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handoutMasterIdLst>
    <p:handoutMasterId r:id="rId59"/>
  </p:handoutMasterIdLst>
  <p:sldIdLst>
    <p:sldId id="296" r:id="rId5"/>
    <p:sldId id="273" r:id="rId6"/>
    <p:sldId id="350" r:id="rId7"/>
    <p:sldId id="267" r:id="rId8"/>
    <p:sldId id="299" r:id="rId9"/>
    <p:sldId id="300" r:id="rId10"/>
    <p:sldId id="301" r:id="rId11"/>
    <p:sldId id="302" r:id="rId12"/>
    <p:sldId id="303" r:id="rId13"/>
    <p:sldId id="304" r:id="rId14"/>
    <p:sldId id="305" r:id="rId15"/>
    <p:sldId id="306" r:id="rId16"/>
    <p:sldId id="307" r:id="rId17"/>
    <p:sldId id="308" r:id="rId18"/>
    <p:sldId id="310" r:id="rId19"/>
    <p:sldId id="358" r:id="rId20"/>
    <p:sldId id="311" r:id="rId21"/>
    <p:sldId id="312" r:id="rId22"/>
    <p:sldId id="314" r:id="rId23"/>
    <p:sldId id="315" r:id="rId24"/>
    <p:sldId id="316" r:id="rId25"/>
    <p:sldId id="317" r:id="rId26"/>
    <p:sldId id="318" r:id="rId27"/>
    <p:sldId id="320" r:id="rId28"/>
    <p:sldId id="359" r:id="rId29"/>
    <p:sldId id="321" r:id="rId30"/>
    <p:sldId id="322" r:id="rId31"/>
    <p:sldId id="323" r:id="rId32"/>
    <p:sldId id="324" r:id="rId33"/>
    <p:sldId id="325" r:id="rId34"/>
    <p:sldId id="326" r:id="rId35"/>
    <p:sldId id="327" r:id="rId36"/>
    <p:sldId id="329" r:id="rId37"/>
    <p:sldId id="356" r:id="rId38"/>
    <p:sldId id="357" r:id="rId39"/>
    <p:sldId id="330" r:id="rId40"/>
    <p:sldId id="331" r:id="rId41"/>
    <p:sldId id="332" r:id="rId42"/>
    <p:sldId id="342" r:id="rId43"/>
    <p:sldId id="343" r:id="rId44"/>
    <p:sldId id="344" r:id="rId45"/>
    <p:sldId id="345" r:id="rId46"/>
    <p:sldId id="346" r:id="rId47"/>
    <p:sldId id="351" r:id="rId48"/>
    <p:sldId id="360" r:id="rId49"/>
    <p:sldId id="347" r:id="rId50"/>
    <p:sldId id="354" r:id="rId51"/>
    <p:sldId id="355" r:id="rId52"/>
    <p:sldId id="348" r:id="rId53"/>
    <p:sldId id="349" r:id="rId54"/>
    <p:sldId id="353" r:id="rId55"/>
    <p:sldId id="352" r:id="rId56"/>
    <p:sldId id="31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FB1BE673-8690-4BFC-B924-27F14BE6E103}">
          <p14:sldIdLst>
            <p14:sldId id="296"/>
            <p14:sldId id="273"/>
            <p14:sldId id="350"/>
            <p14:sldId id="267"/>
            <p14:sldId id="299"/>
            <p14:sldId id="300"/>
            <p14:sldId id="301"/>
            <p14:sldId id="302"/>
          </p14:sldIdLst>
        </p14:section>
        <p14:section name="Avishka" id="{51937C76-C42A-F841-8163-A0B8D323EC38}">
          <p14:sldIdLst>
            <p14:sldId id="303"/>
            <p14:sldId id="304"/>
            <p14:sldId id="305"/>
            <p14:sldId id="306"/>
            <p14:sldId id="307"/>
            <p14:sldId id="308"/>
            <p14:sldId id="310"/>
            <p14:sldId id="358"/>
            <p14:sldId id="311"/>
            <p14:sldId id="312"/>
          </p14:sldIdLst>
        </p14:section>
        <p14:section name="Sachinthaka" id="{39939CD6-A7EF-2947-8FEF-B68D2DF2CDC8}">
          <p14:sldIdLst>
            <p14:sldId id="314"/>
            <p14:sldId id="315"/>
            <p14:sldId id="316"/>
            <p14:sldId id="317"/>
            <p14:sldId id="318"/>
            <p14:sldId id="320"/>
            <p14:sldId id="359"/>
            <p14:sldId id="321"/>
            <p14:sldId id="322"/>
          </p14:sldIdLst>
        </p14:section>
        <p14:section name="Sandithya" id="{87FBF5FD-AB91-6E42-AC18-F332CEBC37B6}">
          <p14:sldIdLst>
            <p14:sldId id="323"/>
            <p14:sldId id="324"/>
            <p14:sldId id="325"/>
            <p14:sldId id="326"/>
            <p14:sldId id="327"/>
            <p14:sldId id="329"/>
            <p14:sldId id="356"/>
            <p14:sldId id="357"/>
            <p14:sldId id="330"/>
            <p14:sldId id="331"/>
          </p14:sldIdLst>
        </p14:section>
        <p14:section name="Oshada" id="{A5F9DF83-8492-764B-93B4-DC71A9F56D1F}">
          <p14:sldIdLst>
            <p14:sldId id="332"/>
            <p14:sldId id="342"/>
            <p14:sldId id="343"/>
            <p14:sldId id="344"/>
            <p14:sldId id="345"/>
            <p14:sldId id="346"/>
            <p14:sldId id="351"/>
            <p14:sldId id="360"/>
            <p14:sldId id="347"/>
            <p14:sldId id="354"/>
            <p14:sldId id="355"/>
            <p14:sldId id="348"/>
            <p14:sldId id="349"/>
          </p14:sldIdLst>
        </p14:section>
        <p14:section name="Ending" id="{9CBB8BFD-4DD5-6447-B74B-D78F4D228190}">
          <p14:sldIdLst>
            <p14:sldId id="353"/>
            <p14:sldId id="352"/>
            <p14:sldId id="3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BD7"/>
    <a:srgbClr val="FF570D"/>
    <a:srgbClr val="FF7425"/>
    <a:srgbClr val="010F31"/>
    <a:srgbClr val="10222F"/>
    <a:srgbClr val="3ED0D4"/>
    <a:srgbClr val="CDCDCD"/>
    <a:srgbClr val="FCF2F1"/>
    <a:srgbClr val="070D24"/>
    <a:srgbClr val="050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086DB1-82A7-ABD0-96A2-030D80303C5E}" v="2" dt="2025-10-23T13:27:30.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71" autoAdjust="0"/>
  </p:normalViewPr>
  <p:slideViewPr>
    <p:cSldViewPr snapToGrid="0">
      <p:cViewPr varScale="1">
        <p:scale>
          <a:sx n="97" d="100"/>
          <a:sy n="97" d="100"/>
        </p:scale>
        <p:origin x="552" y="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21139D-AD25-4C08-B62D-537B1490FA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4D6E1C-3BCF-4CDE-938A-74B56CE16A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F48773-8FB2-4642-913F-C8B49F7CF648}" type="datetimeFigureOut">
              <a:rPr lang="en-US" smtClean="0"/>
              <a:t>10/25/2025</a:t>
            </a:fld>
            <a:endParaRPr lang="en-US"/>
          </a:p>
        </p:txBody>
      </p:sp>
      <p:sp>
        <p:nvSpPr>
          <p:cNvPr id="4" name="Footer Placeholder 3">
            <a:extLst>
              <a:ext uri="{FF2B5EF4-FFF2-40B4-BE49-F238E27FC236}">
                <a16:creationId xmlns:a16="http://schemas.microsoft.com/office/drawing/2014/main" id="{5A06024D-C5CF-4C66-A41A-684197EA33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2F0514-1755-405D-9E01-E20C0419B1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58F07B-93F6-4CAE-AD2C-7BBAD9F0AEB4}" type="slidenum">
              <a:rPr lang="en-US" smtClean="0"/>
              <a:t>‹#›</a:t>
            </a:fld>
            <a:endParaRPr lang="en-US"/>
          </a:p>
        </p:txBody>
      </p:sp>
    </p:spTree>
    <p:extLst>
      <p:ext uri="{BB962C8B-B14F-4D97-AF65-F5344CB8AC3E}">
        <p14:creationId xmlns:p14="http://schemas.microsoft.com/office/powerpoint/2010/main" val="2059821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BE226-2DA3-6D49-B538-E17AD733F761}" type="datetimeFigureOut">
              <a:rPr lang="en-LK" smtClean="0"/>
              <a:t>10/25/2025</a:t>
            </a:fld>
            <a:endParaRPr lang="en-L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CC6B9-79D0-E547-846C-A91AD1667232}" type="slidenum">
              <a:rPr lang="en-LK" smtClean="0"/>
              <a:t>‹#›</a:t>
            </a:fld>
            <a:endParaRPr lang="en-LK"/>
          </a:p>
        </p:txBody>
      </p:sp>
    </p:spTree>
    <p:extLst>
      <p:ext uri="{BB962C8B-B14F-4D97-AF65-F5344CB8AC3E}">
        <p14:creationId xmlns:p14="http://schemas.microsoft.com/office/powerpoint/2010/main" val="3680427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 are here to present our project, </a:t>
            </a:r>
          </a:p>
          <a:p>
            <a:r>
              <a:rPr lang="en-US" b="1" dirty="0"/>
              <a:t>HEATSCAPE</a:t>
            </a:r>
            <a:r>
              <a:rPr lang="en-US" dirty="0"/>
              <a:t> , an innovative system designed for Urban Heat Island detection and mitigation.</a:t>
            </a:r>
          </a:p>
          <a:p>
            <a:endParaRPr lang="en-US" dirty="0"/>
          </a:p>
        </p:txBody>
      </p:sp>
      <p:sp>
        <p:nvSpPr>
          <p:cNvPr id="4" name="Slide Number Placeholder 3"/>
          <p:cNvSpPr>
            <a:spLocks noGrp="1"/>
          </p:cNvSpPr>
          <p:nvPr>
            <p:ph type="sldNum" sz="quarter" idx="5"/>
          </p:nvPr>
        </p:nvSpPr>
        <p:spPr/>
        <p:txBody>
          <a:bodyPr/>
          <a:lstStyle/>
          <a:p>
            <a:fld id="{5ADCC6B9-79D0-E547-846C-A91AD1667232}" type="slidenum">
              <a:rPr lang="en-LK" smtClean="0"/>
              <a:t>1</a:t>
            </a:fld>
            <a:endParaRPr lang="en-LK"/>
          </a:p>
        </p:txBody>
      </p:sp>
    </p:spTree>
    <p:extLst>
      <p:ext uri="{BB962C8B-B14F-4D97-AF65-F5344CB8AC3E}">
        <p14:creationId xmlns:p14="http://schemas.microsoft.com/office/powerpoint/2010/main" val="1435595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illustrates my system's workflow. </a:t>
            </a:r>
          </a:p>
        </p:txBody>
      </p:sp>
      <p:sp>
        <p:nvSpPr>
          <p:cNvPr id="4" name="Slide Number Placeholder 3"/>
          <p:cNvSpPr>
            <a:spLocks noGrp="1"/>
          </p:cNvSpPr>
          <p:nvPr>
            <p:ph type="sldNum" sz="quarter" idx="5"/>
          </p:nvPr>
        </p:nvSpPr>
        <p:spPr/>
        <p:txBody>
          <a:bodyPr/>
          <a:lstStyle/>
          <a:p>
            <a:fld id="{5ADCC6B9-79D0-E547-846C-A91AD1667232}" type="slidenum">
              <a:rPr lang="en-LK" smtClean="0"/>
              <a:t>22</a:t>
            </a:fld>
            <a:endParaRPr lang="en-LK"/>
          </a:p>
        </p:txBody>
      </p:sp>
    </p:spTree>
    <p:extLst>
      <p:ext uri="{BB962C8B-B14F-4D97-AF65-F5344CB8AC3E}">
        <p14:creationId xmlns:p14="http://schemas.microsoft.com/office/powerpoint/2010/main" val="733794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pandas is a software library for data manipulation and analysis</a:t>
            </a:r>
            <a:endParaRPr lang="en-LK"/>
          </a:p>
        </p:txBody>
      </p:sp>
      <p:sp>
        <p:nvSpPr>
          <p:cNvPr id="4" name="Slide Number Placeholder 3"/>
          <p:cNvSpPr>
            <a:spLocks noGrp="1"/>
          </p:cNvSpPr>
          <p:nvPr>
            <p:ph type="sldNum" sz="quarter" idx="5"/>
          </p:nvPr>
        </p:nvSpPr>
        <p:spPr/>
        <p:txBody>
          <a:bodyPr/>
          <a:lstStyle/>
          <a:p>
            <a:fld id="{5ADCC6B9-79D0-E547-846C-A91AD1667232}" type="slidenum">
              <a:rPr lang="en-LK" smtClean="0"/>
              <a:t>32</a:t>
            </a:fld>
            <a:endParaRPr lang="en-LK"/>
          </a:p>
        </p:txBody>
      </p:sp>
    </p:spTree>
    <p:extLst>
      <p:ext uri="{BB962C8B-B14F-4D97-AF65-F5344CB8AC3E}">
        <p14:creationId xmlns:p14="http://schemas.microsoft.com/office/powerpoint/2010/main" val="3979692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DCC6B9-79D0-E547-846C-A91AD1667232}" type="slidenum">
              <a:rPr lang="en-LK" smtClean="0"/>
              <a:t>33</a:t>
            </a:fld>
            <a:endParaRPr lang="en-LK"/>
          </a:p>
        </p:txBody>
      </p:sp>
    </p:spTree>
    <p:extLst>
      <p:ext uri="{BB962C8B-B14F-4D97-AF65-F5344CB8AC3E}">
        <p14:creationId xmlns:p14="http://schemas.microsoft.com/office/powerpoint/2010/main" val="3575900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85B2-ED2E-D224-0EBD-CC0569450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BE5A6-BB73-D066-B83C-D10EFFC6FB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610F5-4869-2902-C5BE-1B4FE68519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A089FC-17E9-BBD3-28D6-349BE11C2F05}"/>
              </a:ext>
            </a:extLst>
          </p:cNvPr>
          <p:cNvSpPr>
            <a:spLocks noGrp="1"/>
          </p:cNvSpPr>
          <p:nvPr>
            <p:ph type="sldNum" sz="quarter" idx="5"/>
          </p:nvPr>
        </p:nvSpPr>
        <p:spPr/>
        <p:txBody>
          <a:bodyPr/>
          <a:lstStyle/>
          <a:p>
            <a:fld id="{5ADCC6B9-79D0-E547-846C-A91AD1667232}" type="slidenum">
              <a:rPr lang="en-LK" smtClean="0"/>
              <a:t>34</a:t>
            </a:fld>
            <a:endParaRPr lang="en-LK"/>
          </a:p>
        </p:txBody>
      </p:sp>
    </p:spTree>
    <p:extLst>
      <p:ext uri="{BB962C8B-B14F-4D97-AF65-F5344CB8AC3E}">
        <p14:creationId xmlns:p14="http://schemas.microsoft.com/office/powerpoint/2010/main" val="2035230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EF128-A728-E2E8-05F4-AFA6478CA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427D0-B0CA-BA9D-22C9-B1951EC04F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BE871-3D2B-6C95-00C4-FB3E2BB8CD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D54511-5197-76A8-4C0C-4B1FE639C4C2}"/>
              </a:ext>
            </a:extLst>
          </p:cNvPr>
          <p:cNvSpPr>
            <a:spLocks noGrp="1"/>
          </p:cNvSpPr>
          <p:nvPr>
            <p:ph type="sldNum" sz="quarter" idx="5"/>
          </p:nvPr>
        </p:nvSpPr>
        <p:spPr/>
        <p:txBody>
          <a:bodyPr/>
          <a:lstStyle/>
          <a:p>
            <a:fld id="{5ADCC6B9-79D0-E547-846C-A91AD1667232}" type="slidenum">
              <a:rPr lang="en-LK" smtClean="0"/>
              <a:t>35</a:t>
            </a:fld>
            <a:endParaRPr lang="en-LK"/>
          </a:p>
        </p:txBody>
      </p:sp>
    </p:spTree>
    <p:extLst>
      <p:ext uri="{BB962C8B-B14F-4D97-AF65-F5344CB8AC3E}">
        <p14:creationId xmlns:p14="http://schemas.microsoft.com/office/powerpoint/2010/main" val="658541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DCC6B9-79D0-E547-846C-A91AD1667232}" type="slidenum">
              <a:rPr lang="en-LK" smtClean="0"/>
              <a:t>4</a:t>
            </a:fld>
            <a:endParaRPr lang="en-LK"/>
          </a:p>
        </p:txBody>
      </p:sp>
    </p:spTree>
    <p:extLst>
      <p:ext uri="{BB962C8B-B14F-4D97-AF65-F5344CB8AC3E}">
        <p14:creationId xmlns:p14="http://schemas.microsoft.com/office/powerpoint/2010/main" val="416341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HEATSCAPE? At its core, HEATSCAPE is an AI-powered system that uses image analysis and IoT technology to detect and suggest solutions for Urban Heat Islands. It's designed for real-time data collection and visualization to support better urban planning.</a:t>
            </a:r>
          </a:p>
        </p:txBody>
      </p:sp>
      <p:sp>
        <p:nvSpPr>
          <p:cNvPr id="4" name="Slide Number Placeholder 3"/>
          <p:cNvSpPr>
            <a:spLocks noGrp="1"/>
          </p:cNvSpPr>
          <p:nvPr>
            <p:ph type="sldNum" sz="quarter" idx="5"/>
          </p:nvPr>
        </p:nvSpPr>
        <p:spPr/>
        <p:txBody>
          <a:bodyPr/>
          <a:lstStyle/>
          <a:p>
            <a:fld id="{5ADCC6B9-79D0-E547-846C-A91AD1667232}" type="slidenum">
              <a:rPr lang="en-LK" smtClean="0"/>
              <a:t>5</a:t>
            </a:fld>
            <a:endParaRPr lang="en-LK"/>
          </a:p>
        </p:txBody>
      </p:sp>
    </p:spTree>
    <p:extLst>
      <p:ext uri="{BB962C8B-B14F-4D97-AF65-F5344CB8AC3E}">
        <p14:creationId xmlns:p14="http://schemas.microsoft.com/office/powerpoint/2010/main" val="2038453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are tackling is the Urban Heat Island effect, where cities become significantly hotter than surrounding rural areas. </a:t>
            </a:r>
          </a:p>
          <a:p>
            <a:r>
              <a:rPr lang="en-US" dirty="0"/>
              <a:t>As this diagram shows, this leads to major issues like increased energy demand, harm to human health, and degradation of the environment. </a:t>
            </a:r>
          </a:p>
          <a:p>
            <a:r>
              <a:rPr lang="en-US" dirty="0"/>
              <a:t>Our central research question is: </a:t>
            </a:r>
          </a:p>
          <a:p>
            <a:r>
              <a:rPr lang="en-US" dirty="0"/>
              <a:t>       How can we use modern technology to efficiently identify these heat islands and find effective ways to mitigate them? </a:t>
            </a:r>
          </a:p>
        </p:txBody>
      </p:sp>
      <p:sp>
        <p:nvSpPr>
          <p:cNvPr id="4" name="Slide Number Placeholder 3"/>
          <p:cNvSpPr>
            <a:spLocks noGrp="1"/>
          </p:cNvSpPr>
          <p:nvPr>
            <p:ph type="sldNum" sz="quarter" idx="5"/>
          </p:nvPr>
        </p:nvSpPr>
        <p:spPr/>
        <p:txBody>
          <a:bodyPr/>
          <a:lstStyle/>
          <a:p>
            <a:fld id="{5ADCC6B9-79D0-E547-846C-A91AD1667232}" type="slidenum">
              <a:rPr lang="en-LK" smtClean="0"/>
              <a:t>6</a:t>
            </a:fld>
            <a:endParaRPr lang="en-LK"/>
          </a:p>
        </p:txBody>
      </p:sp>
    </p:spTree>
    <p:extLst>
      <p:ext uri="{BB962C8B-B14F-4D97-AF65-F5344CB8AC3E}">
        <p14:creationId xmlns:p14="http://schemas.microsoft.com/office/powerpoint/2010/main" val="318666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this practical, we broke the problem down into user-focused questions.</a:t>
            </a:r>
          </a:p>
        </p:txBody>
      </p:sp>
      <p:sp>
        <p:nvSpPr>
          <p:cNvPr id="4" name="Slide Number Placeholder 3"/>
          <p:cNvSpPr>
            <a:spLocks noGrp="1"/>
          </p:cNvSpPr>
          <p:nvPr>
            <p:ph type="sldNum" sz="quarter" idx="5"/>
          </p:nvPr>
        </p:nvSpPr>
        <p:spPr/>
        <p:txBody>
          <a:bodyPr/>
          <a:lstStyle/>
          <a:p>
            <a:fld id="{5ADCC6B9-79D0-E547-846C-A91AD1667232}" type="slidenum">
              <a:rPr lang="en-LK" smtClean="0"/>
              <a:t>7</a:t>
            </a:fld>
            <a:endParaRPr lang="en-LK"/>
          </a:p>
        </p:txBody>
      </p:sp>
    </p:spTree>
    <p:extLst>
      <p:ext uri="{BB962C8B-B14F-4D97-AF65-F5344CB8AC3E}">
        <p14:creationId xmlns:p14="http://schemas.microsoft.com/office/powerpoint/2010/main" val="111900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shows how our entire system works.</a:t>
            </a:r>
          </a:p>
        </p:txBody>
      </p:sp>
      <p:sp>
        <p:nvSpPr>
          <p:cNvPr id="4" name="Slide Number Placeholder 3"/>
          <p:cNvSpPr>
            <a:spLocks noGrp="1"/>
          </p:cNvSpPr>
          <p:nvPr>
            <p:ph type="sldNum" sz="quarter" idx="5"/>
          </p:nvPr>
        </p:nvSpPr>
        <p:spPr/>
        <p:txBody>
          <a:bodyPr/>
          <a:lstStyle/>
          <a:p>
            <a:fld id="{5ADCC6B9-79D0-E547-846C-A91AD1667232}" type="slidenum">
              <a:rPr lang="en-LK" smtClean="0"/>
              <a:t>8</a:t>
            </a:fld>
            <a:endParaRPr lang="en-LK"/>
          </a:p>
        </p:txBody>
      </p:sp>
    </p:spTree>
    <p:extLst>
      <p:ext uri="{BB962C8B-B14F-4D97-AF65-F5344CB8AC3E}">
        <p14:creationId xmlns:p14="http://schemas.microsoft.com/office/powerpoint/2010/main" val="2110010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present my contribution, which is the IoT-based temperature mapping component of HEATSCAPE.</a:t>
            </a:r>
          </a:p>
        </p:txBody>
      </p:sp>
      <p:sp>
        <p:nvSpPr>
          <p:cNvPr id="4" name="Slide Number Placeholder 3"/>
          <p:cNvSpPr>
            <a:spLocks noGrp="1"/>
          </p:cNvSpPr>
          <p:nvPr>
            <p:ph type="sldNum" sz="quarter" idx="5"/>
          </p:nvPr>
        </p:nvSpPr>
        <p:spPr/>
        <p:txBody>
          <a:bodyPr/>
          <a:lstStyle/>
          <a:p>
            <a:fld id="{5ADCC6B9-79D0-E547-846C-A91AD1667232}" type="slidenum">
              <a:rPr lang="en-LK" smtClean="0"/>
              <a:t>19</a:t>
            </a:fld>
            <a:endParaRPr lang="en-LK"/>
          </a:p>
        </p:txBody>
      </p:sp>
    </p:spTree>
    <p:extLst>
      <p:ext uri="{BB962C8B-B14F-4D97-AF65-F5344CB8AC3E}">
        <p14:creationId xmlns:p14="http://schemas.microsoft.com/office/powerpoint/2010/main" val="271689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component is an IoT-Based Spatial Alignment System for Precise Object Temperature Mapping. </a:t>
            </a:r>
          </a:p>
          <a:p>
            <a:r>
              <a:rPr lang="en-US" dirty="0"/>
              <a:t>The main challenge, or research problem, was to design an autonomous system that can accurately map real-world temperatures to the specific objects identified in a user's photo, while overcoming challenges like spatial alignment and reliable communication. </a:t>
            </a:r>
          </a:p>
          <a:p>
            <a:r>
              <a:rPr lang="en-US" dirty="0"/>
              <a:t>The novelty lies in creating a system that autonomously collects this crucial thermal data in real-time</a:t>
            </a:r>
          </a:p>
        </p:txBody>
      </p:sp>
      <p:sp>
        <p:nvSpPr>
          <p:cNvPr id="4" name="Slide Number Placeholder 3"/>
          <p:cNvSpPr>
            <a:spLocks noGrp="1"/>
          </p:cNvSpPr>
          <p:nvPr>
            <p:ph type="sldNum" sz="quarter" idx="5"/>
          </p:nvPr>
        </p:nvSpPr>
        <p:spPr/>
        <p:txBody>
          <a:bodyPr/>
          <a:lstStyle/>
          <a:p>
            <a:fld id="{5ADCC6B9-79D0-E547-846C-A91AD1667232}" type="slidenum">
              <a:rPr lang="en-LK" smtClean="0"/>
              <a:t>20</a:t>
            </a:fld>
            <a:endParaRPr lang="en-LK"/>
          </a:p>
        </p:txBody>
      </p:sp>
    </p:spTree>
    <p:extLst>
      <p:ext uri="{BB962C8B-B14F-4D97-AF65-F5344CB8AC3E}">
        <p14:creationId xmlns:p14="http://schemas.microsoft.com/office/powerpoint/2010/main" val="1981310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primary objective was to integrate IoT thermal imaging with the segmented image data to capture accurate, real-world temperature readings.</a:t>
            </a:r>
          </a:p>
          <a:p>
            <a:r>
              <a:rPr lang="en-US" dirty="0"/>
              <a:t> This involved three key sub-objectives: </a:t>
            </a:r>
          </a:p>
          <a:p>
            <a:r>
              <a:rPr lang="en-US" dirty="0"/>
              <a:t>      ensuring precise spatial alignment, </a:t>
            </a:r>
          </a:p>
          <a:p>
            <a:r>
              <a:rPr lang="en-US" dirty="0"/>
              <a:t>      optimizing the temperature data collection process, </a:t>
            </a:r>
          </a:p>
          <a:p>
            <a:r>
              <a:rPr lang="en-US" dirty="0"/>
              <a:t>      and enabling real-time data transmission.</a:t>
            </a:r>
          </a:p>
        </p:txBody>
      </p:sp>
      <p:sp>
        <p:nvSpPr>
          <p:cNvPr id="4" name="Slide Number Placeholder 3"/>
          <p:cNvSpPr>
            <a:spLocks noGrp="1"/>
          </p:cNvSpPr>
          <p:nvPr>
            <p:ph type="sldNum" sz="quarter" idx="5"/>
          </p:nvPr>
        </p:nvSpPr>
        <p:spPr/>
        <p:txBody>
          <a:bodyPr/>
          <a:lstStyle/>
          <a:p>
            <a:fld id="{5ADCC6B9-79D0-E547-846C-A91AD1667232}" type="slidenum">
              <a:rPr lang="en-LK" smtClean="0"/>
              <a:t>21</a:t>
            </a:fld>
            <a:endParaRPr lang="en-LK"/>
          </a:p>
        </p:txBody>
      </p:sp>
    </p:spTree>
    <p:extLst>
      <p:ext uri="{BB962C8B-B14F-4D97-AF65-F5344CB8AC3E}">
        <p14:creationId xmlns:p14="http://schemas.microsoft.com/office/powerpoint/2010/main" val="4015364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785C4-B397-4166-A97B-62FF7CC16A82}"/>
              </a:ext>
            </a:extLst>
          </p:cNvPr>
          <p:cNvSpPr>
            <a:spLocks noGrp="1"/>
          </p:cNvSpPr>
          <p:nvPr>
            <p:ph type="dt" sz="half" idx="10"/>
          </p:nvPr>
        </p:nvSpPr>
        <p:spPr>
          <a:xfrm>
            <a:off x="838200" y="6356350"/>
            <a:ext cx="2743200" cy="365125"/>
          </a:xfrm>
          <a:prstGeom prst="rect">
            <a:avLst/>
          </a:prstGeom>
        </p:spPr>
        <p:txBody>
          <a:bodyPr/>
          <a:lstStyle/>
          <a:p>
            <a:endParaRPr lang="en-ID"/>
          </a:p>
        </p:txBody>
      </p:sp>
      <p:sp>
        <p:nvSpPr>
          <p:cNvPr id="3" name="Footer Placeholder 2">
            <a:extLst>
              <a:ext uri="{FF2B5EF4-FFF2-40B4-BE49-F238E27FC236}">
                <a16:creationId xmlns:a16="http://schemas.microsoft.com/office/drawing/2014/main" id="{6A1A0F70-44C0-4F69-9DB3-3CBC87DC7A9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896B48B2-7502-44CC-B8FC-8EC3FEB731CE}"/>
              </a:ext>
            </a:extLst>
          </p:cNvPr>
          <p:cNvSpPr>
            <a:spLocks noGrp="1"/>
          </p:cNvSpPr>
          <p:nvPr>
            <p:ph type="sldNum" sz="quarter" idx="12"/>
          </p:nvPr>
        </p:nvSpPr>
        <p:spPr/>
        <p:txBody>
          <a:bodyPr/>
          <a:lstStyle/>
          <a:p>
            <a:fld id="{B0469F32-1124-43C6-BDD0-0D7E6244580E}" type="slidenum">
              <a:rPr lang="en-ID" smtClean="0"/>
              <a:t>‹#›</a:t>
            </a:fld>
            <a:endParaRPr lang="en-ID"/>
          </a:p>
        </p:txBody>
      </p:sp>
      <p:pic>
        <p:nvPicPr>
          <p:cNvPr id="5" name="Picture 4">
            <a:extLst>
              <a:ext uri="{FF2B5EF4-FFF2-40B4-BE49-F238E27FC236}">
                <a16:creationId xmlns:a16="http://schemas.microsoft.com/office/drawing/2014/main" id="{A74DAF67-3A54-02ED-A5A4-3236DABB0E0C}"/>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900049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grpSp>
        <p:nvGrpSpPr>
          <p:cNvPr id="4" name="Graphic 39">
            <a:extLst>
              <a:ext uri="{FF2B5EF4-FFF2-40B4-BE49-F238E27FC236}">
                <a16:creationId xmlns:a16="http://schemas.microsoft.com/office/drawing/2014/main" id="{5EA303C1-FBE2-4BD1-A278-5F267810EFED}"/>
              </a:ext>
            </a:extLst>
          </p:cNvPr>
          <p:cNvGrpSpPr/>
          <p:nvPr userDrawn="1"/>
        </p:nvGrpSpPr>
        <p:grpSpPr>
          <a:xfrm flipH="1">
            <a:off x="-812" y="1"/>
            <a:ext cx="12193625" cy="6857998"/>
            <a:chOff x="-812" y="380187"/>
            <a:chExt cx="12193625" cy="6097625"/>
          </a:xfrm>
          <a:solidFill>
            <a:schemeClr val="bg2">
              <a:alpha val="40000"/>
            </a:schemeClr>
          </a:solidFill>
        </p:grpSpPr>
        <p:sp>
          <p:nvSpPr>
            <p:cNvPr id="6" name="Freeform: Shape 5">
              <a:extLst>
                <a:ext uri="{FF2B5EF4-FFF2-40B4-BE49-F238E27FC236}">
                  <a16:creationId xmlns:a16="http://schemas.microsoft.com/office/drawing/2014/main" id="{4C5BB303-839F-40F9-880F-2F1003CF1A6F}"/>
                </a:ext>
              </a:extLst>
            </p:cNvPr>
            <p:cNvSpPr/>
            <p:nvPr/>
          </p:nvSpPr>
          <p:spPr>
            <a:xfrm>
              <a:off x="0" y="381000"/>
              <a:ext cx="603097" cy="450697"/>
            </a:xfrm>
            <a:custGeom>
              <a:avLst/>
              <a:gdLst>
                <a:gd name="connsiteX0" fmla="*/ 95910 w 603097"/>
                <a:gd name="connsiteY0" fmla="*/ 368198 h 450697"/>
                <a:gd name="connsiteX1" fmla="*/ 205232 w 603097"/>
                <a:gd name="connsiteY1" fmla="*/ 298298 h 450697"/>
                <a:gd name="connsiteX2" fmla="*/ 603098 w 603097"/>
                <a:gd name="connsiteY2" fmla="*/ 0 h 450697"/>
                <a:gd name="connsiteX3" fmla="*/ 588874 w 603097"/>
                <a:gd name="connsiteY3" fmla="*/ 0 h 450697"/>
                <a:gd name="connsiteX4" fmla="*/ 201168 w 603097"/>
                <a:gd name="connsiteY4" fmla="*/ 291389 h 450697"/>
                <a:gd name="connsiteX5" fmla="*/ 80061 w 603097"/>
                <a:gd name="connsiteY5" fmla="*/ 365760 h 450697"/>
                <a:gd name="connsiteX6" fmla="*/ 0 w 603097"/>
                <a:gd name="connsiteY6" fmla="*/ 438099 h 450697"/>
                <a:gd name="connsiteX7" fmla="*/ 0 w 603097"/>
                <a:gd name="connsiteY7" fmla="*/ 450698 h 450697"/>
                <a:gd name="connsiteX8" fmla="*/ 95910 w 603097"/>
                <a:gd name="connsiteY8" fmla="*/ 368198 h 45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097" h="450697">
                  <a:moveTo>
                    <a:pt x="95910" y="368198"/>
                  </a:moveTo>
                  <a:cubicBezTo>
                    <a:pt x="136957" y="352755"/>
                    <a:pt x="169875" y="324307"/>
                    <a:pt x="205232" y="298298"/>
                  </a:cubicBezTo>
                  <a:cubicBezTo>
                    <a:pt x="338938" y="199949"/>
                    <a:pt x="467766" y="95504"/>
                    <a:pt x="603098" y="0"/>
                  </a:cubicBezTo>
                  <a:lnTo>
                    <a:pt x="588874" y="0"/>
                  </a:lnTo>
                  <a:cubicBezTo>
                    <a:pt x="457200" y="93472"/>
                    <a:pt x="331216" y="195072"/>
                    <a:pt x="201168" y="291389"/>
                  </a:cubicBezTo>
                  <a:cubicBezTo>
                    <a:pt x="161747" y="320650"/>
                    <a:pt x="122733" y="342595"/>
                    <a:pt x="80061" y="365760"/>
                  </a:cubicBezTo>
                  <a:cubicBezTo>
                    <a:pt x="50394" y="381610"/>
                    <a:pt x="23165" y="411683"/>
                    <a:pt x="0" y="438099"/>
                  </a:cubicBezTo>
                  <a:lnTo>
                    <a:pt x="0" y="450698"/>
                  </a:lnTo>
                  <a:cubicBezTo>
                    <a:pt x="28448" y="419405"/>
                    <a:pt x="60960" y="381610"/>
                    <a:pt x="95910" y="368198"/>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F37998F-22D6-46AF-9C59-35208AEA34D7}"/>
                </a:ext>
              </a:extLst>
            </p:cNvPr>
            <p:cNvSpPr/>
            <p:nvPr/>
          </p:nvSpPr>
          <p:spPr>
            <a:xfrm>
              <a:off x="0" y="381000"/>
              <a:ext cx="764844" cy="620166"/>
            </a:xfrm>
            <a:custGeom>
              <a:avLst/>
              <a:gdLst>
                <a:gd name="connsiteX0" fmla="*/ 750621 w 764844"/>
                <a:gd name="connsiteY0" fmla="*/ 0 h 620166"/>
                <a:gd name="connsiteX1" fmla="*/ 0 w 764844"/>
                <a:gd name="connsiteY1" fmla="*/ 608787 h 620166"/>
                <a:gd name="connsiteX2" fmla="*/ 0 w 764844"/>
                <a:gd name="connsiteY2" fmla="*/ 620166 h 620166"/>
                <a:gd name="connsiteX3" fmla="*/ 764845 w 764844"/>
                <a:gd name="connsiteY3" fmla="*/ 0 h 620166"/>
                <a:gd name="connsiteX4" fmla="*/ 750621 w 764844"/>
                <a:gd name="connsiteY4" fmla="*/ 0 h 62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44" h="620166">
                  <a:moveTo>
                    <a:pt x="750621" y="0"/>
                  </a:moveTo>
                  <a:cubicBezTo>
                    <a:pt x="483616" y="181254"/>
                    <a:pt x="232054" y="384454"/>
                    <a:pt x="0" y="608787"/>
                  </a:cubicBezTo>
                  <a:lnTo>
                    <a:pt x="0" y="620166"/>
                  </a:lnTo>
                  <a:cubicBezTo>
                    <a:pt x="236118" y="390957"/>
                    <a:pt x="492150" y="184099"/>
                    <a:pt x="764845" y="0"/>
                  </a:cubicBezTo>
                  <a:lnTo>
                    <a:pt x="750621" y="0"/>
                  </a:ln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B4D8C06-66CB-4A7A-AE2A-3D8AB14BF1A5}"/>
                </a:ext>
              </a:extLst>
            </p:cNvPr>
            <p:cNvSpPr/>
            <p:nvPr/>
          </p:nvSpPr>
          <p:spPr>
            <a:xfrm>
              <a:off x="-406" y="381000"/>
              <a:ext cx="966012" cy="842467"/>
            </a:xfrm>
            <a:custGeom>
              <a:avLst/>
              <a:gdLst>
                <a:gd name="connsiteX0" fmla="*/ 358851 w 966012"/>
                <a:gd name="connsiteY0" fmla="*/ 462077 h 842467"/>
                <a:gd name="connsiteX1" fmla="*/ 966013 w 966012"/>
                <a:gd name="connsiteY1" fmla="*/ 0 h 842467"/>
                <a:gd name="connsiteX2" fmla="*/ 950163 w 966012"/>
                <a:gd name="connsiteY2" fmla="*/ 0 h 842467"/>
                <a:gd name="connsiteX3" fmla="*/ 701853 w 966012"/>
                <a:gd name="connsiteY3" fmla="*/ 174752 h 842467"/>
                <a:gd name="connsiteX4" fmla="*/ 367386 w 966012"/>
                <a:gd name="connsiteY4" fmla="*/ 443789 h 842467"/>
                <a:gd name="connsiteX5" fmla="*/ 0 w 966012"/>
                <a:gd name="connsiteY5" fmla="*/ 830275 h 842467"/>
                <a:gd name="connsiteX6" fmla="*/ 0 w 966012"/>
                <a:gd name="connsiteY6" fmla="*/ 842467 h 842467"/>
                <a:gd name="connsiteX7" fmla="*/ 358851 w 966012"/>
                <a:gd name="connsiteY7" fmla="*/ 462077 h 84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6012" h="842467">
                  <a:moveTo>
                    <a:pt x="358851" y="462077"/>
                  </a:moveTo>
                  <a:cubicBezTo>
                    <a:pt x="555549" y="298704"/>
                    <a:pt x="757123" y="145491"/>
                    <a:pt x="966013" y="0"/>
                  </a:cubicBezTo>
                  <a:lnTo>
                    <a:pt x="950163" y="0"/>
                  </a:lnTo>
                  <a:cubicBezTo>
                    <a:pt x="866445" y="56896"/>
                    <a:pt x="783539" y="115011"/>
                    <a:pt x="701853" y="174752"/>
                  </a:cubicBezTo>
                  <a:cubicBezTo>
                    <a:pt x="586435" y="259690"/>
                    <a:pt x="478333" y="353162"/>
                    <a:pt x="367386" y="443789"/>
                  </a:cubicBezTo>
                  <a:cubicBezTo>
                    <a:pt x="228397" y="557581"/>
                    <a:pt x="111760" y="691693"/>
                    <a:pt x="0" y="830275"/>
                  </a:cubicBezTo>
                  <a:lnTo>
                    <a:pt x="0" y="842467"/>
                  </a:lnTo>
                  <a:cubicBezTo>
                    <a:pt x="109728" y="706323"/>
                    <a:pt x="223520" y="574243"/>
                    <a:pt x="358851" y="462077"/>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33C5670-C9D2-4395-B325-33768F1B34E4}"/>
                </a:ext>
              </a:extLst>
            </p:cNvPr>
            <p:cNvSpPr/>
            <p:nvPr/>
          </p:nvSpPr>
          <p:spPr>
            <a:xfrm>
              <a:off x="0" y="381000"/>
              <a:ext cx="1113536" cy="1048918"/>
            </a:xfrm>
            <a:custGeom>
              <a:avLst/>
              <a:gdLst>
                <a:gd name="connsiteX0" fmla="*/ 1113536 w 1113536"/>
                <a:gd name="connsiteY0" fmla="*/ 0 h 1048918"/>
                <a:gd name="connsiteX1" fmla="*/ 1099312 w 1113536"/>
                <a:gd name="connsiteY1" fmla="*/ 0 h 1048918"/>
                <a:gd name="connsiteX2" fmla="*/ 423062 w 1113536"/>
                <a:gd name="connsiteY2" fmla="*/ 533197 h 1048918"/>
                <a:gd name="connsiteX3" fmla="*/ 0 w 1113536"/>
                <a:gd name="connsiteY3" fmla="*/ 1034694 h 1048918"/>
                <a:gd name="connsiteX4" fmla="*/ 0 w 1113536"/>
                <a:gd name="connsiteY4" fmla="*/ 1048918 h 1048918"/>
                <a:gd name="connsiteX5" fmla="*/ 414934 w 1113536"/>
                <a:gd name="connsiteY5" fmla="*/ 552298 h 1048918"/>
                <a:gd name="connsiteX6" fmla="*/ 1113536 w 1113536"/>
                <a:gd name="connsiteY6" fmla="*/ 0 h 10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36" h="1048918">
                  <a:moveTo>
                    <a:pt x="1113536" y="0"/>
                  </a:moveTo>
                  <a:lnTo>
                    <a:pt x="1099312" y="0"/>
                  </a:lnTo>
                  <a:cubicBezTo>
                    <a:pt x="861162" y="160122"/>
                    <a:pt x="629920" y="334061"/>
                    <a:pt x="423062" y="533197"/>
                  </a:cubicBezTo>
                  <a:cubicBezTo>
                    <a:pt x="264566" y="685190"/>
                    <a:pt x="129235" y="857504"/>
                    <a:pt x="0" y="1034694"/>
                  </a:cubicBezTo>
                  <a:lnTo>
                    <a:pt x="0" y="1048918"/>
                  </a:lnTo>
                  <a:cubicBezTo>
                    <a:pt x="127203" y="874166"/>
                    <a:pt x="260502" y="704291"/>
                    <a:pt x="414934" y="552298"/>
                  </a:cubicBezTo>
                  <a:cubicBezTo>
                    <a:pt x="626262" y="344221"/>
                    <a:pt x="866851" y="164592"/>
                    <a:pt x="1113536" y="0"/>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FC57DE1-894B-432B-B7EE-6706F32727FD}"/>
                </a:ext>
              </a:extLst>
            </p:cNvPr>
            <p:cNvSpPr/>
            <p:nvPr/>
          </p:nvSpPr>
          <p:spPr>
            <a:xfrm>
              <a:off x="0" y="381000"/>
              <a:ext cx="1307388" cy="1332585"/>
            </a:xfrm>
            <a:custGeom>
              <a:avLst/>
              <a:gdLst>
                <a:gd name="connsiteX0" fmla="*/ 470205 w 1307388"/>
                <a:gd name="connsiteY0" fmla="*/ 674624 h 1332585"/>
                <a:gd name="connsiteX1" fmla="*/ 933501 w 1307388"/>
                <a:gd name="connsiteY1" fmla="*/ 258470 h 1332585"/>
                <a:gd name="connsiteX2" fmla="*/ 1307389 w 1307388"/>
                <a:gd name="connsiteY2" fmla="*/ 0 h 1332585"/>
                <a:gd name="connsiteX3" fmla="*/ 1293165 w 1307388"/>
                <a:gd name="connsiteY3" fmla="*/ 0 h 1332585"/>
                <a:gd name="connsiteX4" fmla="*/ 929437 w 1307388"/>
                <a:gd name="connsiteY4" fmla="*/ 251562 h 1332585"/>
                <a:gd name="connsiteX5" fmla="*/ 477114 w 1307388"/>
                <a:gd name="connsiteY5" fmla="*/ 655523 h 1332585"/>
                <a:gd name="connsiteX6" fmla="*/ 131267 w 1307388"/>
                <a:gd name="connsiteY6" fmla="*/ 1107440 h 1332585"/>
                <a:gd name="connsiteX7" fmla="*/ 0 w 1307388"/>
                <a:gd name="connsiteY7" fmla="*/ 1317955 h 1332585"/>
                <a:gd name="connsiteX8" fmla="*/ 0 w 1307388"/>
                <a:gd name="connsiteY8" fmla="*/ 1332586 h 1332585"/>
                <a:gd name="connsiteX9" fmla="*/ 110541 w 1307388"/>
                <a:gd name="connsiteY9" fmla="*/ 1157834 h 1332585"/>
                <a:gd name="connsiteX10" fmla="*/ 470205 w 1307388"/>
                <a:gd name="connsiteY10" fmla="*/ 674624 h 133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388" h="1332585">
                  <a:moveTo>
                    <a:pt x="470205" y="674624"/>
                  </a:moveTo>
                  <a:cubicBezTo>
                    <a:pt x="612851" y="522224"/>
                    <a:pt x="766470" y="383642"/>
                    <a:pt x="933501" y="258470"/>
                  </a:cubicBezTo>
                  <a:cubicBezTo>
                    <a:pt x="1055014" y="167843"/>
                    <a:pt x="1180998" y="83312"/>
                    <a:pt x="1307389" y="0"/>
                  </a:cubicBezTo>
                  <a:lnTo>
                    <a:pt x="1293165" y="0"/>
                  </a:lnTo>
                  <a:cubicBezTo>
                    <a:pt x="1170432" y="81686"/>
                    <a:pt x="1047699" y="163779"/>
                    <a:pt x="929437" y="251562"/>
                  </a:cubicBezTo>
                  <a:cubicBezTo>
                    <a:pt x="766470" y="372669"/>
                    <a:pt x="617728" y="508813"/>
                    <a:pt x="477114" y="655523"/>
                  </a:cubicBezTo>
                  <a:cubicBezTo>
                    <a:pt x="345034" y="794106"/>
                    <a:pt x="230022" y="942848"/>
                    <a:pt x="131267" y="1107440"/>
                  </a:cubicBezTo>
                  <a:cubicBezTo>
                    <a:pt x="89002" y="1178560"/>
                    <a:pt x="45923" y="1249274"/>
                    <a:pt x="0" y="1317955"/>
                  </a:cubicBezTo>
                  <a:lnTo>
                    <a:pt x="0" y="1332586"/>
                  </a:lnTo>
                  <a:cubicBezTo>
                    <a:pt x="38608" y="1275690"/>
                    <a:pt x="74778" y="1217168"/>
                    <a:pt x="110541" y="1157834"/>
                  </a:cubicBezTo>
                  <a:cubicBezTo>
                    <a:pt x="215798" y="983488"/>
                    <a:pt x="330810" y="823366"/>
                    <a:pt x="470205" y="674624"/>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C0A7EC-79C6-4ABB-9483-8BA55B789357}"/>
                </a:ext>
              </a:extLst>
            </p:cNvPr>
            <p:cNvSpPr/>
            <p:nvPr/>
          </p:nvSpPr>
          <p:spPr>
            <a:xfrm>
              <a:off x="0" y="381000"/>
              <a:ext cx="1468729" cy="1541068"/>
            </a:xfrm>
            <a:custGeom>
              <a:avLst/>
              <a:gdLst>
                <a:gd name="connsiteX0" fmla="*/ 98349 w 1468729"/>
                <a:gd name="connsiteY0" fmla="*/ 1399235 h 1541068"/>
                <a:gd name="connsiteX1" fmla="*/ 155651 w 1468729"/>
                <a:gd name="connsiteY1" fmla="*/ 1311453 h 1541068"/>
                <a:gd name="connsiteX2" fmla="*/ 231648 w 1468729"/>
                <a:gd name="connsiteY2" fmla="*/ 1191158 h 1541068"/>
                <a:gd name="connsiteX3" fmla="*/ 316992 w 1468729"/>
                <a:gd name="connsiteY3" fmla="*/ 1056640 h 1541068"/>
                <a:gd name="connsiteX4" fmla="*/ 522224 w 1468729"/>
                <a:gd name="connsiteY4" fmla="*/ 779475 h 1541068"/>
                <a:gd name="connsiteX5" fmla="*/ 738022 w 1468729"/>
                <a:gd name="connsiteY5" fmla="*/ 550672 h 1541068"/>
                <a:gd name="connsiteX6" fmla="*/ 981862 w 1468729"/>
                <a:gd name="connsiteY6" fmla="*/ 355600 h 1541068"/>
                <a:gd name="connsiteX7" fmla="*/ 1468730 w 1468729"/>
                <a:gd name="connsiteY7" fmla="*/ 0 h 1541068"/>
                <a:gd name="connsiteX8" fmla="*/ 1454912 w 1468729"/>
                <a:gd name="connsiteY8" fmla="*/ 0 h 1541068"/>
                <a:gd name="connsiteX9" fmla="*/ 1023315 w 1468729"/>
                <a:gd name="connsiteY9" fmla="*/ 312115 h 1541068"/>
                <a:gd name="connsiteX10" fmla="*/ 866038 w 1468729"/>
                <a:gd name="connsiteY10" fmla="*/ 429971 h 1541068"/>
                <a:gd name="connsiteX11" fmla="*/ 771754 w 1468729"/>
                <a:gd name="connsiteY11" fmla="*/ 508813 h 1541068"/>
                <a:gd name="connsiteX12" fmla="*/ 538886 w 1468729"/>
                <a:gd name="connsiteY12" fmla="*/ 747776 h 1541068"/>
                <a:gd name="connsiteX13" fmla="*/ 187350 w 1468729"/>
                <a:gd name="connsiteY13" fmla="*/ 1248867 h 1541068"/>
                <a:gd name="connsiteX14" fmla="*/ 100381 w 1468729"/>
                <a:gd name="connsiteY14" fmla="*/ 1378915 h 1541068"/>
                <a:gd name="connsiteX15" fmla="*/ 12192 w 1468729"/>
                <a:gd name="connsiteY15" fmla="*/ 1508557 h 1541068"/>
                <a:gd name="connsiteX16" fmla="*/ 0 w 1468729"/>
                <a:gd name="connsiteY16" fmla="*/ 1527251 h 1541068"/>
                <a:gd name="connsiteX17" fmla="*/ 0 w 1468729"/>
                <a:gd name="connsiteY17" fmla="*/ 1541069 h 1541068"/>
                <a:gd name="connsiteX18" fmla="*/ 69901 w 1468729"/>
                <a:gd name="connsiteY18" fmla="*/ 1450848 h 1541068"/>
                <a:gd name="connsiteX19" fmla="*/ 98349 w 1468729"/>
                <a:gd name="connsiteY19" fmla="*/ 1399235 h 154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729" h="1541068">
                  <a:moveTo>
                    <a:pt x="98349" y="1399235"/>
                  </a:moveTo>
                  <a:cubicBezTo>
                    <a:pt x="115418" y="1368755"/>
                    <a:pt x="130861" y="1336650"/>
                    <a:pt x="155651" y="1311453"/>
                  </a:cubicBezTo>
                  <a:cubicBezTo>
                    <a:pt x="187757" y="1278941"/>
                    <a:pt x="207670" y="1230173"/>
                    <a:pt x="231648" y="1191158"/>
                  </a:cubicBezTo>
                  <a:cubicBezTo>
                    <a:pt x="259283" y="1145642"/>
                    <a:pt x="287731" y="1100938"/>
                    <a:pt x="316992" y="1056640"/>
                  </a:cubicBezTo>
                  <a:cubicBezTo>
                    <a:pt x="380390" y="960323"/>
                    <a:pt x="448666" y="868070"/>
                    <a:pt x="522224" y="779475"/>
                  </a:cubicBezTo>
                  <a:cubicBezTo>
                    <a:pt x="589280" y="698602"/>
                    <a:pt x="661619" y="622605"/>
                    <a:pt x="738022" y="550672"/>
                  </a:cubicBezTo>
                  <a:cubicBezTo>
                    <a:pt x="814832" y="478333"/>
                    <a:pt x="900582" y="422250"/>
                    <a:pt x="981862" y="355600"/>
                  </a:cubicBezTo>
                  <a:cubicBezTo>
                    <a:pt x="1137514" y="228803"/>
                    <a:pt x="1304138" y="115418"/>
                    <a:pt x="1468730" y="0"/>
                  </a:cubicBezTo>
                  <a:lnTo>
                    <a:pt x="1454912" y="0"/>
                  </a:lnTo>
                  <a:cubicBezTo>
                    <a:pt x="1309421" y="102006"/>
                    <a:pt x="1163523" y="202794"/>
                    <a:pt x="1023315" y="312115"/>
                  </a:cubicBezTo>
                  <a:cubicBezTo>
                    <a:pt x="974954" y="349910"/>
                    <a:pt x="923747" y="408432"/>
                    <a:pt x="866038" y="429971"/>
                  </a:cubicBezTo>
                  <a:cubicBezTo>
                    <a:pt x="831901" y="442570"/>
                    <a:pt x="798576" y="484835"/>
                    <a:pt x="771754" y="508813"/>
                  </a:cubicBezTo>
                  <a:cubicBezTo>
                    <a:pt x="688848" y="582778"/>
                    <a:pt x="611632" y="663245"/>
                    <a:pt x="538886" y="747776"/>
                  </a:cubicBezTo>
                  <a:cubicBezTo>
                    <a:pt x="405181" y="902208"/>
                    <a:pt x="291795" y="1073302"/>
                    <a:pt x="187350" y="1248867"/>
                  </a:cubicBezTo>
                  <a:cubicBezTo>
                    <a:pt x="160122" y="1294790"/>
                    <a:pt x="126390" y="1332179"/>
                    <a:pt x="100381" y="1378915"/>
                  </a:cubicBezTo>
                  <a:cubicBezTo>
                    <a:pt x="73965" y="1425651"/>
                    <a:pt x="41046" y="1464259"/>
                    <a:pt x="12192" y="1508557"/>
                  </a:cubicBezTo>
                  <a:cubicBezTo>
                    <a:pt x="8128" y="1514653"/>
                    <a:pt x="4064" y="1521155"/>
                    <a:pt x="0" y="1527251"/>
                  </a:cubicBezTo>
                  <a:lnTo>
                    <a:pt x="0" y="1541069"/>
                  </a:lnTo>
                  <a:cubicBezTo>
                    <a:pt x="21539" y="1509776"/>
                    <a:pt x="42672" y="1478483"/>
                    <a:pt x="69901" y="1450848"/>
                  </a:cubicBezTo>
                  <a:cubicBezTo>
                    <a:pt x="81686" y="1439469"/>
                    <a:pt x="90221" y="1413866"/>
                    <a:pt x="98349" y="1399235"/>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89C1D90-F260-4064-84DC-AFC2D778BEFD}"/>
                </a:ext>
              </a:extLst>
            </p:cNvPr>
            <p:cNvSpPr/>
            <p:nvPr/>
          </p:nvSpPr>
          <p:spPr>
            <a:xfrm>
              <a:off x="0" y="381000"/>
              <a:ext cx="1617878" cy="1711756"/>
            </a:xfrm>
            <a:custGeom>
              <a:avLst/>
              <a:gdLst>
                <a:gd name="connsiteX0" fmla="*/ 1617878 w 1617878"/>
                <a:gd name="connsiteY0" fmla="*/ 0 h 1711756"/>
                <a:gd name="connsiteX1" fmla="*/ 1603248 w 1617878"/>
                <a:gd name="connsiteY1" fmla="*/ 0 h 1711756"/>
                <a:gd name="connsiteX2" fmla="*/ 605536 w 1617878"/>
                <a:gd name="connsiteY2" fmla="*/ 831901 h 1711756"/>
                <a:gd name="connsiteX3" fmla="*/ 232461 w 1617878"/>
                <a:gd name="connsiteY3" fmla="*/ 1385011 h 1711756"/>
                <a:gd name="connsiteX4" fmla="*/ 0 w 1617878"/>
                <a:gd name="connsiteY4" fmla="*/ 1699158 h 1711756"/>
                <a:gd name="connsiteX5" fmla="*/ 0 w 1617878"/>
                <a:gd name="connsiteY5" fmla="*/ 1711757 h 1711756"/>
                <a:gd name="connsiteX6" fmla="*/ 587248 w 1617878"/>
                <a:gd name="connsiteY6" fmla="*/ 866445 h 1711756"/>
                <a:gd name="connsiteX7" fmla="*/ 1617878 w 1617878"/>
                <a:gd name="connsiteY7" fmla="*/ 0 h 17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7878" h="1711756">
                  <a:moveTo>
                    <a:pt x="1617878" y="0"/>
                  </a:moveTo>
                  <a:lnTo>
                    <a:pt x="1603248" y="0"/>
                  </a:lnTo>
                  <a:cubicBezTo>
                    <a:pt x="1239520" y="238557"/>
                    <a:pt x="888797" y="497027"/>
                    <a:pt x="605536" y="831901"/>
                  </a:cubicBezTo>
                  <a:cubicBezTo>
                    <a:pt x="460858" y="1002995"/>
                    <a:pt x="349910" y="1195222"/>
                    <a:pt x="232461" y="1385011"/>
                  </a:cubicBezTo>
                  <a:cubicBezTo>
                    <a:pt x="163373" y="1496771"/>
                    <a:pt x="88595" y="1604467"/>
                    <a:pt x="0" y="1699158"/>
                  </a:cubicBezTo>
                  <a:lnTo>
                    <a:pt x="0" y="1711757"/>
                  </a:lnTo>
                  <a:cubicBezTo>
                    <a:pt x="234086" y="1465885"/>
                    <a:pt x="373482" y="1128979"/>
                    <a:pt x="587248" y="866445"/>
                  </a:cubicBezTo>
                  <a:cubicBezTo>
                    <a:pt x="873760" y="514096"/>
                    <a:pt x="1240739" y="246278"/>
                    <a:pt x="1617878" y="0"/>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5B87970-2DDA-45D8-B277-9521989862D8}"/>
                </a:ext>
              </a:extLst>
            </p:cNvPr>
            <p:cNvSpPr/>
            <p:nvPr/>
          </p:nvSpPr>
          <p:spPr>
            <a:xfrm>
              <a:off x="0" y="381000"/>
              <a:ext cx="1820265" cy="1907235"/>
            </a:xfrm>
            <a:custGeom>
              <a:avLst/>
              <a:gdLst>
                <a:gd name="connsiteX0" fmla="*/ 289357 w 1820265"/>
                <a:gd name="connsiteY0" fmla="*/ 1584147 h 1907235"/>
                <a:gd name="connsiteX1" fmla="*/ 480365 w 1820265"/>
                <a:gd name="connsiteY1" fmla="*/ 1266342 h 1907235"/>
                <a:gd name="connsiteX2" fmla="*/ 720141 w 1820265"/>
                <a:gd name="connsiteY2" fmla="*/ 922934 h 1907235"/>
                <a:gd name="connsiteX3" fmla="*/ 822554 w 1820265"/>
                <a:gd name="connsiteY3" fmla="*/ 794918 h 1907235"/>
                <a:gd name="connsiteX4" fmla="*/ 871322 w 1820265"/>
                <a:gd name="connsiteY4" fmla="*/ 721766 h 1907235"/>
                <a:gd name="connsiteX5" fmla="*/ 952602 w 1820265"/>
                <a:gd name="connsiteY5" fmla="*/ 647395 h 1907235"/>
                <a:gd name="connsiteX6" fmla="*/ 1080618 w 1820265"/>
                <a:gd name="connsiteY6" fmla="*/ 518566 h 1907235"/>
                <a:gd name="connsiteX7" fmla="*/ 1264717 w 1820265"/>
                <a:gd name="connsiteY7" fmla="*/ 378358 h 1907235"/>
                <a:gd name="connsiteX8" fmla="*/ 1820266 w 1820265"/>
                <a:gd name="connsiteY8" fmla="*/ 0 h 1907235"/>
                <a:gd name="connsiteX9" fmla="*/ 1805229 w 1820265"/>
                <a:gd name="connsiteY9" fmla="*/ 0 h 1907235"/>
                <a:gd name="connsiteX10" fmla="*/ 1260653 w 1820265"/>
                <a:gd name="connsiteY10" fmla="*/ 371856 h 1907235"/>
                <a:gd name="connsiteX11" fmla="*/ 971702 w 1820265"/>
                <a:gd name="connsiteY11" fmla="*/ 615696 h 1907235"/>
                <a:gd name="connsiteX12" fmla="*/ 844499 w 1820265"/>
                <a:gd name="connsiteY12" fmla="*/ 738022 h 1907235"/>
                <a:gd name="connsiteX13" fmla="*/ 816051 w 1820265"/>
                <a:gd name="connsiteY13" fmla="*/ 791261 h 1907235"/>
                <a:gd name="connsiteX14" fmla="*/ 740461 w 1820265"/>
                <a:gd name="connsiteY14" fmla="*/ 887578 h 1907235"/>
                <a:gd name="connsiteX15" fmla="*/ 510438 w 1820265"/>
                <a:gd name="connsiteY15" fmla="*/ 1200099 h 1907235"/>
                <a:gd name="connsiteX16" fmla="*/ 320650 w 1820265"/>
                <a:gd name="connsiteY16" fmla="*/ 1521562 h 1907235"/>
                <a:gd name="connsiteX17" fmla="*/ 85344 w 1820265"/>
                <a:gd name="connsiteY17" fmla="*/ 1824736 h 1907235"/>
                <a:gd name="connsiteX18" fmla="*/ 0 w 1820265"/>
                <a:gd name="connsiteY18" fmla="*/ 1895856 h 1907235"/>
                <a:gd name="connsiteX19" fmla="*/ 0 w 1820265"/>
                <a:gd name="connsiteY19" fmla="*/ 1907235 h 1907235"/>
                <a:gd name="connsiteX20" fmla="*/ 65024 w 1820265"/>
                <a:gd name="connsiteY20" fmla="*/ 1855622 h 1907235"/>
                <a:gd name="connsiteX21" fmla="*/ 289357 w 1820265"/>
                <a:gd name="connsiteY21" fmla="*/ 1584147 h 19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0265" h="1907235">
                  <a:moveTo>
                    <a:pt x="289357" y="1584147"/>
                  </a:moveTo>
                  <a:cubicBezTo>
                    <a:pt x="358038" y="1481734"/>
                    <a:pt x="418186" y="1373226"/>
                    <a:pt x="480365" y="1266342"/>
                  </a:cubicBezTo>
                  <a:cubicBezTo>
                    <a:pt x="551485" y="1144016"/>
                    <a:pt x="629514" y="1031850"/>
                    <a:pt x="720141" y="922934"/>
                  </a:cubicBezTo>
                  <a:cubicBezTo>
                    <a:pt x="755498" y="880262"/>
                    <a:pt x="797357" y="844906"/>
                    <a:pt x="822554" y="794918"/>
                  </a:cubicBezTo>
                  <a:cubicBezTo>
                    <a:pt x="836371" y="767283"/>
                    <a:pt x="847344" y="742493"/>
                    <a:pt x="871322" y="721766"/>
                  </a:cubicBezTo>
                  <a:cubicBezTo>
                    <a:pt x="898957" y="697382"/>
                    <a:pt x="926592" y="674218"/>
                    <a:pt x="952602" y="647395"/>
                  </a:cubicBezTo>
                  <a:cubicBezTo>
                    <a:pt x="994867" y="603910"/>
                    <a:pt x="1034288" y="557987"/>
                    <a:pt x="1080618" y="518566"/>
                  </a:cubicBezTo>
                  <a:cubicBezTo>
                    <a:pt x="1139546" y="468986"/>
                    <a:pt x="1202944" y="424282"/>
                    <a:pt x="1264717" y="378358"/>
                  </a:cubicBezTo>
                  <a:cubicBezTo>
                    <a:pt x="1445158" y="245059"/>
                    <a:pt x="1631290" y="120701"/>
                    <a:pt x="1820266" y="0"/>
                  </a:cubicBezTo>
                  <a:lnTo>
                    <a:pt x="1805229" y="0"/>
                  </a:lnTo>
                  <a:cubicBezTo>
                    <a:pt x="1619910" y="118669"/>
                    <a:pt x="1437437" y="240589"/>
                    <a:pt x="1260653" y="371856"/>
                  </a:cubicBezTo>
                  <a:cubicBezTo>
                    <a:pt x="1158240" y="447853"/>
                    <a:pt x="1058266" y="521818"/>
                    <a:pt x="971702" y="615696"/>
                  </a:cubicBezTo>
                  <a:cubicBezTo>
                    <a:pt x="931875" y="658774"/>
                    <a:pt x="881888" y="693725"/>
                    <a:pt x="844499" y="738022"/>
                  </a:cubicBezTo>
                  <a:cubicBezTo>
                    <a:pt x="831901" y="753059"/>
                    <a:pt x="824179" y="773786"/>
                    <a:pt x="816051" y="791261"/>
                  </a:cubicBezTo>
                  <a:cubicBezTo>
                    <a:pt x="798170" y="829462"/>
                    <a:pt x="768096" y="857098"/>
                    <a:pt x="740461" y="887578"/>
                  </a:cubicBezTo>
                  <a:cubicBezTo>
                    <a:pt x="653085" y="984707"/>
                    <a:pt x="577494" y="1088339"/>
                    <a:pt x="510438" y="1200099"/>
                  </a:cubicBezTo>
                  <a:cubicBezTo>
                    <a:pt x="446634" y="1306576"/>
                    <a:pt x="386486" y="1415898"/>
                    <a:pt x="320650" y="1521562"/>
                  </a:cubicBezTo>
                  <a:cubicBezTo>
                    <a:pt x="252374" y="1630477"/>
                    <a:pt x="175971" y="1733702"/>
                    <a:pt x="85344" y="1824736"/>
                  </a:cubicBezTo>
                  <a:cubicBezTo>
                    <a:pt x="58522" y="1851558"/>
                    <a:pt x="29667" y="1874723"/>
                    <a:pt x="0" y="1895856"/>
                  </a:cubicBezTo>
                  <a:lnTo>
                    <a:pt x="0" y="1907235"/>
                  </a:lnTo>
                  <a:cubicBezTo>
                    <a:pt x="22352" y="1891386"/>
                    <a:pt x="44298" y="1874723"/>
                    <a:pt x="65024" y="1855622"/>
                  </a:cubicBezTo>
                  <a:cubicBezTo>
                    <a:pt x="151587" y="1775968"/>
                    <a:pt x="223926" y="1681683"/>
                    <a:pt x="289357" y="1584147"/>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CC9A6F4-4959-47F0-964A-C6DD65A35D65}"/>
                </a:ext>
              </a:extLst>
            </p:cNvPr>
            <p:cNvSpPr/>
            <p:nvPr/>
          </p:nvSpPr>
          <p:spPr>
            <a:xfrm>
              <a:off x="0" y="380999"/>
              <a:ext cx="3596233" cy="4066438"/>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D33E92F-946B-4790-BD2E-649B2BB48BCB}"/>
                </a:ext>
              </a:extLst>
            </p:cNvPr>
            <p:cNvSpPr/>
            <p:nvPr/>
          </p:nvSpPr>
          <p:spPr>
            <a:xfrm>
              <a:off x="406" y="381406"/>
              <a:ext cx="3740505" cy="4161535"/>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ACE1F15-35FF-4C94-997E-D07F440D4C72}"/>
                </a:ext>
              </a:extLst>
            </p:cNvPr>
            <p:cNvSpPr/>
            <p:nvPr/>
          </p:nvSpPr>
          <p:spPr>
            <a:xfrm>
              <a:off x="0" y="381000"/>
              <a:ext cx="3853078" cy="4229811"/>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D4EDA1D-637C-45D0-9A13-C31BBE851808}"/>
                </a:ext>
              </a:extLst>
            </p:cNvPr>
            <p:cNvSpPr/>
            <p:nvPr/>
          </p:nvSpPr>
          <p:spPr>
            <a:xfrm>
              <a:off x="0" y="381000"/>
              <a:ext cx="3966057" cy="4300118"/>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472E096-5EBB-472A-905A-93AC5C0064BE}"/>
                </a:ext>
              </a:extLst>
            </p:cNvPr>
            <p:cNvSpPr/>
            <p:nvPr/>
          </p:nvSpPr>
          <p:spPr>
            <a:xfrm>
              <a:off x="0" y="380593"/>
              <a:ext cx="4105046" cy="4381398"/>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1A0861B-EC0F-4E58-AF53-5DFB39BC0DE3}"/>
                </a:ext>
              </a:extLst>
            </p:cNvPr>
            <p:cNvSpPr/>
            <p:nvPr/>
          </p:nvSpPr>
          <p:spPr>
            <a:xfrm>
              <a:off x="-406" y="380999"/>
              <a:ext cx="4215993" cy="4453737"/>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1700D18-50CE-473A-B632-A1C09A7327EA}"/>
                </a:ext>
              </a:extLst>
            </p:cNvPr>
            <p:cNvSpPr/>
            <p:nvPr/>
          </p:nvSpPr>
          <p:spPr>
            <a:xfrm>
              <a:off x="-406" y="381000"/>
              <a:ext cx="3447491" cy="3993286"/>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CA8D50A-4F02-4917-9D39-AF1DC988777D}"/>
                </a:ext>
              </a:extLst>
            </p:cNvPr>
            <p:cNvSpPr/>
            <p:nvPr/>
          </p:nvSpPr>
          <p:spPr>
            <a:xfrm>
              <a:off x="0" y="381000"/>
              <a:ext cx="2010054" cy="2042160"/>
            </a:xfrm>
            <a:custGeom>
              <a:avLst/>
              <a:gdLst>
                <a:gd name="connsiteX0" fmla="*/ 306426 w 2010054"/>
                <a:gd name="connsiteY0" fmla="*/ 1741424 h 2042160"/>
                <a:gd name="connsiteX1" fmla="*/ 727456 w 2010054"/>
                <a:gd name="connsiteY1" fmla="*/ 1079398 h 2042160"/>
                <a:gd name="connsiteX2" fmla="*/ 1367130 w 2010054"/>
                <a:gd name="connsiteY2" fmla="*/ 431190 h 2042160"/>
                <a:gd name="connsiteX3" fmla="*/ 1743050 w 2010054"/>
                <a:gd name="connsiteY3" fmla="*/ 155245 h 2042160"/>
                <a:gd name="connsiteX4" fmla="*/ 2010054 w 2010054"/>
                <a:gd name="connsiteY4" fmla="*/ 0 h 2042160"/>
                <a:gd name="connsiteX5" fmla="*/ 1993798 w 2010054"/>
                <a:gd name="connsiteY5" fmla="*/ 0 h 2042160"/>
                <a:gd name="connsiteX6" fmla="*/ 1756461 w 2010054"/>
                <a:gd name="connsiteY6" fmla="*/ 136957 h 2042160"/>
                <a:gd name="connsiteX7" fmla="*/ 1392733 w 2010054"/>
                <a:gd name="connsiteY7" fmla="*/ 401117 h 2042160"/>
                <a:gd name="connsiteX8" fmla="*/ 1054202 w 2010054"/>
                <a:gd name="connsiteY8" fmla="*/ 682752 h 2042160"/>
                <a:gd name="connsiteX9" fmla="*/ 782726 w 2010054"/>
                <a:gd name="connsiteY9" fmla="*/ 987958 h 2042160"/>
                <a:gd name="connsiteX10" fmla="*/ 365354 w 2010054"/>
                <a:gd name="connsiteY10" fmla="*/ 1647952 h 2042160"/>
                <a:gd name="connsiteX11" fmla="*/ 0 w 2010054"/>
                <a:gd name="connsiteY11" fmla="*/ 2032000 h 2042160"/>
                <a:gd name="connsiteX12" fmla="*/ 0 w 2010054"/>
                <a:gd name="connsiteY12" fmla="*/ 2042160 h 2042160"/>
                <a:gd name="connsiteX13" fmla="*/ 306426 w 2010054"/>
                <a:gd name="connsiteY13" fmla="*/ 1741424 h 20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0054" h="2042160">
                  <a:moveTo>
                    <a:pt x="306426" y="1741424"/>
                  </a:moveTo>
                  <a:cubicBezTo>
                    <a:pt x="466547" y="1532941"/>
                    <a:pt x="581965" y="1297229"/>
                    <a:pt x="727456" y="1079398"/>
                  </a:cubicBezTo>
                  <a:cubicBezTo>
                    <a:pt x="899363" y="822554"/>
                    <a:pt x="1124102" y="618134"/>
                    <a:pt x="1367130" y="431190"/>
                  </a:cubicBezTo>
                  <a:cubicBezTo>
                    <a:pt x="1490675" y="336093"/>
                    <a:pt x="1613408" y="241402"/>
                    <a:pt x="1743050" y="155245"/>
                  </a:cubicBezTo>
                  <a:cubicBezTo>
                    <a:pt x="1828800" y="98349"/>
                    <a:pt x="1919834" y="49987"/>
                    <a:pt x="2010054" y="0"/>
                  </a:cubicBezTo>
                  <a:lnTo>
                    <a:pt x="1993798" y="0"/>
                  </a:lnTo>
                  <a:cubicBezTo>
                    <a:pt x="1913738" y="44298"/>
                    <a:pt x="1833270" y="87376"/>
                    <a:pt x="1756461" y="136957"/>
                  </a:cubicBezTo>
                  <a:cubicBezTo>
                    <a:pt x="1630883" y="217830"/>
                    <a:pt x="1509370" y="307645"/>
                    <a:pt x="1392733" y="401117"/>
                  </a:cubicBezTo>
                  <a:cubicBezTo>
                    <a:pt x="1277315" y="493776"/>
                    <a:pt x="1161491" y="579526"/>
                    <a:pt x="1054202" y="682752"/>
                  </a:cubicBezTo>
                  <a:cubicBezTo>
                    <a:pt x="955853" y="777443"/>
                    <a:pt x="864819" y="879043"/>
                    <a:pt x="782726" y="987958"/>
                  </a:cubicBezTo>
                  <a:cubicBezTo>
                    <a:pt x="625856" y="1195629"/>
                    <a:pt x="514502" y="1434592"/>
                    <a:pt x="365354" y="1647952"/>
                  </a:cubicBezTo>
                  <a:cubicBezTo>
                    <a:pt x="263347" y="1794662"/>
                    <a:pt x="143459" y="1929587"/>
                    <a:pt x="0" y="2032000"/>
                  </a:cubicBezTo>
                  <a:lnTo>
                    <a:pt x="0" y="2042160"/>
                  </a:lnTo>
                  <a:cubicBezTo>
                    <a:pt x="116637" y="1960067"/>
                    <a:pt x="218237" y="1856435"/>
                    <a:pt x="306426" y="1741424"/>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6BB4330-EFFE-4E62-801B-8704ED4F34E2}"/>
                </a:ext>
              </a:extLst>
            </p:cNvPr>
            <p:cNvSpPr/>
            <p:nvPr/>
          </p:nvSpPr>
          <p:spPr>
            <a:xfrm>
              <a:off x="-406" y="381406"/>
              <a:ext cx="4350512" cy="4535017"/>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1BCA69A-C1ED-40A9-923B-83285169E36B}"/>
                </a:ext>
              </a:extLst>
            </p:cNvPr>
            <p:cNvSpPr/>
            <p:nvPr/>
          </p:nvSpPr>
          <p:spPr>
            <a:xfrm>
              <a:off x="0" y="380593"/>
              <a:ext cx="4461459" cy="4611827"/>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E7F4027-E69D-4DDB-8040-D63FCB52A231}"/>
                </a:ext>
              </a:extLst>
            </p:cNvPr>
            <p:cNvSpPr/>
            <p:nvPr/>
          </p:nvSpPr>
          <p:spPr>
            <a:xfrm>
              <a:off x="0" y="380999"/>
              <a:ext cx="4622800" cy="4703267"/>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0358CFC-9516-4D43-99BA-442BBAFA967B}"/>
                </a:ext>
              </a:extLst>
            </p:cNvPr>
            <p:cNvSpPr/>
            <p:nvPr/>
          </p:nvSpPr>
          <p:spPr>
            <a:xfrm>
              <a:off x="1219" y="381000"/>
              <a:ext cx="4756505" cy="4784953"/>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EA82285-01EE-4218-8EE3-ED363049C8C9}"/>
                </a:ext>
              </a:extLst>
            </p:cNvPr>
            <p:cNvSpPr/>
            <p:nvPr/>
          </p:nvSpPr>
          <p:spPr>
            <a:xfrm>
              <a:off x="11815267" y="6040932"/>
              <a:ext cx="376732" cy="436067"/>
            </a:xfrm>
            <a:custGeom>
              <a:avLst/>
              <a:gdLst>
                <a:gd name="connsiteX0" fmla="*/ 0 w 376732"/>
                <a:gd name="connsiteY0" fmla="*/ 436067 h 436067"/>
                <a:gd name="connsiteX1" fmla="*/ 9753 w 376732"/>
                <a:gd name="connsiteY1" fmla="*/ 436067 h 436067"/>
                <a:gd name="connsiteX2" fmla="*/ 376733 w 376732"/>
                <a:gd name="connsiteY2" fmla="*/ 10567 h 436067"/>
                <a:gd name="connsiteX3" fmla="*/ 376733 w 376732"/>
                <a:gd name="connsiteY3" fmla="*/ 0 h 436067"/>
                <a:gd name="connsiteX4" fmla="*/ 0 w 376732"/>
                <a:gd name="connsiteY4" fmla="*/ 436067 h 43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32" h="436067">
                  <a:moveTo>
                    <a:pt x="0" y="436067"/>
                  </a:moveTo>
                  <a:lnTo>
                    <a:pt x="9753" y="436067"/>
                  </a:lnTo>
                  <a:cubicBezTo>
                    <a:pt x="122326" y="285293"/>
                    <a:pt x="234899" y="132487"/>
                    <a:pt x="376733" y="10567"/>
                  </a:cubicBezTo>
                  <a:lnTo>
                    <a:pt x="376733" y="0"/>
                  </a:lnTo>
                  <a:cubicBezTo>
                    <a:pt x="230835" y="124359"/>
                    <a:pt x="115417" y="281635"/>
                    <a:pt x="0" y="436067"/>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DEE890E-5A0E-4F99-B5D0-8D08257279AE}"/>
                </a:ext>
              </a:extLst>
            </p:cNvPr>
            <p:cNvSpPr/>
            <p:nvPr/>
          </p:nvSpPr>
          <p:spPr>
            <a:xfrm>
              <a:off x="4226994" y="380187"/>
              <a:ext cx="4560998" cy="6096812"/>
            </a:xfrm>
            <a:custGeom>
              <a:avLst/>
              <a:gdLst>
                <a:gd name="connsiteX0" fmla="*/ 4097702 w 4560998"/>
                <a:gd name="connsiteY0" fmla="*/ 5703418 h 6096812"/>
                <a:gd name="connsiteX1" fmla="*/ 3909946 w 4560998"/>
                <a:gd name="connsiteY1" fmla="*/ 5538826 h 6096812"/>
                <a:gd name="connsiteX2" fmla="*/ 3314570 w 4560998"/>
                <a:gd name="connsiteY2" fmla="*/ 4999533 h 6096812"/>
                <a:gd name="connsiteX3" fmla="*/ 2594023 w 4560998"/>
                <a:gd name="connsiteY3" fmla="*/ 4708957 h 6096812"/>
                <a:gd name="connsiteX4" fmla="*/ 1610535 w 4560998"/>
                <a:gd name="connsiteY4" fmla="*/ 4637431 h 6096812"/>
                <a:gd name="connsiteX5" fmla="*/ 1114727 w 4560998"/>
                <a:gd name="connsiteY5" fmla="*/ 4525671 h 6096812"/>
                <a:gd name="connsiteX6" fmla="*/ 676627 w 4560998"/>
                <a:gd name="connsiteY6" fmla="*/ 4317594 h 6096812"/>
                <a:gd name="connsiteX7" fmla="*/ 279981 w 4560998"/>
                <a:gd name="connsiteY7" fmla="*/ 4046931 h 6096812"/>
                <a:gd name="connsiteX8" fmla="*/ 19479 w 4560998"/>
                <a:gd name="connsiteY8" fmla="*/ 3649472 h 6096812"/>
                <a:gd name="connsiteX9" fmla="*/ 403527 w 4560998"/>
                <a:gd name="connsiteY9" fmla="*/ 2784247 h 6096812"/>
                <a:gd name="connsiteX10" fmla="*/ 997277 w 4560998"/>
                <a:gd name="connsiteY10" fmla="*/ 2003146 h 6096812"/>
                <a:gd name="connsiteX11" fmla="*/ 1143987 w 4560998"/>
                <a:gd name="connsiteY11" fmla="*/ 1806042 h 6096812"/>
                <a:gd name="connsiteX12" fmla="*/ 1234615 w 4560998"/>
                <a:gd name="connsiteY12" fmla="*/ 1698752 h 6096812"/>
                <a:gd name="connsiteX13" fmla="*/ 1308173 w 4560998"/>
                <a:gd name="connsiteY13" fmla="*/ 1617066 h 6096812"/>
                <a:gd name="connsiteX14" fmla="*/ 1465450 w 4560998"/>
                <a:gd name="connsiteY14" fmla="*/ 1442720 h 6096812"/>
                <a:gd name="connsiteX15" fmla="*/ 1665805 w 4560998"/>
                <a:gd name="connsiteY15" fmla="*/ 1267562 h 6096812"/>
                <a:gd name="connsiteX16" fmla="*/ 1854375 w 4560998"/>
                <a:gd name="connsiteY16" fmla="*/ 1128573 h 6096812"/>
                <a:gd name="connsiteX17" fmla="*/ 2080333 w 4560998"/>
                <a:gd name="connsiteY17" fmla="*/ 1007872 h 6096812"/>
                <a:gd name="connsiteX18" fmla="*/ 2566794 w 4560998"/>
                <a:gd name="connsiteY18" fmla="*/ 832307 h 6096812"/>
                <a:gd name="connsiteX19" fmla="*/ 3523866 w 4560998"/>
                <a:gd name="connsiteY19" fmla="*/ 558800 h 6096812"/>
                <a:gd name="connsiteX20" fmla="*/ 3940426 w 4560998"/>
                <a:gd name="connsiteY20" fmla="*/ 385674 h 6096812"/>
                <a:gd name="connsiteX21" fmla="*/ 4082259 w 4560998"/>
                <a:gd name="connsiteY21" fmla="*/ 149962 h 6096812"/>
                <a:gd name="connsiteX22" fmla="*/ 3892471 w 4560998"/>
                <a:gd name="connsiteY22" fmla="*/ 28854 h 6096812"/>
                <a:gd name="connsiteX23" fmla="*/ 3820131 w 4560998"/>
                <a:gd name="connsiteY23" fmla="*/ 0 h 6096812"/>
                <a:gd name="connsiteX24" fmla="*/ 3790465 w 4560998"/>
                <a:gd name="connsiteY24" fmla="*/ 0 h 6096812"/>
                <a:gd name="connsiteX25" fmla="*/ 3798593 w 4560998"/>
                <a:gd name="connsiteY25" fmla="*/ 3658 h 6096812"/>
                <a:gd name="connsiteX26" fmla="*/ 4018861 w 4560998"/>
                <a:gd name="connsiteY26" fmla="*/ 101194 h 6096812"/>
                <a:gd name="connsiteX27" fmla="*/ 4105018 w 4560998"/>
                <a:gd name="connsiteY27" fmla="*/ 219456 h 6096812"/>
                <a:gd name="connsiteX28" fmla="*/ 4003825 w 4560998"/>
                <a:gd name="connsiteY28" fmla="*/ 340157 h 6096812"/>
                <a:gd name="connsiteX29" fmla="*/ 3782337 w 4560998"/>
                <a:gd name="connsiteY29" fmla="*/ 453542 h 6096812"/>
                <a:gd name="connsiteX30" fmla="*/ 2836643 w 4560998"/>
                <a:gd name="connsiteY30" fmla="*/ 747370 h 6096812"/>
                <a:gd name="connsiteX31" fmla="*/ 2350995 w 4560998"/>
                <a:gd name="connsiteY31" fmla="*/ 891235 h 6096812"/>
                <a:gd name="connsiteX32" fmla="*/ 1919805 w 4560998"/>
                <a:gd name="connsiteY32" fmla="*/ 1081430 h 6096812"/>
                <a:gd name="connsiteX33" fmla="*/ 1541041 w 4560998"/>
                <a:gd name="connsiteY33" fmla="*/ 1358595 h 6096812"/>
                <a:gd name="connsiteX34" fmla="*/ 1379699 w 4560998"/>
                <a:gd name="connsiteY34" fmla="*/ 1519530 h 6096812"/>
                <a:gd name="connsiteX35" fmla="*/ 1228113 w 4560998"/>
                <a:gd name="connsiteY35" fmla="*/ 1694282 h 6096812"/>
                <a:gd name="connsiteX36" fmla="*/ 929408 w 4560998"/>
                <a:gd name="connsiteY36" fmla="*/ 2081174 h 6096812"/>
                <a:gd name="connsiteX37" fmla="*/ 630298 w 4560998"/>
                <a:gd name="connsiteY37" fmla="*/ 2480259 h 6096812"/>
                <a:gd name="connsiteX38" fmla="*/ 307210 w 4560998"/>
                <a:gd name="connsiteY38" fmla="*/ 2889911 h 6096812"/>
                <a:gd name="connsiteX39" fmla="*/ 58899 w 4560998"/>
                <a:gd name="connsiteY39" fmla="*/ 3251607 h 6096812"/>
                <a:gd name="connsiteX40" fmla="*/ 201546 w 4560998"/>
                <a:gd name="connsiteY40" fmla="*/ 3992067 h 6096812"/>
                <a:gd name="connsiteX41" fmla="*/ 965984 w 4560998"/>
                <a:gd name="connsiteY41" fmla="*/ 4474871 h 6096812"/>
                <a:gd name="connsiteX42" fmla="*/ 1882417 w 4560998"/>
                <a:gd name="connsiteY42" fmla="*/ 4671568 h 6096812"/>
                <a:gd name="connsiteX43" fmla="*/ 2375379 w 4560998"/>
                <a:gd name="connsiteY43" fmla="*/ 4699203 h 6096812"/>
                <a:gd name="connsiteX44" fmla="*/ 2845585 w 4560998"/>
                <a:gd name="connsiteY44" fmla="*/ 4765447 h 6096812"/>
                <a:gd name="connsiteX45" fmla="*/ 3546625 w 4560998"/>
                <a:gd name="connsiteY45" fmla="*/ 5201514 h 6096812"/>
                <a:gd name="connsiteX46" fmla="*/ 3844515 w 4560998"/>
                <a:gd name="connsiteY46" fmla="*/ 5486807 h 6096812"/>
                <a:gd name="connsiteX47" fmla="*/ 3995697 w 4560998"/>
                <a:gd name="connsiteY47" fmla="*/ 5628640 h 6096812"/>
                <a:gd name="connsiteX48" fmla="*/ 4179796 w 4560998"/>
                <a:gd name="connsiteY48" fmla="*/ 5796077 h 6096812"/>
                <a:gd name="connsiteX49" fmla="*/ 4287085 w 4560998"/>
                <a:gd name="connsiteY49" fmla="*/ 5885485 h 6096812"/>
                <a:gd name="connsiteX50" fmla="*/ 4419165 w 4560998"/>
                <a:gd name="connsiteY50" fmla="*/ 5991962 h 6096812"/>
                <a:gd name="connsiteX51" fmla="*/ 4548401 w 4560998"/>
                <a:gd name="connsiteY51" fmla="*/ 6096813 h 6096812"/>
                <a:gd name="connsiteX52" fmla="*/ 4560998 w 4560998"/>
                <a:gd name="connsiteY52" fmla="*/ 6096813 h 6096812"/>
                <a:gd name="connsiteX53" fmla="*/ 4259450 w 4560998"/>
                <a:gd name="connsiteY53" fmla="*/ 5853379 h 6096812"/>
                <a:gd name="connsiteX54" fmla="*/ 4097702 w 4560998"/>
                <a:gd name="connsiteY54" fmla="*/ 5703418 h 609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0998" h="6096812">
                  <a:moveTo>
                    <a:pt x="4097702" y="5703418"/>
                  </a:moveTo>
                  <a:cubicBezTo>
                    <a:pt x="4033898" y="5649773"/>
                    <a:pt x="3970093" y="5596941"/>
                    <a:pt x="3909946" y="5538826"/>
                  </a:cubicBezTo>
                  <a:cubicBezTo>
                    <a:pt x="3717313" y="5352695"/>
                    <a:pt x="3530369" y="5158842"/>
                    <a:pt x="3314570" y="4999533"/>
                  </a:cubicBezTo>
                  <a:cubicBezTo>
                    <a:pt x="3099991" y="4841037"/>
                    <a:pt x="2859809" y="4736592"/>
                    <a:pt x="2594023" y="4708957"/>
                  </a:cubicBezTo>
                  <a:cubicBezTo>
                    <a:pt x="2266871" y="4674819"/>
                    <a:pt x="1936874" y="4678477"/>
                    <a:pt x="1610535" y="4637431"/>
                  </a:cubicBezTo>
                  <a:cubicBezTo>
                    <a:pt x="1441879" y="4616298"/>
                    <a:pt x="1275255" y="4580941"/>
                    <a:pt x="1114727" y="4525671"/>
                  </a:cubicBezTo>
                  <a:cubicBezTo>
                    <a:pt x="962733" y="4473651"/>
                    <a:pt x="816429" y="4396435"/>
                    <a:pt x="676627" y="4317594"/>
                  </a:cubicBezTo>
                  <a:cubicBezTo>
                    <a:pt x="537232" y="4238752"/>
                    <a:pt x="404339" y="4148531"/>
                    <a:pt x="279981" y="4046931"/>
                  </a:cubicBezTo>
                  <a:cubicBezTo>
                    <a:pt x="150746" y="3941674"/>
                    <a:pt x="60931" y="3813251"/>
                    <a:pt x="19479" y="3649472"/>
                  </a:cubicBezTo>
                  <a:cubicBezTo>
                    <a:pt x="-66678" y="3307283"/>
                    <a:pt x="209674" y="3026055"/>
                    <a:pt x="403527" y="2784247"/>
                  </a:cubicBezTo>
                  <a:cubicBezTo>
                    <a:pt x="608352" y="2529027"/>
                    <a:pt x="802205" y="2265680"/>
                    <a:pt x="997277" y="2003146"/>
                  </a:cubicBezTo>
                  <a:cubicBezTo>
                    <a:pt x="1046045" y="1937309"/>
                    <a:pt x="1094813" y="1871472"/>
                    <a:pt x="1143987" y="1806042"/>
                  </a:cubicBezTo>
                  <a:cubicBezTo>
                    <a:pt x="1172435" y="1768246"/>
                    <a:pt x="1201290" y="1732483"/>
                    <a:pt x="1234615" y="1698752"/>
                  </a:cubicBezTo>
                  <a:cubicBezTo>
                    <a:pt x="1260218" y="1672742"/>
                    <a:pt x="1289885" y="1648765"/>
                    <a:pt x="1308173" y="1617066"/>
                  </a:cubicBezTo>
                  <a:cubicBezTo>
                    <a:pt x="1346781" y="1550822"/>
                    <a:pt x="1411805" y="1497178"/>
                    <a:pt x="1465450" y="1442720"/>
                  </a:cubicBezTo>
                  <a:cubicBezTo>
                    <a:pt x="1528442" y="1378915"/>
                    <a:pt x="1594685" y="1322019"/>
                    <a:pt x="1665805" y="1267562"/>
                  </a:cubicBezTo>
                  <a:cubicBezTo>
                    <a:pt x="1728391" y="1219606"/>
                    <a:pt x="1786913" y="1170026"/>
                    <a:pt x="1854375" y="1128573"/>
                  </a:cubicBezTo>
                  <a:cubicBezTo>
                    <a:pt x="1927121" y="1083869"/>
                    <a:pt x="2003523" y="1044448"/>
                    <a:pt x="2080333" y="1007872"/>
                  </a:cubicBezTo>
                  <a:cubicBezTo>
                    <a:pt x="2236797" y="933094"/>
                    <a:pt x="2400983" y="881888"/>
                    <a:pt x="2566794" y="832307"/>
                  </a:cubicBezTo>
                  <a:cubicBezTo>
                    <a:pt x="2885005" y="737616"/>
                    <a:pt x="3208499" y="662026"/>
                    <a:pt x="3523866" y="558800"/>
                  </a:cubicBezTo>
                  <a:cubicBezTo>
                    <a:pt x="3667325" y="512064"/>
                    <a:pt x="3807533" y="457200"/>
                    <a:pt x="3940426" y="385674"/>
                  </a:cubicBezTo>
                  <a:cubicBezTo>
                    <a:pt x="4033491" y="335686"/>
                    <a:pt x="4169229" y="268630"/>
                    <a:pt x="4082259" y="149962"/>
                  </a:cubicBezTo>
                  <a:cubicBezTo>
                    <a:pt x="4036743" y="88189"/>
                    <a:pt x="3961559" y="55270"/>
                    <a:pt x="3892471" y="28854"/>
                  </a:cubicBezTo>
                  <a:cubicBezTo>
                    <a:pt x="3868087" y="19507"/>
                    <a:pt x="3844109" y="9754"/>
                    <a:pt x="3820131" y="0"/>
                  </a:cubicBezTo>
                  <a:lnTo>
                    <a:pt x="3790465" y="0"/>
                  </a:lnTo>
                  <a:cubicBezTo>
                    <a:pt x="3793309" y="1219"/>
                    <a:pt x="3795747" y="2438"/>
                    <a:pt x="3798593" y="3658"/>
                  </a:cubicBezTo>
                  <a:cubicBezTo>
                    <a:pt x="3873777" y="34950"/>
                    <a:pt x="3950586" y="54864"/>
                    <a:pt x="4018861" y="101194"/>
                  </a:cubicBezTo>
                  <a:cubicBezTo>
                    <a:pt x="4056657" y="127203"/>
                    <a:pt x="4101361" y="170688"/>
                    <a:pt x="4105018" y="219456"/>
                  </a:cubicBezTo>
                  <a:cubicBezTo>
                    <a:pt x="4109489" y="280416"/>
                    <a:pt x="4047715" y="313334"/>
                    <a:pt x="4003825" y="340157"/>
                  </a:cubicBezTo>
                  <a:cubicBezTo>
                    <a:pt x="3933111" y="383235"/>
                    <a:pt x="3858333" y="420218"/>
                    <a:pt x="3782337" y="453542"/>
                  </a:cubicBezTo>
                  <a:cubicBezTo>
                    <a:pt x="3480381" y="586435"/>
                    <a:pt x="3153635" y="659994"/>
                    <a:pt x="2836643" y="747370"/>
                  </a:cubicBezTo>
                  <a:cubicBezTo>
                    <a:pt x="2673677" y="792074"/>
                    <a:pt x="2511523" y="838810"/>
                    <a:pt x="2350995" y="891235"/>
                  </a:cubicBezTo>
                  <a:cubicBezTo>
                    <a:pt x="2201034" y="940003"/>
                    <a:pt x="2057981" y="1005027"/>
                    <a:pt x="1919805" y="1081430"/>
                  </a:cubicBezTo>
                  <a:cubicBezTo>
                    <a:pt x="1783661" y="1156614"/>
                    <a:pt x="1656051" y="1254150"/>
                    <a:pt x="1541041" y="1358595"/>
                  </a:cubicBezTo>
                  <a:cubicBezTo>
                    <a:pt x="1484957" y="1409395"/>
                    <a:pt x="1432531" y="1464666"/>
                    <a:pt x="1379699" y="1519530"/>
                  </a:cubicBezTo>
                  <a:cubicBezTo>
                    <a:pt x="1324835" y="1576019"/>
                    <a:pt x="1283383" y="1638605"/>
                    <a:pt x="1228113" y="1694282"/>
                  </a:cubicBezTo>
                  <a:cubicBezTo>
                    <a:pt x="1114321" y="1808480"/>
                    <a:pt x="1025319" y="1951939"/>
                    <a:pt x="929408" y="2081174"/>
                  </a:cubicBezTo>
                  <a:cubicBezTo>
                    <a:pt x="830247" y="2214474"/>
                    <a:pt x="731085" y="2348179"/>
                    <a:pt x="630298" y="2480259"/>
                  </a:cubicBezTo>
                  <a:cubicBezTo>
                    <a:pt x="525040" y="2618842"/>
                    <a:pt x="417344" y="2755392"/>
                    <a:pt x="307210" y="2889911"/>
                  </a:cubicBezTo>
                  <a:cubicBezTo>
                    <a:pt x="213738" y="3004109"/>
                    <a:pt x="121079" y="3116275"/>
                    <a:pt x="58899" y="3251607"/>
                  </a:cubicBezTo>
                  <a:cubicBezTo>
                    <a:pt x="-56112" y="3501136"/>
                    <a:pt x="378" y="3803091"/>
                    <a:pt x="201546" y="3992067"/>
                  </a:cubicBezTo>
                  <a:cubicBezTo>
                    <a:pt x="421002" y="4198112"/>
                    <a:pt x="694915" y="4349699"/>
                    <a:pt x="965984" y="4474871"/>
                  </a:cubicBezTo>
                  <a:cubicBezTo>
                    <a:pt x="1252903" y="4607357"/>
                    <a:pt x="1570301" y="4649623"/>
                    <a:pt x="1882417" y="4671568"/>
                  </a:cubicBezTo>
                  <a:cubicBezTo>
                    <a:pt x="2046602" y="4683354"/>
                    <a:pt x="2210787" y="4689043"/>
                    <a:pt x="2375379" y="4699203"/>
                  </a:cubicBezTo>
                  <a:cubicBezTo>
                    <a:pt x="2533875" y="4709363"/>
                    <a:pt x="2692778" y="4720336"/>
                    <a:pt x="2845585" y="4765447"/>
                  </a:cubicBezTo>
                  <a:cubicBezTo>
                    <a:pt x="3113402" y="4844695"/>
                    <a:pt x="3341393" y="5016602"/>
                    <a:pt x="3546625" y="5201514"/>
                  </a:cubicBezTo>
                  <a:cubicBezTo>
                    <a:pt x="3648631" y="5293767"/>
                    <a:pt x="3746167" y="5390490"/>
                    <a:pt x="3844515" y="5486807"/>
                  </a:cubicBezTo>
                  <a:cubicBezTo>
                    <a:pt x="3894097" y="5535168"/>
                    <a:pt x="3942458" y="5584343"/>
                    <a:pt x="3995697" y="5628640"/>
                  </a:cubicBezTo>
                  <a:cubicBezTo>
                    <a:pt x="4059501" y="5682285"/>
                    <a:pt x="4126964" y="5731866"/>
                    <a:pt x="4179796" y="5796077"/>
                  </a:cubicBezTo>
                  <a:cubicBezTo>
                    <a:pt x="4208650" y="5830621"/>
                    <a:pt x="4252134" y="5857443"/>
                    <a:pt x="4287085" y="5885485"/>
                  </a:cubicBezTo>
                  <a:cubicBezTo>
                    <a:pt x="4330977" y="5920842"/>
                    <a:pt x="4375274" y="5956605"/>
                    <a:pt x="4419165" y="5991962"/>
                  </a:cubicBezTo>
                  <a:cubicBezTo>
                    <a:pt x="4462244" y="6026912"/>
                    <a:pt x="4505322" y="6061863"/>
                    <a:pt x="4548401" y="6096813"/>
                  </a:cubicBezTo>
                  <a:lnTo>
                    <a:pt x="4560998" y="6096813"/>
                  </a:lnTo>
                  <a:cubicBezTo>
                    <a:pt x="4460618" y="6015533"/>
                    <a:pt x="4360237" y="5934253"/>
                    <a:pt x="4259450" y="5853379"/>
                  </a:cubicBezTo>
                  <a:cubicBezTo>
                    <a:pt x="4201334" y="5806237"/>
                    <a:pt x="4155412" y="5751779"/>
                    <a:pt x="4097702" y="5703418"/>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757DE9C-F41D-4BE2-A44E-B92F3442696C}"/>
                </a:ext>
              </a:extLst>
            </p:cNvPr>
            <p:cNvSpPr/>
            <p:nvPr/>
          </p:nvSpPr>
          <p:spPr>
            <a:xfrm>
              <a:off x="406" y="381000"/>
              <a:ext cx="4935727" cy="4898339"/>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63F2CB1-6158-4FCB-B10D-DA03742828F4}"/>
                </a:ext>
              </a:extLst>
            </p:cNvPr>
            <p:cNvSpPr/>
            <p:nvPr/>
          </p:nvSpPr>
          <p:spPr>
            <a:xfrm>
              <a:off x="4015935" y="381000"/>
              <a:ext cx="4628192" cy="6095187"/>
            </a:xfrm>
            <a:custGeom>
              <a:avLst/>
              <a:gdLst>
                <a:gd name="connsiteX0" fmla="*/ 3957227 w 4628192"/>
                <a:gd name="connsiteY0" fmla="*/ 5558740 h 6095187"/>
                <a:gd name="connsiteX1" fmla="*/ 3613819 w 4628192"/>
                <a:gd name="connsiteY1" fmla="*/ 5258004 h 6095187"/>
                <a:gd name="connsiteX2" fmla="*/ 3234241 w 4628192"/>
                <a:gd name="connsiteY2" fmla="*/ 4993031 h 6095187"/>
                <a:gd name="connsiteX3" fmla="*/ 2358043 w 4628192"/>
                <a:gd name="connsiteY3" fmla="*/ 4804868 h 6095187"/>
                <a:gd name="connsiteX4" fmla="*/ 1355860 w 4628192"/>
                <a:gd name="connsiteY4" fmla="*/ 4662221 h 6095187"/>
                <a:gd name="connsiteX5" fmla="*/ 892564 w 4628192"/>
                <a:gd name="connsiteY5" fmla="*/ 4448861 h 6095187"/>
                <a:gd name="connsiteX6" fmla="*/ 479662 w 4628192"/>
                <a:gd name="connsiteY6" fmla="*/ 4202583 h 6095187"/>
                <a:gd name="connsiteX7" fmla="*/ 8238 w 4628192"/>
                <a:gd name="connsiteY7" fmla="*/ 3437331 h 6095187"/>
                <a:gd name="connsiteX8" fmla="*/ 205748 w 4628192"/>
                <a:gd name="connsiteY8" fmla="*/ 2997606 h 6095187"/>
                <a:gd name="connsiteX9" fmla="*/ 553627 w 4628192"/>
                <a:gd name="connsiteY9" fmla="*/ 2636723 h 6095187"/>
                <a:gd name="connsiteX10" fmla="*/ 1154286 w 4628192"/>
                <a:gd name="connsiteY10" fmla="*/ 1869440 h 6095187"/>
                <a:gd name="connsiteX11" fmla="*/ 1822001 w 4628192"/>
                <a:gd name="connsiteY11" fmla="*/ 1148080 h 6095187"/>
                <a:gd name="connsiteX12" fmla="*/ 2713237 w 4628192"/>
                <a:gd name="connsiteY12" fmla="*/ 730301 h 6095187"/>
                <a:gd name="connsiteX13" fmla="*/ 3619915 w 4628192"/>
                <a:gd name="connsiteY13" fmla="*/ 436474 h 6095187"/>
                <a:gd name="connsiteX14" fmla="*/ 3851969 w 4628192"/>
                <a:gd name="connsiteY14" fmla="*/ 213360 h 6095187"/>
                <a:gd name="connsiteX15" fmla="*/ 3684126 w 4628192"/>
                <a:gd name="connsiteY15" fmla="*/ 0 h 6095187"/>
                <a:gd name="connsiteX16" fmla="*/ 3665431 w 4628192"/>
                <a:gd name="connsiteY16" fmla="*/ 0 h 6095187"/>
                <a:gd name="connsiteX17" fmla="*/ 3698350 w 4628192"/>
                <a:gd name="connsiteY17" fmla="*/ 21539 h 6095187"/>
                <a:gd name="connsiteX18" fmla="*/ 3839777 w 4628192"/>
                <a:gd name="connsiteY18" fmla="*/ 239776 h 6095187"/>
                <a:gd name="connsiteX19" fmla="*/ 3676811 w 4628192"/>
                <a:gd name="connsiteY19" fmla="*/ 400304 h 6095187"/>
                <a:gd name="connsiteX20" fmla="*/ 3457761 w 4628192"/>
                <a:gd name="connsiteY20" fmla="*/ 495402 h 6095187"/>
                <a:gd name="connsiteX21" fmla="*/ 2986743 w 4628192"/>
                <a:gd name="connsiteY21" fmla="*/ 640486 h 6095187"/>
                <a:gd name="connsiteX22" fmla="*/ 2496625 w 4628192"/>
                <a:gd name="connsiteY22" fmla="*/ 790854 h 6095187"/>
                <a:gd name="connsiteX23" fmla="*/ 1713492 w 4628192"/>
                <a:gd name="connsiteY23" fmla="*/ 1227734 h 6095187"/>
                <a:gd name="connsiteX24" fmla="*/ 1090887 w 4628192"/>
                <a:gd name="connsiteY24" fmla="*/ 1946656 h 6095187"/>
                <a:gd name="connsiteX25" fmla="*/ 446337 w 4628192"/>
                <a:gd name="connsiteY25" fmla="*/ 2737104 h 6095187"/>
                <a:gd name="connsiteX26" fmla="*/ 127719 w 4628192"/>
                <a:gd name="connsiteY26" fmla="*/ 3077667 h 6095187"/>
                <a:gd name="connsiteX27" fmla="*/ 110 w 4628192"/>
                <a:gd name="connsiteY27" fmla="*/ 3454400 h 6095187"/>
                <a:gd name="connsiteX28" fmla="*/ 384158 w 4628192"/>
                <a:gd name="connsiteY28" fmla="*/ 4137558 h 6095187"/>
                <a:gd name="connsiteX29" fmla="*/ 1207118 w 4628192"/>
                <a:gd name="connsiteY29" fmla="*/ 4610608 h 6095187"/>
                <a:gd name="connsiteX30" fmla="*/ 1661067 w 4628192"/>
                <a:gd name="connsiteY30" fmla="*/ 4754880 h 6095187"/>
                <a:gd name="connsiteX31" fmla="*/ 2138181 w 4628192"/>
                <a:gd name="connsiteY31" fmla="*/ 4802429 h 6095187"/>
                <a:gd name="connsiteX32" fmla="*/ 3103381 w 4628192"/>
                <a:gd name="connsiteY32" fmla="*/ 4941418 h 6095187"/>
                <a:gd name="connsiteX33" fmla="*/ 3502871 w 4628192"/>
                <a:gd name="connsiteY33" fmla="*/ 5184445 h 6095187"/>
                <a:gd name="connsiteX34" fmla="*/ 3885294 w 4628192"/>
                <a:gd name="connsiteY34" fmla="*/ 5497780 h 6095187"/>
                <a:gd name="connsiteX35" fmla="*/ 4229109 w 4628192"/>
                <a:gd name="connsiteY35" fmla="*/ 5789168 h 6095187"/>
                <a:gd name="connsiteX36" fmla="*/ 4615594 w 4628192"/>
                <a:gd name="connsiteY36" fmla="*/ 6095188 h 6095187"/>
                <a:gd name="connsiteX37" fmla="*/ 4628193 w 4628192"/>
                <a:gd name="connsiteY37" fmla="*/ 6095188 h 6095187"/>
                <a:gd name="connsiteX38" fmla="*/ 4323393 w 4628192"/>
                <a:gd name="connsiteY38" fmla="*/ 5851348 h 6095187"/>
                <a:gd name="connsiteX39" fmla="*/ 3957227 w 4628192"/>
                <a:gd name="connsiteY39" fmla="*/ 5558740 h 609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8192" h="6095187">
                  <a:moveTo>
                    <a:pt x="3957227" y="5558740"/>
                  </a:moveTo>
                  <a:cubicBezTo>
                    <a:pt x="3845467" y="5453482"/>
                    <a:pt x="3736145" y="5351069"/>
                    <a:pt x="3613819" y="5258004"/>
                  </a:cubicBezTo>
                  <a:cubicBezTo>
                    <a:pt x="3491493" y="5164938"/>
                    <a:pt x="3369979" y="5065776"/>
                    <a:pt x="3234241" y="4993031"/>
                  </a:cubicBezTo>
                  <a:cubicBezTo>
                    <a:pt x="2966017" y="4849572"/>
                    <a:pt x="2656341" y="4820311"/>
                    <a:pt x="2358043" y="4804868"/>
                  </a:cubicBezTo>
                  <a:cubicBezTo>
                    <a:pt x="2017886" y="4787392"/>
                    <a:pt x="1679761" y="4780484"/>
                    <a:pt x="1355860" y="4662221"/>
                  </a:cubicBezTo>
                  <a:cubicBezTo>
                    <a:pt x="1196145" y="4604106"/>
                    <a:pt x="1043745" y="4526484"/>
                    <a:pt x="892564" y="4448861"/>
                  </a:cubicBezTo>
                  <a:cubicBezTo>
                    <a:pt x="749918" y="4375303"/>
                    <a:pt x="610116" y="4296868"/>
                    <a:pt x="479662" y="4202583"/>
                  </a:cubicBezTo>
                  <a:cubicBezTo>
                    <a:pt x="230132" y="4021328"/>
                    <a:pt x="2142" y="3764077"/>
                    <a:pt x="8238" y="3437331"/>
                  </a:cubicBezTo>
                  <a:cubicBezTo>
                    <a:pt x="11489" y="3265018"/>
                    <a:pt x="92769" y="3122371"/>
                    <a:pt x="205748" y="2997606"/>
                  </a:cubicBezTo>
                  <a:cubicBezTo>
                    <a:pt x="317915" y="2874061"/>
                    <a:pt x="438615" y="2757830"/>
                    <a:pt x="553627" y="2636723"/>
                  </a:cubicBezTo>
                  <a:cubicBezTo>
                    <a:pt x="779179" y="2400198"/>
                    <a:pt x="966529" y="2136445"/>
                    <a:pt x="1154286" y="1869440"/>
                  </a:cubicBezTo>
                  <a:cubicBezTo>
                    <a:pt x="1344075" y="1599590"/>
                    <a:pt x="1562718" y="1352499"/>
                    <a:pt x="1822001" y="1148080"/>
                  </a:cubicBezTo>
                  <a:cubicBezTo>
                    <a:pt x="2086161" y="939597"/>
                    <a:pt x="2395431" y="827837"/>
                    <a:pt x="2713237" y="730301"/>
                  </a:cubicBezTo>
                  <a:cubicBezTo>
                    <a:pt x="3016005" y="637642"/>
                    <a:pt x="3329339" y="564896"/>
                    <a:pt x="3619915" y="436474"/>
                  </a:cubicBezTo>
                  <a:cubicBezTo>
                    <a:pt x="3717045" y="393395"/>
                    <a:pt x="3837339" y="330810"/>
                    <a:pt x="3851969" y="213360"/>
                  </a:cubicBezTo>
                  <a:cubicBezTo>
                    <a:pt x="3863755" y="119482"/>
                    <a:pt x="3766219" y="49581"/>
                    <a:pt x="3684126" y="0"/>
                  </a:cubicBezTo>
                  <a:lnTo>
                    <a:pt x="3665431" y="0"/>
                  </a:lnTo>
                  <a:cubicBezTo>
                    <a:pt x="3676405" y="6909"/>
                    <a:pt x="3687377" y="13818"/>
                    <a:pt x="3698350" y="21539"/>
                  </a:cubicBezTo>
                  <a:cubicBezTo>
                    <a:pt x="3775159" y="73558"/>
                    <a:pt x="3863349" y="134518"/>
                    <a:pt x="3839777" y="239776"/>
                  </a:cubicBezTo>
                  <a:cubicBezTo>
                    <a:pt x="3822302" y="316992"/>
                    <a:pt x="3741022" y="365760"/>
                    <a:pt x="3676811" y="400304"/>
                  </a:cubicBezTo>
                  <a:cubicBezTo>
                    <a:pt x="3607317" y="438099"/>
                    <a:pt x="3531726" y="467360"/>
                    <a:pt x="3457761" y="495402"/>
                  </a:cubicBezTo>
                  <a:cubicBezTo>
                    <a:pt x="3304955" y="553517"/>
                    <a:pt x="3143207" y="593750"/>
                    <a:pt x="2986743" y="640486"/>
                  </a:cubicBezTo>
                  <a:cubicBezTo>
                    <a:pt x="2822965" y="689254"/>
                    <a:pt x="2659185" y="737210"/>
                    <a:pt x="2496625" y="790854"/>
                  </a:cubicBezTo>
                  <a:cubicBezTo>
                    <a:pt x="2206455" y="886358"/>
                    <a:pt x="1945547" y="1027379"/>
                    <a:pt x="1713492" y="1227734"/>
                  </a:cubicBezTo>
                  <a:cubicBezTo>
                    <a:pt x="1470465" y="1437437"/>
                    <a:pt x="1273767" y="1684122"/>
                    <a:pt x="1090887" y="1946656"/>
                  </a:cubicBezTo>
                  <a:cubicBezTo>
                    <a:pt x="894596" y="2228291"/>
                    <a:pt x="684894" y="2490826"/>
                    <a:pt x="446337" y="2737104"/>
                  </a:cubicBezTo>
                  <a:cubicBezTo>
                    <a:pt x="339454" y="2847645"/>
                    <a:pt x="219566" y="2954122"/>
                    <a:pt x="127719" y="3077667"/>
                  </a:cubicBezTo>
                  <a:cubicBezTo>
                    <a:pt x="45220" y="3189021"/>
                    <a:pt x="2548" y="3315818"/>
                    <a:pt x="110" y="3454400"/>
                  </a:cubicBezTo>
                  <a:cubicBezTo>
                    <a:pt x="-5173" y="3736035"/>
                    <a:pt x="180958" y="3965245"/>
                    <a:pt x="384158" y="4137558"/>
                  </a:cubicBezTo>
                  <a:cubicBezTo>
                    <a:pt x="623527" y="4340759"/>
                    <a:pt x="922231" y="4484624"/>
                    <a:pt x="1207118" y="4610608"/>
                  </a:cubicBezTo>
                  <a:cubicBezTo>
                    <a:pt x="1353422" y="4675226"/>
                    <a:pt x="1504196" y="4725213"/>
                    <a:pt x="1661067" y="4754880"/>
                  </a:cubicBezTo>
                  <a:cubicBezTo>
                    <a:pt x="1818343" y="4784548"/>
                    <a:pt x="1978871" y="4794708"/>
                    <a:pt x="2138181" y="4802429"/>
                  </a:cubicBezTo>
                  <a:cubicBezTo>
                    <a:pt x="2463301" y="4818685"/>
                    <a:pt x="2795329" y="4822343"/>
                    <a:pt x="3103381" y="4941418"/>
                  </a:cubicBezTo>
                  <a:cubicBezTo>
                    <a:pt x="3252123" y="4998720"/>
                    <a:pt x="3376075" y="5090160"/>
                    <a:pt x="3502871" y="5184445"/>
                  </a:cubicBezTo>
                  <a:cubicBezTo>
                    <a:pt x="3635358" y="5282794"/>
                    <a:pt x="3767031" y="5382362"/>
                    <a:pt x="3885294" y="5497780"/>
                  </a:cubicBezTo>
                  <a:cubicBezTo>
                    <a:pt x="3993803" y="5604256"/>
                    <a:pt x="4108407" y="5697728"/>
                    <a:pt x="4229109" y="5789168"/>
                  </a:cubicBezTo>
                  <a:cubicBezTo>
                    <a:pt x="4359969" y="5888330"/>
                    <a:pt x="4487578" y="5992368"/>
                    <a:pt x="4615594" y="6095188"/>
                  </a:cubicBezTo>
                  <a:lnTo>
                    <a:pt x="4628193" y="6095188"/>
                  </a:lnTo>
                  <a:cubicBezTo>
                    <a:pt x="4526593" y="6013501"/>
                    <a:pt x="4425400" y="5932221"/>
                    <a:pt x="4323393" y="5851348"/>
                  </a:cubicBezTo>
                  <a:cubicBezTo>
                    <a:pt x="4200661" y="5755031"/>
                    <a:pt x="4071425" y="5666029"/>
                    <a:pt x="3957227" y="5558740"/>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CF85068-2C54-40A3-86D9-12FFD16A3198}"/>
                </a:ext>
              </a:extLst>
            </p:cNvPr>
            <p:cNvSpPr/>
            <p:nvPr/>
          </p:nvSpPr>
          <p:spPr>
            <a:xfrm>
              <a:off x="406" y="380999"/>
              <a:ext cx="5151119" cy="5034076"/>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A48B7A8-8911-464D-8566-AB8BD111B67A}"/>
                </a:ext>
              </a:extLst>
            </p:cNvPr>
            <p:cNvSpPr/>
            <p:nvPr/>
          </p:nvSpPr>
          <p:spPr>
            <a:xfrm>
              <a:off x="0" y="5974283"/>
              <a:ext cx="2556256" cy="503122"/>
            </a:xfrm>
            <a:custGeom>
              <a:avLst/>
              <a:gdLst>
                <a:gd name="connsiteX0" fmla="*/ 2073453 w 2556256"/>
                <a:gd name="connsiteY0" fmla="*/ 276352 h 503122"/>
                <a:gd name="connsiteX1" fmla="*/ 1312266 w 2556256"/>
                <a:gd name="connsiteY1" fmla="*/ 245872 h 503122"/>
                <a:gd name="connsiteX2" fmla="*/ 917651 w 2556256"/>
                <a:gd name="connsiteY2" fmla="*/ 240995 h 503122"/>
                <a:gd name="connsiteX3" fmla="*/ 513690 w 2556256"/>
                <a:gd name="connsiteY3" fmla="*/ 167843 h 503122"/>
                <a:gd name="connsiteX4" fmla="*/ 0 w 2556256"/>
                <a:gd name="connsiteY4" fmla="*/ 0 h 503122"/>
                <a:gd name="connsiteX5" fmla="*/ 0 w 2556256"/>
                <a:gd name="connsiteY5" fmla="*/ 8128 h 503122"/>
                <a:gd name="connsiteX6" fmla="*/ 1185875 w 2556256"/>
                <a:gd name="connsiteY6" fmla="*/ 257657 h 503122"/>
                <a:gd name="connsiteX7" fmla="*/ 1977542 w 2556256"/>
                <a:gd name="connsiteY7" fmla="*/ 266598 h 503122"/>
                <a:gd name="connsiteX8" fmla="*/ 2331110 w 2556256"/>
                <a:gd name="connsiteY8" fmla="*/ 383641 h 503122"/>
                <a:gd name="connsiteX9" fmla="*/ 2543251 w 2556256"/>
                <a:gd name="connsiteY9" fmla="*/ 503123 h 503122"/>
                <a:gd name="connsiteX10" fmla="*/ 2556256 w 2556256"/>
                <a:gd name="connsiteY10" fmla="*/ 503123 h 503122"/>
                <a:gd name="connsiteX11" fmla="*/ 2385162 w 2556256"/>
                <a:gd name="connsiteY11" fmla="*/ 402336 h 503122"/>
                <a:gd name="connsiteX12" fmla="*/ 2073453 w 2556256"/>
                <a:gd name="connsiteY12" fmla="*/ 276352 h 5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6256" h="503122">
                  <a:moveTo>
                    <a:pt x="2073453" y="276352"/>
                  </a:moveTo>
                  <a:cubicBezTo>
                    <a:pt x="1826362" y="213360"/>
                    <a:pt x="1563827" y="236118"/>
                    <a:pt x="1312266" y="245872"/>
                  </a:cubicBezTo>
                  <a:cubicBezTo>
                    <a:pt x="1180592" y="250749"/>
                    <a:pt x="1048512" y="254406"/>
                    <a:pt x="917651" y="240995"/>
                  </a:cubicBezTo>
                  <a:cubicBezTo>
                    <a:pt x="781507" y="227177"/>
                    <a:pt x="646582" y="200761"/>
                    <a:pt x="513690" y="167843"/>
                  </a:cubicBezTo>
                  <a:cubicBezTo>
                    <a:pt x="338531" y="124358"/>
                    <a:pt x="167843" y="66243"/>
                    <a:pt x="0" y="0"/>
                  </a:cubicBezTo>
                  <a:lnTo>
                    <a:pt x="0" y="8128"/>
                  </a:lnTo>
                  <a:cubicBezTo>
                    <a:pt x="379578" y="156870"/>
                    <a:pt x="775411" y="264160"/>
                    <a:pt x="1185875" y="257657"/>
                  </a:cubicBezTo>
                  <a:cubicBezTo>
                    <a:pt x="1450442" y="253593"/>
                    <a:pt x="1714195" y="225958"/>
                    <a:pt x="1977542" y="266598"/>
                  </a:cubicBezTo>
                  <a:cubicBezTo>
                    <a:pt x="2102307" y="285699"/>
                    <a:pt x="2217725" y="327965"/>
                    <a:pt x="2331110" y="383641"/>
                  </a:cubicBezTo>
                  <a:cubicBezTo>
                    <a:pt x="2404669" y="419811"/>
                    <a:pt x="2476195" y="458013"/>
                    <a:pt x="2543251" y="503123"/>
                  </a:cubicBezTo>
                  <a:lnTo>
                    <a:pt x="2556256" y="503123"/>
                  </a:lnTo>
                  <a:cubicBezTo>
                    <a:pt x="2501798" y="466141"/>
                    <a:pt x="2444496" y="433629"/>
                    <a:pt x="2385162" y="402336"/>
                  </a:cubicBezTo>
                  <a:cubicBezTo>
                    <a:pt x="2285594" y="349097"/>
                    <a:pt x="2182774" y="303987"/>
                    <a:pt x="2073453" y="27635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81216ED-118D-4729-9658-FA02AA053FAA}"/>
                </a:ext>
              </a:extLst>
            </p:cNvPr>
            <p:cNvSpPr/>
            <p:nvPr/>
          </p:nvSpPr>
          <p:spPr>
            <a:xfrm>
              <a:off x="9155787" y="380999"/>
              <a:ext cx="3034992" cy="1489862"/>
            </a:xfrm>
            <a:custGeom>
              <a:avLst/>
              <a:gdLst>
                <a:gd name="connsiteX0" fmla="*/ 2506673 w 3034992"/>
                <a:gd name="connsiteY0" fmla="*/ 1375258 h 1489862"/>
                <a:gd name="connsiteX1" fmla="*/ 2270148 w 3034992"/>
                <a:gd name="connsiteY1" fmla="*/ 1313891 h 1489862"/>
                <a:gd name="connsiteX2" fmla="*/ 1345182 w 3034992"/>
                <a:gd name="connsiteY2" fmla="*/ 914806 h 1489862"/>
                <a:gd name="connsiteX3" fmla="*/ 889608 w 3034992"/>
                <a:gd name="connsiteY3" fmla="*/ 704291 h 1489862"/>
                <a:gd name="connsiteX4" fmla="*/ 443380 w 3034992"/>
                <a:gd name="connsiteY4" fmla="*/ 521818 h 1489862"/>
                <a:gd name="connsiteX5" fmla="*/ 243432 w 3034992"/>
                <a:gd name="connsiteY5" fmla="*/ 425907 h 1489862"/>
                <a:gd name="connsiteX6" fmla="*/ 143864 w 3034992"/>
                <a:gd name="connsiteY6" fmla="*/ 370637 h 1489862"/>
                <a:gd name="connsiteX7" fmla="*/ 19912 w 3034992"/>
                <a:gd name="connsiteY7" fmla="*/ 284886 h 1489862"/>
                <a:gd name="connsiteX8" fmla="*/ 120292 w 3034992"/>
                <a:gd name="connsiteY8" fmla="*/ 105258 h 1489862"/>
                <a:gd name="connsiteX9" fmla="*/ 340561 w 3034992"/>
                <a:gd name="connsiteY9" fmla="*/ 12192 h 1489862"/>
                <a:gd name="connsiteX10" fmla="*/ 381608 w 3034992"/>
                <a:gd name="connsiteY10" fmla="*/ 0 h 1489862"/>
                <a:gd name="connsiteX11" fmla="*/ 353972 w 3034992"/>
                <a:gd name="connsiteY11" fmla="*/ 0 h 1489862"/>
                <a:gd name="connsiteX12" fmla="*/ 305611 w 3034992"/>
                <a:gd name="connsiteY12" fmla="*/ 15037 h 1489862"/>
                <a:gd name="connsiteX13" fmla="*/ 130859 w 3034992"/>
                <a:gd name="connsiteY13" fmla="*/ 89814 h 1489862"/>
                <a:gd name="connsiteX14" fmla="*/ 9752 w 3034992"/>
                <a:gd name="connsiteY14" fmla="*/ 185318 h 1489862"/>
                <a:gd name="connsiteX15" fmla="*/ 172312 w 3034992"/>
                <a:gd name="connsiteY15" fmla="*/ 396646 h 1489862"/>
                <a:gd name="connsiteX16" fmla="*/ 575460 w 3034992"/>
                <a:gd name="connsiteY16" fmla="*/ 585622 h 1489862"/>
                <a:gd name="connsiteX17" fmla="*/ 1503272 w 3034992"/>
                <a:gd name="connsiteY17" fmla="*/ 999744 h 1489862"/>
                <a:gd name="connsiteX18" fmla="*/ 2392068 w 3034992"/>
                <a:gd name="connsiteY18" fmla="*/ 1356970 h 1489862"/>
                <a:gd name="connsiteX19" fmla="*/ 2484728 w 3034992"/>
                <a:gd name="connsiteY19" fmla="*/ 1378915 h 1489862"/>
                <a:gd name="connsiteX20" fmla="*/ 2596488 w 3034992"/>
                <a:gd name="connsiteY20" fmla="*/ 1405738 h 1489862"/>
                <a:gd name="connsiteX21" fmla="*/ 2761080 w 3034992"/>
                <a:gd name="connsiteY21" fmla="*/ 1440282 h 1489862"/>
                <a:gd name="connsiteX22" fmla="*/ 3034993 w 3034992"/>
                <a:gd name="connsiteY22" fmla="*/ 1489862 h 1489862"/>
                <a:gd name="connsiteX23" fmla="*/ 3034993 w 3034992"/>
                <a:gd name="connsiteY23" fmla="*/ 1482141 h 1489862"/>
                <a:gd name="connsiteX24" fmla="*/ 2685083 w 3034992"/>
                <a:gd name="connsiteY24" fmla="*/ 1419962 h 1489862"/>
                <a:gd name="connsiteX25" fmla="*/ 2506673 w 3034992"/>
                <a:gd name="connsiteY25" fmla="*/ 1375258 h 148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34992" h="1489862">
                  <a:moveTo>
                    <a:pt x="2506673" y="1375258"/>
                  </a:moveTo>
                  <a:cubicBezTo>
                    <a:pt x="2427019" y="1358189"/>
                    <a:pt x="2348177" y="1337462"/>
                    <a:pt x="2270148" y="1313891"/>
                  </a:cubicBezTo>
                  <a:cubicBezTo>
                    <a:pt x="1949499" y="1217574"/>
                    <a:pt x="1646731" y="1059078"/>
                    <a:pt x="1345182" y="914806"/>
                  </a:cubicBezTo>
                  <a:cubicBezTo>
                    <a:pt x="1194408" y="842467"/>
                    <a:pt x="1042820" y="770941"/>
                    <a:pt x="889608" y="704291"/>
                  </a:cubicBezTo>
                  <a:cubicBezTo>
                    <a:pt x="742084" y="640080"/>
                    <a:pt x="590904" y="585622"/>
                    <a:pt x="443380" y="521818"/>
                  </a:cubicBezTo>
                  <a:cubicBezTo>
                    <a:pt x="375512" y="492150"/>
                    <a:pt x="308862" y="460451"/>
                    <a:pt x="243432" y="425907"/>
                  </a:cubicBezTo>
                  <a:cubicBezTo>
                    <a:pt x="209700" y="408432"/>
                    <a:pt x="176782" y="389738"/>
                    <a:pt x="143864" y="370637"/>
                  </a:cubicBezTo>
                  <a:cubicBezTo>
                    <a:pt x="104443" y="347878"/>
                    <a:pt x="46734" y="323088"/>
                    <a:pt x="19912" y="284886"/>
                  </a:cubicBezTo>
                  <a:cubicBezTo>
                    <a:pt x="-36172" y="205638"/>
                    <a:pt x="63803" y="138989"/>
                    <a:pt x="120292" y="105258"/>
                  </a:cubicBezTo>
                  <a:cubicBezTo>
                    <a:pt x="188974" y="64211"/>
                    <a:pt x="264564" y="36170"/>
                    <a:pt x="340561" y="12192"/>
                  </a:cubicBezTo>
                  <a:cubicBezTo>
                    <a:pt x="353972" y="8128"/>
                    <a:pt x="367790" y="4064"/>
                    <a:pt x="381608" y="0"/>
                  </a:cubicBezTo>
                  <a:lnTo>
                    <a:pt x="353972" y="0"/>
                  </a:lnTo>
                  <a:cubicBezTo>
                    <a:pt x="337716" y="4877"/>
                    <a:pt x="321867" y="9754"/>
                    <a:pt x="305611" y="15037"/>
                  </a:cubicBezTo>
                  <a:cubicBezTo>
                    <a:pt x="245464" y="34544"/>
                    <a:pt x="186942" y="59741"/>
                    <a:pt x="130859" y="89814"/>
                  </a:cubicBezTo>
                  <a:cubicBezTo>
                    <a:pt x="91438" y="111354"/>
                    <a:pt x="27227" y="139802"/>
                    <a:pt x="9752" y="185318"/>
                  </a:cubicBezTo>
                  <a:cubicBezTo>
                    <a:pt x="-35765" y="303581"/>
                    <a:pt x="88187" y="348285"/>
                    <a:pt x="172312" y="396646"/>
                  </a:cubicBezTo>
                  <a:cubicBezTo>
                    <a:pt x="301547" y="470611"/>
                    <a:pt x="437691" y="530352"/>
                    <a:pt x="575460" y="585622"/>
                  </a:cubicBezTo>
                  <a:cubicBezTo>
                    <a:pt x="890420" y="712013"/>
                    <a:pt x="1196846" y="853440"/>
                    <a:pt x="1503272" y="999744"/>
                  </a:cubicBezTo>
                  <a:cubicBezTo>
                    <a:pt x="1791816" y="1137514"/>
                    <a:pt x="2081985" y="1276096"/>
                    <a:pt x="2392068" y="1356970"/>
                  </a:cubicBezTo>
                  <a:cubicBezTo>
                    <a:pt x="2422548" y="1365098"/>
                    <a:pt x="2453841" y="1372006"/>
                    <a:pt x="2484728" y="1378915"/>
                  </a:cubicBezTo>
                  <a:cubicBezTo>
                    <a:pt x="2519272" y="1386637"/>
                    <a:pt x="2565601" y="1387450"/>
                    <a:pt x="2596488" y="1405738"/>
                  </a:cubicBezTo>
                  <a:cubicBezTo>
                    <a:pt x="2644849" y="1434186"/>
                    <a:pt x="2706622" y="1430934"/>
                    <a:pt x="2761080" y="1440282"/>
                  </a:cubicBezTo>
                  <a:cubicBezTo>
                    <a:pt x="2852520" y="1456131"/>
                    <a:pt x="2943553" y="1475232"/>
                    <a:pt x="3034993" y="1489862"/>
                  </a:cubicBezTo>
                  <a:lnTo>
                    <a:pt x="3034993" y="1482141"/>
                  </a:lnTo>
                  <a:cubicBezTo>
                    <a:pt x="2917950" y="1463446"/>
                    <a:pt x="2802126" y="1437437"/>
                    <a:pt x="2685083" y="1419962"/>
                  </a:cubicBezTo>
                  <a:cubicBezTo>
                    <a:pt x="2624936" y="1410614"/>
                    <a:pt x="2568040" y="1388262"/>
                    <a:pt x="2506673" y="1375258"/>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E132953-196B-47A9-8E3A-4140095B2D0C}"/>
                </a:ext>
              </a:extLst>
            </p:cNvPr>
            <p:cNvSpPr/>
            <p:nvPr/>
          </p:nvSpPr>
          <p:spPr>
            <a:xfrm>
              <a:off x="-406" y="381000"/>
              <a:ext cx="3232505" cy="3891280"/>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F127DF2-CB58-45E2-817D-914002B2E818}"/>
                </a:ext>
              </a:extLst>
            </p:cNvPr>
            <p:cNvSpPr/>
            <p:nvPr/>
          </p:nvSpPr>
          <p:spPr>
            <a:xfrm>
              <a:off x="0" y="381000"/>
              <a:ext cx="2292908" cy="2199436"/>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F5A3968-0599-418C-A1CD-DEEEDA259452}"/>
                </a:ext>
              </a:extLst>
            </p:cNvPr>
            <p:cNvSpPr/>
            <p:nvPr/>
          </p:nvSpPr>
          <p:spPr>
            <a:xfrm>
              <a:off x="3955231" y="380593"/>
              <a:ext cx="3542106" cy="2718589"/>
            </a:xfrm>
            <a:custGeom>
              <a:avLst/>
              <a:gdLst>
                <a:gd name="connsiteX0" fmla="*/ 620832 w 3542106"/>
                <a:gd name="connsiteY0" fmla="*/ 505155 h 2718589"/>
                <a:gd name="connsiteX1" fmla="*/ 406253 w 3542106"/>
                <a:gd name="connsiteY1" fmla="*/ 849376 h 2718589"/>
                <a:gd name="connsiteX2" fmla="*/ 261168 w 3542106"/>
                <a:gd name="connsiteY2" fmla="*/ 1275690 h 2718589"/>
                <a:gd name="connsiteX3" fmla="*/ 208742 w 3542106"/>
                <a:gd name="connsiteY3" fmla="*/ 1501242 h 2718589"/>
                <a:gd name="connsiteX4" fmla="*/ 182733 w 3542106"/>
                <a:gd name="connsiteY4" fmla="*/ 1565046 h 2718589"/>
                <a:gd name="connsiteX5" fmla="*/ 151034 w 3542106"/>
                <a:gd name="connsiteY5" fmla="*/ 1708099 h 2718589"/>
                <a:gd name="connsiteX6" fmla="*/ 51872 w 3542106"/>
                <a:gd name="connsiteY6" fmla="*/ 2205127 h 2718589"/>
                <a:gd name="connsiteX7" fmla="*/ 14077 w 3542106"/>
                <a:gd name="connsiteY7" fmla="*/ 2447341 h 2718589"/>
                <a:gd name="connsiteX8" fmla="*/ 10013 w 3542106"/>
                <a:gd name="connsiteY8" fmla="*/ 2634691 h 2718589"/>
                <a:gd name="connsiteX9" fmla="*/ 16515 w 3542106"/>
                <a:gd name="connsiteY9" fmla="*/ 2649728 h 2718589"/>
                <a:gd name="connsiteX10" fmla="*/ 94950 w 3542106"/>
                <a:gd name="connsiteY10" fmla="*/ 2718003 h 2718589"/>
                <a:gd name="connsiteX11" fmla="*/ 272547 w 3542106"/>
                <a:gd name="connsiteY11" fmla="*/ 2663139 h 2718589"/>
                <a:gd name="connsiteX12" fmla="*/ 426166 w 3542106"/>
                <a:gd name="connsiteY12" fmla="*/ 2561133 h 2718589"/>
                <a:gd name="connsiteX13" fmla="*/ 500944 w 3542106"/>
                <a:gd name="connsiteY13" fmla="*/ 2493671 h 2718589"/>
                <a:gd name="connsiteX14" fmla="*/ 581818 w 3542106"/>
                <a:gd name="connsiteY14" fmla="*/ 2434336 h 2718589"/>
                <a:gd name="connsiteX15" fmla="*/ 1202390 w 3542106"/>
                <a:gd name="connsiteY15" fmla="*/ 1676400 h 2718589"/>
                <a:gd name="connsiteX16" fmla="*/ 1890426 w 3542106"/>
                <a:gd name="connsiteY16" fmla="*/ 979018 h 2718589"/>
                <a:gd name="connsiteX17" fmla="*/ 2300890 w 3542106"/>
                <a:gd name="connsiteY17" fmla="*/ 744118 h 2718589"/>
                <a:gd name="connsiteX18" fmla="*/ 2771501 w 3542106"/>
                <a:gd name="connsiteY18" fmla="*/ 593344 h 2718589"/>
                <a:gd name="connsiteX19" fmla="*/ 2977140 w 3542106"/>
                <a:gd name="connsiteY19" fmla="*/ 524662 h 2718589"/>
                <a:gd name="connsiteX20" fmla="*/ 3070205 w 3542106"/>
                <a:gd name="connsiteY20" fmla="*/ 501091 h 2718589"/>
                <a:gd name="connsiteX21" fmla="*/ 3192532 w 3542106"/>
                <a:gd name="connsiteY21" fmla="*/ 450291 h 2718589"/>
                <a:gd name="connsiteX22" fmla="*/ 3376630 w 3542106"/>
                <a:gd name="connsiteY22" fmla="*/ 368605 h 2718589"/>
                <a:gd name="connsiteX23" fmla="*/ 3461162 w 3542106"/>
                <a:gd name="connsiteY23" fmla="*/ 316179 h 2718589"/>
                <a:gd name="connsiteX24" fmla="*/ 3526186 w 3542106"/>
                <a:gd name="connsiteY24" fmla="*/ 260096 h 2718589"/>
                <a:gd name="connsiteX25" fmla="*/ 3397764 w 3542106"/>
                <a:gd name="connsiteY25" fmla="*/ 0 h 2718589"/>
                <a:gd name="connsiteX26" fmla="*/ 3380694 w 3542106"/>
                <a:gd name="connsiteY26" fmla="*/ 0 h 2718589"/>
                <a:gd name="connsiteX27" fmla="*/ 3481076 w 3542106"/>
                <a:gd name="connsiteY27" fmla="*/ 74371 h 2718589"/>
                <a:gd name="connsiteX28" fmla="*/ 3531469 w 3542106"/>
                <a:gd name="connsiteY28" fmla="*/ 221488 h 2718589"/>
                <a:gd name="connsiteX29" fmla="*/ 3342900 w 3542106"/>
                <a:gd name="connsiteY29" fmla="*/ 376733 h 2718589"/>
                <a:gd name="connsiteX30" fmla="*/ 2476454 w 3542106"/>
                <a:gd name="connsiteY30" fmla="*/ 669341 h 2718589"/>
                <a:gd name="connsiteX31" fmla="*/ 1697386 w 3542106"/>
                <a:gd name="connsiteY31" fmla="*/ 1121258 h 2718589"/>
                <a:gd name="connsiteX32" fmla="*/ 1052836 w 3542106"/>
                <a:gd name="connsiteY32" fmla="*/ 1851965 h 2718589"/>
                <a:gd name="connsiteX33" fmla="*/ 590352 w 3542106"/>
                <a:gd name="connsiteY33" fmla="*/ 2414016 h 2718589"/>
                <a:gd name="connsiteX34" fmla="*/ 483469 w 3542106"/>
                <a:gd name="connsiteY34" fmla="*/ 2498954 h 2718589"/>
                <a:gd name="connsiteX35" fmla="*/ 354640 w 3542106"/>
                <a:gd name="connsiteY35" fmla="*/ 2604618 h 2718589"/>
                <a:gd name="connsiteX36" fmla="*/ 208742 w 3542106"/>
                <a:gd name="connsiteY36" fmla="*/ 2681427 h 2718589"/>
                <a:gd name="connsiteX37" fmla="*/ 127869 w 3542106"/>
                <a:gd name="connsiteY37" fmla="*/ 2704186 h 2718589"/>
                <a:gd name="connsiteX38" fmla="*/ 23424 w 3542106"/>
                <a:gd name="connsiteY38" fmla="*/ 2644851 h 2718589"/>
                <a:gd name="connsiteX39" fmla="*/ 27488 w 3542106"/>
                <a:gd name="connsiteY39" fmla="*/ 2407514 h 2718589"/>
                <a:gd name="connsiteX40" fmla="*/ 66502 w 3542106"/>
                <a:gd name="connsiteY40" fmla="*/ 2166519 h 2718589"/>
                <a:gd name="connsiteX41" fmla="*/ 163226 w 3542106"/>
                <a:gd name="connsiteY41" fmla="*/ 1688998 h 2718589"/>
                <a:gd name="connsiteX42" fmla="*/ 185984 w 3542106"/>
                <a:gd name="connsiteY42" fmla="*/ 1586992 h 2718589"/>
                <a:gd name="connsiteX43" fmla="*/ 214432 w 3542106"/>
                <a:gd name="connsiteY43" fmla="*/ 1510182 h 2718589"/>
                <a:gd name="connsiteX44" fmla="*/ 264419 w 3542106"/>
                <a:gd name="connsiteY44" fmla="*/ 1295603 h 2718589"/>
                <a:gd name="connsiteX45" fmla="*/ 413568 w 3542106"/>
                <a:gd name="connsiteY45" fmla="*/ 853034 h 2718589"/>
                <a:gd name="connsiteX46" fmla="*/ 626928 w 3542106"/>
                <a:gd name="connsiteY46" fmla="*/ 510438 h 2718589"/>
                <a:gd name="connsiteX47" fmla="*/ 972774 w 3542106"/>
                <a:gd name="connsiteY47" fmla="*/ 230835 h 2718589"/>
                <a:gd name="connsiteX48" fmla="*/ 1470208 w 3542106"/>
                <a:gd name="connsiteY48" fmla="*/ 406 h 2718589"/>
                <a:gd name="connsiteX49" fmla="*/ 1447450 w 3542106"/>
                <a:gd name="connsiteY49" fmla="*/ 406 h 2718589"/>
                <a:gd name="connsiteX50" fmla="*/ 952861 w 3542106"/>
                <a:gd name="connsiteY50" fmla="*/ 234086 h 2718589"/>
                <a:gd name="connsiteX51" fmla="*/ 620832 w 3542106"/>
                <a:gd name="connsiteY51" fmla="*/ 505155 h 27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42106" h="2718589">
                  <a:moveTo>
                    <a:pt x="620832" y="505155"/>
                  </a:moveTo>
                  <a:cubicBezTo>
                    <a:pt x="530611" y="607162"/>
                    <a:pt x="462742" y="725830"/>
                    <a:pt x="406253" y="849376"/>
                  </a:cubicBezTo>
                  <a:cubicBezTo>
                    <a:pt x="343667" y="986333"/>
                    <a:pt x="298557" y="1130198"/>
                    <a:pt x="261168" y="1275690"/>
                  </a:cubicBezTo>
                  <a:cubicBezTo>
                    <a:pt x="242067" y="1350467"/>
                    <a:pt x="225405" y="1425651"/>
                    <a:pt x="208742" y="1501242"/>
                  </a:cubicBezTo>
                  <a:cubicBezTo>
                    <a:pt x="203866" y="1523594"/>
                    <a:pt x="188016" y="1541475"/>
                    <a:pt x="182733" y="1565046"/>
                  </a:cubicBezTo>
                  <a:cubicBezTo>
                    <a:pt x="172166" y="1612595"/>
                    <a:pt x="161600" y="1660550"/>
                    <a:pt x="151034" y="1708099"/>
                  </a:cubicBezTo>
                  <a:cubicBezTo>
                    <a:pt x="114864" y="1873098"/>
                    <a:pt x="80726" y="2038502"/>
                    <a:pt x="51872" y="2205127"/>
                  </a:cubicBezTo>
                  <a:cubicBezTo>
                    <a:pt x="38054" y="2285594"/>
                    <a:pt x="25456" y="2366467"/>
                    <a:pt x="14077" y="2447341"/>
                  </a:cubicBezTo>
                  <a:cubicBezTo>
                    <a:pt x="5136" y="2511146"/>
                    <a:pt x="-10307" y="2571699"/>
                    <a:pt x="10013" y="2634691"/>
                  </a:cubicBezTo>
                  <a:cubicBezTo>
                    <a:pt x="12045" y="2639568"/>
                    <a:pt x="14483" y="2644851"/>
                    <a:pt x="16515" y="2649728"/>
                  </a:cubicBezTo>
                  <a:cubicBezTo>
                    <a:pt x="38054" y="2685085"/>
                    <a:pt x="51466" y="2713939"/>
                    <a:pt x="94950" y="2718003"/>
                  </a:cubicBezTo>
                  <a:cubicBezTo>
                    <a:pt x="150627" y="2723693"/>
                    <a:pt x="223373" y="2686711"/>
                    <a:pt x="272547" y="2663139"/>
                  </a:cubicBezTo>
                  <a:cubicBezTo>
                    <a:pt x="327818" y="2636317"/>
                    <a:pt x="378618" y="2599741"/>
                    <a:pt x="426166" y="2561133"/>
                  </a:cubicBezTo>
                  <a:cubicBezTo>
                    <a:pt x="452176" y="2540000"/>
                    <a:pt x="476966" y="2517242"/>
                    <a:pt x="500944" y="2493671"/>
                  </a:cubicBezTo>
                  <a:cubicBezTo>
                    <a:pt x="526141" y="2469693"/>
                    <a:pt x="557434" y="2459127"/>
                    <a:pt x="581818" y="2434336"/>
                  </a:cubicBezTo>
                  <a:cubicBezTo>
                    <a:pt x="812246" y="2203095"/>
                    <a:pt x="997565" y="1930400"/>
                    <a:pt x="1202390" y="1676400"/>
                  </a:cubicBezTo>
                  <a:cubicBezTo>
                    <a:pt x="1406404" y="1423619"/>
                    <a:pt x="1623014" y="1166774"/>
                    <a:pt x="1890426" y="979018"/>
                  </a:cubicBezTo>
                  <a:cubicBezTo>
                    <a:pt x="2018848" y="888797"/>
                    <a:pt x="2157430" y="807110"/>
                    <a:pt x="2300890" y="744118"/>
                  </a:cubicBezTo>
                  <a:cubicBezTo>
                    <a:pt x="2452070" y="678282"/>
                    <a:pt x="2612598" y="635203"/>
                    <a:pt x="2771501" y="593344"/>
                  </a:cubicBezTo>
                  <a:cubicBezTo>
                    <a:pt x="2841402" y="575056"/>
                    <a:pt x="2907645" y="544170"/>
                    <a:pt x="2977140" y="524662"/>
                  </a:cubicBezTo>
                  <a:cubicBezTo>
                    <a:pt x="3008432" y="516128"/>
                    <a:pt x="3040132" y="514909"/>
                    <a:pt x="3070205" y="501091"/>
                  </a:cubicBezTo>
                  <a:cubicBezTo>
                    <a:pt x="3110438" y="482397"/>
                    <a:pt x="3151485" y="466547"/>
                    <a:pt x="3192532" y="450291"/>
                  </a:cubicBezTo>
                  <a:cubicBezTo>
                    <a:pt x="3255117" y="425501"/>
                    <a:pt x="3317296" y="399898"/>
                    <a:pt x="3376630" y="368605"/>
                  </a:cubicBezTo>
                  <a:cubicBezTo>
                    <a:pt x="3405892" y="353162"/>
                    <a:pt x="3433933" y="335280"/>
                    <a:pt x="3461162" y="316179"/>
                  </a:cubicBezTo>
                  <a:cubicBezTo>
                    <a:pt x="3479856" y="302768"/>
                    <a:pt x="3517245" y="281229"/>
                    <a:pt x="3526186" y="260096"/>
                  </a:cubicBezTo>
                  <a:cubicBezTo>
                    <a:pt x="3577798" y="140208"/>
                    <a:pt x="3495706" y="61773"/>
                    <a:pt x="3397764" y="0"/>
                  </a:cubicBezTo>
                  <a:lnTo>
                    <a:pt x="3380694" y="0"/>
                  </a:lnTo>
                  <a:cubicBezTo>
                    <a:pt x="3416458" y="21539"/>
                    <a:pt x="3450596" y="45110"/>
                    <a:pt x="3481076" y="74371"/>
                  </a:cubicBezTo>
                  <a:cubicBezTo>
                    <a:pt x="3522528" y="113792"/>
                    <a:pt x="3543254" y="164592"/>
                    <a:pt x="3531469" y="221488"/>
                  </a:cubicBezTo>
                  <a:cubicBezTo>
                    <a:pt x="3516026" y="295859"/>
                    <a:pt x="3404672" y="345440"/>
                    <a:pt x="3342900" y="376733"/>
                  </a:cubicBezTo>
                  <a:cubicBezTo>
                    <a:pt x="3068580" y="514502"/>
                    <a:pt x="2766624" y="575056"/>
                    <a:pt x="2476454" y="669341"/>
                  </a:cubicBezTo>
                  <a:cubicBezTo>
                    <a:pt x="2191568" y="762000"/>
                    <a:pt x="1920906" y="921715"/>
                    <a:pt x="1697386" y="1121258"/>
                  </a:cubicBezTo>
                  <a:cubicBezTo>
                    <a:pt x="1455984" y="1337056"/>
                    <a:pt x="1251972" y="1597558"/>
                    <a:pt x="1052836" y="1851965"/>
                  </a:cubicBezTo>
                  <a:cubicBezTo>
                    <a:pt x="903280" y="2042973"/>
                    <a:pt x="761853" y="2241703"/>
                    <a:pt x="590352" y="2414016"/>
                  </a:cubicBezTo>
                  <a:cubicBezTo>
                    <a:pt x="558246" y="2446528"/>
                    <a:pt x="517200" y="2466848"/>
                    <a:pt x="483469" y="2498954"/>
                  </a:cubicBezTo>
                  <a:cubicBezTo>
                    <a:pt x="443235" y="2537562"/>
                    <a:pt x="400157" y="2572512"/>
                    <a:pt x="354640" y="2604618"/>
                  </a:cubicBezTo>
                  <a:cubicBezTo>
                    <a:pt x="309530" y="2636317"/>
                    <a:pt x="259949" y="2661920"/>
                    <a:pt x="208742" y="2681427"/>
                  </a:cubicBezTo>
                  <a:cubicBezTo>
                    <a:pt x="182733" y="2691587"/>
                    <a:pt x="155504" y="2698496"/>
                    <a:pt x="127869" y="2704186"/>
                  </a:cubicBezTo>
                  <a:cubicBezTo>
                    <a:pt x="74224" y="2715565"/>
                    <a:pt x="46589" y="2683459"/>
                    <a:pt x="23424" y="2644851"/>
                  </a:cubicBezTo>
                  <a:cubicBezTo>
                    <a:pt x="-9088" y="2571293"/>
                    <a:pt x="16515" y="2483917"/>
                    <a:pt x="27488" y="2407514"/>
                  </a:cubicBezTo>
                  <a:cubicBezTo>
                    <a:pt x="38867" y="2327047"/>
                    <a:pt x="52278" y="2246579"/>
                    <a:pt x="66502" y="2166519"/>
                  </a:cubicBezTo>
                  <a:cubicBezTo>
                    <a:pt x="94950" y="2006397"/>
                    <a:pt x="128275" y="1847494"/>
                    <a:pt x="163226" y="1688998"/>
                  </a:cubicBezTo>
                  <a:cubicBezTo>
                    <a:pt x="170541" y="1654861"/>
                    <a:pt x="178262" y="1620723"/>
                    <a:pt x="185984" y="1586992"/>
                  </a:cubicBezTo>
                  <a:cubicBezTo>
                    <a:pt x="192486" y="1558544"/>
                    <a:pt x="206710" y="1536192"/>
                    <a:pt x="214432" y="1510182"/>
                  </a:cubicBezTo>
                  <a:cubicBezTo>
                    <a:pt x="235158" y="1440282"/>
                    <a:pt x="246538" y="1366317"/>
                    <a:pt x="264419" y="1295603"/>
                  </a:cubicBezTo>
                  <a:cubicBezTo>
                    <a:pt x="301808" y="1144016"/>
                    <a:pt x="349763" y="995680"/>
                    <a:pt x="413568" y="853034"/>
                  </a:cubicBezTo>
                  <a:cubicBezTo>
                    <a:pt x="468838" y="729082"/>
                    <a:pt x="538333" y="613664"/>
                    <a:pt x="626928" y="510438"/>
                  </a:cubicBezTo>
                  <a:cubicBezTo>
                    <a:pt x="724464" y="397053"/>
                    <a:pt x="846790" y="309270"/>
                    <a:pt x="972774" y="230835"/>
                  </a:cubicBezTo>
                  <a:cubicBezTo>
                    <a:pt x="1128832" y="134518"/>
                    <a:pt x="1296676" y="59334"/>
                    <a:pt x="1470208" y="406"/>
                  </a:cubicBezTo>
                  <a:lnTo>
                    <a:pt x="1447450" y="406"/>
                  </a:lnTo>
                  <a:cubicBezTo>
                    <a:pt x="1275136" y="60960"/>
                    <a:pt x="1108918" y="136957"/>
                    <a:pt x="952861" y="234086"/>
                  </a:cubicBezTo>
                  <a:cubicBezTo>
                    <a:pt x="830534" y="310083"/>
                    <a:pt x="716336" y="397053"/>
                    <a:pt x="620832" y="505155"/>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FCA79E5-AEFF-400F-9E53-6B0622E678D3}"/>
                </a:ext>
              </a:extLst>
            </p:cNvPr>
            <p:cNvSpPr/>
            <p:nvPr/>
          </p:nvSpPr>
          <p:spPr>
            <a:xfrm>
              <a:off x="12064390" y="381000"/>
              <a:ext cx="128016" cy="48361"/>
            </a:xfrm>
            <a:custGeom>
              <a:avLst/>
              <a:gdLst>
                <a:gd name="connsiteX0" fmla="*/ 21945 w 128016"/>
                <a:gd name="connsiteY0" fmla="*/ 0 h 48361"/>
                <a:gd name="connsiteX1" fmla="*/ 0 w 128016"/>
                <a:gd name="connsiteY1" fmla="*/ 0 h 48361"/>
                <a:gd name="connsiteX2" fmla="*/ 128016 w 128016"/>
                <a:gd name="connsiteY2" fmla="*/ 48362 h 48361"/>
                <a:gd name="connsiteX3" fmla="*/ 128016 w 128016"/>
                <a:gd name="connsiteY3" fmla="*/ 39827 h 48361"/>
                <a:gd name="connsiteX4" fmla="*/ 21945 w 128016"/>
                <a:gd name="connsiteY4" fmla="*/ 0 h 4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48361">
                  <a:moveTo>
                    <a:pt x="21945" y="0"/>
                  </a:moveTo>
                  <a:lnTo>
                    <a:pt x="0" y="0"/>
                  </a:lnTo>
                  <a:cubicBezTo>
                    <a:pt x="42265" y="16662"/>
                    <a:pt x="84937" y="32512"/>
                    <a:pt x="128016" y="48362"/>
                  </a:cubicBezTo>
                  <a:lnTo>
                    <a:pt x="128016" y="39827"/>
                  </a:lnTo>
                  <a:cubicBezTo>
                    <a:pt x="92253" y="26822"/>
                    <a:pt x="56896" y="13411"/>
                    <a:pt x="21945" y="0"/>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F292639-BED2-44AF-9D0D-98F0C449083B}"/>
                </a:ext>
              </a:extLst>
            </p:cNvPr>
            <p:cNvSpPr/>
            <p:nvPr/>
          </p:nvSpPr>
          <p:spPr>
            <a:xfrm>
              <a:off x="9696419" y="381000"/>
              <a:ext cx="2495580" cy="1395171"/>
            </a:xfrm>
            <a:custGeom>
              <a:avLst/>
              <a:gdLst>
                <a:gd name="connsiteX0" fmla="*/ 1284102 w 2495580"/>
                <a:gd name="connsiteY0" fmla="*/ 1015594 h 1395171"/>
                <a:gd name="connsiteX1" fmla="*/ 1093908 w 2495580"/>
                <a:gd name="connsiteY1" fmla="*/ 908710 h 1395171"/>
                <a:gd name="connsiteX2" fmla="*/ 870793 w 2495580"/>
                <a:gd name="connsiteY2" fmla="*/ 806298 h 1395171"/>
                <a:gd name="connsiteX3" fmla="*/ 79126 w 2495580"/>
                <a:gd name="connsiteY3" fmla="*/ 375107 h 1395171"/>
                <a:gd name="connsiteX4" fmla="*/ 227869 w 2495580"/>
                <a:gd name="connsiteY4" fmla="*/ 39827 h 1395171"/>
                <a:gd name="connsiteX5" fmla="*/ 324998 w 2495580"/>
                <a:gd name="connsiteY5" fmla="*/ 0 h 1395171"/>
                <a:gd name="connsiteX6" fmla="*/ 299396 w 2495580"/>
                <a:gd name="connsiteY6" fmla="*/ 0 h 1395171"/>
                <a:gd name="connsiteX7" fmla="*/ 251033 w 2495580"/>
                <a:gd name="connsiteY7" fmla="*/ 20320 h 1395171"/>
                <a:gd name="connsiteX8" fmla="*/ 8006 w 2495580"/>
                <a:gd name="connsiteY8" fmla="*/ 217830 h 1395171"/>
                <a:gd name="connsiteX9" fmla="*/ 202672 w 2495580"/>
                <a:gd name="connsiteY9" fmla="*/ 471424 h 1395171"/>
                <a:gd name="connsiteX10" fmla="*/ 613136 w 2495580"/>
                <a:gd name="connsiteY10" fmla="*/ 696976 h 1395171"/>
                <a:gd name="connsiteX11" fmla="*/ 1038230 w 2495580"/>
                <a:gd name="connsiteY11" fmla="*/ 891235 h 1395171"/>
                <a:gd name="connsiteX12" fmla="*/ 1449101 w 2495580"/>
                <a:gd name="connsiteY12" fmla="*/ 1101750 h 1395171"/>
                <a:gd name="connsiteX13" fmla="*/ 2359030 w 2495580"/>
                <a:gd name="connsiteY13" fmla="*/ 1374038 h 1395171"/>
                <a:gd name="connsiteX14" fmla="*/ 2495581 w 2495580"/>
                <a:gd name="connsiteY14" fmla="*/ 1395171 h 1395171"/>
                <a:gd name="connsiteX15" fmla="*/ 2495581 w 2495580"/>
                <a:gd name="connsiteY15" fmla="*/ 1386637 h 1395171"/>
                <a:gd name="connsiteX16" fmla="*/ 1723828 w 2495580"/>
                <a:gd name="connsiteY16" fmla="*/ 1201725 h 1395171"/>
                <a:gd name="connsiteX17" fmla="*/ 1284102 w 2495580"/>
                <a:gd name="connsiteY17" fmla="*/ 1015594 h 139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5580" h="1395171">
                  <a:moveTo>
                    <a:pt x="1284102" y="1015594"/>
                  </a:moveTo>
                  <a:cubicBezTo>
                    <a:pt x="1219485" y="982675"/>
                    <a:pt x="1158932" y="941629"/>
                    <a:pt x="1093908" y="908710"/>
                  </a:cubicBezTo>
                  <a:cubicBezTo>
                    <a:pt x="1021161" y="871322"/>
                    <a:pt x="945165" y="840029"/>
                    <a:pt x="870793" y="806298"/>
                  </a:cubicBezTo>
                  <a:cubicBezTo>
                    <a:pt x="595661" y="682752"/>
                    <a:pt x="322560" y="555955"/>
                    <a:pt x="79126" y="375107"/>
                  </a:cubicBezTo>
                  <a:cubicBezTo>
                    <a:pt x="-99283" y="242214"/>
                    <a:pt x="102292" y="99162"/>
                    <a:pt x="227869" y="39827"/>
                  </a:cubicBezTo>
                  <a:cubicBezTo>
                    <a:pt x="259568" y="24790"/>
                    <a:pt x="292080" y="11786"/>
                    <a:pt x="324998" y="0"/>
                  </a:cubicBezTo>
                  <a:lnTo>
                    <a:pt x="299396" y="0"/>
                  </a:lnTo>
                  <a:cubicBezTo>
                    <a:pt x="283140" y="6096"/>
                    <a:pt x="266884" y="13005"/>
                    <a:pt x="251033" y="20320"/>
                  </a:cubicBezTo>
                  <a:cubicBezTo>
                    <a:pt x="159188" y="62179"/>
                    <a:pt x="44582" y="114198"/>
                    <a:pt x="8006" y="217830"/>
                  </a:cubicBezTo>
                  <a:cubicBezTo>
                    <a:pt x="-36698" y="343408"/>
                    <a:pt x="116516" y="414528"/>
                    <a:pt x="202672" y="471424"/>
                  </a:cubicBezTo>
                  <a:cubicBezTo>
                    <a:pt x="333126" y="557581"/>
                    <a:pt x="472116" y="629920"/>
                    <a:pt x="613136" y="696976"/>
                  </a:cubicBezTo>
                  <a:cubicBezTo>
                    <a:pt x="753750" y="764032"/>
                    <a:pt x="896804" y="825805"/>
                    <a:pt x="1038230" y="891235"/>
                  </a:cubicBezTo>
                  <a:cubicBezTo>
                    <a:pt x="1178032" y="955853"/>
                    <a:pt x="1307673" y="1038758"/>
                    <a:pt x="1449101" y="1101750"/>
                  </a:cubicBezTo>
                  <a:cubicBezTo>
                    <a:pt x="1739270" y="1230986"/>
                    <a:pt x="2046509" y="1319174"/>
                    <a:pt x="2359030" y="1374038"/>
                  </a:cubicBezTo>
                  <a:cubicBezTo>
                    <a:pt x="2404548" y="1382166"/>
                    <a:pt x="2449657" y="1389075"/>
                    <a:pt x="2495581" y="1395171"/>
                  </a:cubicBezTo>
                  <a:lnTo>
                    <a:pt x="2495581" y="1386637"/>
                  </a:lnTo>
                  <a:cubicBezTo>
                    <a:pt x="2233046" y="1349248"/>
                    <a:pt x="1974576" y="1288694"/>
                    <a:pt x="1723828" y="1201725"/>
                  </a:cubicBezTo>
                  <a:cubicBezTo>
                    <a:pt x="1573865" y="1149706"/>
                    <a:pt x="1425529" y="1087933"/>
                    <a:pt x="1284102" y="1015594"/>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D894643-695C-4920-9ECB-D2275842818C}"/>
                </a:ext>
              </a:extLst>
            </p:cNvPr>
            <p:cNvSpPr/>
            <p:nvPr/>
          </p:nvSpPr>
          <p:spPr>
            <a:xfrm>
              <a:off x="10123871" y="380999"/>
              <a:ext cx="2068534" cy="1283411"/>
            </a:xfrm>
            <a:custGeom>
              <a:avLst/>
              <a:gdLst>
                <a:gd name="connsiteX0" fmla="*/ 1864521 w 2068534"/>
                <a:gd name="connsiteY0" fmla="*/ 1237082 h 1283411"/>
                <a:gd name="connsiteX1" fmla="*/ 1743415 w 2068534"/>
                <a:gd name="connsiteY1" fmla="*/ 1208227 h 1283411"/>
                <a:gd name="connsiteX2" fmla="*/ 1507296 w 2068534"/>
                <a:gd name="connsiteY2" fmla="*/ 1146861 h 1283411"/>
                <a:gd name="connsiteX3" fmla="*/ 1265081 w 2068534"/>
                <a:gd name="connsiteY3" fmla="*/ 1070458 h 1283411"/>
                <a:gd name="connsiteX4" fmla="*/ 819261 w 2068534"/>
                <a:gd name="connsiteY4" fmla="*/ 870102 h 1283411"/>
                <a:gd name="connsiteX5" fmla="*/ 410829 w 2068534"/>
                <a:gd name="connsiteY5" fmla="*/ 656336 h 1283411"/>
                <a:gd name="connsiteX6" fmla="*/ 225917 w 2068534"/>
                <a:gd name="connsiteY6" fmla="*/ 531165 h 1283411"/>
                <a:gd name="connsiteX7" fmla="*/ 36128 w 2068534"/>
                <a:gd name="connsiteY7" fmla="*/ 355194 h 1283411"/>
                <a:gd name="connsiteX8" fmla="*/ 105623 w 2068534"/>
                <a:gd name="connsiteY8" fmla="*/ 134925 h 1283411"/>
                <a:gd name="connsiteX9" fmla="*/ 293380 w 2068534"/>
                <a:gd name="connsiteY9" fmla="*/ 47142 h 1283411"/>
                <a:gd name="connsiteX10" fmla="*/ 425053 w 2068534"/>
                <a:gd name="connsiteY10" fmla="*/ 0 h 1283411"/>
                <a:gd name="connsiteX11" fmla="*/ 401076 w 2068534"/>
                <a:gd name="connsiteY11" fmla="*/ 0 h 1283411"/>
                <a:gd name="connsiteX12" fmla="*/ 364905 w 2068534"/>
                <a:gd name="connsiteY12" fmla="*/ 12598 h 1283411"/>
                <a:gd name="connsiteX13" fmla="*/ 49133 w 2068534"/>
                <a:gd name="connsiteY13" fmla="*/ 175565 h 1283411"/>
                <a:gd name="connsiteX14" fmla="*/ 365 w 2068534"/>
                <a:gd name="connsiteY14" fmla="*/ 295453 h 1283411"/>
                <a:gd name="connsiteX15" fmla="*/ 100340 w 2068534"/>
                <a:gd name="connsiteY15" fmla="*/ 432003 h 1283411"/>
                <a:gd name="connsiteX16" fmla="*/ 176336 w 2068534"/>
                <a:gd name="connsiteY16" fmla="*/ 502717 h 1283411"/>
                <a:gd name="connsiteX17" fmla="*/ 252333 w 2068534"/>
                <a:gd name="connsiteY17" fmla="*/ 560426 h 1283411"/>
                <a:gd name="connsiteX18" fmla="*/ 454720 w 2068534"/>
                <a:gd name="connsiteY18" fmla="*/ 691693 h 1283411"/>
                <a:gd name="connsiteX19" fmla="*/ 865997 w 2068534"/>
                <a:gd name="connsiteY19" fmla="*/ 900582 h 1283411"/>
                <a:gd name="connsiteX20" fmla="*/ 1172016 w 2068534"/>
                <a:gd name="connsiteY20" fmla="*/ 1041603 h 1283411"/>
                <a:gd name="connsiteX21" fmla="*/ 1505264 w 2068534"/>
                <a:gd name="connsiteY21" fmla="*/ 1154582 h 1283411"/>
                <a:gd name="connsiteX22" fmla="*/ 1675140 w 2068534"/>
                <a:gd name="connsiteY22" fmla="*/ 1210666 h 1283411"/>
                <a:gd name="connsiteX23" fmla="*/ 1725533 w 2068534"/>
                <a:gd name="connsiteY23" fmla="*/ 1216355 h 1283411"/>
                <a:gd name="connsiteX24" fmla="*/ 1842576 w 2068534"/>
                <a:gd name="connsiteY24" fmla="*/ 1240739 h 1283411"/>
                <a:gd name="connsiteX25" fmla="*/ 2068535 w 2068534"/>
                <a:gd name="connsiteY25" fmla="*/ 1283411 h 1283411"/>
                <a:gd name="connsiteX26" fmla="*/ 2068535 w 2068534"/>
                <a:gd name="connsiteY26" fmla="*/ 1274877 h 1283411"/>
                <a:gd name="connsiteX27" fmla="*/ 1984816 w 2068534"/>
                <a:gd name="connsiteY27" fmla="*/ 1260653 h 1283411"/>
                <a:gd name="connsiteX28" fmla="*/ 1864521 w 2068534"/>
                <a:gd name="connsiteY28" fmla="*/ 123708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68534" h="1283411">
                  <a:moveTo>
                    <a:pt x="1864521" y="1237082"/>
                  </a:moveTo>
                  <a:cubicBezTo>
                    <a:pt x="1827133" y="1229360"/>
                    <a:pt x="1781209" y="1208634"/>
                    <a:pt x="1743415" y="1208227"/>
                  </a:cubicBezTo>
                  <a:cubicBezTo>
                    <a:pt x="1661321" y="1207821"/>
                    <a:pt x="1584919" y="1170838"/>
                    <a:pt x="1507296" y="1146861"/>
                  </a:cubicBezTo>
                  <a:cubicBezTo>
                    <a:pt x="1426423" y="1122070"/>
                    <a:pt x="1345143" y="1098906"/>
                    <a:pt x="1265081" y="1070458"/>
                  </a:cubicBezTo>
                  <a:cubicBezTo>
                    <a:pt x="1112681" y="1016000"/>
                    <a:pt x="965565" y="938378"/>
                    <a:pt x="819261" y="870102"/>
                  </a:cubicBezTo>
                  <a:cubicBezTo>
                    <a:pt x="679865" y="805078"/>
                    <a:pt x="542503" y="735990"/>
                    <a:pt x="410829" y="656336"/>
                  </a:cubicBezTo>
                  <a:cubicBezTo>
                    <a:pt x="347024" y="617728"/>
                    <a:pt x="285657" y="575462"/>
                    <a:pt x="225917" y="531165"/>
                  </a:cubicBezTo>
                  <a:cubicBezTo>
                    <a:pt x="158861" y="481178"/>
                    <a:pt x="87335" y="422250"/>
                    <a:pt x="36128" y="355194"/>
                  </a:cubicBezTo>
                  <a:cubicBezTo>
                    <a:pt x="-26864" y="272694"/>
                    <a:pt x="38160" y="186131"/>
                    <a:pt x="105623" y="134925"/>
                  </a:cubicBezTo>
                  <a:cubicBezTo>
                    <a:pt x="160893" y="92659"/>
                    <a:pt x="229575" y="71933"/>
                    <a:pt x="293380" y="47142"/>
                  </a:cubicBezTo>
                  <a:cubicBezTo>
                    <a:pt x="336457" y="30480"/>
                    <a:pt x="380756" y="14630"/>
                    <a:pt x="425053" y="0"/>
                  </a:cubicBezTo>
                  <a:lnTo>
                    <a:pt x="401076" y="0"/>
                  </a:lnTo>
                  <a:cubicBezTo>
                    <a:pt x="388884" y="4064"/>
                    <a:pt x="376692" y="8128"/>
                    <a:pt x="364905" y="12598"/>
                  </a:cubicBezTo>
                  <a:cubicBezTo>
                    <a:pt x="255177" y="51206"/>
                    <a:pt x="130007" y="86563"/>
                    <a:pt x="49133" y="175565"/>
                  </a:cubicBezTo>
                  <a:cubicBezTo>
                    <a:pt x="21092" y="206858"/>
                    <a:pt x="-3292" y="252781"/>
                    <a:pt x="365" y="295453"/>
                  </a:cubicBezTo>
                  <a:cubicBezTo>
                    <a:pt x="5241" y="351942"/>
                    <a:pt x="61325" y="397866"/>
                    <a:pt x="100340" y="432003"/>
                  </a:cubicBezTo>
                  <a:cubicBezTo>
                    <a:pt x="125943" y="454355"/>
                    <a:pt x="149108" y="480771"/>
                    <a:pt x="176336" y="502717"/>
                  </a:cubicBezTo>
                  <a:cubicBezTo>
                    <a:pt x="201127" y="522630"/>
                    <a:pt x="226729" y="541731"/>
                    <a:pt x="252333" y="560426"/>
                  </a:cubicBezTo>
                  <a:cubicBezTo>
                    <a:pt x="317357" y="607974"/>
                    <a:pt x="385225" y="651053"/>
                    <a:pt x="454720" y="691693"/>
                  </a:cubicBezTo>
                  <a:cubicBezTo>
                    <a:pt x="587207" y="769722"/>
                    <a:pt x="726601" y="835965"/>
                    <a:pt x="865997" y="900582"/>
                  </a:cubicBezTo>
                  <a:cubicBezTo>
                    <a:pt x="968004" y="947725"/>
                    <a:pt x="1070009" y="994867"/>
                    <a:pt x="1172016" y="1041603"/>
                  </a:cubicBezTo>
                  <a:cubicBezTo>
                    <a:pt x="1278900" y="1090371"/>
                    <a:pt x="1393504" y="1120851"/>
                    <a:pt x="1505264" y="1154582"/>
                  </a:cubicBezTo>
                  <a:cubicBezTo>
                    <a:pt x="1562160" y="1172058"/>
                    <a:pt x="1617837" y="1194003"/>
                    <a:pt x="1675140" y="1210666"/>
                  </a:cubicBezTo>
                  <a:cubicBezTo>
                    <a:pt x="1691396" y="1215136"/>
                    <a:pt x="1708871" y="1215542"/>
                    <a:pt x="1725533" y="1216355"/>
                  </a:cubicBezTo>
                  <a:cubicBezTo>
                    <a:pt x="1764548" y="1217981"/>
                    <a:pt x="1804781" y="1232205"/>
                    <a:pt x="1842576" y="1240739"/>
                  </a:cubicBezTo>
                  <a:cubicBezTo>
                    <a:pt x="1917353" y="1257402"/>
                    <a:pt x="1992944" y="1270813"/>
                    <a:pt x="2068535" y="1283411"/>
                  </a:cubicBezTo>
                  <a:lnTo>
                    <a:pt x="2068535" y="1274877"/>
                  </a:lnTo>
                  <a:cubicBezTo>
                    <a:pt x="2040493" y="1270000"/>
                    <a:pt x="2012452" y="1265530"/>
                    <a:pt x="1984816" y="1260653"/>
                  </a:cubicBezTo>
                  <a:cubicBezTo>
                    <a:pt x="1944176" y="1252931"/>
                    <a:pt x="1904349" y="1245210"/>
                    <a:pt x="1864521" y="123708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45A71D8-7EA0-434B-8692-824B00BC525D}"/>
                </a:ext>
              </a:extLst>
            </p:cNvPr>
            <p:cNvSpPr/>
            <p:nvPr/>
          </p:nvSpPr>
          <p:spPr>
            <a:xfrm>
              <a:off x="11728704" y="381000"/>
              <a:ext cx="463296" cy="169468"/>
            </a:xfrm>
            <a:custGeom>
              <a:avLst/>
              <a:gdLst>
                <a:gd name="connsiteX0" fmla="*/ 0 w 463296"/>
                <a:gd name="connsiteY0" fmla="*/ 0 h 169468"/>
                <a:gd name="connsiteX1" fmla="*/ 463296 w 463296"/>
                <a:gd name="connsiteY1" fmla="*/ 169469 h 169468"/>
                <a:gd name="connsiteX2" fmla="*/ 463296 w 463296"/>
                <a:gd name="connsiteY2" fmla="*/ 160934 h 169468"/>
                <a:gd name="connsiteX3" fmla="*/ 21945 w 463296"/>
                <a:gd name="connsiteY3" fmla="*/ 0 h 169468"/>
                <a:gd name="connsiteX4" fmla="*/ 0 w 463296"/>
                <a:gd name="connsiteY4" fmla="*/ 0 h 1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6" h="169468">
                  <a:moveTo>
                    <a:pt x="0" y="0"/>
                  </a:moveTo>
                  <a:cubicBezTo>
                    <a:pt x="156464" y="50800"/>
                    <a:pt x="309677" y="110947"/>
                    <a:pt x="463296" y="169469"/>
                  </a:cubicBezTo>
                  <a:lnTo>
                    <a:pt x="463296" y="160934"/>
                  </a:lnTo>
                  <a:cubicBezTo>
                    <a:pt x="316585" y="105664"/>
                    <a:pt x="170688" y="49174"/>
                    <a:pt x="21945" y="0"/>
                  </a:cubicBezTo>
                  <a:lnTo>
                    <a:pt x="0" y="0"/>
                  </a:ln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EF11EB1-37C9-465B-B77C-46F441F562C7}"/>
                </a:ext>
              </a:extLst>
            </p:cNvPr>
            <p:cNvSpPr/>
            <p:nvPr/>
          </p:nvSpPr>
          <p:spPr>
            <a:xfrm>
              <a:off x="4324326" y="382219"/>
              <a:ext cx="2634686" cy="2048027"/>
            </a:xfrm>
            <a:custGeom>
              <a:avLst/>
              <a:gdLst>
                <a:gd name="connsiteX0" fmla="*/ 702435 w 2634686"/>
                <a:gd name="connsiteY0" fmla="*/ 333248 h 2048027"/>
                <a:gd name="connsiteX1" fmla="*/ 507769 w 2634686"/>
                <a:gd name="connsiteY1" fmla="*/ 465328 h 2048027"/>
                <a:gd name="connsiteX2" fmla="*/ 259053 w 2634686"/>
                <a:gd name="connsiteY2" fmla="*/ 750621 h 2048027"/>
                <a:gd name="connsiteX3" fmla="*/ 22528 w 2634686"/>
                <a:gd name="connsiteY3" fmla="*/ 1478890 h 2048027"/>
                <a:gd name="connsiteX4" fmla="*/ 176 w 2634686"/>
                <a:gd name="connsiteY4" fmla="*/ 1937309 h 2048027"/>
                <a:gd name="connsiteX5" fmla="*/ 176 w 2634686"/>
                <a:gd name="connsiteY5" fmla="*/ 1937715 h 2048027"/>
                <a:gd name="connsiteX6" fmla="*/ 176 w 2634686"/>
                <a:gd name="connsiteY6" fmla="*/ 1938122 h 2048027"/>
                <a:gd name="connsiteX7" fmla="*/ 582 w 2634686"/>
                <a:gd name="connsiteY7" fmla="*/ 1939341 h 2048027"/>
                <a:gd name="connsiteX8" fmla="*/ 582 w 2634686"/>
                <a:gd name="connsiteY8" fmla="*/ 1939341 h 2048027"/>
                <a:gd name="connsiteX9" fmla="*/ 70889 w 2634686"/>
                <a:gd name="connsiteY9" fmla="*/ 2040128 h 2048027"/>
                <a:gd name="connsiteX10" fmla="*/ 239139 w 2634686"/>
                <a:gd name="connsiteY10" fmla="*/ 2000301 h 2048027"/>
                <a:gd name="connsiteX11" fmla="*/ 407389 w 2634686"/>
                <a:gd name="connsiteY11" fmla="*/ 1861718 h 2048027"/>
                <a:gd name="connsiteX12" fmla="*/ 585798 w 2634686"/>
                <a:gd name="connsiteY12" fmla="*/ 1673555 h 2048027"/>
                <a:gd name="connsiteX13" fmla="*/ 912137 w 2634686"/>
                <a:gd name="connsiteY13" fmla="*/ 1300480 h 2048027"/>
                <a:gd name="connsiteX14" fmla="*/ 1279930 w 2634686"/>
                <a:gd name="connsiteY14" fmla="*/ 931469 h 2048027"/>
                <a:gd name="connsiteX15" fmla="*/ 2084195 w 2634686"/>
                <a:gd name="connsiteY15" fmla="*/ 460045 h 2048027"/>
                <a:gd name="connsiteX16" fmla="*/ 2286176 w 2634686"/>
                <a:gd name="connsiteY16" fmla="*/ 387299 h 2048027"/>
                <a:gd name="connsiteX17" fmla="*/ 2387370 w 2634686"/>
                <a:gd name="connsiteY17" fmla="*/ 352755 h 2048027"/>
                <a:gd name="connsiteX18" fmla="*/ 2473120 w 2634686"/>
                <a:gd name="connsiteY18" fmla="*/ 323494 h 2048027"/>
                <a:gd name="connsiteX19" fmla="*/ 2573501 w 2634686"/>
                <a:gd name="connsiteY19" fmla="*/ 254813 h 2048027"/>
                <a:gd name="connsiteX20" fmla="*/ 2616173 w 2634686"/>
                <a:gd name="connsiteY20" fmla="*/ 204419 h 2048027"/>
                <a:gd name="connsiteX21" fmla="*/ 2634054 w 2634686"/>
                <a:gd name="connsiteY21" fmla="*/ 158902 h 2048027"/>
                <a:gd name="connsiteX22" fmla="*/ 2602762 w 2634686"/>
                <a:gd name="connsiteY22" fmla="*/ 88595 h 2048027"/>
                <a:gd name="connsiteX23" fmla="*/ 2459709 w 2634686"/>
                <a:gd name="connsiteY23" fmla="*/ 5690 h 2048027"/>
                <a:gd name="connsiteX24" fmla="*/ 2442640 w 2634686"/>
                <a:gd name="connsiteY24" fmla="*/ 0 h 2048027"/>
                <a:gd name="connsiteX25" fmla="*/ 2413379 w 2634686"/>
                <a:gd name="connsiteY25" fmla="*/ 0 h 2048027"/>
                <a:gd name="connsiteX26" fmla="*/ 2426384 w 2634686"/>
                <a:gd name="connsiteY26" fmla="*/ 3658 h 2048027"/>
                <a:gd name="connsiteX27" fmla="*/ 2602762 w 2634686"/>
                <a:gd name="connsiteY27" fmla="*/ 107290 h 2048027"/>
                <a:gd name="connsiteX28" fmla="*/ 2511322 w 2634686"/>
                <a:gd name="connsiteY28" fmla="*/ 285699 h 2048027"/>
                <a:gd name="connsiteX29" fmla="*/ 2318282 w 2634686"/>
                <a:gd name="connsiteY29" fmla="*/ 368198 h 2048027"/>
                <a:gd name="connsiteX30" fmla="*/ 2115894 w 2634686"/>
                <a:gd name="connsiteY30" fmla="*/ 440131 h 2048027"/>
                <a:gd name="connsiteX31" fmla="*/ 1401850 w 2634686"/>
                <a:gd name="connsiteY31" fmla="*/ 814426 h 2048027"/>
                <a:gd name="connsiteX32" fmla="*/ 1068602 w 2634686"/>
                <a:gd name="connsiteY32" fmla="*/ 1133450 h 2048027"/>
                <a:gd name="connsiteX33" fmla="*/ 737385 w 2634686"/>
                <a:gd name="connsiteY33" fmla="*/ 1490675 h 2048027"/>
                <a:gd name="connsiteX34" fmla="*/ 415517 w 2634686"/>
                <a:gd name="connsiteY34" fmla="*/ 1843024 h 2048027"/>
                <a:gd name="connsiteX35" fmla="*/ 218819 w 2634686"/>
                <a:gd name="connsiteY35" fmla="*/ 2005990 h 2048027"/>
                <a:gd name="connsiteX36" fmla="*/ 48131 w 2634686"/>
                <a:gd name="connsiteY36" fmla="*/ 2016963 h 2048027"/>
                <a:gd name="connsiteX37" fmla="*/ 7897 w 2634686"/>
                <a:gd name="connsiteY37" fmla="*/ 1937715 h 2048027"/>
                <a:gd name="connsiteX38" fmla="*/ 104214 w 2634686"/>
                <a:gd name="connsiteY38" fmla="*/ 1117600 h 2048027"/>
                <a:gd name="connsiteX39" fmla="*/ 274496 w 2634686"/>
                <a:gd name="connsiteY39" fmla="*/ 742899 h 2048027"/>
                <a:gd name="connsiteX40" fmla="*/ 402512 w 2634686"/>
                <a:gd name="connsiteY40" fmla="*/ 577088 h 2048027"/>
                <a:gd name="connsiteX41" fmla="*/ 569136 w 2634686"/>
                <a:gd name="connsiteY41" fmla="*/ 432816 h 2048027"/>
                <a:gd name="connsiteX42" fmla="*/ 1013331 w 2634686"/>
                <a:gd name="connsiteY42" fmla="*/ 204013 h 2048027"/>
                <a:gd name="connsiteX43" fmla="*/ 1462810 w 2634686"/>
                <a:gd name="connsiteY43" fmla="*/ 71933 h 2048027"/>
                <a:gd name="connsiteX44" fmla="*/ 1797683 w 2634686"/>
                <a:gd name="connsiteY44" fmla="*/ 813 h 2048027"/>
                <a:gd name="connsiteX45" fmla="*/ 1756637 w 2634686"/>
                <a:gd name="connsiteY45" fmla="*/ 813 h 2048027"/>
                <a:gd name="connsiteX46" fmla="*/ 905635 w 2634686"/>
                <a:gd name="connsiteY46" fmla="*/ 238150 h 2048027"/>
                <a:gd name="connsiteX47" fmla="*/ 702435 w 2634686"/>
                <a:gd name="connsiteY47" fmla="*/ 333248 h 20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34686" h="2048027">
                  <a:moveTo>
                    <a:pt x="702435" y="333248"/>
                  </a:moveTo>
                  <a:cubicBezTo>
                    <a:pt x="631315" y="371450"/>
                    <a:pt x="573606" y="419811"/>
                    <a:pt x="507769" y="465328"/>
                  </a:cubicBezTo>
                  <a:cubicBezTo>
                    <a:pt x="406576" y="535229"/>
                    <a:pt x="324483" y="647802"/>
                    <a:pt x="259053" y="750621"/>
                  </a:cubicBezTo>
                  <a:cubicBezTo>
                    <a:pt x="120064" y="968451"/>
                    <a:pt x="53821" y="1224483"/>
                    <a:pt x="22528" y="1478890"/>
                  </a:cubicBezTo>
                  <a:cubicBezTo>
                    <a:pt x="3833" y="1630883"/>
                    <a:pt x="-1043" y="1784096"/>
                    <a:pt x="176" y="1937309"/>
                  </a:cubicBezTo>
                  <a:cubicBezTo>
                    <a:pt x="176" y="1937309"/>
                    <a:pt x="176" y="1937309"/>
                    <a:pt x="176" y="1937715"/>
                  </a:cubicBezTo>
                  <a:cubicBezTo>
                    <a:pt x="176" y="1937715"/>
                    <a:pt x="176" y="1938122"/>
                    <a:pt x="176" y="1938122"/>
                  </a:cubicBezTo>
                  <a:cubicBezTo>
                    <a:pt x="176" y="1938528"/>
                    <a:pt x="176" y="1938934"/>
                    <a:pt x="582" y="1939341"/>
                  </a:cubicBezTo>
                  <a:cubicBezTo>
                    <a:pt x="582" y="1939341"/>
                    <a:pt x="582" y="1939341"/>
                    <a:pt x="582" y="1939341"/>
                  </a:cubicBezTo>
                  <a:cubicBezTo>
                    <a:pt x="19277" y="1974291"/>
                    <a:pt x="26998" y="2025904"/>
                    <a:pt x="70889" y="2040128"/>
                  </a:cubicBezTo>
                  <a:cubicBezTo>
                    <a:pt x="135507" y="2061261"/>
                    <a:pt x="186713" y="2037283"/>
                    <a:pt x="239139" y="2000301"/>
                  </a:cubicBezTo>
                  <a:cubicBezTo>
                    <a:pt x="300099" y="1956816"/>
                    <a:pt x="354150" y="1914550"/>
                    <a:pt x="407389" y="1861718"/>
                  </a:cubicBezTo>
                  <a:cubicBezTo>
                    <a:pt x="468755" y="1800758"/>
                    <a:pt x="527683" y="1737360"/>
                    <a:pt x="585798" y="1673555"/>
                  </a:cubicBezTo>
                  <a:cubicBezTo>
                    <a:pt x="696339" y="1552042"/>
                    <a:pt x="796313" y="1416710"/>
                    <a:pt x="912137" y="1300480"/>
                  </a:cubicBezTo>
                  <a:cubicBezTo>
                    <a:pt x="1034870" y="1177747"/>
                    <a:pt x="1157197" y="1054202"/>
                    <a:pt x="1279930" y="931469"/>
                  </a:cubicBezTo>
                  <a:cubicBezTo>
                    <a:pt x="1501418" y="709168"/>
                    <a:pt x="1794838" y="570179"/>
                    <a:pt x="2084195" y="460045"/>
                  </a:cubicBezTo>
                  <a:cubicBezTo>
                    <a:pt x="2151251" y="434442"/>
                    <a:pt x="2218714" y="410464"/>
                    <a:pt x="2286176" y="387299"/>
                  </a:cubicBezTo>
                  <a:cubicBezTo>
                    <a:pt x="2319907" y="375514"/>
                    <a:pt x="2353638" y="364134"/>
                    <a:pt x="2387370" y="352755"/>
                  </a:cubicBezTo>
                  <a:cubicBezTo>
                    <a:pt x="2411347" y="344627"/>
                    <a:pt x="2453613" y="338938"/>
                    <a:pt x="2473120" y="323494"/>
                  </a:cubicBezTo>
                  <a:cubicBezTo>
                    <a:pt x="2504819" y="298298"/>
                    <a:pt x="2539363" y="276758"/>
                    <a:pt x="2573501" y="254813"/>
                  </a:cubicBezTo>
                  <a:cubicBezTo>
                    <a:pt x="2605606" y="233680"/>
                    <a:pt x="2598698" y="237744"/>
                    <a:pt x="2616173" y="204419"/>
                  </a:cubicBezTo>
                  <a:cubicBezTo>
                    <a:pt x="2621456" y="194666"/>
                    <a:pt x="2638118" y="171907"/>
                    <a:pt x="2634054" y="158902"/>
                  </a:cubicBezTo>
                  <a:cubicBezTo>
                    <a:pt x="2627958" y="138989"/>
                    <a:pt x="2616579" y="101600"/>
                    <a:pt x="2602762" y="88595"/>
                  </a:cubicBezTo>
                  <a:cubicBezTo>
                    <a:pt x="2560902" y="49581"/>
                    <a:pt x="2512947" y="24384"/>
                    <a:pt x="2459709" y="5690"/>
                  </a:cubicBezTo>
                  <a:cubicBezTo>
                    <a:pt x="2454019" y="3658"/>
                    <a:pt x="2448330" y="2032"/>
                    <a:pt x="2442640" y="0"/>
                  </a:cubicBezTo>
                  <a:lnTo>
                    <a:pt x="2413379" y="0"/>
                  </a:lnTo>
                  <a:cubicBezTo>
                    <a:pt x="2417850" y="1219"/>
                    <a:pt x="2421914" y="2438"/>
                    <a:pt x="2426384" y="3658"/>
                  </a:cubicBezTo>
                  <a:cubicBezTo>
                    <a:pt x="2485312" y="19914"/>
                    <a:pt x="2572282" y="48768"/>
                    <a:pt x="2602762" y="107290"/>
                  </a:cubicBezTo>
                  <a:cubicBezTo>
                    <a:pt x="2650310" y="199949"/>
                    <a:pt x="2578378" y="241402"/>
                    <a:pt x="2511322" y="285699"/>
                  </a:cubicBezTo>
                  <a:cubicBezTo>
                    <a:pt x="2451174" y="325526"/>
                    <a:pt x="2386557" y="344627"/>
                    <a:pt x="2318282" y="368198"/>
                  </a:cubicBezTo>
                  <a:cubicBezTo>
                    <a:pt x="2250413" y="391363"/>
                    <a:pt x="2182950" y="414934"/>
                    <a:pt x="2115894" y="440131"/>
                  </a:cubicBezTo>
                  <a:cubicBezTo>
                    <a:pt x="1863926" y="533603"/>
                    <a:pt x="1613990" y="646989"/>
                    <a:pt x="1401850" y="814426"/>
                  </a:cubicBezTo>
                  <a:cubicBezTo>
                    <a:pt x="1281149" y="909523"/>
                    <a:pt x="1177110" y="1024534"/>
                    <a:pt x="1068602" y="1133450"/>
                  </a:cubicBezTo>
                  <a:cubicBezTo>
                    <a:pt x="953184" y="1249274"/>
                    <a:pt x="844269" y="1367130"/>
                    <a:pt x="737385" y="1490675"/>
                  </a:cubicBezTo>
                  <a:cubicBezTo>
                    <a:pt x="633347" y="1610970"/>
                    <a:pt x="527277" y="1729638"/>
                    <a:pt x="415517" y="1843024"/>
                  </a:cubicBezTo>
                  <a:cubicBezTo>
                    <a:pt x="354557" y="1904797"/>
                    <a:pt x="289533" y="1955597"/>
                    <a:pt x="218819" y="2005990"/>
                  </a:cubicBezTo>
                  <a:cubicBezTo>
                    <a:pt x="170051" y="2040941"/>
                    <a:pt x="99744" y="2060854"/>
                    <a:pt x="48131" y="2016963"/>
                  </a:cubicBezTo>
                  <a:cubicBezTo>
                    <a:pt x="26998" y="1998675"/>
                    <a:pt x="20902" y="1962506"/>
                    <a:pt x="7897" y="1937715"/>
                  </a:cubicBezTo>
                  <a:cubicBezTo>
                    <a:pt x="6272" y="1661770"/>
                    <a:pt x="24966" y="1383386"/>
                    <a:pt x="104214" y="1117600"/>
                  </a:cubicBezTo>
                  <a:cubicBezTo>
                    <a:pt x="143635" y="985520"/>
                    <a:pt x="200531" y="859130"/>
                    <a:pt x="274496" y="742899"/>
                  </a:cubicBezTo>
                  <a:cubicBezTo>
                    <a:pt x="312291" y="683971"/>
                    <a:pt x="355776" y="628701"/>
                    <a:pt x="402512" y="577088"/>
                  </a:cubicBezTo>
                  <a:cubicBezTo>
                    <a:pt x="452905" y="521005"/>
                    <a:pt x="510614" y="479552"/>
                    <a:pt x="569136" y="432816"/>
                  </a:cubicBezTo>
                  <a:cubicBezTo>
                    <a:pt x="698371" y="328778"/>
                    <a:pt x="858899" y="262128"/>
                    <a:pt x="1013331" y="204013"/>
                  </a:cubicBezTo>
                  <a:cubicBezTo>
                    <a:pt x="1159635" y="149149"/>
                    <a:pt x="1310816" y="107696"/>
                    <a:pt x="1462810" y="71933"/>
                  </a:cubicBezTo>
                  <a:cubicBezTo>
                    <a:pt x="1573757" y="45517"/>
                    <a:pt x="1685517" y="22758"/>
                    <a:pt x="1797683" y="813"/>
                  </a:cubicBezTo>
                  <a:lnTo>
                    <a:pt x="1756637" y="813"/>
                  </a:lnTo>
                  <a:cubicBezTo>
                    <a:pt x="1468093" y="58115"/>
                    <a:pt x="1177517" y="122733"/>
                    <a:pt x="905635" y="238150"/>
                  </a:cubicBezTo>
                  <a:cubicBezTo>
                    <a:pt x="836547" y="265379"/>
                    <a:pt x="768678" y="297891"/>
                    <a:pt x="702435" y="333248"/>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FEEBDC7-2954-4EAD-A989-81C96374DEBC}"/>
                </a:ext>
              </a:extLst>
            </p:cNvPr>
            <p:cNvSpPr/>
            <p:nvPr/>
          </p:nvSpPr>
          <p:spPr>
            <a:xfrm>
              <a:off x="0" y="380593"/>
              <a:ext cx="2720848" cy="2323795"/>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E3BB766-0B67-4B4D-9B32-A84B84A30993}"/>
                </a:ext>
              </a:extLst>
            </p:cNvPr>
            <p:cNvSpPr/>
            <p:nvPr/>
          </p:nvSpPr>
          <p:spPr>
            <a:xfrm>
              <a:off x="-406" y="381406"/>
              <a:ext cx="2987379" cy="3804310"/>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0D95DFC-90D8-40E3-AF3A-4E1133BBFE0B}"/>
                </a:ext>
              </a:extLst>
            </p:cNvPr>
            <p:cNvSpPr/>
            <p:nvPr/>
          </p:nvSpPr>
          <p:spPr>
            <a:xfrm>
              <a:off x="10611515" y="431485"/>
              <a:ext cx="1580891" cy="1072397"/>
            </a:xfrm>
            <a:custGeom>
              <a:avLst/>
              <a:gdLst>
                <a:gd name="connsiteX0" fmla="*/ 396235 w 1580891"/>
                <a:gd name="connsiteY0" fmla="*/ 19008 h 1072397"/>
                <a:gd name="connsiteX1" fmla="*/ 49576 w 1580891"/>
                <a:gd name="connsiteY1" fmla="*/ 166938 h 1072397"/>
                <a:gd name="connsiteX2" fmla="*/ 401 w 1580891"/>
                <a:gd name="connsiteY2" fmla="*/ 282762 h 1072397"/>
                <a:gd name="connsiteX3" fmla="*/ 84932 w 1580891"/>
                <a:gd name="connsiteY3" fmla="*/ 428660 h 1072397"/>
                <a:gd name="connsiteX4" fmla="*/ 419805 w 1580891"/>
                <a:gd name="connsiteY4" fmla="*/ 681034 h 1072397"/>
                <a:gd name="connsiteX5" fmla="*/ 1296411 w 1580891"/>
                <a:gd name="connsiteY5" fmla="*/ 1016314 h 1072397"/>
                <a:gd name="connsiteX6" fmla="*/ 1580891 w 1580891"/>
                <a:gd name="connsiteY6" fmla="*/ 1072397 h 1072397"/>
                <a:gd name="connsiteX7" fmla="*/ 1580891 w 1580891"/>
                <a:gd name="connsiteY7" fmla="*/ 1064676 h 1072397"/>
                <a:gd name="connsiteX8" fmla="*/ 766465 w 1580891"/>
                <a:gd name="connsiteY8" fmla="*/ 843188 h 1072397"/>
                <a:gd name="connsiteX9" fmla="*/ 564484 w 1580891"/>
                <a:gd name="connsiteY9" fmla="*/ 759063 h 1072397"/>
                <a:gd name="connsiteX10" fmla="*/ 364129 w 1580891"/>
                <a:gd name="connsiteY10" fmla="*/ 635924 h 1072397"/>
                <a:gd name="connsiteX11" fmla="*/ 180843 w 1580891"/>
                <a:gd name="connsiteY11" fmla="*/ 504250 h 1072397"/>
                <a:gd name="connsiteX12" fmla="*/ 7716 w 1580891"/>
                <a:gd name="connsiteY12" fmla="*/ 298612 h 1072397"/>
                <a:gd name="connsiteX13" fmla="*/ 323083 w 1580891"/>
                <a:gd name="connsiteY13" fmla="*/ 44205 h 1072397"/>
                <a:gd name="connsiteX14" fmla="*/ 838804 w 1580891"/>
                <a:gd name="connsiteY14" fmla="*/ 32420 h 1072397"/>
                <a:gd name="connsiteX15" fmla="*/ 1580891 w 1580891"/>
                <a:gd name="connsiteY15" fmla="*/ 300237 h 1072397"/>
                <a:gd name="connsiteX16" fmla="*/ 1580891 w 1580891"/>
                <a:gd name="connsiteY16" fmla="*/ 292109 h 1072397"/>
                <a:gd name="connsiteX17" fmla="*/ 841243 w 1580891"/>
                <a:gd name="connsiteY17" fmla="*/ 24698 h 1072397"/>
                <a:gd name="connsiteX18" fmla="*/ 396235 w 1580891"/>
                <a:gd name="connsiteY18" fmla="*/ 19008 h 10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0891" h="1072397">
                  <a:moveTo>
                    <a:pt x="396235" y="19008"/>
                  </a:moveTo>
                  <a:cubicBezTo>
                    <a:pt x="279597" y="39735"/>
                    <a:pt x="139796" y="85658"/>
                    <a:pt x="49576" y="166938"/>
                  </a:cubicBezTo>
                  <a:cubicBezTo>
                    <a:pt x="14625" y="198637"/>
                    <a:pt x="3652" y="237652"/>
                    <a:pt x="401" y="282762"/>
                  </a:cubicBezTo>
                  <a:cubicBezTo>
                    <a:pt x="-4883" y="347380"/>
                    <a:pt x="43073" y="385988"/>
                    <a:pt x="84932" y="428660"/>
                  </a:cubicBezTo>
                  <a:cubicBezTo>
                    <a:pt x="182875" y="529040"/>
                    <a:pt x="301544" y="607069"/>
                    <a:pt x="419805" y="681034"/>
                  </a:cubicBezTo>
                  <a:cubicBezTo>
                    <a:pt x="686404" y="847658"/>
                    <a:pt x="991204" y="946820"/>
                    <a:pt x="1296411" y="1016314"/>
                  </a:cubicBezTo>
                  <a:cubicBezTo>
                    <a:pt x="1390696" y="1037853"/>
                    <a:pt x="1485793" y="1056141"/>
                    <a:pt x="1580891" y="1072397"/>
                  </a:cubicBezTo>
                  <a:lnTo>
                    <a:pt x="1580891" y="1064676"/>
                  </a:lnTo>
                  <a:cubicBezTo>
                    <a:pt x="1303320" y="1018346"/>
                    <a:pt x="1021684" y="958605"/>
                    <a:pt x="766465" y="843188"/>
                  </a:cubicBezTo>
                  <a:cubicBezTo>
                    <a:pt x="699816" y="813114"/>
                    <a:pt x="629915" y="792388"/>
                    <a:pt x="564484" y="759063"/>
                  </a:cubicBezTo>
                  <a:cubicBezTo>
                    <a:pt x="495396" y="723706"/>
                    <a:pt x="429560" y="678189"/>
                    <a:pt x="364129" y="635924"/>
                  </a:cubicBezTo>
                  <a:cubicBezTo>
                    <a:pt x="300731" y="595284"/>
                    <a:pt x="239364" y="551799"/>
                    <a:pt x="180843" y="504250"/>
                  </a:cubicBezTo>
                  <a:cubicBezTo>
                    <a:pt x="124760" y="458733"/>
                    <a:pt x="13405" y="377047"/>
                    <a:pt x="7716" y="298612"/>
                  </a:cubicBezTo>
                  <a:cubicBezTo>
                    <a:pt x="-2851" y="142554"/>
                    <a:pt x="205227" y="77530"/>
                    <a:pt x="323083" y="44205"/>
                  </a:cubicBezTo>
                  <a:cubicBezTo>
                    <a:pt x="488488" y="-2937"/>
                    <a:pt x="670961" y="-1718"/>
                    <a:pt x="838804" y="32420"/>
                  </a:cubicBezTo>
                  <a:cubicBezTo>
                    <a:pt x="1097681" y="84845"/>
                    <a:pt x="1336644" y="202295"/>
                    <a:pt x="1580891" y="300237"/>
                  </a:cubicBezTo>
                  <a:lnTo>
                    <a:pt x="1580891" y="292109"/>
                  </a:lnTo>
                  <a:cubicBezTo>
                    <a:pt x="1337051" y="194980"/>
                    <a:pt x="1098900" y="79968"/>
                    <a:pt x="841243" y="24698"/>
                  </a:cubicBezTo>
                  <a:cubicBezTo>
                    <a:pt x="695345" y="-7001"/>
                    <a:pt x="542132" y="-7408"/>
                    <a:pt x="396235" y="1900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75752EB-E762-45FF-A225-843B1843245A}"/>
                </a:ext>
              </a:extLst>
            </p:cNvPr>
            <p:cNvSpPr/>
            <p:nvPr/>
          </p:nvSpPr>
          <p:spPr>
            <a:xfrm>
              <a:off x="11101771" y="656214"/>
              <a:ext cx="1091041" cy="623336"/>
            </a:xfrm>
            <a:custGeom>
              <a:avLst/>
              <a:gdLst>
                <a:gd name="connsiteX0" fmla="*/ 172984 w 1091041"/>
                <a:gd name="connsiteY0" fmla="*/ 3170 h 623336"/>
                <a:gd name="connsiteX1" fmla="*/ 264 w 1091041"/>
                <a:gd name="connsiteY1" fmla="*/ 127528 h 623336"/>
                <a:gd name="connsiteX2" fmla="*/ 185989 w 1091041"/>
                <a:gd name="connsiteY2" fmla="*/ 351048 h 623336"/>
                <a:gd name="connsiteX3" fmla="*/ 517612 w 1091041"/>
                <a:gd name="connsiteY3" fmla="*/ 510357 h 623336"/>
                <a:gd name="connsiteX4" fmla="*/ 1090636 w 1091041"/>
                <a:gd name="connsiteY4" fmla="*/ 623336 h 623336"/>
                <a:gd name="connsiteX5" fmla="*/ 1090636 w 1091041"/>
                <a:gd name="connsiteY5" fmla="*/ 615208 h 623336"/>
                <a:gd name="connsiteX6" fmla="*/ 599297 w 1091041"/>
                <a:gd name="connsiteY6" fmla="*/ 527426 h 623336"/>
                <a:gd name="connsiteX7" fmla="*/ 290840 w 1091041"/>
                <a:gd name="connsiteY7" fmla="*/ 405099 h 623336"/>
                <a:gd name="connsiteX8" fmla="*/ 162012 w 1091041"/>
                <a:gd name="connsiteY8" fmla="*/ 325038 h 623336"/>
                <a:gd name="connsiteX9" fmla="*/ 11237 w 1091041"/>
                <a:gd name="connsiteY9" fmla="*/ 173451 h 623336"/>
                <a:gd name="connsiteX10" fmla="*/ 111617 w 1091041"/>
                <a:gd name="connsiteY10" fmla="*/ 25115 h 623336"/>
                <a:gd name="connsiteX11" fmla="*/ 257921 w 1091041"/>
                <a:gd name="connsiteY11" fmla="*/ 10078 h 623336"/>
                <a:gd name="connsiteX12" fmla="*/ 606613 w 1091041"/>
                <a:gd name="connsiteY12" fmla="*/ 86482 h 623336"/>
                <a:gd name="connsiteX13" fmla="*/ 1091041 w 1091041"/>
                <a:gd name="connsiteY13" fmla="*/ 309189 h 623336"/>
                <a:gd name="connsiteX14" fmla="*/ 1091041 w 1091041"/>
                <a:gd name="connsiteY14" fmla="*/ 300654 h 623336"/>
                <a:gd name="connsiteX15" fmla="*/ 523708 w 1091041"/>
                <a:gd name="connsiteY15" fmla="*/ 50718 h 623336"/>
                <a:gd name="connsiteX16" fmla="*/ 172984 w 1091041"/>
                <a:gd name="connsiteY16" fmla="*/ 3170 h 6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1041" h="623336">
                  <a:moveTo>
                    <a:pt x="172984" y="3170"/>
                  </a:moveTo>
                  <a:cubicBezTo>
                    <a:pt x="107148" y="10078"/>
                    <a:pt x="5141" y="47467"/>
                    <a:pt x="264" y="127528"/>
                  </a:cubicBezTo>
                  <a:cubicBezTo>
                    <a:pt x="-6239" y="234005"/>
                    <a:pt x="108773" y="298622"/>
                    <a:pt x="185989" y="351048"/>
                  </a:cubicBezTo>
                  <a:cubicBezTo>
                    <a:pt x="287996" y="420542"/>
                    <a:pt x="401381" y="470936"/>
                    <a:pt x="517612" y="510357"/>
                  </a:cubicBezTo>
                  <a:cubicBezTo>
                    <a:pt x="702524" y="572942"/>
                    <a:pt x="896782" y="602203"/>
                    <a:pt x="1090636" y="623336"/>
                  </a:cubicBezTo>
                  <a:lnTo>
                    <a:pt x="1090636" y="615208"/>
                  </a:lnTo>
                  <a:cubicBezTo>
                    <a:pt x="925230" y="596514"/>
                    <a:pt x="760232" y="572130"/>
                    <a:pt x="599297" y="527426"/>
                  </a:cubicBezTo>
                  <a:cubicBezTo>
                    <a:pt x="492414" y="497758"/>
                    <a:pt x="388782" y="457118"/>
                    <a:pt x="290840" y="405099"/>
                  </a:cubicBezTo>
                  <a:cubicBezTo>
                    <a:pt x="246136" y="381528"/>
                    <a:pt x="203464" y="353893"/>
                    <a:pt x="162012" y="325038"/>
                  </a:cubicBezTo>
                  <a:cubicBezTo>
                    <a:pt x="108366" y="287243"/>
                    <a:pt x="33182" y="238475"/>
                    <a:pt x="11237" y="173451"/>
                  </a:cubicBezTo>
                  <a:cubicBezTo>
                    <a:pt x="-13554" y="99893"/>
                    <a:pt x="52284" y="47061"/>
                    <a:pt x="111617" y="25115"/>
                  </a:cubicBezTo>
                  <a:cubicBezTo>
                    <a:pt x="158353" y="8046"/>
                    <a:pt x="208748" y="7234"/>
                    <a:pt x="257921" y="10078"/>
                  </a:cubicBezTo>
                  <a:cubicBezTo>
                    <a:pt x="377404" y="16581"/>
                    <a:pt x="494446" y="47061"/>
                    <a:pt x="606613" y="86482"/>
                  </a:cubicBezTo>
                  <a:cubicBezTo>
                    <a:pt x="774456" y="145410"/>
                    <a:pt x="931733" y="229534"/>
                    <a:pt x="1091041" y="309189"/>
                  </a:cubicBezTo>
                  <a:lnTo>
                    <a:pt x="1091041" y="300654"/>
                  </a:lnTo>
                  <a:cubicBezTo>
                    <a:pt x="905724" y="208402"/>
                    <a:pt x="722844" y="111272"/>
                    <a:pt x="523708" y="50718"/>
                  </a:cubicBezTo>
                  <a:cubicBezTo>
                    <a:pt x="413166" y="17394"/>
                    <a:pt x="287996" y="-9429"/>
                    <a:pt x="172984" y="3170"/>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B1D6D91-1309-4E29-8531-6F6AC2B8DD2A}"/>
                </a:ext>
              </a:extLst>
            </p:cNvPr>
            <p:cNvSpPr/>
            <p:nvPr/>
          </p:nvSpPr>
          <p:spPr>
            <a:xfrm>
              <a:off x="0" y="698441"/>
              <a:ext cx="2774820" cy="3364136"/>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DE24E53-6989-448E-A4D6-84F6805278FA}"/>
                </a:ext>
              </a:extLst>
            </p:cNvPr>
            <p:cNvSpPr/>
            <p:nvPr/>
          </p:nvSpPr>
          <p:spPr>
            <a:xfrm>
              <a:off x="4620532" y="772875"/>
              <a:ext cx="1043889" cy="1017720"/>
            </a:xfrm>
            <a:custGeom>
              <a:avLst/>
              <a:gdLst>
                <a:gd name="connsiteX0" fmla="*/ 904475 w 1043889"/>
                <a:gd name="connsiteY0" fmla="*/ 300 h 1017720"/>
                <a:gd name="connsiteX1" fmla="*/ 565131 w 1043889"/>
                <a:gd name="connsiteY1" fmla="*/ 71420 h 1017720"/>
                <a:gd name="connsiteX2" fmla="*/ 75013 w 1043889"/>
                <a:gd name="connsiteY2" fmla="*/ 533091 h 1017720"/>
                <a:gd name="connsiteX3" fmla="*/ 13646 w 1043889"/>
                <a:gd name="connsiteY3" fmla="*/ 743606 h 1017720"/>
                <a:gd name="connsiteX4" fmla="*/ 70949 w 1043889"/>
                <a:gd name="connsiteY4" fmla="*/ 1008579 h 1017720"/>
                <a:gd name="connsiteX5" fmla="*/ 199371 w 1043889"/>
                <a:gd name="connsiteY5" fmla="*/ 987446 h 1017720"/>
                <a:gd name="connsiteX6" fmla="*/ 392005 w 1043889"/>
                <a:gd name="connsiteY6" fmla="*/ 843987 h 1017720"/>
                <a:gd name="connsiteX7" fmla="*/ 996321 w 1043889"/>
                <a:gd name="connsiteY7" fmla="*/ 162454 h 1017720"/>
                <a:gd name="connsiteX8" fmla="*/ 1043464 w 1043889"/>
                <a:gd name="connsiteY8" fmla="*/ 83612 h 1017720"/>
                <a:gd name="connsiteX9" fmla="*/ 1025176 w 1043889"/>
                <a:gd name="connsiteY9" fmla="*/ 39721 h 1017720"/>
                <a:gd name="connsiteX10" fmla="*/ 904475 w 1043889"/>
                <a:gd name="connsiteY10" fmla="*/ 300 h 1017720"/>
                <a:gd name="connsiteX11" fmla="*/ 1017861 w 1043889"/>
                <a:gd name="connsiteY11" fmla="*/ 112467 h 1017720"/>
                <a:gd name="connsiteX12" fmla="*/ 969499 w 1043889"/>
                <a:gd name="connsiteY12" fmla="*/ 189276 h 1017720"/>
                <a:gd name="connsiteX13" fmla="*/ 837825 w 1043889"/>
                <a:gd name="connsiteY13" fmla="*/ 364028 h 1017720"/>
                <a:gd name="connsiteX14" fmla="*/ 558222 w 1043889"/>
                <a:gd name="connsiteY14" fmla="*/ 665171 h 1017720"/>
                <a:gd name="connsiteX15" fmla="*/ 412731 w 1043889"/>
                <a:gd name="connsiteY15" fmla="*/ 811881 h 1017720"/>
                <a:gd name="connsiteX16" fmla="*/ 228632 w 1043889"/>
                <a:gd name="connsiteY16" fmla="*/ 957779 h 1017720"/>
                <a:gd name="connsiteX17" fmla="*/ 127438 w 1043889"/>
                <a:gd name="connsiteY17" fmla="*/ 1004921 h 1017720"/>
                <a:gd name="connsiteX18" fmla="*/ 17304 w 1043889"/>
                <a:gd name="connsiteY18" fmla="*/ 917545 h 1017720"/>
                <a:gd name="connsiteX19" fmla="*/ 21368 w 1043889"/>
                <a:gd name="connsiteY19" fmla="*/ 746044 h 1017720"/>
                <a:gd name="connsiteX20" fmla="*/ 976408 w 1043889"/>
                <a:gd name="connsiteY20" fmla="*/ 11273 h 1017720"/>
                <a:gd name="connsiteX21" fmla="*/ 1017861 w 1043889"/>
                <a:gd name="connsiteY21" fmla="*/ 112467 h 10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3889" h="1017720">
                  <a:moveTo>
                    <a:pt x="904475" y="300"/>
                  </a:moveTo>
                  <a:cubicBezTo>
                    <a:pt x="787838" y="-106"/>
                    <a:pt x="672421" y="27529"/>
                    <a:pt x="565131" y="71420"/>
                  </a:cubicBezTo>
                  <a:cubicBezTo>
                    <a:pt x="352990" y="158390"/>
                    <a:pt x="172142" y="324201"/>
                    <a:pt x="75013" y="533091"/>
                  </a:cubicBezTo>
                  <a:cubicBezTo>
                    <a:pt x="44126" y="599740"/>
                    <a:pt x="24619" y="670860"/>
                    <a:pt x="13646" y="743606"/>
                  </a:cubicBezTo>
                  <a:cubicBezTo>
                    <a:pt x="-9519" y="835859"/>
                    <a:pt x="-10738" y="945180"/>
                    <a:pt x="70949" y="1008579"/>
                  </a:cubicBezTo>
                  <a:cubicBezTo>
                    <a:pt x="101022" y="1031743"/>
                    <a:pt x="174174" y="1005734"/>
                    <a:pt x="199371" y="987446"/>
                  </a:cubicBezTo>
                  <a:cubicBezTo>
                    <a:pt x="263989" y="940710"/>
                    <a:pt x="336328" y="901289"/>
                    <a:pt x="392005" y="843987"/>
                  </a:cubicBezTo>
                  <a:cubicBezTo>
                    <a:pt x="603739" y="626156"/>
                    <a:pt x="830104" y="419299"/>
                    <a:pt x="996321" y="162454"/>
                  </a:cubicBezTo>
                  <a:cubicBezTo>
                    <a:pt x="1010952" y="139695"/>
                    <a:pt x="1036149" y="110028"/>
                    <a:pt x="1043464" y="83612"/>
                  </a:cubicBezTo>
                  <a:cubicBezTo>
                    <a:pt x="1046715" y="71827"/>
                    <a:pt x="1030459" y="48255"/>
                    <a:pt x="1025176" y="39721"/>
                  </a:cubicBezTo>
                  <a:cubicBezTo>
                    <a:pt x="996321" y="-7421"/>
                    <a:pt x="954869" y="707"/>
                    <a:pt x="904475" y="300"/>
                  </a:cubicBezTo>
                  <a:close/>
                  <a:moveTo>
                    <a:pt x="1017861" y="112467"/>
                  </a:moveTo>
                  <a:cubicBezTo>
                    <a:pt x="1002417" y="138476"/>
                    <a:pt x="986161" y="164079"/>
                    <a:pt x="969499" y="189276"/>
                  </a:cubicBezTo>
                  <a:cubicBezTo>
                    <a:pt x="929265" y="250236"/>
                    <a:pt x="884155" y="307945"/>
                    <a:pt x="837825" y="364028"/>
                  </a:cubicBezTo>
                  <a:cubicBezTo>
                    <a:pt x="750449" y="469692"/>
                    <a:pt x="654539" y="567635"/>
                    <a:pt x="558222" y="665171"/>
                  </a:cubicBezTo>
                  <a:cubicBezTo>
                    <a:pt x="509861" y="713939"/>
                    <a:pt x="461093" y="762707"/>
                    <a:pt x="412731" y="811881"/>
                  </a:cubicBezTo>
                  <a:cubicBezTo>
                    <a:pt x="356648" y="869183"/>
                    <a:pt x="294469" y="912262"/>
                    <a:pt x="228632" y="957779"/>
                  </a:cubicBezTo>
                  <a:cubicBezTo>
                    <a:pt x="196120" y="980131"/>
                    <a:pt x="166046" y="995980"/>
                    <a:pt x="127438" y="1004921"/>
                  </a:cubicBezTo>
                  <a:cubicBezTo>
                    <a:pt x="64446" y="1019551"/>
                    <a:pt x="33153" y="965500"/>
                    <a:pt x="17304" y="917545"/>
                  </a:cubicBezTo>
                  <a:cubicBezTo>
                    <a:pt x="-578" y="863087"/>
                    <a:pt x="7957" y="800502"/>
                    <a:pt x="21368" y="746044"/>
                  </a:cubicBezTo>
                  <a:cubicBezTo>
                    <a:pt x="86392" y="299817"/>
                    <a:pt x="537902" y="-21645"/>
                    <a:pt x="976408" y="11273"/>
                  </a:cubicBezTo>
                  <a:cubicBezTo>
                    <a:pt x="1024363" y="14931"/>
                    <a:pt x="1036555" y="80361"/>
                    <a:pt x="1017861" y="112467"/>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4652AAF-613E-41A3-A5BB-4AFAA9793497}"/>
                </a:ext>
              </a:extLst>
            </p:cNvPr>
            <p:cNvSpPr/>
            <p:nvPr/>
          </p:nvSpPr>
          <p:spPr>
            <a:xfrm>
              <a:off x="4461894" y="876637"/>
              <a:ext cx="7728886" cy="5600362"/>
            </a:xfrm>
            <a:custGeom>
              <a:avLst/>
              <a:gdLst>
                <a:gd name="connsiteX0" fmla="*/ 6654771 w 7728886"/>
                <a:gd name="connsiteY0" fmla="*/ 818254 h 5600362"/>
                <a:gd name="connsiteX1" fmla="*/ 6562925 w 7728886"/>
                <a:gd name="connsiteY1" fmla="*/ 777208 h 5600362"/>
                <a:gd name="connsiteX2" fmla="*/ 6441411 w 7728886"/>
                <a:gd name="connsiteY2" fmla="*/ 734942 h 5600362"/>
                <a:gd name="connsiteX3" fmla="*/ 6004938 w 7728886"/>
                <a:gd name="connsiteY3" fmla="*/ 542715 h 5600362"/>
                <a:gd name="connsiteX4" fmla="*/ 5040145 w 7728886"/>
                <a:gd name="connsiteY4" fmla="*/ 153790 h 5600362"/>
                <a:gd name="connsiteX5" fmla="*/ 4092419 w 7728886"/>
                <a:gd name="connsiteY5" fmla="*/ 6267 h 5600362"/>
                <a:gd name="connsiteX6" fmla="*/ 3615306 w 7728886"/>
                <a:gd name="connsiteY6" fmla="*/ 95269 h 5600362"/>
                <a:gd name="connsiteX7" fmla="*/ 3426330 w 7728886"/>
                <a:gd name="connsiteY7" fmla="*/ 148101 h 5600362"/>
                <a:gd name="connsiteX8" fmla="*/ 3317821 w 7728886"/>
                <a:gd name="connsiteY8" fmla="*/ 175329 h 5600362"/>
                <a:gd name="connsiteX9" fmla="*/ 3187773 w 7728886"/>
                <a:gd name="connsiteY9" fmla="*/ 210686 h 5600362"/>
                <a:gd name="connsiteX10" fmla="*/ 2963440 w 7728886"/>
                <a:gd name="connsiteY10" fmla="*/ 271240 h 5600362"/>
                <a:gd name="connsiteX11" fmla="*/ 2858182 w 7728886"/>
                <a:gd name="connsiteY11" fmla="*/ 296437 h 5600362"/>
                <a:gd name="connsiteX12" fmla="*/ 2838675 w 7728886"/>
                <a:gd name="connsiteY12" fmla="*/ 308629 h 5600362"/>
                <a:gd name="connsiteX13" fmla="*/ 2770806 w 7728886"/>
                <a:gd name="connsiteY13" fmla="*/ 329761 h 5600362"/>
                <a:gd name="connsiteX14" fmla="*/ 2340835 w 7728886"/>
                <a:gd name="connsiteY14" fmla="*/ 451681 h 5600362"/>
                <a:gd name="connsiteX15" fmla="*/ 1583306 w 7728886"/>
                <a:gd name="connsiteY15" fmla="*/ 824757 h 5600362"/>
                <a:gd name="connsiteX16" fmla="*/ 1499994 w 7728886"/>
                <a:gd name="connsiteY16" fmla="*/ 894657 h 5600362"/>
                <a:gd name="connsiteX17" fmla="*/ 1429280 w 7728886"/>
                <a:gd name="connsiteY17" fmla="*/ 941800 h 5600362"/>
                <a:gd name="connsiteX18" fmla="*/ 1253715 w 7728886"/>
                <a:gd name="connsiteY18" fmla="*/ 1118177 h 5600362"/>
                <a:gd name="connsiteX19" fmla="*/ 948915 w 7728886"/>
                <a:gd name="connsiteY19" fmla="*/ 1477435 h 5600362"/>
                <a:gd name="connsiteX20" fmla="*/ 670531 w 7728886"/>
                <a:gd name="connsiteY20" fmla="*/ 1886273 h 5600362"/>
                <a:gd name="connsiteX21" fmla="*/ 379142 w 7728886"/>
                <a:gd name="connsiteY21" fmla="*/ 2287390 h 5600362"/>
                <a:gd name="connsiteX22" fmla="*/ 122704 w 7728886"/>
                <a:gd name="connsiteY22" fmla="*/ 2645429 h 5600362"/>
                <a:gd name="connsiteX23" fmla="*/ 784 w 7728886"/>
                <a:gd name="connsiteY23" fmla="*/ 3046139 h 5600362"/>
                <a:gd name="connsiteX24" fmla="*/ 154810 w 7728886"/>
                <a:gd name="connsiteY24" fmla="*/ 3387109 h 5600362"/>
                <a:gd name="connsiteX25" fmla="*/ 396211 w 7728886"/>
                <a:gd name="connsiteY25" fmla="*/ 3624853 h 5600362"/>
                <a:gd name="connsiteX26" fmla="*/ 1064739 w 7728886"/>
                <a:gd name="connsiteY26" fmla="*/ 3925182 h 5600362"/>
                <a:gd name="connsiteX27" fmla="*/ 1920211 w 7728886"/>
                <a:gd name="connsiteY27" fmla="*/ 4041413 h 5600362"/>
                <a:gd name="connsiteX28" fmla="*/ 2433088 w 7728886"/>
                <a:gd name="connsiteY28" fmla="*/ 4060920 h 5600362"/>
                <a:gd name="connsiteX29" fmla="*/ 2937430 w 7728886"/>
                <a:gd name="connsiteY29" fmla="*/ 4178369 h 5600362"/>
                <a:gd name="connsiteX30" fmla="*/ 3653101 w 7728886"/>
                <a:gd name="connsiteY30" fmla="*/ 4818856 h 5600362"/>
                <a:gd name="connsiteX31" fmla="*/ 4335853 w 7728886"/>
                <a:gd name="connsiteY31" fmla="*/ 5471128 h 5600362"/>
                <a:gd name="connsiteX32" fmla="*/ 4495162 w 7728886"/>
                <a:gd name="connsiteY32" fmla="*/ 5600363 h 5600362"/>
                <a:gd name="connsiteX33" fmla="*/ 4508573 w 7728886"/>
                <a:gd name="connsiteY33" fmla="*/ 5600363 h 5600362"/>
                <a:gd name="connsiteX34" fmla="*/ 3896534 w 7728886"/>
                <a:gd name="connsiteY34" fmla="*/ 5059039 h 5600362"/>
                <a:gd name="connsiteX35" fmla="*/ 3567757 w 7728886"/>
                <a:gd name="connsiteY35" fmla="*/ 4714818 h 5600362"/>
                <a:gd name="connsiteX36" fmla="*/ 3251578 w 7728886"/>
                <a:gd name="connsiteY36" fmla="*/ 4366939 h 5600362"/>
                <a:gd name="connsiteX37" fmla="*/ 2412362 w 7728886"/>
                <a:gd name="connsiteY37" fmla="*/ 4051166 h 5600362"/>
                <a:gd name="connsiteX38" fmla="*/ 1899891 w 7728886"/>
                <a:gd name="connsiteY38" fmla="*/ 4032878 h 5600362"/>
                <a:gd name="connsiteX39" fmla="*/ 1394736 w 7728886"/>
                <a:gd name="connsiteY39" fmla="*/ 3983704 h 5600362"/>
                <a:gd name="connsiteX40" fmla="*/ 86941 w 7728886"/>
                <a:gd name="connsiteY40" fmla="*/ 3270472 h 5600362"/>
                <a:gd name="connsiteX41" fmla="*/ 58899 w 7728886"/>
                <a:gd name="connsiteY41" fmla="*/ 2781979 h 5600362"/>
                <a:gd name="connsiteX42" fmla="*/ 315744 w 7728886"/>
                <a:gd name="connsiteY42" fmla="*/ 2380049 h 5600362"/>
                <a:gd name="connsiteX43" fmla="*/ 596160 w 7728886"/>
                <a:gd name="connsiteY43" fmla="*/ 2019979 h 5600362"/>
                <a:gd name="connsiteX44" fmla="*/ 858694 w 7728886"/>
                <a:gd name="connsiteY44" fmla="*/ 1611547 h 5600362"/>
                <a:gd name="connsiteX45" fmla="*/ 1180970 w 7728886"/>
                <a:gd name="connsiteY45" fmla="*/ 1208398 h 5600362"/>
                <a:gd name="connsiteX46" fmla="*/ 1337027 w 7728886"/>
                <a:gd name="connsiteY46" fmla="*/ 1041774 h 5600362"/>
                <a:gd name="connsiteX47" fmla="*/ 1419526 w 7728886"/>
                <a:gd name="connsiteY47" fmla="*/ 960901 h 5600362"/>
                <a:gd name="connsiteX48" fmla="*/ 1504870 w 7728886"/>
                <a:gd name="connsiteY48" fmla="*/ 900347 h 5600362"/>
                <a:gd name="connsiteX49" fmla="*/ 2308323 w 7728886"/>
                <a:gd name="connsiteY49" fmla="*/ 470376 h 5600362"/>
                <a:gd name="connsiteX50" fmla="*/ 2737482 w 7728886"/>
                <a:gd name="connsiteY50" fmla="*/ 347237 h 5600362"/>
                <a:gd name="connsiteX51" fmla="*/ 2831766 w 7728886"/>
                <a:gd name="connsiteY51" fmla="*/ 321633 h 5600362"/>
                <a:gd name="connsiteX52" fmla="*/ 2906544 w 7728886"/>
                <a:gd name="connsiteY52" fmla="*/ 293185 h 5600362"/>
                <a:gd name="connsiteX53" fmla="*/ 3152010 w 7728886"/>
                <a:gd name="connsiteY53" fmla="*/ 229381 h 5600362"/>
                <a:gd name="connsiteX54" fmla="*/ 3373091 w 7728886"/>
                <a:gd name="connsiteY54" fmla="*/ 170859 h 5600362"/>
                <a:gd name="connsiteX55" fmla="*/ 3438522 w 7728886"/>
                <a:gd name="connsiteY55" fmla="*/ 148507 h 5600362"/>
                <a:gd name="connsiteX56" fmla="*/ 3575885 w 7728886"/>
                <a:gd name="connsiteY56" fmla="*/ 112337 h 5600362"/>
                <a:gd name="connsiteX57" fmla="*/ 4091200 w 7728886"/>
                <a:gd name="connsiteY57" fmla="*/ 13989 h 5600362"/>
                <a:gd name="connsiteX58" fmla="*/ 5075094 w 7728886"/>
                <a:gd name="connsiteY58" fmla="*/ 173704 h 5600362"/>
                <a:gd name="connsiteX59" fmla="*/ 6038262 w 7728886"/>
                <a:gd name="connsiteY59" fmla="*/ 565473 h 5600362"/>
                <a:gd name="connsiteX60" fmla="*/ 6262595 w 7728886"/>
                <a:gd name="connsiteY60" fmla="*/ 658945 h 5600362"/>
                <a:gd name="connsiteX61" fmla="*/ 6504810 w 7728886"/>
                <a:gd name="connsiteY61" fmla="*/ 773957 h 5600362"/>
                <a:gd name="connsiteX62" fmla="*/ 6594625 w 7728886"/>
                <a:gd name="connsiteY62" fmla="*/ 801185 h 5600362"/>
                <a:gd name="connsiteX63" fmla="*/ 6686877 w 7728886"/>
                <a:gd name="connsiteY63" fmla="*/ 841419 h 5600362"/>
                <a:gd name="connsiteX64" fmla="*/ 6928685 w 7728886"/>
                <a:gd name="connsiteY64" fmla="*/ 933672 h 5600362"/>
                <a:gd name="connsiteX65" fmla="*/ 7728886 w 7728886"/>
                <a:gd name="connsiteY65" fmla="*/ 1108830 h 5600362"/>
                <a:gd name="connsiteX66" fmla="*/ 7728886 w 7728886"/>
                <a:gd name="connsiteY66" fmla="*/ 1100702 h 5600362"/>
                <a:gd name="connsiteX67" fmla="*/ 6893329 w 7728886"/>
                <a:gd name="connsiteY67" fmla="*/ 912945 h 5600362"/>
                <a:gd name="connsiteX68" fmla="*/ 6654771 w 7728886"/>
                <a:gd name="connsiteY68" fmla="*/ 818254 h 560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28886" h="5600362">
                  <a:moveTo>
                    <a:pt x="6654771" y="818254"/>
                  </a:moveTo>
                  <a:cubicBezTo>
                    <a:pt x="6624698" y="805249"/>
                    <a:pt x="6594218" y="787368"/>
                    <a:pt x="6562925" y="777208"/>
                  </a:cubicBezTo>
                  <a:cubicBezTo>
                    <a:pt x="6521473" y="763797"/>
                    <a:pt x="6481645" y="754043"/>
                    <a:pt x="6441411" y="734942"/>
                  </a:cubicBezTo>
                  <a:cubicBezTo>
                    <a:pt x="6297953" y="665041"/>
                    <a:pt x="6152054" y="604081"/>
                    <a:pt x="6004938" y="542715"/>
                  </a:cubicBezTo>
                  <a:cubicBezTo>
                    <a:pt x="5685507" y="409009"/>
                    <a:pt x="5371361" y="258235"/>
                    <a:pt x="5040145" y="153790"/>
                  </a:cubicBezTo>
                  <a:cubicBezTo>
                    <a:pt x="4731686" y="56661"/>
                    <a:pt x="4418353" y="-23400"/>
                    <a:pt x="4092419" y="6267"/>
                  </a:cubicBezTo>
                  <a:cubicBezTo>
                    <a:pt x="3931078" y="20897"/>
                    <a:pt x="3772582" y="57880"/>
                    <a:pt x="3615306" y="95269"/>
                  </a:cubicBezTo>
                  <a:cubicBezTo>
                    <a:pt x="3555565" y="109493"/>
                    <a:pt x="3477942" y="113963"/>
                    <a:pt x="3426330" y="148101"/>
                  </a:cubicBezTo>
                  <a:cubicBezTo>
                    <a:pt x="3398288" y="166795"/>
                    <a:pt x="3350333" y="168014"/>
                    <a:pt x="3317821" y="175329"/>
                  </a:cubicBezTo>
                  <a:cubicBezTo>
                    <a:pt x="3273523" y="185083"/>
                    <a:pt x="3231258" y="197275"/>
                    <a:pt x="3187773" y="210686"/>
                  </a:cubicBezTo>
                  <a:cubicBezTo>
                    <a:pt x="3113808" y="233445"/>
                    <a:pt x="3038624" y="252952"/>
                    <a:pt x="2963440" y="271240"/>
                  </a:cubicBezTo>
                  <a:cubicBezTo>
                    <a:pt x="2928490" y="279774"/>
                    <a:pt x="2892726" y="286277"/>
                    <a:pt x="2858182" y="296437"/>
                  </a:cubicBezTo>
                  <a:cubicBezTo>
                    <a:pt x="2852899" y="298062"/>
                    <a:pt x="2843146" y="305377"/>
                    <a:pt x="2838675" y="308629"/>
                  </a:cubicBezTo>
                  <a:cubicBezTo>
                    <a:pt x="2819981" y="321227"/>
                    <a:pt x="2792346" y="324072"/>
                    <a:pt x="2770806" y="329761"/>
                  </a:cubicBezTo>
                  <a:cubicBezTo>
                    <a:pt x="2626941" y="368369"/>
                    <a:pt x="2483075" y="406571"/>
                    <a:pt x="2340835" y="451681"/>
                  </a:cubicBezTo>
                  <a:cubicBezTo>
                    <a:pt x="2070579" y="536619"/>
                    <a:pt x="1808451" y="650005"/>
                    <a:pt x="1583306" y="824757"/>
                  </a:cubicBezTo>
                  <a:cubicBezTo>
                    <a:pt x="1554858" y="847109"/>
                    <a:pt x="1527222" y="870680"/>
                    <a:pt x="1499994" y="894657"/>
                  </a:cubicBezTo>
                  <a:cubicBezTo>
                    <a:pt x="1477235" y="914571"/>
                    <a:pt x="1451226" y="921480"/>
                    <a:pt x="1429280" y="941800"/>
                  </a:cubicBezTo>
                  <a:cubicBezTo>
                    <a:pt x="1368320" y="997883"/>
                    <a:pt x="1310611" y="1057624"/>
                    <a:pt x="1253715" y="1118177"/>
                  </a:cubicBezTo>
                  <a:cubicBezTo>
                    <a:pt x="1146832" y="1232376"/>
                    <a:pt x="1041574" y="1351045"/>
                    <a:pt x="948915" y="1477435"/>
                  </a:cubicBezTo>
                  <a:cubicBezTo>
                    <a:pt x="850566" y="1611547"/>
                    <a:pt x="755469" y="1743221"/>
                    <a:pt x="670531" y="1886273"/>
                  </a:cubicBezTo>
                  <a:cubicBezTo>
                    <a:pt x="585187" y="2030139"/>
                    <a:pt x="483587" y="2157749"/>
                    <a:pt x="379142" y="2287390"/>
                  </a:cubicBezTo>
                  <a:cubicBezTo>
                    <a:pt x="286890" y="2401995"/>
                    <a:pt x="197888" y="2519038"/>
                    <a:pt x="122704" y="2645429"/>
                  </a:cubicBezTo>
                  <a:cubicBezTo>
                    <a:pt x="48739" y="2769787"/>
                    <a:pt x="-7344" y="2898616"/>
                    <a:pt x="784" y="3046139"/>
                  </a:cubicBezTo>
                  <a:cubicBezTo>
                    <a:pt x="7693" y="3172529"/>
                    <a:pt x="81251" y="3288353"/>
                    <a:pt x="154810" y="3387109"/>
                  </a:cubicBezTo>
                  <a:cubicBezTo>
                    <a:pt x="222678" y="3478142"/>
                    <a:pt x="305990" y="3556577"/>
                    <a:pt x="396211" y="3624853"/>
                  </a:cubicBezTo>
                  <a:cubicBezTo>
                    <a:pt x="592909" y="3773189"/>
                    <a:pt x="828621" y="3863409"/>
                    <a:pt x="1064739" y="3925182"/>
                  </a:cubicBezTo>
                  <a:cubicBezTo>
                    <a:pt x="1343530" y="3997928"/>
                    <a:pt x="1632886" y="4032472"/>
                    <a:pt x="1920211" y="4041413"/>
                  </a:cubicBezTo>
                  <a:cubicBezTo>
                    <a:pt x="2091306" y="4046696"/>
                    <a:pt x="2262400" y="4046696"/>
                    <a:pt x="2433088" y="4060920"/>
                  </a:cubicBezTo>
                  <a:cubicBezTo>
                    <a:pt x="2605808" y="4075144"/>
                    <a:pt x="2775683" y="4115784"/>
                    <a:pt x="2937430" y="4178369"/>
                  </a:cubicBezTo>
                  <a:cubicBezTo>
                    <a:pt x="3246294" y="4297851"/>
                    <a:pt x="3434864" y="4584770"/>
                    <a:pt x="3653101" y="4818856"/>
                  </a:cubicBezTo>
                  <a:cubicBezTo>
                    <a:pt x="3867680" y="5049285"/>
                    <a:pt x="4094858" y="5268335"/>
                    <a:pt x="4335853" y="5471128"/>
                  </a:cubicBezTo>
                  <a:cubicBezTo>
                    <a:pt x="4388278" y="5515019"/>
                    <a:pt x="4441517" y="5558098"/>
                    <a:pt x="4495162" y="5600363"/>
                  </a:cubicBezTo>
                  <a:lnTo>
                    <a:pt x="4508573" y="5600363"/>
                  </a:lnTo>
                  <a:cubicBezTo>
                    <a:pt x="4293994" y="5432114"/>
                    <a:pt x="4090387" y="5250859"/>
                    <a:pt x="3896534" y="5059039"/>
                  </a:cubicBezTo>
                  <a:cubicBezTo>
                    <a:pt x="3783555" y="4947279"/>
                    <a:pt x="3674640" y="4832267"/>
                    <a:pt x="3567757" y="4714818"/>
                  </a:cubicBezTo>
                  <a:cubicBezTo>
                    <a:pt x="3462499" y="4599400"/>
                    <a:pt x="3365776" y="4473823"/>
                    <a:pt x="3251578" y="4366939"/>
                  </a:cubicBezTo>
                  <a:cubicBezTo>
                    <a:pt x="3027651" y="4157237"/>
                    <a:pt x="2710253" y="4075957"/>
                    <a:pt x="2412362" y="4051166"/>
                  </a:cubicBezTo>
                  <a:cubicBezTo>
                    <a:pt x="2242080" y="4036942"/>
                    <a:pt x="2070579" y="4037755"/>
                    <a:pt x="1899891" y="4032878"/>
                  </a:cubicBezTo>
                  <a:cubicBezTo>
                    <a:pt x="1729610" y="4027595"/>
                    <a:pt x="1562579" y="4009307"/>
                    <a:pt x="1394736" y="3983704"/>
                  </a:cubicBezTo>
                  <a:cubicBezTo>
                    <a:pt x="898928" y="3908520"/>
                    <a:pt x="355978" y="3728891"/>
                    <a:pt x="86941" y="3270472"/>
                  </a:cubicBezTo>
                  <a:cubicBezTo>
                    <a:pt x="-3280" y="3116853"/>
                    <a:pt x="-17504" y="2945352"/>
                    <a:pt x="58899" y="2781979"/>
                  </a:cubicBezTo>
                  <a:cubicBezTo>
                    <a:pt x="126362" y="2637301"/>
                    <a:pt x="218614" y="2505627"/>
                    <a:pt x="315744" y="2380049"/>
                  </a:cubicBezTo>
                  <a:cubicBezTo>
                    <a:pt x="408810" y="2259755"/>
                    <a:pt x="513254" y="2147182"/>
                    <a:pt x="596160" y="2019979"/>
                  </a:cubicBezTo>
                  <a:cubicBezTo>
                    <a:pt x="684755" y="1883835"/>
                    <a:pt x="762378" y="1742814"/>
                    <a:pt x="858694" y="1611547"/>
                  </a:cubicBezTo>
                  <a:cubicBezTo>
                    <a:pt x="960701" y="1472965"/>
                    <a:pt x="1065552" y="1336008"/>
                    <a:pt x="1180970" y="1208398"/>
                  </a:cubicBezTo>
                  <a:cubicBezTo>
                    <a:pt x="1232176" y="1151909"/>
                    <a:pt x="1283789" y="1096232"/>
                    <a:pt x="1337027" y="1041774"/>
                  </a:cubicBezTo>
                  <a:cubicBezTo>
                    <a:pt x="1363850" y="1014139"/>
                    <a:pt x="1391485" y="987317"/>
                    <a:pt x="1419526" y="960901"/>
                  </a:cubicBezTo>
                  <a:cubicBezTo>
                    <a:pt x="1445942" y="936110"/>
                    <a:pt x="1478454" y="924325"/>
                    <a:pt x="1504870" y="900347"/>
                  </a:cubicBezTo>
                  <a:cubicBezTo>
                    <a:pt x="1733267" y="693083"/>
                    <a:pt x="2018560" y="565473"/>
                    <a:pt x="2308323" y="470376"/>
                  </a:cubicBezTo>
                  <a:cubicBezTo>
                    <a:pt x="2449750" y="424046"/>
                    <a:pt x="2593616" y="385438"/>
                    <a:pt x="2737482" y="347237"/>
                  </a:cubicBezTo>
                  <a:cubicBezTo>
                    <a:pt x="2768774" y="338702"/>
                    <a:pt x="2800474" y="330981"/>
                    <a:pt x="2831766" y="321633"/>
                  </a:cubicBezTo>
                  <a:cubicBezTo>
                    <a:pt x="2856963" y="313912"/>
                    <a:pt x="2878909" y="299688"/>
                    <a:pt x="2906544" y="293185"/>
                  </a:cubicBezTo>
                  <a:cubicBezTo>
                    <a:pt x="2989043" y="273678"/>
                    <a:pt x="3070730" y="252952"/>
                    <a:pt x="3152010" y="229381"/>
                  </a:cubicBezTo>
                  <a:cubicBezTo>
                    <a:pt x="3225974" y="208248"/>
                    <a:pt x="3297907" y="187521"/>
                    <a:pt x="3373091" y="170859"/>
                  </a:cubicBezTo>
                  <a:cubicBezTo>
                    <a:pt x="3398694" y="165169"/>
                    <a:pt x="3416982" y="162731"/>
                    <a:pt x="3438522" y="148507"/>
                  </a:cubicBezTo>
                  <a:cubicBezTo>
                    <a:pt x="3473472" y="125342"/>
                    <a:pt x="3535245" y="122091"/>
                    <a:pt x="3575885" y="112337"/>
                  </a:cubicBezTo>
                  <a:cubicBezTo>
                    <a:pt x="3746166" y="71291"/>
                    <a:pt x="3916854" y="31464"/>
                    <a:pt x="4091200" y="13989"/>
                  </a:cubicBezTo>
                  <a:cubicBezTo>
                    <a:pt x="4426886" y="-20149"/>
                    <a:pt x="4758915" y="70072"/>
                    <a:pt x="5075094" y="173704"/>
                  </a:cubicBezTo>
                  <a:cubicBezTo>
                    <a:pt x="5405091" y="281806"/>
                    <a:pt x="5718426" y="432174"/>
                    <a:pt x="6038262" y="565473"/>
                  </a:cubicBezTo>
                  <a:cubicBezTo>
                    <a:pt x="6113041" y="596766"/>
                    <a:pt x="6187818" y="627653"/>
                    <a:pt x="6262595" y="658945"/>
                  </a:cubicBezTo>
                  <a:cubicBezTo>
                    <a:pt x="6345094" y="693489"/>
                    <a:pt x="6423123" y="737787"/>
                    <a:pt x="6504810" y="773957"/>
                  </a:cubicBezTo>
                  <a:cubicBezTo>
                    <a:pt x="6533258" y="786555"/>
                    <a:pt x="6565363" y="788181"/>
                    <a:pt x="6594625" y="801185"/>
                  </a:cubicBezTo>
                  <a:cubicBezTo>
                    <a:pt x="6625105" y="815003"/>
                    <a:pt x="6655990" y="828414"/>
                    <a:pt x="6686877" y="841419"/>
                  </a:cubicBezTo>
                  <a:cubicBezTo>
                    <a:pt x="6766531" y="875150"/>
                    <a:pt x="6846998" y="905224"/>
                    <a:pt x="6928685" y="933672"/>
                  </a:cubicBezTo>
                  <a:cubicBezTo>
                    <a:pt x="7187562" y="1023080"/>
                    <a:pt x="7456598" y="1081601"/>
                    <a:pt x="7728886" y="1108830"/>
                  </a:cubicBezTo>
                  <a:lnTo>
                    <a:pt x="7728886" y="1100702"/>
                  </a:lnTo>
                  <a:cubicBezTo>
                    <a:pt x="7444001" y="1072254"/>
                    <a:pt x="7163990" y="1008043"/>
                    <a:pt x="6893329" y="912945"/>
                  </a:cubicBezTo>
                  <a:cubicBezTo>
                    <a:pt x="6813674" y="884091"/>
                    <a:pt x="6733613" y="852392"/>
                    <a:pt x="6654771" y="818254"/>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2B24501-89B1-4433-85F7-1D4A6510A5BA}"/>
                </a:ext>
              </a:extLst>
            </p:cNvPr>
            <p:cNvSpPr/>
            <p:nvPr/>
          </p:nvSpPr>
          <p:spPr>
            <a:xfrm>
              <a:off x="11643360" y="5875528"/>
              <a:ext cx="548233" cy="601472"/>
            </a:xfrm>
            <a:custGeom>
              <a:avLst/>
              <a:gdLst>
                <a:gd name="connsiteX0" fmla="*/ 0 w 548233"/>
                <a:gd name="connsiteY0" fmla="*/ 601472 h 601472"/>
                <a:gd name="connsiteX1" fmla="*/ 10160 w 548233"/>
                <a:gd name="connsiteY1" fmla="*/ 601472 h 601472"/>
                <a:gd name="connsiteX2" fmla="*/ 548233 w 548233"/>
                <a:gd name="connsiteY2" fmla="*/ 10160 h 601472"/>
                <a:gd name="connsiteX3" fmla="*/ 548233 w 548233"/>
                <a:gd name="connsiteY3" fmla="*/ 0 h 601472"/>
                <a:gd name="connsiteX4" fmla="*/ 0 w 548233"/>
                <a:gd name="connsiteY4" fmla="*/ 601472 h 60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33" h="601472">
                  <a:moveTo>
                    <a:pt x="0" y="601472"/>
                  </a:moveTo>
                  <a:lnTo>
                    <a:pt x="10160" y="601472"/>
                  </a:lnTo>
                  <a:cubicBezTo>
                    <a:pt x="178003" y="393395"/>
                    <a:pt x="332029" y="165405"/>
                    <a:pt x="548233" y="10160"/>
                  </a:cubicBezTo>
                  <a:lnTo>
                    <a:pt x="548233" y="0"/>
                  </a:lnTo>
                  <a:cubicBezTo>
                    <a:pt x="327965" y="157277"/>
                    <a:pt x="171501" y="390144"/>
                    <a:pt x="0" y="601472"/>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65BAF92-F458-4C31-A2BF-8F00D15EF1DC}"/>
                </a:ext>
              </a:extLst>
            </p:cNvPr>
            <p:cNvSpPr/>
            <p:nvPr/>
          </p:nvSpPr>
          <p:spPr>
            <a:xfrm>
              <a:off x="-812" y="962194"/>
              <a:ext cx="2632045" cy="2965864"/>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8A1BD39-9763-4A34-A6BC-C9AB975D5A34}"/>
                </a:ext>
              </a:extLst>
            </p:cNvPr>
            <p:cNvSpPr/>
            <p:nvPr/>
          </p:nvSpPr>
          <p:spPr>
            <a:xfrm>
              <a:off x="4665001" y="1011570"/>
              <a:ext cx="7525778" cy="5464210"/>
            </a:xfrm>
            <a:custGeom>
              <a:avLst/>
              <a:gdLst>
                <a:gd name="connsiteX0" fmla="*/ 7184810 w 7525778"/>
                <a:gd name="connsiteY0" fmla="*/ 1003158 h 5464210"/>
                <a:gd name="connsiteX1" fmla="*/ 7070205 w 7525778"/>
                <a:gd name="connsiteY1" fmla="*/ 978367 h 5464210"/>
                <a:gd name="connsiteX2" fmla="*/ 7022656 w 7525778"/>
                <a:gd name="connsiteY2" fmla="*/ 962924 h 5464210"/>
                <a:gd name="connsiteX3" fmla="*/ 6764186 w 7525778"/>
                <a:gd name="connsiteY3" fmla="*/ 919033 h 5464210"/>
                <a:gd name="connsiteX4" fmla="*/ 6311456 w 7525778"/>
                <a:gd name="connsiteY4" fmla="*/ 746719 h 5464210"/>
                <a:gd name="connsiteX5" fmla="*/ 5845315 w 7525778"/>
                <a:gd name="connsiteY5" fmla="*/ 543519 h 5464210"/>
                <a:gd name="connsiteX6" fmla="*/ 4919536 w 7525778"/>
                <a:gd name="connsiteY6" fmla="*/ 170850 h 5464210"/>
                <a:gd name="connsiteX7" fmla="*/ 4440797 w 7525778"/>
                <a:gd name="connsiteY7" fmla="*/ 53807 h 5464210"/>
                <a:gd name="connsiteX8" fmla="*/ 3951085 w 7525778"/>
                <a:gd name="connsiteY8" fmla="*/ 1382 h 5464210"/>
                <a:gd name="connsiteX9" fmla="*/ 3462592 w 7525778"/>
                <a:gd name="connsiteY9" fmla="*/ 73314 h 5464210"/>
                <a:gd name="connsiteX10" fmla="*/ 2978163 w 7525778"/>
                <a:gd name="connsiteY10" fmla="*/ 174102 h 5464210"/>
                <a:gd name="connsiteX11" fmla="*/ 2044662 w 7525778"/>
                <a:gd name="connsiteY11" fmla="*/ 459394 h 5464210"/>
                <a:gd name="connsiteX12" fmla="*/ 1247306 w 7525778"/>
                <a:gd name="connsiteY12" fmla="*/ 957641 h 5464210"/>
                <a:gd name="connsiteX13" fmla="*/ 925436 w 7525778"/>
                <a:gd name="connsiteY13" fmla="*/ 1303081 h 5464210"/>
                <a:gd name="connsiteX14" fmla="*/ 780758 w 7525778"/>
                <a:gd name="connsiteY14" fmla="*/ 1497340 h 5464210"/>
                <a:gd name="connsiteX15" fmla="*/ 632016 w 7525778"/>
                <a:gd name="connsiteY15" fmla="*/ 1722892 h 5464210"/>
                <a:gd name="connsiteX16" fmla="*/ 105728 w 7525778"/>
                <a:gd name="connsiteY16" fmla="*/ 2516185 h 5464210"/>
                <a:gd name="connsiteX17" fmla="*/ 64 w 7525778"/>
                <a:gd name="connsiteY17" fmla="*/ 2919334 h 5464210"/>
                <a:gd name="connsiteX18" fmla="*/ 146774 w 7525778"/>
                <a:gd name="connsiteY18" fmla="*/ 3234700 h 5464210"/>
                <a:gd name="connsiteX19" fmla="*/ 1648422 w 7525778"/>
                <a:gd name="connsiteY19" fmla="*/ 3786185 h 5464210"/>
                <a:gd name="connsiteX20" fmla="*/ 2485200 w 7525778"/>
                <a:gd name="connsiteY20" fmla="*/ 3811788 h 5464210"/>
                <a:gd name="connsiteX21" fmla="*/ 2894445 w 7525778"/>
                <a:gd name="connsiteY21" fmla="*/ 3910543 h 5464210"/>
                <a:gd name="connsiteX22" fmla="*/ 3221190 w 7525778"/>
                <a:gd name="connsiteY22" fmla="*/ 4179580 h 5464210"/>
                <a:gd name="connsiteX23" fmla="*/ 3520707 w 7525778"/>
                <a:gd name="connsiteY23" fmla="*/ 4581510 h 5464210"/>
                <a:gd name="connsiteX24" fmla="*/ 3827539 w 7525778"/>
                <a:gd name="connsiteY24" fmla="*/ 4926544 h 5464210"/>
                <a:gd name="connsiteX25" fmla="*/ 3983597 w 7525778"/>
                <a:gd name="connsiteY25" fmla="*/ 5085040 h 5464210"/>
                <a:gd name="connsiteX26" fmla="*/ 4179482 w 7525778"/>
                <a:gd name="connsiteY26" fmla="*/ 5252476 h 5464210"/>
                <a:gd name="connsiteX27" fmla="*/ 4439984 w 7525778"/>
                <a:gd name="connsiteY27" fmla="*/ 5464210 h 5464210"/>
                <a:gd name="connsiteX28" fmla="*/ 4452582 w 7525778"/>
                <a:gd name="connsiteY28" fmla="*/ 5464210 h 5464210"/>
                <a:gd name="connsiteX29" fmla="*/ 4169727 w 7525778"/>
                <a:gd name="connsiteY29" fmla="*/ 5234188 h 5464210"/>
                <a:gd name="connsiteX30" fmla="*/ 3819818 w 7525778"/>
                <a:gd name="connsiteY30" fmla="*/ 4907849 h 5464210"/>
                <a:gd name="connsiteX31" fmla="*/ 3492666 w 7525778"/>
                <a:gd name="connsiteY31" fmla="*/ 4531522 h 5464210"/>
                <a:gd name="connsiteX32" fmla="*/ 3213875 w 7525778"/>
                <a:gd name="connsiteY32" fmla="*/ 4158041 h 5464210"/>
                <a:gd name="connsiteX33" fmla="*/ 2911920 w 7525778"/>
                <a:gd name="connsiteY33" fmla="*/ 3909730 h 5464210"/>
                <a:gd name="connsiteX34" fmla="*/ 2548598 w 7525778"/>
                <a:gd name="connsiteY34" fmla="*/ 3810975 h 5464210"/>
                <a:gd name="connsiteX35" fmla="*/ 1732547 w 7525778"/>
                <a:gd name="connsiteY35" fmla="*/ 3780495 h 5464210"/>
                <a:gd name="connsiteX36" fmla="*/ 140678 w 7525778"/>
                <a:gd name="connsiteY36" fmla="*/ 3216412 h 5464210"/>
                <a:gd name="connsiteX37" fmla="*/ 26886 w 7525778"/>
                <a:gd name="connsiteY37" fmla="*/ 3026623 h 5464210"/>
                <a:gd name="connsiteX38" fmla="*/ 20790 w 7525778"/>
                <a:gd name="connsiteY38" fmla="*/ 2778313 h 5464210"/>
                <a:gd name="connsiteX39" fmla="*/ 210579 w 7525778"/>
                <a:gd name="connsiteY39" fmla="*/ 2336556 h 5464210"/>
                <a:gd name="connsiteX40" fmla="*/ 486118 w 7525778"/>
                <a:gd name="connsiteY40" fmla="*/ 1929750 h 5464210"/>
                <a:gd name="connsiteX41" fmla="*/ 767754 w 7525778"/>
                <a:gd name="connsiteY41" fmla="*/ 1534322 h 5464210"/>
                <a:gd name="connsiteX42" fmla="*/ 908774 w 7525778"/>
                <a:gd name="connsiteY42" fmla="*/ 1338844 h 5464210"/>
                <a:gd name="connsiteX43" fmla="*/ 1085558 w 7525778"/>
                <a:gd name="connsiteY43" fmla="*/ 1128329 h 5464210"/>
                <a:gd name="connsiteX44" fmla="*/ 1460259 w 7525778"/>
                <a:gd name="connsiteY44" fmla="*/ 789798 h 5464210"/>
                <a:gd name="connsiteX45" fmla="*/ 1883322 w 7525778"/>
                <a:gd name="connsiteY45" fmla="*/ 539049 h 5464210"/>
                <a:gd name="connsiteX46" fmla="*/ 2359216 w 7525778"/>
                <a:gd name="connsiteY46" fmla="*/ 354950 h 5464210"/>
                <a:gd name="connsiteX47" fmla="*/ 3306941 w 7525778"/>
                <a:gd name="connsiteY47" fmla="*/ 110297 h 5464210"/>
                <a:gd name="connsiteX48" fmla="*/ 4357891 w 7525778"/>
                <a:gd name="connsiteY48" fmla="*/ 42428 h 5464210"/>
                <a:gd name="connsiteX49" fmla="*/ 5221491 w 7525778"/>
                <a:gd name="connsiteY49" fmla="*/ 284236 h 5464210"/>
                <a:gd name="connsiteX50" fmla="*/ 6103786 w 7525778"/>
                <a:gd name="connsiteY50" fmla="*/ 666252 h 5464210"/>
                <a:gd name="connsiteX51" fmla="*/ 6907238 w 7525778"/>
                <a:gd name="connsiteY51" fmla="*/ 957234 h 5464210"/>
                <a:gd name="connsiteX52" fmla="*/ 6983642 w 7525778"/>
                <a:gd name="connsiteY52" fmla="*/ 966582 h 5464210"/>
                <a:gd name="connsiteX53" fmla="*/ 7055574 w 7525778"/>
                <a:gd name="connsiteY53" fmla="*/ 977148 h 5464210"/>
                <a:gd name="connsiteX54" fmla="*/ 7075082 w 7525778"/>
                <a:gd name="connsiteY54" fmla="*/ 989340 h 5464210"/>
                <a:gd name="connsiteX55" fmla="*/ 7278282 w 7525778"/>
                <a:gd name="connsiteY55" fmla="*/ 1021852 h 5464210"/>
                <a:gd name="connsiteX56" fmla="*/ 7509523 w 7525778"/>
                <a:gd name="connsiteY56" fmla="*/ 1055990 h 5464210"/>
                <a:gd name="connsiteX57" fmla="*/ 7525779 w 7525778"/>
                <a:gd name="connsiteY57" fmla="*/ 1059241 h 5464210"/>
                <a:gd name="connsiteX58" fmla="*/ 7525779 w 7525778"/>
                <a:gd name="connsiteY58" fmla="*/ 1051519 h 5464210"/>
                <a:gd name="connsiteX59" fmla="*/ 7431901 w 7525778"/>
                <a:gd name="connsiteY59" fmla="*/ 1033638 h 5464210"/>
                <a:gd name="connsiteX60" fmla="*/ 7184810 w 7525778"/>
                <a:gd name="connsiteY60" fmla="*/ 1003158 h 54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525778" h="5464210">
                  <a:moveTo>
                    <a:pt x="7184810" y="1003158"/>
                  </a:moveTo>
                  <a:cubicBezTo>
                    <a:pt x="7149453" y="998281"/>
                    <a:pt x="7101498" y="996655"/>
                    <a:pt x="7070205" y="978367"/>
                  </a:cubicBezTo>
                  <a:cubicBezTo>
                    <a:pt x="7050698" y="966988"/>
                    <a:pt x="7045821" y="964143"/>
                    <a:pt x="7022656" y="962924"/>
                  </a:cubicBezTo>
                  <a:cubicBezTo>
                    <a:pt x="6935280" y="958860"/>
                    <a:pt x="6848717" y="941385"/>
                    <a:pt x="6764186" y="919033"/>
                  </a:cubicBezTo>
                  <a:cubicBezTo>
                    <a:pt x="6608128" y="877174"/>
                    <a:pt x="6459792" y="810118"/>
                    <a:pt x="6311456" y="746719"/>
                  </a:cubicBezTo>
                  <a:cubicBezTo>
                    <a:pt x="6155805" y="679663"/>
                    <a:pt x="6000154" y="613014"/>
                    <a:pt x="5845315" y="543519"/>
                  </a:cubicBezTo>
                  <a:cubicBezTo>
                    <a:pt x="5542547" y="407782"/>
                    <a:pt x="5238154" y="265948"/>
                    <a:pt x="4919536" y="170850"/>
                  </a:cubicBezTo>
                  <a:cubicBezTo>
                    <a:pt x="4761853" y="124114"/>
                    <a:pt x="4600918" y="90383"/>
                    <a:pt x="4440797" y="53807"/>
                  </a:cubicBezTo>
                  <a:cubicBezTo>
                    <a:pt x="4277424" y="16418"/>
                    <a:pt x="4119334" y="-5934"/>
                    <a:pt x="3951085" y="1382"/>
                  </a:cubicBezTo>
                  <a:cubicBezTo>
                    <a:pt x="3786086" y="8290"/>
                    <a:pt x="3624339" y="43647"/>
                    <a:pt x="3462592" y="73314"/>
                  </a:cubicBezTo>
                  <a:cubicBezTo>
                    <a:pt x="3300438" y="102982"/>
                    <a:pt x="3138691" y="136713"/>
                    <a:pt x="2978163" y="174102"/>
                  </a:cubicBezTo>
                  <a:cubicBezTo>
                    <a:pt x="2661171" y="248473"/>
                    <a:pt x="2348650" y="342351"/>
                    <a:pt x="2044662" y="459394"/>
                  </a:cubicBezTo>
                  <a:cubicBezTo>
                    <a:pt x="1751242" y="572374"/>
                    <a:pt x="1478140" y="743874"/>
                    <a:pt x="1247306" y="957641"/>
                  </a:cubicBezTo>
                  <a:cubicBezTo>
                    <a:pt x="1132700" y="1063711"/>
                    <a:pt x="1015658" y="1175471"/>
                    <a:pt x="925436" y="1303081"/>
                  </a:cubicBezTo>
                  <a:cubicBezTo>
                    <a:pt x="879514" y="1368511"/>
                    <a:pt x="820992" y="1429065"/>
                    <a:pt x="780758" y="1497340"/>
                  </a:cubicBezTo>
                  <a:cubicBezTo>
                    <a:pt x="734022" y="1576588"/>
                    <a:pt x="688506" y="1650146"/>
                    <a:pt x="632016" y="1722892"/>
                  </a:cubicBezTo>
                  <a:cubicBezTo>
                    <a:pt x="438570" y="1970796"/>
                    <a:pt x="243904" y="2232924"/>
                    <a:pt x="105728" y="2516185"/>
                  </a:cubicBezTo>
                  <a:cubicBezTo>
                    <a:pt x="44768" y="2640543"/>
                    <a:pt x="-1968" y="2779126"/>
                    <a:pt x="64" y="2919334"/>
                  </a:cubicBezTo>
                  <a:cubicBezTo>
                    <a:pt x="1690" y="3039628"/>
                    <a:pt x="70778" y="3147324"/>
                    <a:pt x="146774" y="3234700"/>
                  </a:cubicBezTo>
                  <a:cubicBezTo>
                    <a:pt x="519443" y="3664671"/>
                    <a:pt x="1111162" y="3765865"/>
                    <a:pt x="1648422" y="3786185"/>
                  </a:cubicBezTo>
                  <a:cubicBezTo>
                    <a:pt x="1926806" y="3796751"/>
                    <a:pt x="2207629" y="3782934"/>
                    <a:pt x="2485200" y="3811788"/>
                  </a:cubicBezTo>
                  <a:cubicBezTo>
                    <a:pt x="2625408" y="3826418"/>
                    <a:pt x="2764803" y="3854054"/>
                    <a:pt x="2894445" y="3910543"/>
                  </a:cubicBezTo>
                  <a:cubicBezTo>
                    <a:pt x="3029776" y="3969878"/>
                    <a:pt x="3130157" y="4065382"/>
                    <a:pt x="3221190" y="4179580"/>
                  </a:cubicBezTo>
                  <a:cubicBezTo>
                    <a:pt x="3325229" y="4310441"/>
                    <a:pt x="3419920" y="4448617"/>
                    <a:pt x="3520707" y="4581510"/>
                  </a:cubicBezTo>
                  <a:cubicBezTo>
                    <a:pt x="3614586" y="4705462"/>
                    <a:pt x="3717405" y="4817222"/>
                    <a:pt x="3827539" y="4926544"/>
                  </a:cubicBezTo>
                  <a:cubicBezTo>
                    <a:pt x="3879965" y="4978969"/>
                    <a:pt x="3930358" y="5033426"/>
                    <a:pt x="3983597" y="5085040"/>
                  </a:cubicBezTo>
                  <a:cubicBezTo>
                    <a:pt x="4045370" y="5144780"/>
                    <a:pt x="4113238" y="5197612"/>
                    <a:pt x="4179482" y="5252476"/>
                  </a:cubicBezTo>
                  <a:cubicBezTo>
                    <a:pt x="4265638" y="5324002"/>
                    <a:pt x="4352202" y="5395122"/>
                    <a:pt x="4439984" y="5464210"/>
                  </a:cubicBezTo>
                  <a:lnTo>
                    <a:pt x="4452582" y="5464210"/>
                  </a:lnTo>
                  <a:cubicBezTo>
                    <a:pt x="4357078" y="5389026"/>
                    <a:pt x="4263606" y="5311404"/>
                    <a:pt x="4169727" y="5234188"/>
                  </a:cubicBezTo>
                  <a:cubicBezTo>
                    <a:pt x="4045370" y="5131369"/>
                    <a:pt x="3934015" y="5021234"/>
                    <a:pt x="3819818" y="4907849"/>
                  </a:cubicBezTo>
                  <a:cubicBezTo>
                    <a:pt x="3700742" y="4789586"/>
                    <a:pt x="3593453" y="4666448"/>
                    <a:pt x="3492666" y="4531522"/>
                  </a:cubicBezTo>
                  <a:cubicBezTo>
                    <a:pt x="3399600" y="4407164"/>
                    <a:pt x="3311005" y="4279554"/>
                    <a:pt x="3213875" y="4158041"/>
                  </a:cubicBezTo>
                  <a:cubicBezTo>
                    <a:pt x="3129344" y="4051970"/>
                    <a:pt x="3034653" y="3968658"/>
                    <a:pt x="2911920" y="3909730"/>
                  </a:cubicBezTo>
                  <a:cubicBezTo>
                    <a:pt x="2798128" y="3855273"/>
                    <a:pt x="2672957" y="3828044"/>
                    <a:pt x="2548598" y="3810975"/>
                  </a:cubicBezTo>
                  <a:cubicBezTo>
                    <a:pt x="2279155" y="3773586"/>
                    <a:pt x="2003616" y="3786998"/>
                    <a:pt x="1732547" y="3780495"/>
                  </a:cubicBezTo>
                  <a:cubicBezTo>
                    <a:pt x="1160336" y="3766271"/>
                    <a:pt x="538544" y="3675238"/>
                    <a:pt x="140678" y="3216412"/>
                  </a:cubicBezTo>
                  <a:cubicBezTo>
                    <a:pt x="91910" y="3160329"/>
                    <a:pt x="52083" y="3096931"/>
                    <a:pt x="26886" y="3026623"/>
                  </a:cubicBezTo>
                  <a:cubicBezTo>
                    <a:pt x="-1968" y="2946156"/>
                    <a:pt x="5347" y="2861219"/>
                    <a:pt x="20790" y="2778313"/>
                  </a:cubicBezTo>
                  <a:cubicBezTo>
                    <a:pt x="50458" y="2619817"/>
                    <a:pt x="130518" y="2474326"/>
                    <a:pt x="210579" y="2336556"/>
                  </a:cubicBezTo>
                  <a:cubicBezTo>
                    <a:pt x="292266" y="2195535"/>
                    <a:pt x="391020" y="2061830"/>
                    <a:pt x="486118" y="1929750"/>
                  </a:cubicBezTo>
                  <a:cubicBezTo>
                    <a:pt x="580810" y="1798076"/>
                    <a:pt x="688912" y="1676562"/>
                    <a:pt x="767754" y="1534322"/>
                  </a:cubicBezTo>
                  <a:cubicBezTo>
                    <a:pt x="806768" y="1464422"/>
                    <a:pt x="862038" y="1403868"/>
                    <a:pt x="908774" y="1338844"/>
                  </a:cubicBezTo>
                  <a:cubicBezTo>
                    <a:pt x="963232" y="1262441"/>
                    <a:pt x="1020534" y="1195385"/>
                    <a:pt x="1085558" y="1128329"/>
                  </a:cubicBezTo>
                  <a:cubicBezTo>
                    <a:pt x="1203008" y="1007628"/>
                    <a:pt x="1323302" y="888959"/>
                    <a:pt x="1460259" y="789798"/>
                  </a:cubicBezTo>
                  <a:cubicBezTo>
                    <a:pt x="1594778" y="692668"/>
                    <a:pt x="1734172" y="611388"/>
                    <a:pt x="1883322" y="539049"/>
                  </a:cubicBezTo>
                  <a:cubicBezTo>
                    <a:pt x="2036534" y="464271"/>
                    <a:pt x="2197875" y="408188"/>
                    <a:pt x="2359216" y="354950"/>
                  </a:cubicBezTo>
                  <a:cubicBezTo>
                    <a:pt x="2669299" y="252537"/>
                    <a:pt x="2987104" y="174508"/>
                    <a:pt x="3306941" y="110297"/>
                  </a:cubicBezTo>
                  <a:cubicBezTo>
                    <a:pt x="3651162" y="41615"/>
                    <a:pt x="4008794" y="-41290"/>
                    <a:pt x="4357891" y="42428"/>
                  </a:cubicBezTo>
                  <a:cubicBezTo>
                    <a:pt x="4650906" y="112735"/>
                    <a:pt x="4939450" y="175727"/>
                    <a:pt x="5221491" y="284236"/>
                  </a:cubicBezTo>
                  <a:cubicBezTo>
                    <a:pt x="5520602" y="399654"/>
                    <a:pt x="5809958" y="538642"/>
                    <a:pt x="6103786" y="666252"/>
                  </a:cubicBezTo>
                  <a:cubicBezTo>
                    <a:pt x="6362662" y="778825"/>
                    <a:pt x="6626822" y="910905"/>
                    <a:pt x="6907238" y="957234"/>
                  </a:cubicBezTo>
                  <a:cubicBezTo>
                    <a:pt x="6932435" y="961298"/>
                    <a:pt x="6958038" y="964143"/>
                    <a:pt x="6983642" y="966582"/>
                  </a:cubicBezTo>
                  <a:cubicBezTo>
                    <a:pt x="7005181" y="968614"/>
                    <a:pt x="7036474" y="966175"/>
                    <a:pt x="7055574" y="977148"/>
                  </a:cubicBezTo>
                  <a:cubicBezTo>
                    <a:pt x="7060858" y="980399"/>
                    <a:pt x="7068986" y="987308"/>
                    <a:pt x="7075082" y="989340"/>
                  </a:cubicBezTo>
                  <a:cubicBezTo>
                    <a:pt x="7140106" y="1008441"/>
                    <a:pt x="7211226" y="1013724"/>
                    <a:pt x="7278282" y="1021852"/>
                  </a:cubicBezTo>
                  <a:cubicBezTo>
                    <a:pt x="7355904" y="1031199"/>
                    <a:pt x="7433120" y="1040140"/>
                    <a:pt x="7509523" y="1055990"/>
                  </a:cubicBezTo>
                  <a:cubicBezTo>
                    <a:pt x="7514806" y="1057209"/>
                    <a:pt x="7520496" y="1058022"/>
                    <a:pt x="7525779" y="1059241"/>
                  </a:cubicBezTo>
                  <a:lnTo>
                    <a:pt x="7525779" y="1051519"/>
                  </a:lnTo>
                  <a:cubicBezTo>
                    <a:pt x="7494486" y="1045423"/>
                    <a:pt x="7462787" y="1038514"/>
                    <a:pt x="7431901" y="1033638"/>
                  </a:cubicBezTo>
                  <a:cubicBezTo>
                    <a:pt x="7350621" y="1021446"/>
                    <a:pt x="7267309" y="1014943"/>
                    <a:pt x="7184810" y="1003158"/>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E79AD00-706D-4147-8DB6-2622A6067B7D}"/>
                </a:ext>
              </a:extLst>
            </p:cNvPr>
            <p:cNvSpPr/>
            <p:nvPr/>
          </p:nvSpPr>
          <p:spPr>
            <a:xfrm>
              <a:off x="11503558" y="5758891"/>
              <a:ext cx="688441" cy="718108"/>
            </a:xfrm>
            <a:custGeom>
              <a:avLst/>
              <a:gdLst>
                <a:gd name="connsiteX0" fmla="*/ 356006 w 688441"/>
                <a:gd name="connsiteY0" fmla="*/ 292201 h 718108"/>
                <a:gd name="connsiteX1" fmla="*/ 0 w 688441"/>
                <a:gd name="connsiteY1" fmla="*/ 718109 h 718108"/>
                <a:gd name="connsiteX2" fmla="*/ 10566 w 688441"/>
                <a:gd name="connsiteY2" fmla="*/ 718109 h 718108"/>
                <a:gd name="connsiteX3" fmla="*/ 334873 w 688441"/>
                <a:gd name="connsiteY3" fmla="*/ 328371 h 718108"/>
                <a:gd name="connsiteX4" fmla="*/ 560425 w 688441"/>
                <a:gd name="connsiteY4" fmla="*/ 97942 h 718108"/>
                <a:gd name="connsiteX5" fmla="*/ 688441 w 688441"/>
                <a:gd name="connsiteY5" fmla="*/ 8128 h 718108"/>
                <a:gd name="connsiteX6" fmla="*/ 688441 w 688441"/>
                <a:gd name="connsiteY6" fmla="*/ 0 h 718108"/>
                <a:gd name="connsiteX7" fmla="*/ 584809 w 688441"/>
                <a:gd name="connsiteY7" fmla="*/ 67462 h 718108"/>
                <a:gd name="connsiteX8" fmla="*/ 356006 w 688441"/>
                <a:gd name="connsiteY8" fmla="*/ 292201 h 71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441" h="718108">
                  <a:moveTo>
                    <a:pt x="356006" y="292201"/>
                  </a:moveTo>
                  <a:cubicBezTo>
                    <a:pt x="232054" y="429565"/>
                    <a:pt x="119888" y="577088"/>
                    <a:pt x="0" y="718109"/>
                  </a:cubicBezTo>
                  <a:lnTo>
                    <a:pt x="10566" y="718109"/>
                  </a:lnTo>
                  <a:cubicBezTo>
                    <a:pt x="120294" y="589686"/>
                    <a:pt x="223926" y="455574"/>
                    <a:pt x="334873" y="328371"/>
                  </a:cubicBezTo>
                  <a:cubicBezTo>
                    <a:pt x="405586" y="247091"/>
                    <a:pt x="480365" y="169875"/>
                    <a:pt x="560425" y="97942"/>
                  </a:cubicBezTo>
                  <a:cubicBezTo>
                    <a:pt x="599440" y="62992"/>
                    <a:pt x="642925" y="34137"/>
                    <a:pt x="688441" y="8128"/>
                  </a:cubicBezTo>
                  <a:lnTo>
                    <a:pt x="688441" y="0"/>
                  </a:lnTo>
                  <a:cubicBezTo>
                    <a:pt x="652678" y="20726"/>
                    <a:pt x="617728" y="42672"/>
                    <a:pt x="584809" y="67462"/>
                  </a:cubicBezTo>
                  <a:cubicBezTo>
                    <a:pt x="500278" y="130861"/>
                    <a:pt x="426720" y="213766"/>
                    <a:pt x="356006" y="292201"/>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2FF87D2-8188-4447-B2EB-4EFEFA901F2A}"/>
                </a:ext>
              </a:extLst>
            </p:cNvPr>
            <p:cNvSpPr/>
            <p:nvPr/>
          </p:nvSpPr>
          <p:spPr>
            <a:xfrm>
              <a:off x="4907636" y="1155825"/>
              <a:ext cx="7283144" cy="5321987"/>
            </a:xfrm>
            <a:custGeom>
              <a:avLst/>
              <a:gdLst>
                <a:gd name="connsiteX0" fmla="*/ 6239916 w 7283144"/>
                <a:gd name="connsiteY0" fmla="*/ 804445 h 5321987"/>
                <a:gd name="connsiteX1" fmla="*/ 6131408 w 7283144"/>
                <a:gd name="connsiteY1" fmla="*/ 762586 h 5321987"/>
                <a:gd name="connsiteX2" fmla="*/ 6026556 w 7283144"/>
                <a:gd name="connsiteY2" fmla="*/ 718288 h 5321987"/>
                <a:gd name="connsiteX3" fmla="*/ 5899760 w 7283144"/>
                <a:gd name="connsiteY3" fmla="*/ 667895 h 5321987"/>
                <a:gd name="connsiteX4" fmla="*/ 5791251 w 7283144"/>
                <a:gd name="connsiteY4" fmla="*/ 613844 h 5321987"/>
                <a:gd name="connsiteX5" fmla="*/ 5549443 w 7283144"/>
                <a:gd name="connsiteY5" fmla="*/ 496800 h 5321987"/>
                <a:gd name="connsiteX6" fmla="*/ 5356403 w 7283144"/>
                <a:gd name="connsiteY6" fmla="*/ 428525 h 5321987"/>
                <a:gd name="connsiteX7" fmla="*/ 5158892 w 7283144"/>
                <a:gd name="connsiteY7" fmla="*/ 328957 h 5321987"/>
                <a:gd name="connsiteX8" fmla="*/ 4687061 w 7283144"/>
                <a:gd name="connsiteY8" fmla="*/ 172900 h 5321987"/>
                <a:gd name="connsiteX9" fmla="*/ 3731209 w 7283144"/>
                <a:gd name="connsiteY9" fmla="*/ 180 h 5321987"/>
                <a:gd name="connsiteX10" fmla="*/ 2753004 w 7283144"/>
                <a:gd name="connsiteY10" fmla="*/ 139168 h 5321987"/>
                <a:gd name="connsiteX11" fmla="*/ 2267356 w 7283144"/>
                <a:gd name="connsiteY11" fmla="*/ 280189 h 5321987"/>
                <a:gd name="connsiteX12" fmla="*/ 2037334 w 7283144"/>
                <a:gd name="connsiteY12" fmla="*/ 360250 h 5321987"/>
                <a:gd name="connsiteX13" fmla="*/ 1941423 w 7283144"/>
                <a:gd name="connsiteY13" fmla="*/ 398858 h 5321987"/>
                <a:gd name="connsiteX14" fmla="*/ 1831289 w 7283144"/>
                <a:gd name="connsiteY14" fmla="*/ 434215 h 5321987"/>
                <a:gd name="connsiteX15" fmla="*/ 1071727 w 7283144"/>
                <a:gd name="connsiteY15" fmla="*/ 948311 h 5321987"/>
                <a:gd name="connsiteX16" fmla="*/ 757174 w 7283144"/>
                <a:gd name="connsiteY16" fmla="*/ 1292938 h 5321987"/>
                <a:gd name="connsiteX17" fmla="*/ 502361 w 7283144"/>
                <a:gd name="connsiteY17" fmla="*/ 1663575 h 5321987"/>
                <a:gd name="connsiteX18" fmla="*/ 74422 w 7283144"/>
                <a:gd name="connsiteY18" fmla="*/ 2404442 h 5321987"/>
                <a:gd name="connsiteX19" fmla="*/ 9804 w 7283144"/>
                <a:gd name="connsiteY19" fmla="*/ 2802308 h 5321987"/>
                <a:gd name="connsiteX20" fmla="*/ 223164 w 7283144"/>
                <a:gd name="connsiteY20" fmla="*/ 3122145 h 5321987"/>
                <a:gd name="connsiteX21" fmla="*/ 902665 w 7283144"/>
                <a:gd name="connsiteY21" fmla="*/ 3448483 h 5321987"/>
                <a:gd name="connsiteX22" fmla="*/ 1280617 w 7283144"/>
                <a:gd name="connsiteY22" fmla="*/ 3494813 h 5321987"/>
                <a:gd name="connsiteX23" fmla="*/ 1759356 w 7283144"/>
                <a:gd name="connsiteY23" fmla="*/ 3510663 h 5321987"/>
                <a:gd name="connsiteX24" fmla="*/ 2232000 w 7283144"/>
                <a:gd name="connsiteY24" fmla="*/ 3492375 h 5321987"/>
                <a:gd name="connsiteX25" fmla="*/ 2739186 w 7283144"/>
                <a:gd name="connsiteY25" fmla="*/ 3535859 h 5321987"/>
                <a:gd name="connsiteX26" fmla="*/ 3069184 w 7283144"/>
                <a:gd name="connsiteY26" fmla="*/ 3781325 h 5321987"/>
                <a:gd name="connsiteX27" fmla="*/ 3193948 w 7283144"/>
                <a:gd name="connsiteY27" fmla="*/ 3971114 h 5321987"/>
                <a:gd name="connsiteX28" fmla="*/ 3304082 w 7283144"/>
                <a:gd name="connsiteY28" fmla="*/ 4174721 h 5321987"/>
                <a:gd name="connsiteX29" fmla="*/ 3541827 w 7283144"/>
                <a:gd name="connsiteY29" fmla="*/ 4551047 h 5321987"/>
                <a:gd name="connsiteX30" fmla="*/ 3831184 w 7283144"/>
                <a:gd name="connsiteY30" fmla="*/ 4870884 h 5321987"/>
                <a:gd name="connsiteX31" fmla="*/ 4169715 w 7283144"/>
                <a:gd name="connsiteY31" fmla="*/ 5175684 h 5321987"/>
                <a:gd name="connsiteX32" fmla="*/ 4366412 w 7283144"/>
                <a:gd name="connsiteY32" fmla="*/ 5321988 h 5321987"/>
                <a:gd name="connsiteX33" fmla="*/ 4372915 w 7283144"/>
                <a:gd name="connsiteY33" fmla="*/ 5321988 h 5321987"/>
                <a:gd name="connsiteX34" fmla="*/ 4335120 w 7283144"/>
                <a:gd name="connsiteY34" fmla="*/ 5295165 h 5321987"/>
                <a:gd name="connsiteX35" fmla="*/ 4130293 w 7283144"/>
                <a:gd name="connsiteY35" fmla="*/ 5129761 h 5321987"/>
                <a:gd name="connsiteX36" fmla="*/ 3785667 w 7283144"/>
                <a:gd name="connsiteY36" fmla="*/ 4815613 h 5321987"/>
                <a:gd name="connsiteX37" fmla="*/ 3481273 w 7283144"/>
                <a:gd name="connsiteY37" fmla="*/ 4456356 h 5321987"/>
                <a:gd name="connsiteX38" fmla="*/ 3237433 w 7283144"/>
                <a:gd name="connsiteY38" fmla="*/ 4036951 h 5321987"/>
                <a:gd name="connsiteX39" fmla="*/ 2993593 w 7283144"/>
                <a:gd name="connsiteY39" fmla="*/ 3672003 h 5321987"/>
                <a:gd name="connsiteX40" fmla="*/ 2668066 w 7283144"/>
                <a:gd name="connsiteY40" fmla="*/ 3515946 h 5321987"/>
                <a:gd name="connsiteX41" fmla="*/ 2169414 w 7283144"/>
                <a:gd name="connsiteY41" fmla="*/ 3485466 h 5321987"/>
                <a:gd name="connsiteX42" fmla="*/ 1658162 w 7283144"/>
                <a:gd name="connsiteY42" fmla="*/ 3502535 h 5321987"/>
                <a:gd name="connsiteX43" fmla="*/ 95554 w 7283144"/>
                <a:gd name="connsiteY43" fmla="*/ 2967713 h 5321987"/>
                <a:gd name="connsiteX44" fmla="*/ 10210 w 7283144"/>
                <a:gd name="connsiteY44" fmla="*/ 2768170 h 5321987"/>
                <a:gd name="connsiteX45" fmla="*/ 46380 w 7283144"/>
                <a:gd name="connsiteY45" fmla="*/ 2507668 h 5321987"/>
                <a:gd name="connsiteX46" fmla="*/ 234950 w 7283144"/>
                <a:gd name="connsiteY46" fmla="*/ 2096797 h 5321987"/>
                <a:gd name="connsiteX47" fmla="*/ 470255 w 7283144"/>
                <a:gd name="connsiteY47" fmla="*/ 1728193 h 5321987"/>
                <a:gd name="connsiteX48" fmla="*/ 738886 w 7283144"/>
                <a:gd name="connsiteY48" fmla="*/ 1328701 h 5321987"/>
                <a:gd name="connsiteX49" fmla="*/ 1427327 w 7283144"/>
                <a:gd name="connsiteY49" fmla="*/ 669927 h 5321987"/>
                <a:gd name="connsiteX50" fmla="*/ 1617929 w 7283144"/>
                <a:gd name="connsiteY50" fmla="*/ 552071 h 5321987"/>
                <a:gd name="connsiteX51" fmla="*/ 1716684 w 7283144"/>
                <a:gd name="connsiteY51" fmla="*/ 498832 h 5321987"/>
                <a:gd name="connsiteX52" fmla="*/ 1859330 w 7283144"/>
                <a:gd name="connsiteY52" fmla="*/ 436653 h 5321987"/>
                <a:gd name="connsiteX53" fmla="*/ 1925574 w 7283144"/>
                <a:gd name="connsiteY53" fmla="*/ 414301 h 5321987"/>
                <a:gd name="connsiteX54" fmla="*/ 2057247 w 7283144"/>
                <a:gd name="connsiteY54" fmla="*/ 361469 h 5321987"/>
                <a:gd name="connsiteX55" fmla="*/ 2306777 w 7283144"/>
                <a:gd name="connsiteY55" fmla="*/ 276532 h 5321987"/>
                <a:gd name="connsiteX56" fmla="*/ 3308146 w 7283144"/>
                <a:gd name="connsiteY56" fmla="*/ 34724 h 5321987"/>
                <a:gd name="connsiteX57" fmla="*/ 4322521 w 7283144"/>
                <a:gd name="connsiteY57" fmla="*/ 83085 h 5321987"/>
                <a:gd name="connsiteX58" fmla="*/ 5120284 w 7283144"/>
                <a:gd name="connsiteY58" fmla="*/ 324487 h 5321987"/>
                <a:gd name="connsiteX59" fmla="*/ 5301132 w 7283144"/>
                <a:gd name="connsiteY59" fmla="*/ 410237 h 5321987"/>
                <a:gd name="connsiteX60" fmla="*/ 5464912 w 7283144"/>
                <a:gd name="connsiteY60" fmla="*/ 477293 h 5321987"/>
                <a:gd name="connsiteX61" fmla="*/ 5876595 w 7283144"/>
                <a:gd name="connsiteY61" fmla="*/ 666676 h 5321987"/>
                <a:gd name="connsiteX62" fmla="*/ 6218377 w 7283144"/>
                <a:gd name="connsiteY62" fmla="*/ 806477 h 5321987"/>
                <a:gd name="connsiteX63" fmla="*/ 6626809 w 7283144"/>
                <a:gd name="connsiteY63" fmla="*/ 921895 h 5321987"/>
                <a:gd name="connsiteX64" fmla="*/ 7283145 w 7283144"/>
                <a:gd name="connsiteY64" fmla="*/ 1008458 h 5321987"/>
                <a:gd name="connsiteX65" fmla="*/ 7283145 w 7283144"/>
                <a:gd name="connsiteY65" fmla="*/ 1000330 h 5321987"/>
                <a:gd name="connsiteX66" fmla="*/ 6460185 w 7283144"/>
                <a:gd name="connsiteY66" fmla="*/ 874346 h 5321987"/>
                <a:gd name="connsiteX67" fmla="*/ 6239916 w 7283144"/>
                <a:gd name="connsiteY67" fmla="*/ 804445 h 532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83144" h="5321987">
                  <a:moveTo>
                    <a:pt x="6239916" y="804445"/>
                  </a:moveTo>
                  <a:cubicBezTo>
                    <a:pt x="6203340" y="791440"/>
                    <a:pt x="6167171" y="777216"/>
                    <a:pt x="6131408" y="762586"/>
                  </a:cubicBezTo>
                  <a:cubicBezTo>
                    <a:pt x="6102553" y="750800"/>
                    <a:pt x="6059068" y="720320"/>
                    <a:pt x="6026556" y="718288"/>
                  </a:cubicBezTo>
                  <a:cubicBezTo>
                    <a:pt x="5981852" y="715850"/>
                    <a:pt x="5939180" y="687402"/>
                    <a:pt x="5899760" y="667895"/>
                  </a:cubicBezTo>
                  <a:cubicBezTo>
                    <a:pt x="5863589" y="649607"/>
                    <a:pt x="5827420" y="631725"/>
                    <a:pt x="5791251" y="613844"/>
                  </a:cubicBezTo>
                  <a:cubicBezTo>
                    <a:pt x="5711189" y="574016"/>
                    <a:pt x="5630316" y="535002"/>
                    <a:pt x="5549443" y="496800"/>
                  </a:cubicBezTo>
                  <a:cubicBezTo>
                    <a:pt x="5487669" y="467540"/>
                    <a:pt x="5418176" y="458192"/>
                    <a:pt x="5356403" y="428525"/>
                  </a:cubicBezTo>
                  <a:cubicBezTo>
                    <a:pt x="5289753" y="396420"/>
                    <a:pt x="5227168" y="357812"/>
                    <a:pt x="5158892" y="328957"/>
                  </a:cubicBezTo>
                  <a:cubicBezTo>
                    <a:pt x="5007712" y="265152"/>
                    <a:pt x="4843525" y="221261"/>
                    <a:pt x="4687061" y="172900"/>
                  </a:cubicBezTo>
                  <a:cubicBezTo>
                    <a:pt x="4376165" y="76989"/>
                    <a:pt x="4057548" y="3837"/>
                    <a:pt x="3731209" y="180"/>
                  </a:cubicBezTo>
                  <a:cubicBezTo>
                    <a:pt x="3402432" y="-3478"/>
                    <a:pt x="3068370" y="48948"/>
                    <a:pt x="2753004" y="139168"/>
                  </a:cubicBezTo>
                  <a:cubicBezTo>
                    <a:pt x="2590850" y="185498"/>
                    <a:pt x="2428290" y="229389"/>
                    <a:pt x="2267356" y="280189"/>
                  </a:cubicBezTo>
                  <a:cubicBezTo>
                    <a:pt x="2190140" y="304573"/>
                    <a:pt x="2113330" y="331396"/>
                    <a:pt x="2037334" y="360250"/>
                  </a:cubicBezTo>
                  <a:cubicBezTo>
                    <a:pt x="2005228" y="372442"/>
                    <a:pt x="1973122" y="385447"/>
                    <a:pt x="1941423" y="398858"/>
                  </a:cubicBezTo>
                  <a:cubicBezTo>
                    <a:pt x="1905660" y="413895"/>
                    <a:pt x="1865426" y="418365"/>
                    <a:pt x="1831289" y="434215"/>
                  </a:cubicBezTo>
                  <a:cubicBezTo>
                    <a:pt x="1552498" y="563450"/>
                    <a:pt x="1291996" y="732919"/>
                    <a:pt x="1071727" y="948311"/>
                  </a:cubicBezTo>
                  <a:cubicBezTo>
                    <a:pt x="960374" y="1057226"/>
                    <a:pt x="855116" y="1171831"/>
                    <a:pt x="757174" y="1292938"/>
                  </a:cubicBezTo>
                  <a:cubicBezTo>
                    <a:pt x="662889" y="1410388"/>
                    <a:pt x="582828" y="1536372"/>
                    <a:pt x="502361" y="1663575"/>
                  </a:cubicBezTo>
                  <a:cubicBezTo>
                    <a:pt x="349961" y="1904977"/>
                    <a:pt x="179679" y="2136625"/>
                    <a:pt x="74422" y="2404442"/>
                  </a:cubicBezTo>
                  <a:cubicBezTo>
                    <a:pt x="25247" y="2530020"/>
                    <a:pt x="-20676" y="2666977"/>
                    <a:pt x="9804" y="2802308"/>
                  </a:cubicBezTo>
                  <a:cubicBezTo>
                    <a:pt x="38252" y="2929511"/>
                    <a:pt x="131318" y="3035581"/>
                    <a:pt x="223164" y="3122145"/>
                  </a:cubicBezTo>
                  <a:cubicBezTo>
                    <a:pt x="410108" y="3298116"/>
                    <a:pt x="654761" y="3396465"/>
                    <a:pt x="902665" y="3448483"/>
                  </a:cubicBezTo>
                  <a:cubicBezTo>
                    <a:pt x="1027023" y="3474493"/>
                    <a:pt x="1153820" y="3487905"/>
                    <a:pt x="1280617" y="3494813"/>
                  </a:cubicBezTo>
                  <a:cubicBezTo>
                    <a:pt x="1439926" y="3503347"/>
                    <a:pt x="1600047" y="3511069"/>
                    <a:pt x="1759356" y="3510663"/>
                  </a:cubicBezTo>
                  <a:cubicBezTo>
                    <a:pt x="1917039" y="3510257"/>
                    <a:pt x="2073910" y="3493187"/>
                    <a:pt x="2232000" y="3492375"/>
                  </a:cubicBezTo>
                  <a:cubicBezTo>
                    <a:pt x="2401874" y="3491562"/>
                    <a:pt x="2572156" y="3503754"/>
                    <a:pt x="2739186" y="3535859"/>
                  </a:cubicBezTo>
                  <a:cubicBezTo>
                    <a:pt x="2883052" y="3563495"/>
                    <a:pt x="2989936" y="3663063"/>
                    <a:pt x="3069184" y="3781325"/>
                  </a:cubicBezTo>
                  <a:cubicBezTo>
                    <a:pt x="3111042" y="3844317"/>
                    <a:pt x="3158185" y="3904465"/>
                    <a:pt x="3193948" y="3971114"/>
                  </a:cubicBezTo>
                  <a:cubicBezTo>
                    <a:pt x="3230118" y="4038983"/>
                    <a:pt x="3266694" y="4107258"/>
                    <a:pt x="3304082" y="4174721"/>
                  </a:cubicBezTo>
                  <a:cubicBezTo>
                    <a:pt x="3376016" y="4305175"/>
                    <a:pt x="3450387" y="4432785"/>
                    <a:pt x="3541827" y="4551047"/>
                  </a:cubicBezTo>
                  <a:cubicBezTo>
                    <a:pt x="3630421" y="4664839"/>
                    <a:pt x="3727552" y="4770909"/>
                    <a:pt x="3831184" y="4870884"/>
                  </a:cubicBezTo>
                  <a:cubicBezTo>
                    <a:pt x="3940505" y="4976548"/>
                    <a:pt x="4056329" y="5074897"/>
                    <a:pt x="4169715" y="5175684"/>
                  </a:cubicBezTo>
                  <a:cubicBezTo>
                    <a:pt x="4231488" y="5230548"/>
                    <a:pt x="4298949" y="5276877"/>
                    <a:pt x="4366412" y="5321988"/>
                  </a:cubicBezTo>
                  <a:lnTo>
                    <a:pt x="4372915" y="5321988"/>
                  </a:lnTo>
                  <a:cubicBezTo>
                    <a:pt x="4360316" y="5313453"/>
                    <a:pt x="4347312" y="5304513"/>
                    <a:pt x="4335120" y="5295165"/>
                  </a:cubicBezTo>
                  <a:cubicBezTo>
                    <a:pt x="4264000" y="5243959"/>
                    <a:pt x="4195317" y="5188689"/>
                    <a:pt x="4130293" y="5129761"/>
                  </a:cubicBezTo>
                  <a:cubicBezTo>
                    <a:pt x="4014876" y="5025316"/>
                    <a:pt x="3895801" y="4925341"/>
                    <a:pt x="3785667" y="4815613"/>
                  </a:cubicBezTo>
                  <a:cubicBezTo>
                    <a:pt x="3674313" y="4704666"/>
                    <a:pt x="3572713" y="4584778"/>
                    <a:pt x="3481273" y="4456356"/>
                  </a:cubicBezTo>
                  <a:cubicBezTo>
                    <a:pt x="3387801" y="4325089"/>
                    <a:pt x="3313836" y="4178378"/>
                    <a:pt x="3237433" y="4036951"/>
                  </a:cubicBezTo>
                  <a:cubicBezTo>
                    <a:pt x="3169564" y="3910154"/>
                    <a:pt x="3092348" y="3777667"/>
                    <a:pt x="2993593" y="3672003"/>
                  </a:cubicBezTo>
                  <a:cubicBezTo>
                    <a:pt x="2904592" y="3576499"/>
                    <a:pt x="2793238" y="3536673"/>
                    <a:pt x="2668066" y="3515946"/>
                  </a:cubicBezTo>
                  <a:cubicBezTo>
                    <a:pt x="2503474" y="3488311"/>
                    <a:pt x="2336038" y="3483027"/>
                    <a:pt x="2169414" y="3485466"/>
                  </a:cubicBezTo>
                  <a:cubicBezTo>
                    <a:pt x="1998726" y="3487905"/>
                    <a:pt x="1829257" y="3505379"/>
                    <a:pt x="1658162" y="3502535"/>
                  </a:cubicBezTo>
                  <a:cubicBezTo>
                    <a:pt x="1110742" y="3492781"/>
                    <a:pt x="446278" y="3461489"/>
                    <a:pt x="95554" y="2967713"/>
                  </a:cubicBezTo>
                  <a:cubicBezTo>
                    <a:pt x="53289" y="2907972"/>
                    <a:pt x="23215" y="2840509"/>
                    <a:pt x="10210" y="2768170"/>
                  </a:cubicBezTo>
                  <a:cubicBezTo>
                    <a:pt x="-5639" y="2679981"/>
                    <a:pt x="20777" y="2591386"/>
                    <a:pt x="46380" y="2507668"/>
                  </a:cubicBezTo>
                  <a:cubicBezTo>
                    <a:pt x="90271" y="2362989"/>
                    <a:pt x="158953" y="2226845"/>
                    <a:pt x="234950" y="2096797"/>
                  </a:cubicBezTo>
                  <a:cubicBezTo>
                    <a:pt x="308508" y="1970813"/>
                    <a:pt x="391007" y="1850519"/>
                    <a:pt x="470255" y="1728193"/>
                  </a:cubicBezTo>
                  <a:cubicBezTo>
                    <a:pt x="558038" y="1593268"/>
                    <a:pt x="640130" y="1456311"/>
                    <a:pt x="738886" y="1328701"/>
                  </a:cubicBezTo>
                  <a:cubicBezTo>
                    <a:pt x="933958" y="1077140"/>
                    <a:pt x="1163980" y="849149"/>
                    <a:pt x="1427327" y="669927"/>
                  </a:cubicBezTo>
                  <a:cubicBezTo>
                    <a:pt x="1489100" y="628068"/>
                    <a:pt x="1552905" y="589053"/>
                    <a:pt x="1617929" y="552071"/>
                  </a:cubicBezTo>
                  <a:cubicBezTo>
                    <a:pt x="1650441" y="533783"/>
                    <a:pt x="1683359" y="516308"/>
                    <a:pt x="1716684" y="498832"/>
                  </a:cubicBezTo>
                  <a:cubicBezTo>
                    <a:pt x="1756918" y="478106"/>
                    <a:pt x="1813814" y="439092"/>
                    <a:pt x="1859330" y="436653"/>
                  </a:cubicBezTo>
                  <a:cubicBezTo>
                    <a:pt x="1883714" y="435434"/>
                    <a:pt x="1903628" y="424055"/>
                    <a:pt x="1925574" y="414301"/>
                  </a:cubicBezTo>
                  <a:cubicBezTo>
                    <a:pt x="1969058" y="395607"/>
                    <a:pt x="2012950" y="378132"/>
                    <a:pt x="2057247" y="361469"/>
                  </a:cubicBezTo>
                  <a:cubicBezTo>
                    <a:pt x="2139340" y="330176"/>
                    <a:pt x="2223058" y="302541"/>
                    <a:pt x="2306777" y="276532"/>
                  </a:cubicBezTo>
                  <a:cubicBezTo>
                    <a:pt x="2634336" y="174119"/>
                    <a:pt x="2967177" y="79021"/>
                    <a:pt x="3308146" y="34724"/>
                  </a:cubicBezTo>
                  <a:cubicBezTo>
                    <a:pt x="3649523" y="-9980"/>
                    <a:pt x="3987241" y="7495"/>
                    <a:pt x="4322521" y="83085"/>
                  </a:cubicBezTo>
                  <a:cubicBezTo>
                    <a:pt x="4593589" y="144045"/>
                    <a:pt x="4856937" y="236298"/>
                    <a:pt x="5120284" y="324487"/>
                  </a:cubicBezTo>
                  <a:cubicBezTo>
                    <a:pt x="5183683" y="345620"/>
                    <a:pt x="5242204" y="378944"/>
                    <a:pt x="5301132" y="410237"/>
                  </a:cubicBezTo>
                  <a:cubicBezTo>
                    <a:pt x="5355184" y="439092"/>
                    <a:pt x="5407203" y="457786"/>
                    <a:pt x="5464912" y="477293"/>
                  </a:cubicBezTo>
                  <a:cubicBezTo>
                    <a:pt x="5607964" y="525248"/>
                    <a:pt x="5742076" y="599620"/>
                    <a:pt x="5876595" y="666676"/>
                  </a:cubicBezTo>
                  <a:cubicBezTo>
                    <a:pt x="5987541" y="721946"/>
                    <a:pt x="6102147" y="762992"/>
                    <a:pt x="6218377" y="806477"/>
                  </a:cubicBezTo>
                  <a:cubicBezTo>
                    <a:pt x="6350864" y="856058"/>
                    <a:pt x="6488227" y="892634"/>
                    <a:pt x="6626809" y="921895"/>
                  </a:cubicBezTo>
                  <a:cubicBezTo>
                    <a:pt x="6843013" y="967818"/>
                    <a:pt x="7062876" y="991796"/>
                    <a:pt x="7283145" y="1008458"/>
                  </a:cubicBezTo>
                  <a:lnTo>
                    <a:pt x="7283145" y="1000330"/>
                  </a:lnTo>
                  <a:cubicBezTo>
                    <a:pt x="7005980" y="979197"/>
                    <a:pt x="6729628" y="945466"/>
                    <a:pt x="6460185" y="874346"/>
                  </a:cubicBezTo>
                  <a:cubicBezTo>
                    <a:pt x="6386627" y="853620"/>
                    <a:pt x="6312661" y="830455"/>
                    <a:pt x="6239916" y="804445"/>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C1DC0EC-E93E-45CA-A0C4-879769DCE8E1}"/>
                </a:ext>
              </a:extLst>
            </p:cNvPr>
            <p:cNvSpPr/>
            <p:nvPr/>
          </p:nvSpPr>
          <p:spPr>
            <a:xfrm>
              <a:off x="11347500" y="5612180"/>
              <a:ext cx="844499" cy="864819"/>
            </a:xfrm>
            <a:custGeom>
              <a:avLst/>
              <a:gdLst>
                <a:gd name="connsiteX0" fmla="*/ 411277 w 844499"/>
                <a:gd name="connsiteY0" fmla="*/ 355600 h 864819"/>
                <a:gd name="connsiteX1" fmla="*/ 0 w 844499"/>
                <a:gd name="connsiteY1" fmla="*/ 864819 h 864819"/>
                <a:gd name="connsiteX2" fmla="*/ 11786 w 844499"/>
                <a:gd name="connsiteY2" fmla="*/ 864819 h 864819"/>
                <a:gd name="connsiteX3" fmla="*/ 382829 w 844499"/>
                <a:gd name="connsiteY3" fmla="*/ 404368 h 864819"/>
                <a:gd name="connsiteX4" fmla="*/ 844499 w 844499"/>
                <a:gd name="connsiteY4" fmla="*/ 8941 h 864819"/>
                <a:gd name="connsiteX5" fmla="*/ 844499 w 844499"/>
                <a:gd name="connsiteY5" fmla="*/ 0 h 864819"/>
                <a:gd name="connsiteX6" fmla="*/ 411277 w 844499"/>
                <a:gd name="connsiteY6" fmla="*/ 355600 h 8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499" h="864819">
                  <a:moveTo>
                    <a:pt x="411277" y="355600"/>
                  </a:moveTo>
                  <a:cubicBezTo>
                    <a:pt x="273101" y="525069"/>
                    <a:pt x="154432" y="710794"/>
                    <a:pt x="0" y="864819"/>
                  </a:cubicBezTo>
                  <a:lnTo>
                    <a:pt x="11786" y="864819"/>
                  </a:lnTo>
                  <a:cubicBezTo>
                    <a:pt x="150775" y="725018"/>
                    <a:pt x="261722" y="560019"/>
                    <a:pt x="382829" y="404368"/>
                  </a:cubicBezTo>
                  <a:cubicBezTo>
                    <a:pt x="512471" y="237744"/>
                    <a:pt x="661619" y="101194"/>
                    <a:pt x="844499" y="8941"/>
                  </a:cubicBezTo>
                  <a:lnTo>
                    <a:pt x="844499" y="0"/>
                  </a:lnTo>
                  <a:cubicBezTo>
                    <a:pt x="675437" y="83719"/>
                    <a:pt x="533603" y="205232"/>
                    <a:pt x="411277" y="355600"/>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E157E5B-63CB-4D06-A01D-5676C04E6032}"/>
                </a:ext>
              </a:extLst>
            </p:cNvPr>
            <p:cNvSpPr/>
            <p:nvPr/>
          </p:nvSpPr>
          <p:spPr>
            <a:xfrm>
              <a:off x="5136373" y="1264238"/>
              <a:ext cx="7056032" cy="5212761"/>
            </a:xfrm>
            <a:custGeom>
              <a:avLst/>
              <a:gdLst>
                <a:gd name="connsiteX0" fmla="*/ 5705972 w 7056032"/>
                <a:gd name="connsiteY0" fmla="*/ 694812 h 5212761"/>
                <a:gd name="connsiteX1" fmla="*/ 5278439 w 7056032"/>
                <a:gd name="connsiteY1" fmla="*/ 487955 h 5212761"/>
                <a:gd name="connsiteX2" fmla="*/ 3500033 w 7056032"/>
                <a:gd name="connsiteY2" fmla="*/ 1088 h 5212761"/>
                <a:gd name="connsiteX3" fmla="*/ 1591984 w 7056032"/>
                <a:gd name="connsiteY3" fmla="*/ 453004 h 5212761"/>
                <a:gd name="connsiteX4" fmla="*/ 1381876 w 7056032"/>
                <a:gd name="connsiteY4" fmla="*/ 568016 h 5212761"/>
                <a:gd name="connsiteX5" fmla="*/ 1190055 w 7056032"/>
                <a:gd name="connsiteY5" fmla="*/ 707817 h 5212761"/>
                <a:gd name="connsiteX6" fmla="*/ 1014896 w 7056032"/>
                <a:gd name="connsiteY6" fmla="*/ 840710 h 5212761"/>
                <a:gd name="connsiteX7" fmla="*/ 841770 w 7056032"/>
                <a:gd name="connsiteY7" fmla="*/ 1009366 h 5212761"/>
                <a:gd name="connsiteX8" fmla="*/ 562167 w 7056032"/>
                <a:gd name="connsiteY8" fmla="*/ 1346678 h 5212761"/>
                <a:gd name="connsiteX9" fmla="*/ 499175 w 7056032"/>
                <a:gd name="connsiteY9" fmla="*/ 1438118 h 5212761"/>
                <a:gd name="connsiteX10" fmla="*/ 432932 w 7056032"/>
                <a:gd name="connsiteY10" fmla="*/ 1535248 h 5212761"/>
                <a:gd name="connsiteX11" fmla="*/ 384976 w 7056032"/>
                <a:gd name="connsiteY11" fmla="*/ 1589299 h 5212761"/>
                <a:gd name="connsiteX12" fmla="*/ 314263 w 7056032"/>
                <a:gd name="connsiteY12" fmla="*/ 1711625 h 5212761"/>
                <a:gd name="connsiteX13" fmla="*/ 97246 w 7056032"/>
                <a:gd name="connsiteY13" fmla="*/ 2132249 h 5212761"/>
                <a:gd name="connsiteX14" fmla="*/ 928 w 7056032"/>
                <a:gd name="connsiteY14" fmla="*/ 2569942 h 5212761"/>
                <a:gd name="connsiteX15" fmla="*/ 485764 w 7056032"/>
                <a:gd name="connsiteY15" fmla="*/ 3123052 h 5212761"/>
                <a:gd name="connsiteX16" fmla="*/ 2175169 w 7056032"/>
                <a:gd name="connsiteY16" fmla="*/ 3221808 h 5212761"/>
                <a:gd name="connsiteX17" fmla="*/ 2575066 w 7056032"/>
                <a:gd name="connsiteY17" fmla="*/ 3182793 h 5212761"/>
                <a:gd name="connsiteX18" fmla="*/ 2917662 w 7056032"/>
                <a:gd name="connsiteY18" fmla="*/ 3370957 h 5212761"/>
                <a:gd name="connsiteX19" fmla="*/ 3115578 w 7056032"/>
                <a:gd name="connsiteY19" fmla="*/ 3782640 h 5212761"/>
                <a:gd name="connsiteX20" fmla="*/ 3286673 w 7056032"/>
                <a:gd name="connsiteY20" fmla="*/ 4150025 h 5212761"/>
                <a:gd name="connsiteX21" fmla="*/ 3782481 w 7056032"/>
                <a:gd name="connsiteY21" fmla="*/ 4821398 h 5212761"/>
                <a:gd name="connsiteX22" fmla="*/ 4119386 w 7056032"/>
                <a:gd name="connsiteY22" fmla="*/ 5092061 h 5212761"/>
                <a:gd name="connsiteX23" fmla="*/ 4283978 w 7056032"/>
                <a:gd name="connsiteY23" fmla="*/ 5212761 h 5212761"/>
                <a:gd name="connsiteX24" fmla="*/ 4298609 w 7056032"/>
                <a:gd name="connsiteY24" fmla="*/ 5212761 h 5212761"/>
                <a:gd name="connsiteX25" fmla="*/ 4062897 w 7056032"/>
                <a:gd name="connsiteY25" fmla="*/ 5038009 h 5212761"/>
                <a:gd name="connsiteX26" fmla="*/ 3869450 w 7056032"/>
                <a:gd name="connsiteY26" fmla="*/ 4890486 h 5212761"/>
                <a:gd name="connsiteX27" fmla="*/ 3697137 w 7056032"/>
                <a:gd name="connsiteY27" fmla="*/ 4721830 h 5212761"/>
                <a:gd name="connsiteX28" fmla="*/ 3187918 w 7056032"/>
                <a:gd name="connsiteY28" fmla="*/ 3931382 h 5212761"/>
                <a:gd name="connsiteX29" fmla="*/ 2751444 w 7056032"/>
                <a:gd name="connsiteY29" fmla="*/ 3221808 h 5212761"/>
                <a:gd name="connsiteX30" fmla="*/ 2403159 w 7056032"/>
                <a:gd name="connsiteY30" fmla="*/ 3181980 h 5212761"/>
                <a:gd name="connsiteX31" fmla="*/ 1961402 w 7056032"/>
                <a:gd name="connsiteY31" fmla="*/ 3242940 h 5212761"/>
                <a:gd name="connsiteX32" fmla="*/ 1080734 w 7056032"/>
                <a:gd name="connsiteY32" fmla="*/ 3277078 h 5212761"/>
                <a:gd name="connsiteX33" fmla="*/ 211850 w 7056032"/>
                <a:gd name="connsiteY33" fmla="*/ 2945862 h 5212761"/>
                <a:gd name="connsiteX34" fmla="*/ 8650 w 7056032"/>
                <a:gd name="connsiteY34" fmla="*/ 2570348 h 5212761"/>
                <a:gd name="connsiteX35" fmla="*/ 127726 w 7056032"/>
                <a:gd name="connsiteY35" fmla="*/ 2083075 h 5212761"/>
                <a:gd name="connsiteX36" fmla="*/ 361812 w 7056032"/>
                <a:gd name="connsiteY36" fmla="*/ 1647414 h 5212761"/>
                <a:gd name="connsiteX37" fmla="*/ 428462 w 7056032"/>
                <a:gd name="connsiteY37" fmla="*/ 1549472 h 5212761"/>
                <a:gd name="connsiteX38" fmla="*/ 476010 w 7056032"/>
                <a:gd name="connsiteY38" fmla="*/ 1489731 h 5212761"/>
                <a:gd name="connsiteX39" fmla="*/ 612967 w 7056032"/>
                <a:gd name="connsiteY39" fmla="*/ 1291814 h 5212761"/>
                <a:gd name="connsiteX40" fmla="*/ 925895 w 7056032"/>
                <a:gd name="connsiteY40" fmla="*/ 936620 h 5212761"/>
                <a:gd name="connsiteX41" fmla="*/ 1109588 w 7056032"/>
                <a:gd name="connsiteY41" fmla="*/ 783814 h 5212761"/>
                <a:gd name="connsiteX42" fmla="*/ 1301815 w 7056032"/>
                <a:gd name="connsiteY42" fmla="*/ 630195 h 5212761"/>
                <a:gd name="connsiteX43" fmla="*/ 1505422 w 7056032"/>
                <a:gd name="connsiteY43" fmla="*/ 502585 h 5212761"/>
                <a:gd name="connsiteX44" fmla="*/ 1765924 w 7056032"/>
                <a:gd name="connsiteY44" fmla="*/ 387168 h 5212761"/>
                <a:gd name="connsiteX45" fmla="*/ 2247508 w 7056032"/>
                <a:gd name="connsiteY45" fmla="*/ 203881 h 5212761"/>
                <a:gd name="connsiteX46" fmla="*/ 3251722 w 7056032"/>
                <a:gd name="connsiteY46" fmla="*/ 13280 h 5212761"/>
                <a:gd name="connsiteX47" fmla="*/ 4208388 w 7056032"/>
                <a:gd name="connsiteY47" fmla="*/ 105532 h 5212761"/>
                <a:gd name="connsiteX48" fmla="*/ 5651514 w 7056032"/>
                <a:gd name="connsiteY48" fmla="*/ 675712 h 5212761"/>
                <a:gd name="connsiteX49" fmla="*/ 6412295 w 7056032"/>
                <a:gd name="connsiteY49" fmla="*/ 904515 h 5212761"/>
                <a:gd name="connsiteX50" fmla="*/ 7056033 w 7056032"/>
                <a:gd name="connsiteY50" fmla="*/ 979699 h 5212761"/>
                <a:gd name="connsiteX51" fmla="*/ 7056033 w 7056032"/>
                <a:gd name="connsiteY51" fmla="*/ 971571 h 5212761"/>
                <a:gd name="connsiteX52" fmla="*/ 6198935 w 7056032"/>
                <a:gd name="connsiteY52" fmla="*/ 852496 h 5212761"/>
                <a:gd name="connsiteX53" fmla="*/ 5705972 w 7056032"/>
                <a:gd name="connsiteY53" fmla="*/ 694812 h 521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056032" h="5212761">
                  <a:moveTo>
                    <a:pt x="5705972" y="694812"/>
                  </a:moveTo>
                  <a:cubicBezTo>
                    <a:pt x="5564545" y="624099"/>
                    <a:pt x="5422305" y="554604"/>
                    <a:pt x="5278439" y="487955"/>
                  </a:cubicBezTo>
                  <a:cubicBezTo>
                    <a:pt x="4717607" y="228672"/>
                    <a:pt x="4123043" y="17750"/>
                    <a:pt x="3500033" y="1088"/>
                  </a:cubicBezTo>
                  <a:cubicBezTo>
                    <a:pt x="2835975" y="-16794"/>
                    <a:pt x="2192644" y="188032"/>
                    <a:pt x="1591984" y="453004"/>
                  </a:cubicBezTo>
                  <a:cubicBezTo>
                    <a:pt x="1518020" y="485516"/>
                    <a:pt x="1450151" y="524937"/>
                    <a:pt x="1381876" y="568016"/>
                  </a:cubicBezTo>
                  <a:cubicBezTo>
                    <a:pt x="1314414" y="610688"/>
                    <a:pt x="1246544" y="651328"/>
                    <a:pt x="1190055" y="707817"/>
                  </a:cubicBezTo>
                  <a:cubicBezTo>
                    <a:pt x="1138036" y="760243"/>
                    <a:pt x="1073012" y="795600"/>
                    <a:pt x="1014896" y="840710"/>
                  </a:cubicBezTo>
                  <a:cubicBezTo>
                    <a:pt x="952311" y="889478"/>
                    <a:pt x="896634" y="952064"/>
                    <a:pt x="841770" y="1009366"/>
                  </a:cubicBezTo>
                  <a:cubicBezTo>
                    <a:pt x="740576" y="1114624"/>
                    <a:pt x="647511" y="1228009"/>
                    <a:pt x="562167" y="1346678"/>
                  </a:cubicBezTo>
                  <a:cubicBezTo>
                    <a:pt x="540628" y="1376752"/>
                    <a:pt x="519902" y="1407232"/>
                    <a:pt x="499175" y="1438118"/>
                  </a:cubicBezTo>
                  <a:cubicBezTo>
                    <a:pt x="478448" y="1469411"/>
                    <a:pt x="460567" y="1509238"/>
                    <a:pt x="432932" y="1535248"/>
                  </a:cubicBezTo>
                  <a:cubicBezTo>
                    <a:pt x="411799" y="1555161"/>
                    <a:pt x="399200" y="1563289"/>
                    <a:pt x="384976" y="1589299"/>
                  </a:cubicBezTo>
                  <a:cubicBezTo>
                    <a:pt x="362218" y="1630752"/>
                    <a:pt x="338240" y="1670985"/>
                    <a:pt x="314263" y="1711625"/>
                  </a:cubicBezTo>
                  <a:cubicBezTo>
                    <a:pt x="232983" y="1848176"/>
                    <a:pt x="158612" y="1985539"/>
                    <a:pt x="97246" y="2132249"/>
                  </a:cubicBezTo>
                  <a:cubicBezTo>
                    <a:pt x="39130" y="2270832"/>
                    <a:pt x="-7200" y="2417542"/>
                    <a:pt x="928" y="2569942"/>
                  </a:cubicBezTo>
                  <a:cubicBezTo>
                    <a:pt x="15152" y="2845888"/>
                    <a:pt x="261838" y="3014950"/>
                    <a:pt x="485764" y="3123052"/>
                  </a:cubicBezTo>
                  <a:cubicBezTo>
                    <a:pt x="1014084" y="3377865"/>
                    <a:pt x="1615962" y="3300243"/>
                    <a:pt x="2175169" y="3221808"/>
                  </a:cubicBezTo>
                  <a:cubicBezTo>
                    <a:pt x="2306436" y="3203520"/>
                    <a:pt x="2441767" y="3172227"/>
                    <a:pt x="2575066" y="3182793"/>
                  </a:cubicBezTo>
                  <a:cubicBezTo>
                    <a:pt x="2715274" y="3193766"/>
                    <a:pt x="2829879" y="3263260"/>
                    <a:pt x="2917662" y="3370957"/>
                  </a:cubicBezTo>
                  <a:cubicBezTo>
                    <a:pt x="3017636" y="3493283"/>
                    <a:pt x="3058276" y="3638368"/>
                    <a:pt x="3115578" y="3782640"/>
                  </a:cubicBezTo>
                  <a:cubicBezTo>
                    <a:pt x="3165972" y="3908217"/>
                    <a:pt x="3222867" y="4030950"/>
                    <a:pt x="3286673" y="4150025"/>
                  </a:cubicBezTo>
                  <a:cubicBezTo>
                    <a:pt x="3418346" y="4397117"/>
                    <a:pt x="3583345" y="4625107"/>
                    <a:pt x="3782481" y="4821398"/>
                  </a:cubicBezTo>
                  <a:cubicBezTo>
                    <a:pt x="3885706" y="4923405"/>
                    <a:pt x="4005187" y="5003465"/>
                    <a:pt x="4119386" y="5092061"/>
                  </a:cubicBezTo>
                  <a:cubicBezTo>
                    <a:pt x="4173438" y="5133920"/>
                    <a:pt x="4227489" y="5175373"/>
                    <a:pt x="4283978" y="5212761"/>
                  </a:cubicBezTo>
                  <a:lnTo>
                    <a:pt x="4298609" y="5212761"/>
                  </a:lnTo>
                  <a:cubicBezTo>
                    <a:pt x="4216922" y="5159523"/>
                    <a:pt x="4140113" y="5097750"/>
                    <a:pt x="4062897" y="5038009"/>
                  </a:cubicBezTo>
                  <a:cubicBezTo>
                    <a:pt x="3998686" y="4988429"/>
                    <a:pt x="3931223" y="4943318"/>
                    <a:pt x="3869450" y="4890486"/>
                  </a:cubicBezTo>
                  <a:cubicBezTo>
                    <a:pt x="3808490" y="4838467"/>
                    <a:pt x="3752001" y="4780758"/>
                    <a:pt x="3697137" y="4721830"/>
                  </a:cubicBezTo>
                  <a:cubicBezTo>
                    <a:pt x="3482558" y="4492214"/>
                    <a:pt x="3317559" y="4217081"/>
                    <a:pt x="3187918" y="3931382"/>
                  </a:cubicBezTo>
                  <a:cubicBezTo>
                    <a:pt x="3074938" y="3682665"/>
                    <a:pt x="3019262" y="3355107"/>
                    <a:pt x="2751444" y="3221808"/>
                  </a:cubicBezTo>
                  <a:cubicBezTo>
                    <a:pt x="2642935" y="3167756"/>
                    <a:pt x="2520609" y="3166537"/>
                    <a:pt x="2403159" y="3181980"/>
                  </a:cubicBezTo>
                  <a:cubicBezTo>
                    <a:pt x="2256042" y="3201488"/>
                    <a:pt x="2108926" y="3223840"/>
                    <a:pt x="1961402" y="3242940"/>
                  </a:cubicBezTo>
                  <a:cubicBezTo>
                    <a:pt x="1669607" y="3280736"/>
                    <a:pt x="1374560" y="3306745"/>
                    <a:pt x="1080734" y="3277078"/>
                  </a:cubicBezTo>
                  <a:cubicBezTo>
                    <a:pt x="776746" y="3246598"/>
                    <a:pt x="449188" y="3145811"/>
                    <a:pt x="211850" y="2945862"/>
                  </a:cubicBezTo>
                  <a:cubicBezTo>
                    <a:pt x="99684" y="2851171"/>
                    <a:pt x="21248" y="2717872"/>
                    <a:pt x="8650" y="2570348"/>
                  </a:cubicBezTo>
                  <a:cubicBezTo>
                    <a:pt x="-5574" y="2402505"/>
                    <a:pt x="60670" y="2233036"/>
                    <a:pt x="127726" y="2083075"/>
                  </a:cubicBezTo>
                  <a:cubicBezTo>
                    <a:pt x="195594" y="1931081"/>
                    <a:pt x="278500" y="1790873"/>
                    <a:pt x="361812" y="1647414"/>
                  </a:cubicBezTo>
                  <a:cubicBezTo>
                    <a:pt x="381726" y="1613276"/>
                    <a:pt x="396762" y="1573856"/>
                    <a:pt x="428462" y="1549472"/>
                  </a:cubicBezTo>
                  <a:cubicBezTo>
                    <a:pt x="450000" y="1532403"/>
                    <a:pt x="460974" y="1513302"/>
                    <a:pt x="476010" y="1489731"/>
                  </a:cubicBezTo>
                  <a:cubicBezTo>
                    <a:pt x="519088" y="1421862"/>
                    <a:pt x="565012" y="1356432"/>
                    <a:pt x="612967" y="1291814"/>
                  </a:cubicBezTo>
                  <a:cubicBezTo>
                    <a:pt x="707658" y="1165017"/>
                    <a:pt x="813322" y="1047161"/>
                    <a:pt x="925895" y="936620"/>
                  </a:cubicBezTo>
                  <a:cubicBezTo>
                    <a:pt x="983604" y="879724"/>
                    <a:pt x="1042532" y="828924"/>
                    <a:pt x="1109588" y="783814"/>
                  </a:cubicBezTo>
                  <a:cubicBezTo>
                    <a:pt x="1178270" y="737484"/>
                    <a:pt x="1232727" y="676118"/>
                    <a:pt x="1301815" y="630195"/>
                  </a:cubicBezTo>
                  <a:cubicBezTo>
                    <a:pt x="1368464" y="585897"/>
                    <a:pt x="1435927" y="542819"/>
                    <a:pt x="1505422" y="502585"/>
                  </a:cubicBezTo>
                  <a:cubicBezTo>
                    <a:pt x="1586702" y="455849"/>
                    <a:pt x="1679360" y="422931"/>
                    <a:pt x="1765924" y="387168"/>
                  </a:cubicBezTo>
                  <a:cubicBezTo>
                    <a:pt x="1924420" y="321331"/>
                    <a:pt x="2085354" y="260777"/>
                    <a:pt x="2247508" y="203881"/>
                  </a:cubicBezTo>
                  <a:cubicBezTo>
                    <a:pt x="2565719" y="92121"/>
                    <a:pt x="2916442" y="35632"/>
                    <a:pt x="3251722" y="13280"/>
                  </a:cubicBezTo>
                  <a:cubicBezTo>
                    <a:pt x="3573185" y="-8260"/>
                    <a:pt x="3895866" y="30755"/>
                    <a:pt x="4208388" y="105532"/>
                  </a:cubicBezTo>
                  <a:cubicBezTo>
                    <a:pt x="4712730" y="226640"/>
                    <a:pt x="5188625" y="445689"/>
                    <a:pt x="5651514" y="675712"/>
                  </a:cubicBezTo>
                  <a:cubicBezTo>
                    <a:pt x="5888852" y="793568"/>
                    <a:pt x="6153012" y="856966"/>
                    <a:pt x="6412295" y="904515"/>
                  </a:cubicBezTo>
                  <a:cubicBezTo>
                    <a:pt x="6624842" y="943529"/>
                    <a:pt x="6840234" y="965881"/>
                    <a:pt x="7056033" y="979699"/>
                  </a:cubicBezTo>
                  <a:lnTo>
                    <a:pt x="7056033" y="971571"/>
                  </a:lnTo>
                  <a:cubicBezTo>
                    <a:pt x="6767895" y="952876"/>
                    <a:pt x="6480570" y="917926"/>
                    <a:pt x="6198935" y="852496"/>
                  </a:cubicBezTo>
                  <a:cubicBezTo>
                    <a:pt x="6033937" y="814294"/>
                    <a:pt x="5857559" y="770809"/>
                    <a:pt x="5705972" y="694812"/>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7BDB7F6-AC53-4E15-A15E-C6694AFC152F}"/>
                </a:ext>
              </a:extLst>
            </p:cNvPr>
            <p:cNvSpPr/>
            <p:nvPr/>
          </p:nvSpPr>
          <p:spPr>
            <a:xfrm>
              <a:off x="11198352" y="5515051"/>
              <a:ext cx="994054" cy="961948"/>
            </a:xfrm>
            <a:custGeom>
              <a:avLst/>
              <a:gdLst>
                <a:gd name="connsiteX0" fmla="*/ 481584 w 994054"/>
                <a:gd name="connsiteY0" fmla="*/ 392176 h 961948"/>
                <a:gd name="connsiteX1" fmla="*/ 0 w 994054"/>
                <a:gd name="connsiteY1" fmla="*/ 961949 h 961948"/>
                <a:gd name="connsiteX2" fmla="*/ 12192 w 994054"/>
                <a:gd name="connsiteY2" fmla="*/ 961949 h 961948"/>
                <a:gd name="connsiteX3" fmla="*/ 449885 w 994054"/>
                <a:gd name="connsiteY3" fmla="*/ 443789 h 961948"/>
                <a:gd name="connsiteX4" fmla="*/ 753465 w 994054"/>
                <a:gd name="connsiteY4" fmla="*/ 134925 h 961948"/>
                <a:gd name="connsiteX5" fmla="*/ 994055 w 994054"/>
                <a:gd name="connsiteY5" fmla="*/ 8534 h 961948"/>
                <a:gd name="connsiteX6" fmla="*/ 994055 w 994054"/>
                <a:gd name="connsiteY6" fmla="*/ 0 h 961948"/>
                <a:gd name="connsiteX7" fmla="*/ 779069 w 994054"/>
                <a:gd name="connsiteY7" fmla="*/ 106477 h 961948"/>
                <a:gd name="connsiteX8" fmla="*/ 481584 w 994054"/>
                <a:gd name="connsiteY8" fmla="*/ 392176 h 9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054" h="961948">
                  <a:moveTo>
                    <a:pt x="481584" y="392176"/>
                  </a:moveTo>
                  <a:cubicBezTo>
                    <a:pt x="321463" y="582777"/>
                    <a:pt x="183693" y="794512"/>
                    <a:pt x="0" y="961949"/>
                  </a:cubicBezTo>
                  <a:lnTo>
                    <a:pt x="12192" y="961949"/>
                  </a:lnTo>
                  <a:cubicBezTo>
                    <a:pt x="178409" y="808736"/>
                    <a:pt x="308457" y="620166"/>
                    <a:pt x="449885" y="443789"/>
                  </a:cubicBezTo>
                  <a:cubicBezTo>
                    <a:pt x="540512" y="330809"/>
                    <a:pt x="638455" y="223113"/>
                    <a:pt x="753465" y="134925"/>
                  </a:cubicBezTo>
                  <a:cubicBezTo>
                    <a:pt x="827837" y="78029"/>
                    <a:pt x="909117" y="39827"/>
                    <a:pt x="994055" y="8534"/>
                  </a:cubicBezTo>
                  <a:lnTo>
                    <a:pt x="994055" y="0"/>
                  </a:lnTo>
                  <a:cubicBezTo>
                    <a:pt x="919277" y="27229"/>
                    <a:pt x="846937" y="59741"/>
                    <a:pt x="779069" y="106477"/>
                  </a:cubicBezTo>
                  <a:cubicBezTo>
                    <a:pt x="664871" y="184505"/>
                    <a:pt x="569773" y="287325"/>
                    <a:pt x="481584" y="392176"/>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085EF7E-820B-472A-8782-EB91640E57B0}"/>
                </a:ext>
              </a:extLst>
            </p:cNvPr>
            <p:cNvSpPr/>
            <p:nvPr/>
          </p:nvSpPr>
          <p:spPr>
            <a:xfrm>
              <a:off x="883238" y="1290870"/>
              <a:ext cx="1557307" cy="1850718"/>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871E68D-8EF7-468A-A2EA-505E6C56C7AD}"/>
                </a:ext>
              </a:extLst>
            </p:cNvPr>
            <p:cNvSpPr/>
            <p:nvPr/>
          </p:nvSpPr>
          <p:spPr>
            <a:xfrm>
              <a:off x="5382637" y="1366856"/>
              <a:ext cx="6809362" cy="5110550"/>
            </a:xfrm>
            <a:custGeom>
              <a:avLst/>
              <a:gdLst>
                <a:gd name="connsiteX0" fmla="*/ 6193260 w 6809362"/>
                <a:gd name="connsiteY0" fmla="*/ 907561 h 5110550"/>
                <a:gd name="connsiteX1" fmla="*/ 6068090 w 6809362"/>
                <a:gd name="connsiteY1" fmla="*/ 898214 h 5110550"/>
                <a:gd name="connsiteX2" fmla="*/ 5963644 w 6809362"/>
                <a:gd name="connsiteY2" fmla="*/ 876675 h 5110550"/>
                <a:gd name="connsiteX3" fmla="*/ 5491814 w 6809362"/>
                <a:gd name="connsiteY3" fmla="*/ 757193 h 5110550"/>
                <a:gd name="connsiteX4" fmla="*/ 5003322 w 6809362"/>
                <a:gd name="connsiteY4" fmla="*/ 534893 h 5110550"/>
                <a:gd name="connsiteX5" fmla="*/ 4550186 w 6809362"/>
                <a:gd name="connsiteY5" fmla="*/ 327629 h 5110550"/>
                <a:gd name="connsiteX6" fmla="*/ 4082419 w 6809362"/>
                <a:gd name="connsiteY6" fmla="*/ 171165 h 5110550"/>
                <a:gd name="connsiteX7" fmla="*/ 3106652 w 6809362"/>
                <a:gd name="connsiteY7" fmla="*/ 477 h 5110550"/>
                <a:gd name="connsiteX8" fmla="*/ 2627101 w 6809362"/>
                <a:gd name="connsiteY8" fmla="*/ 51277 h 5110550"/>
                <a:gd name="connsiteX9" fmla="*/ 2165430 w 6809362"/>
                <a:gd name="connsiteY9" fmla="*/ 150032 h 5110550"/>
                <a:gd name="connsiteX10" fmla="*/ 1371325 w 6809362"/>
                <a:gd name="connsiteY10" fmla="*/ 482873 h 5110550"/>
                <a:gd name="connsiteX11" fmla="*/ 1186819 w 6809362"/>
                <a:gd name="connsiteY11" fmla="*/ 599104 h 5110550"/>
                <a:gd name="connsiteX12" fmla="*/ 1094566 w 6809362"/>
                <a:gd name="connsiteY12" fmla="*/ 662502 h 5110550"/>
                <a:gd name="connsiteX13" fmla="*/ 1000281 w 6809362"/>
                <a:gd name="connsiteY13" fmla="*/ 748659 h 5110550"/>
                <a:gd name="connsiteX14" fmla="*/ 691011 w 6809362"/>
                <a:gd name="connsiteY14" fmla="*/ 1029075 h 5110550"/>
                <a:gd name="connsiteX15" fmla="*/ 182604 w 6809362"/>
                <a:gd name="connsiteY15" fmla="*/ 1753686 h 5110550"/>
                <a:gd name="connsiteX16" fmla="*/ 20044 w 6809362"/>
                <a:gd name="connsiteY16" fmla="*/ 2180000 h 5110550"/>
                <a:gd name="connsiteX17" fmla="*/ 50524 w 6809362"/>
                <a:gd name="connsiteY17" fmla="*/ 2581117 h 5110550"/>
                <a:gd name="connsiteX18" fmla="*/ 316716 w 6809362"/>
                <a:gd name="connsiteY18" fmla="*/ 2842026 h 5110550"/>
                <a:gd name="connsiteX19" fmla="*/ 468303 w 6809362"/>
                <a:gd name="connsiteY19" fmla="*/ 2915178 h 5110550"/>
                <a:gd name="connsiteX20" fmla="*/ 679225 w 6809362"/>
                <a:gd name="connsiteY20" fmla="*/ 2989955 h 5110550"/>
                <a:gd name="connsiteX21" fmla="*/ 1576963 w 6809362"/>
                <a:gd name="connsiteY21" fmla="*/ 2978170 h 5110550"/>
                <a:gd name="connsiteX22" fmla="*/ 2055702 w 6809362"/>
                <a:gd name="connsiteY22" fmla="*/ 2860720 h 5110550"/>
                <a:gd name="connsiteX23" fmla="*/ 2285318 w 6809362"/>
                <a:gd name="connsiteY23" fmla="*/ 2794070 h 5110550"/>
                <a:gd name="connsiteX24" fmla="*/ 2547853 w 6809362"/>
                <a:gd name="connsiteY24" fmla="*/ 2753837 h 5110550"/>
                <a:gd name="connsiteX25" fmla="*/ 2870127 w 6809362"/>
                <a:gd name="connsiteY25" fmla="*/ 2997677 h 5110550"/>
                <a:gd name="connsiteX26" fmla="*/ 3005866 w 6809362"/>
                <a:gd name="connsiteY26" fmla="*/ 3405702 h 5110550"/>
                <a:gd name="connsiteX27" fmla="*/ 3286687 w 6809362"/>
                <a:gd name="connsiteY27" fmla="*/ 4202246 h 5110550"/>
                <a:gd name="connsiteX28" fmla="*/ 4248636 w 6809362"/>
                <a:gd name="connsiteY28" fmla="*/ 5110550 h 5110550"/>
                <a:gd name="connsiteX29" fmla="*/ 4266518 w 6809362"/>
                <a:gd name="connsiteY29" fmla="*/ 5110550 h 5110550"/>
                <a:gd name="connsiteX30" fmla="*/ 3254175 w 6809362"/>
                <a:gd name="connsiteY30" fmla="*/ 4127875 h 5110550"/>
                <a:gd name="connsiteX31" fmla="*/ 3168831 w 6809362"/>
                <a:gd name="connsiteY31" fmla="*/ 3953936 h 5110550"/>
                <a:gd name="connsiteX32" fmla="*/ 3145260 w 6809362"/>
                <a:gd name="connsiteY32" fmla="*/ 3870624 h 5110550"/>
                <a:gd name="connsiteX33" fmla="*/ 3089583 w 6809362"/>
                <a:gd name="connsiteY33" fmla="*/ 3732448 h 5110550"/>
                <a:gd name="connsiteX34" fmla="*/ 2987171 w 6809362"/>
                <a:gd name="connsiteY34" fmla="*/ 3275248 h 5110550"/>
                <a:gd name="connsiteX35" fmla="*/ 2564921 w 6809362"/>
                <a:gd name="connsiteY35" fmla="*/ 2749773 h 5110550"/>
                <a:gd name="connsiteX36" fmla="*/ 2393421 w 6809362"/>
                <a:gd name="connsiteY36" fmla="*/ 2753024 h 5110550"/>
                <a:gd name="connsiteX37" fmla="*/ 2148361 w 6809362"/>
                <a:gd name="connsiteY37" fmla="*/ 2825770 h 5110550"/>
                <a:gd name="connsiteX38" fmla="*/ 1672467 w 6809362"/>
                <a:gd name="connsiteY38" fmla="*/ 2951754 h 5110550"/>
                <a:gd name="connsiteX39" fmla="*/ 698732 w 6809362"/>
                <a:gd name="connsiteY39" fmla="*/ 2987110 h 5110550"/>
                <a:gd name="connsiteX40" fmla="*/ 471961 w 6809362"/>
                <a:gd name="connsiteY40" fmla="*/ 2908675 h 5110550"/>
                <a:gd name="connsiteX41" fmla="*/ 409375 w 6809362"/>
                <a:gd name="connsiteY41" fmla="*/ 2877789 h 5110550"/>
                <a:gd name="connsiteX42" fmla="*/ 306150 w 6809362"/>
                <a:gd name="connsiteY42" fmla="*/ 2826176 h 5110550"/>
                <a:gd name="connsiteX43" fmla="*/ 21263 w 6809362"/>
                <a:gd name="connsiteY43" fmla="*/ 2475046 h 5110550"/>
                <a:gd name="connsiteX44" fmla="*/ 87100 w 6809362"/>
                <a:gd name="connsiteY44" fmla="*/ 1984928 h 5110550"/>
                <a:gd name="connsiteX45" fmla="*/ 315497 w 6809362"/>
                <a:gd name="connsiteY45" fmla="*/ 1533418 h 5110550"/>
                <a:gd name="connsiteX46" fmla="*/ 586566 w 6809362"/>
                <a:gd name="connsiteY46" fmla="*/ 1163594 h 5110550"/>
                <a:gd name="connsiteX47" fmla="*/ 879174 w 6809362"/>
                <a:gd name="connsiteY47" fmla="*/ 855136 h 5110550"/>
                <a:gd name="connsiteX48" fmla="*/ 1044985 w 6809362"/>
                <a:gd name="connsiteY48" fmla="*/ 718585 h 5110550"/>
                <a:gd name="connsiteX49" fmla="*/ 1251843 w 6809362"/>
                <a:gd name="connsiteY49" fmla="*/ 565779 h 5110550"/>
                <a:gd name="connsiteX50" fmla="*/ 1639955 w 6809362"/>
                <a:gd name="connsiteY50" fmla="*/ 349574 h 5110550"/>
                <a:gd name="connsiteX51" fmla="*/ 2516966 w 6809362"/>
                <a:gd name="connsiteY51" fmla="*/ 80131 h 5110550"/>
                <a:gd name="connsiteX52" fmla="*/ 3026591 w 6809362"/>
                <a:gd name="connsiteY52" fmla="*/ 8198 h 5110550"/>
                <a:gd name="connsiteX53" fmla="*/ 3548410 w 6809362"/>
                <a:gd name="connsiteY53" fmla="*/ 48432 h 5110550"/>
                <a:gd name="connsiteX54" fmla="*/ 4403882 w 6809362"/>
                <a:gd name="connsiteY54" fmla="*/ 284144 h 5110550"/>
                <a:gd name="connsiteX55" fmla="*/ 5264230 w 6809362"/>
                <a:gd name="connsiteY55" fmla="*/ 666566 h 5110550"/>
                <a:gd name="connsiteX56" fmla="*/ 5650716 w 6809362"/>
                <a:gd name="connsiteY56" fmla="*/ 824656 h 5110550"/>
                <a:gd name="connsiteX57" fmla="*/ 5855542 w 6809362"/>
                <a:gd name="connsiteY57" fmla="*/ 877081 h 5110550"/>
                <a:gd name="connsiteX58" fmla="*/ 5945356 w 6809362"/>
                <a:gd name="connsiteY58" fmla="*/ 884397 h 5110550"/>
                <a:gd name="connsiteX59" fmla="*/ 6051834 w 6809362"/>
                <a:gd name="connsiteY59" fmla="*/ 904310 h 5110550"/>
                <a:gd name="connsiteX60" fmla="*/ 6130675 w 6809362"/>
                <a:gd name="connsiteY60" fmla="*/ 910813 h 5110550"/>
                <a:gd name="connsiteX61" fmla="*/ 6255846 w 6809362"/>
                <a:gd name="connsiteY61" fmla="*/ 920973 h 5110550"/>
                <a:gd name="connsiteX62" fmla="*/ 6485056 w 6809362"/>
                <a:gd name="connsiteY62" fmla="*/ 940480 h 5110550"/>
                <a:gd name="connsiteX63" fmla="*/ 6809363 w 6809362"/>
                <a:gd name="connsiteY63" fmla="*/ 966083 h 5110550"/>
                <a:gd name="connsiteX64" fmla="*/ 6809363 w 6809362"/>
                <a:gd name="connsiteY64" fmla="*/ 957955 h 5110550"/>
                <a:gd name="connsiteX65" fmla="*/ 6443196 w 6809362"/>
                <a:gd name="connsiteY65" fmla="*/ 928694 h 5110550"/>
                <a:gd name="connsiteX66" fmla="*/ 6193260 w 6809362"/>
                <a:gd name="connsiteY66" fmla="*/ 907561 h 51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09362" h="5110550">
                  <a:moveTo>
                    <a:pt x="6193260" y="907561"/>
                  </a:moveTo>
                  <a:cubicBezTo>
                    <a:pt x="6151402" y="904310"/>
                    <a:pt x="6109948" y="901059"/>
                    <a:pt x="6068090" y="898214"/>
                  </a:cubicBezTo>
                  <a:cubicBezTo>
                    <a:pt x="6030700" y="895369"/>
                    <a:pt x="6001846" y="876675"/>
                    <a:pt x="5963644" y="876675"/>
                  </a:cubicBezTo>
                  <a:cubicBezTo>
                    <a:pt x="5800272" y="876675"/>
                    <a:pt x="5642588" y="815309"/>
                    <a:pt x="5491814" y="757193"/>
                  </a:cubicBezTo>
                  <a:cubicBezTo>
                    <a:pt x="5325190" y="692982"/>
                    <a:pt x="5164662" y="611296"/>
                    <a:pt x="5003322" y="534893"/>
                  </a:cubicBezTo>
                  <a:cubicBezTo>
                    <a:pt x="4854172" y="464179"/>
                    <a:pt x="4705024" y="384931"/>
                    <a:pt x="4550186" y="327629"/>
                  </a:cubicBezTo>
                  <a:cubicBezTo>
                    <a:pt x="4395754" y="270733"/>
                    <a:pt x="4240102" y="218713"/>
                    <a:pt x="4082419" y="171165"/>
                  </a:cubicBezTo>
                  <a:cubicBezTo>
                    <a:pt x="3762582" y="74441"/>
                    <a:pt x="3441526" y="9011"/>
                    <a:pt x="3106652" y="477"/>
                  </a:cubicBezTo>
                  <a:cubicBezTo>
                    <a:pt x="2942467" y="-3587"/>
                    <a:pt x="2787629" y="18765"/>
                    <a:pt x="2627101" y="51277"/>
                  </a:cubicBezTo>
                  <a:cubicBezTo>
                    <a:pt x="2472669" y="82569"/>
                    <a:pt x="2318237" y="110205"/>
                    <a:pt x="2165430" y="150032"/>
                  </a:cubicBezTo>
                  <a:cubicBezTo>
                    <a:pt x="1886233" y="222777"/>
                    <a:pt x="1620041" y="336976"/>
                    <a:pt x="1371325" y="482873"/>
                  </a:cubicBezTo>
                  <a:cubicBezTo>
                    <a:pt x="1308739" y="519449"/>
                    <a:pt x="1247373" y="558870"/>
                    <a:pt x="1186819" y="599104"/>
                  </a:cubicBezTo>
                  <a:cubicBezTo>
                    <a:pt x="1155933" y="619830"/>
                    <a:pt x="1125046" y="640963"/>
                    <a:pt x="1094566" y="662502"/>
                  </a:cubicBezTo>
                  <a:cubicBezTo>
                    <a:pt x="1059615" y="687293"/>
                    <a:pt x="1034825" y="723462"/>
                    <a:pt x="1000281" y="748659"/>
                  </a:cubicBezTo>
                  <a:cubicBezTo>
                    <a:pt x="887302" y="830345"/>
                    <a:pt x="784889" y="926256"/>
                    <a:pt x="691011" y="1029075"/>
                  </a:cubicBezTo>
                  <a:cubicBezTo>
                    <a:pt x="493094" y="1245686"/>
                    <a:pt x="317529" y="1493184"/>
                    <a:pt x="182604" y="1753686"/>
                  </a:cubicBezTo>
                  <a:cubicBezTo>
                    <a:pt x="112703" y="1888611"/>
                    <a:pt x="51743" y="2031258"/>
                    <a:pt x="20044" y="2180000"/>
                  </a:cubicBezTo>
                  <a:cubicBezTo>
                    <a:pt x="-7185" y="2307203"/>
                    <a:pt x="-14906" y="2463261"/>
                    <a:pt x="50524" y="2581117"/>
                  </a:cubicBezTo>
                  <a:cubicBezTo>
                    <a:pt x="112297" y="2692064"/>
                    <a:pt x="213084" y="2772938"/>
                    <a:pt x="316716" y="2842026"/>
                  </a:cubicBezTo>
                  <a:cubicBezTo>
                    <a:pt x="367516" y="2875757"/>
                    <a:pt x="414659" y="2889168"/>
                    <a:pt x="468303" y="2915178"/>
                  </a:cubicBezTo>
                  <a:cubicBezTo>
                    <a:pt x="535766" y="2947690"/>
                    <a:pt x="606886" y="2971261"/>
                    <a:pt x="679225" y="2989955"/>
                  </a:cubicBezTo>
                  <a:cubicBezTo>
                    <a:pt x="971427" y="3065952"/>
                    <a:pt x="1283949" y="3029376"/>
                    <a:pt x="1576963" y="2978170"/>
                  </a:cubicBezTo>
                  <a:cubicBezTo>
                    <a:pt x="1738710" y="2949722"/>
                    <a:pt x="1898019" y="2906237"/>
                    <a:pt x="2055702" y="2860720"/>
                  </a:cubicBezTo>
                  <a:cubicBezTo>
                    <a:pt x="2132105" y="2838774"/>
                    <a:pt x="2208509" y="2816016"/>
                    <a:pt x="2285318" y="2794070"/>
                  </a:cubicBezTo>
                  <a:cubicBezTo>
                    <a:pt x="2373101" y="2768874"/>
                    <a:pt x="2454787" y="2734330"/>
                    <a:pt x="2547853" y="2753837"/>
                  </a:cubicBezTo>
                  <a:cubicBezTo>
                    <a:pt x="2686435" y="2782691"/>
                    <a:pt x="2795757" y="2881040"/>
                    <a:pt x="2870127" y="2997677"/>
                  </a:cubicBezTo>
                  <a:cubicBezTo>
                    <a:pt x="2949375" y="3121222"/>
                    <a:pt x="2978230" y="3263869"/>
                    <a:pt x="3005866" y="3405702"/>
                  </a:cubicBezTo>
                  <a:cubicBezTo>
                    <a:pt x="3060730" y="3688150"/>
                    <a:pt x="3141603" y="3953123"/>
                    <a:pt x="3286687" y="4202246"/>
                  </a:cubicBezTo>
                  <a:cubicBezTo>
                    <a:pt x="3511834" y="4589139"/>
                    <a:pt x="3849146" y="4911008"/>
                    <a:pt x="4248636" y="5110550"/>
                  </a:cubicBezTo>
                  <a:lnTo>
                    <a:pt x="4266518" y="5110550"/>
                  </a:lnTo>
                  <a:cubicBezTo>
                    <a:pt x="3837359" y="4900035"/>
                    <a:pt x="3484198" y="4549312"/>
                    <a:pt x="3254175" y="4127875"/>
                  </a:cubicBezTo>
                  <a:cubicBezTo>
                    <a:pt x="3223290" y="4071386"/>
                    <a:pt x="3195247" y="4013270"/>
                    <a:pt x="3168831" y="3953936"/>
                  </a:cubicBezTo>
                  <a:cubicBezTo>
                    <a:pt x="3157046" y="3927114"/>
                    <a:pt x="3157859" y="3896227"/>
                    <a:pt x="3145260" y="3870624"/>
                  </a:cubicBezTo>
                  <a:cubicBezTo>
                    <a:pt x="3123722" y="3825920"/>
                    <a:pt x="3105434" y="3779590"/>
                    <a:pt x="3089583" y="3732448"/>
                  </a:cubicBezTo>
                  <a:cubicBezTo>
                    <a:pt x="3040410" y="3584112"/>
                    <a:pt x="3021308" y="3427242"/>
                    <a:pt x="2987171" y="3275248"/>
                  </a:cubicBezTo>
                  <a:cubicBezTo>
                    <a:pt x="2935558" y="3044819"/>
                    <a:pt x="2805510" y="2816829"/>
                    <a:pt x="2564921" y="2749773"/>
                  </a:cubicBezTo>
                  <a:cubicBezTo>
                    <a:pt x="2507619" y="2733923"/>
                    <a:pt x="2450317" y="2736768"/>
                    <a:pt x="2393421" y="2753024"/>
                  </a:cubicBezTo>
                  <a:cubicBezTo>
                    <a:pt x="2311734" y="2776189"/>
                    <a:pt x="2230047" y="2801792"/>
                    <a:pt x="2148361" y="2825770"/>
                  </a:cubicBezTo>
                  <a:cubicBezTo>
                    <a:pt x="1990678" y="2871693"/>
                    <a:pt x="1832995" y="2917210"/>
                    <a:pt x="1672467" y="2951754"/>
                  </a:cubicBezTo>
                  <a:cubicBezTo>
                    <a:pt x="1357101" y="3019216"/>
                    <a:pt x="1016131" y="3059450"/>
                    <a:pt x="698732" y="2987110"/>
                  </a:cubicBezTo>
                  <a:cubicBezTo>
                    <a:pt x="620703" y="2969229"/>
                    <a:pt x="544707" y="2942000"/>
                    <a:pt x="471961" y="2908675"/>
                  </a:cubicBezTo>
                  <a:cubicBezTo>
                    <a:pt x="454892" y="2900547"/>
                    <a:pt x="428070" y="2879008"/>
                    <a:pt x="409375" y="2877789"/>
                  </a:cubicBezTo>
                  <a:cubicBezTo>
                    <a:pt x="370361" y="2875350"/>
                    <a:pt x="337849" y="2847309"/>
                    <a:pt x="306150" y="2826176"/>
                  </a:cubicBezTo>
                  <a:cubicBezTo>
                    <a:pt x="177727" y="2740832"/>
                    <a:pt x="57433" y="2631104"/>
                    <a:pt x="21263" y="2475046"/>
                  </a:cubicBezTo>
                  <a:cubicBezTo>
                    <a:pt x="-16938" y="2311674"/>
                    <a:pt x="29798" y="2137328"/>
                    <a:pt x="87100" y="1984928"/>
                  </a:cubicBezTo>
                  <a:cubicBezTo>
                    <a:pt x="146841" y="1826838"/>
                    <a:pt x="228934" y="1678096"/>
                    <a:pt x="315497" y="1533418"/>
                  </a:cubicBezTo>
                  <a:cubicBezTo>
                    <a:pt x="393119" y="1404182"/>
                    <a:pt x="492281" y="1281450"/>
                    <a:pt x="586566" y="1163594"/>
                  </a:cubicBezTo>
                  <a:cubicBezTo>
                    <a:pt x="675161" y="1052646"/>
                    <a:pt x="772291" y="948608"/>
                    <a:pt x="879174" y="855136"/>
                  </a:cubicBezTo>
                  <a:cubicBezTo>
                    <a:pt x="933225" y="807993"/>
                    <a:pt x="994591" y="769385"/>
                    <a:pt x="1044985" y="718585"/>
                  </a:cubicBezTo>
                  <a:cubicBezTo>
                    <a:pt x="1105539" y="657625"/>
                    <a:pt x="1179910" y="612515"/>
                    <a:pt x="1251843" y="565779"/>
                  </a:cubicBezTo>
                  <a:cubicBezTo>
                    <a:pt x="1376201" y="485312"/>
                    <a:pt x="1506249" y="412973"/>
                    <a:pt x="1639955" y="349574"/>
                  </a:cubicBezTo>
                  <a:cubicBezTo>
                    <a:pt x="1917933" y="217494"/>
                    <a:pt x="2215417" y="136214"/>
                    <a:pt x="2516966" y="80131"/>
                  </a:cubicBezTo>
                  <a:cubicBezTo>
                    <a:pt x="2687247" y="48432"/>
                    <a:pt x="2852246" y="11449"/>
                    <a:pt x="3026591" y="8198"/>
                  </a:cubicBezTo>
                  <a:cubicBezTo>
                    <a:pt x="3200531" y="4947"/>
                    <a:pt x="3376908" y="20390"/>
                    <a:pt x="3548410" y="48432"/>
                  </a:cubicBezTo>
                  <a:cubicBezTo>
                    <a:pt x="3838986" y="95574"/>
                    <a:pt x="4127123" y="184982"/>
                    <a:pt x="4403882" y="284144"/>
                  </a:cubicBezTo>
                  <a:cubicBezTo>
                    <a:pt x="4699740" y="389808"/>
                    <a:pt x="4979344" y="534080"/>
                    <a:pt x="5264230" y="666566"/>
                  </a:cubicBezTo>
                  <a:cubicBezTo>
                    <a:pt x="5391027" y="725494"/>
                    <a:pt x="5518636" y="779952"/>
                    <a:pt x="5650716" y="824656"/>
                  </a:cubicBezTo>
                  <a:cubicBezTo>
                    <a:pt x="5716960" y="847008"/>
                    <a:pt x="5786860" y="863264"/>
                    <a:pt x="5855542" y="877081"/>
                  </a:cubicBezTo>
                  <a:cubicBezTo>
                    <a:pt x="5885210" y="883177"/>
                    <a:pt x="5915690" y="883584"/>
                    <a:pt x="5945356" y="884397"/>
                  </a:cubicBezTo>
                  <a:cubicBezTo>
                    <a:pt x="5984371" y="885209"/>
                    <a:pt x="6014851" y="893744"/>
                    <a:pt x="6051834" y="904310"/>
                  </a:cubicBezTo>
                  <a:cubicBezTo>
                    <a:pt x="6075811" y="911219"/>
                    <a:pt x="6105884" y="908781"/>
                    <a:pt x="6130675" y="910813"/>
                  </a:cubicBezTo>
                  <a:cubicBezTo>
                    <a:pt x="6172534" y="914064"/>
                    <a:pt x="6213987" y="917315"/>
                    <a:pt x="6255846" y="920973"/>
                  </a:cubicBezTo>
                  <a:cubicBezTo>
                    <a:pt x="6332250" y="927069"/>
                    <a:pt x="6408652" y="933977"/>
                    <a:pt x="6485056" y="940480"/>
                  </a:cubicBezTo>
                  <a:cubicBezTo>
                    <a:pt x="6593158" y="949827"/>
                    <a:pt x="6701260" y="958361"/>
                    <a:pt x="6809363" y="966083"/>
                  </a:cubicBezTo>
                  <a:lnTo>
                    <a:pt x="6809363" y="957955"/>
                  </a:lnTo>
                  <a:cubicBezTo>
                    <a:pt x="6687036" y="949421"/>
                    <a:pt x="6565116" y="939261"/>
                    <a:pt x="6443196" y="928694"/>
                  </a:cubicBezTo>
                  <a:cubicBezTo>
                    <a:pt x="6359884" y="921379"/>
                    <a:pt x="6276572" y="914470"/>
                    <a:pt x="6193260" y="907561"/>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CEBA10B-18DD-43CB-9979-99EB6CC6D077}"/>
                </a:ext>
              </a:extLst>
            </p:cNvPr>
            <p:cNvSpPr/>
            <p:nvPr/>
          </p:nvSpPr>
          <p:spPr>
            <a:xfrm>
              <a:off x="11000028" y="5378094"/>
              <a:ext cx="1191564" cy="1098905"/>
            </a:xfrm>
            <a:custGeom>
              <a:avLst/>
              <a:gdLst>
                <a:gd name="connsiteX0" fmla="*/ 586842 w 1191564"/>
                <a:gd name="connsiteY0" fmla="*/ 432816 h 1098905"/>
                <a:gd name="connsiteX1" fmla="*/ 0 w 1191564"/>
                <a:gd name="connsiteY1" fmla="*/ 1098906 h 1098905"/>
                <a:gd name="connsiteX2" fmla="*/ 13411 w 1191564"/>
                <a:gd name="connsiteY2" fmla="*/ 1098906 h 1098905"/>
                <a:gd name="connsiteX3" fmla="*/ 554736 w 1191564"/>
                <a:gd name="connsiteY3" fmla="*/ 484022 h 1098905"/>
                <a:gd name="connsiteX4" fmla="*/ 1191565 w 1191564"/>
                <a:gd name="connsiteY4" fmla="*/ 8128 h 1098905"/>
                <a:gd name="connsiteX5" fmla="*/ 1191565 w 1191564"/>
                <a:gd name="connsiteY5" fmla="*/ 0 h 1098905"/>
                <a:gd name="connsiteX6" fmla="*/ 586842 w 1191564"/>
                <a:gd name="connsiteY6" fmla="*/ 432816 h 109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1564" h="1098905">
                  <a:moveTo>
                    <a:pt x="586842" y="432816"/>
                  </a:moveTo>
                  <a:cubicBezTo>
                    <a:pt x="395021" y="658774"/>
                    <a:pt x="240589" y="925779"/>
                    <a:pt x="0" y="1098906"/>
                  </a:cubicBezTo>
                  <a:lnTo>
                    <a:pt x="13411" y="1098906"/>
                  </a:lnTo>
                  <a:cubicBezTo>
                    <a:pt x="233274" y="937158"/>
                    <a:pt x="382016" y="696570"/>
                    <a:pt x="554736" y="484022"/>
                  </a:cubicBezTo>
                  <a:cubicBezTo>
                    <a:pt x="727456" y="271475"/>
                    <a:pt x="931063" y="82093"/>
                    <a:pt x="1191565" y="8128"/>
                  </a:cubicBezTo>
                  <a:lnTo>
                    <a:pt x="1191565" y="0"/>
                  </a:lnTo>
                  <a:cubicBezTo>
                    <a:pt x="948538" y="68682"/>
                    <a:pt x="753872" y="236931"/>
                    <a:pt x="586842" y="432816"/>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7E39575-9ED7-453E-87DC-D98CD596988B}"/>
                </a:ext>
              </a:extLst>
            </p:cNvPr>
            <p:cNvSpPr/>
            <p:nvPr/>
          </p:nvSpPr>
          <p:spPr>
            <a:xfrm>
              <a:off x="10802112" y="5289905"/>
              <a:ext cx="1389888" cy="1187094"/>
            </a:xfrm>
            <a:custGeom>
              <a:avLst/>
              <a:gdLst>
                <a:gd name="connsiteX0" fmla="*/ 798576 w 1389888"/>
                <a:gd name="connsiteY0" fmla="*/ 326746 h 1187094"/>
                <a:gd name="connsiteX1" fmla="*/ 243027 w 1389888"/>
                <a:gd name="connsiteY1" fmla="*/ 1025754 h 1187094"/>
                <a:gd name="connsiteX2" fmla="*/ 0 w 1389888"/>
                <a:gd name="connsiteY2" fmla="*/ 1187094 h 1187094"/>
                <a:gd name="connsiteX3" fmla="*/ 16663 w 1389888"/>
                <a:gd name="connsiteY3" fmla="*/ 1187094 h 1187094"/>
                <a:gd name="connsiteX4" fmla="*/ 441757 w 1389888"/>
                <a:gd name="connsiteY4" fmla="*/ 822147 h 1187094"/>
                <a:gd name="connsiteX5" fmla="*/ 862787 w 1389888"/>
                <a:gd name="connsiteY5" fmla="*/ 270662 h 1187094"/>
                <a:gd name="connsiteX6" fmla="*/ 1389888 w 1389888"/>
                <a:gd name="connsiteY6" fmla="*/ 7722 h 1187094"/>
                <a:gd name="connsiteX7" fmla="*/ 1389888 w 1389888"/>
                <a:gd name="connsiteY7" fmla="*/ 0 h 1187094"/>
                <a:gd name="connsiteX8" fmla="*/ 1116787 w 1389888"/>
                <a:gd name="connsiteY8" fmla="*/ 87376 h 1187094"/>
                <a:gd name="connsiteX9" fmla="*/ 798576 w 1389888"/>
                <a:gd name="connsiteY9" fmla="*/ 326746 h 118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888" h="1187094">
                  <a:moveTo>
                    <a:pt x="798576" y="326746"/>
                  </a:moveTo>
                  <a:cubicBezTo>
                    <a:pt x="598221" y="548640"/>
                    <a:pt x="468173" y="824179"/>
                    <a:pt x="243027" y="1025754"/>
                  </a:cubicBezTo>
                  <a:cubicBezTo>
                    <a:pt x="166624" y="1094029"/>
                    <a:pt x="84937" y="1147267"/>
                    <a:pt x="0" y="1187094"/>
                  </a:cubicBezTo>
                  <a:lnTo>
                    <a:pt x="16663" y="1187094"/>
                  </a:lnTo>
                  <a:cubicBezTo>
                    <a:pt x="186537" y="1105002"/>
                    <a:pt x="324713" y="970890"/>
                    <a:pt x="441757" y="822147"/>
                  </a:cubicBezTo>
                  <a:cubicBezTo>
                    <a:pt x="584809" y="640080"/>
                    <a:pt x="697789" y="434442"/>
                    <a:pt x="862787" y="270662"/>
                  </a:cubicBezTo>
                  <a:cubicBezTo>
                    <a:pt x="1005840" y="128829"/>
                    <a:pt x="1194409" y="48362"/>
                    <a:pt x="1389888" y="7722"/>
                  </a:cubicBezTo>
                  <a:lnTo>
                    <a:pt x="1389888" y="0"/>
                  </a:lnTo>
                  <a:cubicBezTo>
                    <a:pt x="1296416" y="19914"/>
                    <a:pt x="1204569" y="48768"/>
                    <a:pt x="1116787" y="87376"/>
                  </a:cubicBezTo>
                  <a:cubicBezTo>
                    <a:pt x="992429" y="142240"/>
                    <a:pt x="889203" y="226365"/>
                    <a:pt x="798576" y="326746"/>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F02A114-B715-467D-ACCF-2A8C613427D7}"/>
                </a:ext>
              </a:extLst>
            </p:cNvPr>
            <p:cNvSpPr/>
            <p:nvPr/>
          </p:nvSpPr>
          <p:spPr>
            <a:xfrm>
              <a:off x="5591010" y="1472468"/>
              <a:ext cx="6601802" cy="5003718"/>
            </a:xfrm>
            <a:custGeom>
              <a:avLst/>
              <a:gdLst>
                <a:gd name="connsiteX0" fmla="*/ 5450066 w 6601802"/>
                <a:gd name="connsiteY0" fmla="*/ 852749 h 5003718"/>
                <a:gd name="connsiteX1" fmla="*/ 5213947 w 6601802"/>
                <a:gd name="connsiteY1" fmla="*/ 768218 h 5003718"/>
                <a:gd name="connsiteX2" fmla="*/ 4739678 w 6601802"/>
                <a:gd name="connsiteY2" fmla="*/ 553232 h 5003718"/>
                <a:gd name="connsiteX3" fmla="*/ 3839502 w 6601802"/>
                <a:gd name="connsiteY3" fmla="*/ 174467 h 5003718"/>
                <a:gd name="connsiteX4" fmla="*/ 3365639 w 6601802"/>
                <a:gd name="connsiteY4" fmla="*/ 53360 h 5003718"/>
                <a:gd name="connsiteX5" fmla="*/ 2895841 w 6601802"/>
                <a:gd name="connsiteY5" fmla="*/ 2154 h 5003718"/>
                <a:gd name="connsiteX6" fmla="*/ 1950555 w 6601802"/>
                <a:gd name="connsiteY6" fmla="*/ 144394 h 5003718"/>
                <a:gd name="connsiteX7" fmla="*/ 1739227 w 6601802"/>
                <a:gd name="connsiteY7" fmla="*/ 219171 h 5003718"/>
                <a:gd name="connsiteX8" fmla="*/ 1650632 w 6601802"/>
                <a:gd name="connsiteY8" fmla="*/ 245181 h 5003718"/>
                <a:gd name="connsiteX9" fmla="*/ 1542123 w 6601802"/>
                <a:gd name="connsiteY9" fmla="*/ 300858 h 5003718"/>
                <a:gd name="connsiteX10" fmla="*/ 1330388 w 6601802"/>
                <a:gd name="connsiteY10" fmla="*/ 411398 h 5003718"/>
                <a:gd name="connsiteX11" fmla="*/ 1145883 w 6601802"/>
                <a:gd name="connsiteY11" fmla="*/ 534538 h 5003718"/>
                <a:gd name="connsiteX12" fmla="*/ 120536 w 6601802"/>
                <a:gd name="connsiteY12" fmla="*/ 1725290 h 5003718"/>
                <a:gd name="connsiteX13" fmla="*/ 98996 w 6601802"/>
                <a:gd name="connsiteY13" fmla="*/ 2473472 h 5003718"/>
                <a:gd name="connsiteX14" fmla="*/ 848398 w 6601802"/>
                <a:gd name="connsiteY14" fmla="*/ 2794935 h 5003718"/>
                <a:gd name="connsiteX15" fmla="*/ 1755483 w 6601802"/>
                <a:gd name="connsiteY15" fmla="*/ 2584826 h 5003718"/>
                <a:gd name="connsiteX16" fmla="*/ 1935112 w 6601802"/>
                <a:gd name="connsiteY16" fmla="*/ 2508829 h 5003718"/>
                <a:gd name="connsiteX17" fmla="*/ 2147659 w 6601802"/>
                <a:gd name="connsiteY17" fmla="*/ 2430394 h 5003718"/>
                <a:gd name="connsiteX18" fmla="*/ 2584945 w 6601802"/>
                <a:gd name="connsiteY18" fmla="*/ 2453152 h 5003718"/>
                <a:gd name="connsiteX19" fmla="*/ 2878366 w 6601802"/>
                <a:gd name="connsiteY19" fmla="*/ 2791683 h 5003718"/>
                <a:gd name="connsiteX20" fmla="*/ 2966961 w 6601802"/>
                <a:gd name="connsiteY20" fmla="*/ 3206618 h 5003718"/>
                <a:gd name="connsiteX21" fmla="*/ 2986875 w 6601802"/>
                <a:gd name="connsiteY21" fmla="*/ 3407786 h 5003718"/>
                <a:gd name="connsiteX22" fmla="*/ 2997035 w 6601802"/>
                <a:gd name="connsiteY22" fmla="*/ 3492317 h 5003718"/>
                <a:gd name="connsiteX23" fmla="*/ 3025483 w 6601802"/>
                <a:gd name="connsiteY23" fmla="*/ 3637808 h 5003718"/>
                <a:gd name="connsiteX24" fmla="*/ 3074251 w 6601802"/>
                <a:gd name="connsiteY24" fmla="*/ 3821095 h 5003718"/>
                <a:gd name="connsiteX25" fmla="*/ 3128302 w 6601802"/>
                <a:gd name="connsiteY25" fmla="*/ 3930823 h 5003718"/>
                <a:gd name="connsiteX26" fmla="*/ 3168535 w 6601802"/>
                <a:gd name="connsiteY26" fmla="*/ 4027546 h 5003718"/>
                <a:gd name="connsiteX27" fmla="*/ 3229089 w 6601802"/>
                <a:gd name="connsiteY27" fmla="*/ 4122237 h 5003718"/>
                <a:gd name="connsiteX28" fmla="*/ 3282327 w 6601802"/>
                <a:gd name="connsiteY28" fmla="*/ 4218960 h 5003718"/>
                <a:gd name="connsiteX29" fmla="*/ 3304273 w 6601802"/>
                <a:gd name="connsiteY29" fmla="*/ 4241312 h 5003718"/>
                <a:gd name="connsiteX30" fmla="*/ 3329470 w 6601802"/>
                <a:gd name="connsiteY30" fmla="*/ 4284391 h 5003718"/>
                <a:gd name="connsiteX31" fmla="*/ 3389211 w 6601802"/>
                <a:gd name="connsiteY31" fmla="*/ 4368922 h 5003718"/>
                <a:gd name="connsiteX32" fmla="*/ 3453015 w 6601802"/>
                <a:gd name="connsiteY32" fmla="*/ 4442480 h 5003718"/>
                <a:gd name="connsiteX33" fmla="*/ 3529825 w 6601802"/>
                <a:gd name="connsiteY33" fmla="*/ 4524573 h 5003718"/>
                <a:gd name="connsiteX34" fmla="*/ 3705390 w 6601802"/>
                <a:gd name="connsiteY34" fmla="*/ 4687540 h 5003718"/>
                <a:gd name="connsiteX35" fmla="*/ 4234930 w 6601802"/>
                <a:gd name="connsiteY35" fmla="*/ 5003719 h 5003718"/>
                <a:gd name="connsiteX36" fmla="*/ 4269474 w 6601802"/>
                <a:gd name="connsiteY36" fmla="*/ 5003719 h 5003718"/>
                <a:gd name="connsiteX37" fmla="*/ 3697262 w 6601802"/>
                <a:gd name="connsiteY37" fmla="*/ 4669658 h 5003718"/>
                <a:gd name="connsiteX38" fmla="*/ 3373767 w 6601802"/>
                <a:gd name="connsiteY38" fmla="*/ 4326656 h 5003718"/>
                <a:gd name="connsiteX39" fmla="*/ 3327845 w 6601802"/>
                <a:gd name="connsiteY39" fmla="*/ 4255943 h 5003718"/>
                <a:gd name="connsiteX40" fmla="*/ 3271355 w 6601802"/>
                <a:gd name="connsiteY40" fmla="*/ 4181978 h 5003718"/>
                <a:gd name="connsiteX41" fmla="*/ 3149029 w 6601802"/>
                <a:gd name="connsiteY41" fmla="*/ 3960490 h 5003718"/>
                <a:gd name="connsiteX42" fmla="*/ 3060027 w 6601802"/>
                <a:gd name="connsiteY42" fmla="*/ 3765418 h 5003718"/>
                <a:gd name="connsiteX43" fmla="*/ 3034017 w 6601802"/>
                <a:gd name="connsiteY43" fmla="*/ 3637402 h 5003718"/>
                <a:gd name="connsiteX44" fmla="*/ 3010039 w 6601802"/>
                <a:gd name="connsiteY44" fmla="*/ 3523203 h 5003718"/>
                <a:gd name="connsiteX45" fmla="*/ 2963710 w 6601802"/>
                <a:gd name="connsiteY45" fmla="*/ 3105424 h 5003718"/>
                <a:gd name="connsiteX46" fmla="*/ 2604452 w 6601802"/>
                <a:gd name="connsiteY46" fmla="*/ 2452746 h 5003718"/>
                <a:gd name="connsiteX47" fmla="*/ 1888782 w 6601802"/>
                <a:gd name="connsiteY47" fmla="*/ 2522240 h 5003718"/>
                <a:gd name="connsiteX48" fmla="*/ 1804251 w 6601802"/>
                <a:gd name="connsiteY48" fmla="*/ 2549469 h 5003718"/>
                <a:gd name="connsiteX49" fmla="*/ 1700212 w 6601802"/>
                <a:gd name="connsiteY49" fmla="*/ 2602301 h 5003718"/>
                <a:gd name="connsiteX50" fmla="*/ 1455153 w 6601802"/>
                <a:gd name="connsiteY50" fmla="*/ 2700650 h 5003718"/>
                <a:gd name="connsiteX51" fmla="*/ 953249 w 6601802"/>
                <a:gd name="connsiteY51" fmla="*/ 2787213 h 5003718"/>
                <a:gd name="connsiteX52" fmla="*/ 88024 w 6601802"/>
                <a:gd name="connsiteY52" fmla="*/ 2441773 h 5003718"/>
                <a:gd name="connsiteX53" fmla="*/ 205473 w 6601802"/>
                <a:gd name="connsiteY53" fmla="*/ 1568013 h 5003718"/>
                <a:gd name="connsiteX54" fmla="*/ 693966 w 6601802"/>
                <a:gd name="connsiteY54" fmla="*/ 912490 h 5003718"/>
                <a:gd name="connsiteX55" fmla="*/ 1015834 w 6601802"/>
                <a:gd name="connsiteY55" fmla="*/ 636138 h 5003718"/>
                <a:gd name="connsiteX56" fmla="*/ 1178801 w 6601802"/>
                <a:gd name="connsiteY56" fmla="*/ 521939 h 5003718"/>
                <a:gd name="connsiteX57" fmla="*/ 1371028 w 6601802"/>
                <a:gd name="connsiteY57" fmla="*/ 398800 h 5003718"/>
                <a:gd name="connsiteX58" fmla="*/ 1582763 w 6601802"/>
                <a:gd name="connsiteY58" fmla="*/ 288666 h 5003718"/>
                <a:gd name="connsiteX59" fmla="*/ 1812379 w 6601802"/>
                <a:gd name="connsiteY59" fmla="*/ 198851 h 5003718"/>
                <a:gd name="connsiteX60" fmla="*/ 2266734 w 6601802"/>
                <a:gd name="connsiteY60" fmla="*/ 69210 h 5003718"/>
                <a:gd name="connsiteX61" fmla="*/ 4240619 w 6601802"/>
                <a:gd name="connsiteY61" fmla="*/ 332557 h 5003718"/>
                <a:gd name="connsiteX62" fmla="*/ 4827054 w 6601802"/>
                <a:gd name="connsiteY62" fmla="*/ 602407 h 5003718"/>
                <a:gd name="connsiteX63" fmla="*/ 5119255 w 6601802"/>
                <a:gd name="connsiteY63" fmla="*/ 735706 h 5003718"/>
                <a:gd name="connsiteX64" fmla="*/ 5412677 w 6601802"/>
                <a:gd name="connsiteY64" fmla="*/ 851530 h 5003718"/>
                <a:gd name="connsiteX65" fmla="*/ 5699595 w 6601802"/>
                <a:gd name="connsiteY65" fmla="*/ 892576 h 5003718"/>
                <a:gd name="connsiteX66" fmla="*/ 6059259 w 6601802"/>
                <a:gd name="connsiteY66" fmla="*/ 916554 h 5003718"/>
                <a:gd name="connsiteX67" fmla="*/ 6601803 w 6601802"/>
                <a:gd name="connsiteY67" fmla="*/ 938499 h 5003718"/>
                <a:gd name="connsiteX68" fmla="*/ 6601803 w 6601802"/>
                <a:gd name="connsiteY68" fmla="*/ 930371 h 5003718"/>
                <a:gd name="connsiteX69" fmla="*/ 5699595 w 6601802"/>
                <a:gd name="connsiteY69" fmla="*/ 884448 h 5003718"/>
                <a:gd name="connsiteX70" fmla="*/ 5450066 w 6601802"/>
                <a:gd name="connsiteY70" fmla="*/ 852749 h 500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601802" h="5003718">
                  <a:moveTo>
                    <a:pt x="5450066" y="852749"/>
                  </a:moveTo>
                  <a:cubicBezTo>
                    <a:pt x="5368379" y="836087"/>
                    <a:pt x="5290757" y="800323"/>
                    <a:pt x="5213947" y="768218"/>
                  </a:cubicBezTo>
                  <a:cubicBezTo>
                    <a:pt x="5053419" y="701568"/>
                    <a:pt x="4896549" y="627603"/>
                    <a:pt x="4739678" y="553232"/>
                  </a:cubicBezTo>
                  <a:cubicBezTo>
                    <a:pt x="4445038" y="413837"/>
                    <a:pt x="4150398" y="274442"/>
                    <a:pt x="3839502" y="174467"/>
                  </a:cubicBezTo>
                  <a:cubicBezTo>
                    <a:pt x="3683851" y="124480"/>
                    <a:pt x="3525761" y="85059"/>
                    <a:pt x="3365639" y="53360"/>
                  </a:cubicBezTo>
                  <a:cubicBezTo>
                    <a:pt x="3209582" y="22474"/>
                    <a:pt x="3054743" y="9469"/>
                    <a:pt x="2895841" y="2154"/>
                  </a:cubicBezTo>
                  <a:cubicBezTo>
                    <a:pt x="2573160" y="-12883"/>
                    <a:pt x="2258606" y="52547"/>
                    <a:pt x="1950555" y="144394"/>
                  </a:cubicBezTo>
                  <a:cubicBezTo>
                    <a:pt x="1879028" y="165526"/>
                    <a:pt x="1808315" y="190723"/>
                    <a:pt x="1739227" y="219171"/>
                  </a:cubicBezTo>
                  <a:cubicBezTo>
                    <a:pt x="1709966" y="231363"/>
                    <a:pt x="1679892" y="235427"/>
                    <a:pt x="1650632" y="245181"/>
                  </a:cubicBezTo>
                  <a:cubicBezTo>
                    <a:pt x="1613649" y="257373"/>
                    <a:pt x="1576667" y="282570"/>
                    <a:pt x="1542123" y="300858"/>
                  </a:cubicBezTo>
                  <a:cubicBezTo>
                    <a:pt x="1471409" y="337434"/>
                    <a:pt x="1401102" y="374822"/>
                    <a:pt x="1330388" y="411398"/>
                  </a:cubicBezTo>
                  <a:cubicBezTo>
                    <a:pt x="1264552" y="445130"/>
                    <a:pt x="1208062" y="493085"/>
                    <a:pt x="1145883" y="534538"/>
                  </a:cubicBezTo>
                  <a:cubicBezTo>
                    <a:pt x="703720" y="829178"/>
                    <a:pt x="335928" y="1235984"/>
                    <a:pt x="120536" y="1725290"/>
                  </a:cubicBezTo>
                  <a:cubicBezTo>
                    <a:pt x="16904" y="1960189"/>
                    <a:pt x="-78600" y="2247107"/>
                    <a:pt x="98996" y="2473472"/>
                  </a:cubicBezTo>
                  <a:cubicBezTo>
                    <a:pt x="277000" y="2700243"/>
                    <a:pt x="572858" y="2777866"/>
                    <a:pt x="848398" y="2794935"/>
                  </a:cubicBezTo>
                  <a:cubicBezTo>
                    <a:pt x="1165390" y="2814442"/>
                    <a:pt x="1474254" y="2726253"/>
                    <a:pt x="1755483" y="2584826"/>
                  </a:cubicBezTo>
                  <a:cubicBezTo>
                    <a:pt x="1814411" y="2555159"/>
                    <a:pt x="1875371" y="2537683"/>
                    <a:pt x="1935112" y="2508829"/>
                  </a:cubicBezTo>
                  <a:cubicBezTo>
                    <a:pt x="2003387" y="2476317"/>
                    <a:pt x="2074507" y="2449901"/>
                    <a:pt x="2147659" y="2430394"/>
                  </a:cubicBezTo>
                  <a:cubicBezTo>
                    <a:pt x="2292337" y="2391786"/>
                    <a:pt x="2446769" y="2390973"/>
                    <a:pt x="2584945" y="2453152"/>
                  </a:cubicBezTo>
                  <a:cubicBezTo>
                    <a:pt x="2722715" y="2515331"/>
                    <a:pt x="2821470" y="2655539"/>
                    <a:pt x="2878366" y="2791683"/>
                  </a:cubicBezTo>
                  <a:cubicBezTo>
                    <a:pt x="2933230" y="2922544"/>
                    <a:pt x="2952331" y="3066816"/>
                    <a:pt x="2966961" y="3206618"/>
                  </a:cubicBezTo>
                  <a:cubicBezTo>
                    <a:pt x="2974277" y="3273674"/>
                    <a:pt x="2979966" y="3340730"/>
                    <a:pt x="2986875" y="3407786"/>
                  </a:cubicBezTo>
                  <a:cubicBezTo>
                    <a:pt x="2989719" y="3436234"/>
                    <a:pt x="2992971" y="3464275"/>
                    <a:pt x="2997035" y="3492317"/>
                  </a:cubicBezTo>
                  <a:cubicBezTo>
                    <a:pt x="3003943" y="3541491"/>
                    <a:pt x="3022231" y="3588227"/>
                    <a:pt x="3025483" y="3637808"/>
                  </a:cubicBezTo>
                  <a:cubicBezTo>
                    <a:pt x="3029547" y="3703239"/>
                    <a:pt x="3047429" y="3761760"/>
                    <a:pt x="3074251" y="3821095"/>
                  </a:cubicBezTo>
                  <a:cubicBezTo>
                    <a:pt x="3090913" y="3858483"/>
                    <a:pt x="3112859" y="3892621"/>
                    <a:pt x="3128302" y="3930823"/>
                  </a:cubicBezTo>
                  <a:cubicBezTo>
                    <a:pt x="3141307" y="3963335"/>
                    <a:pt x="3153093" y="3995847"/>
                    <a:pt x="3168535" y="4027546"/>
                  </a:cubicBezTo>
                  <a:cubicBezTo>
                    <a:pt x="3184791" y="4061277"/>
                    <a:pt x="3210395" y="4090131"/>
                    <a:pt x="3229089" y="4122237"/>
                  </a:cubicBezTo>
                  <a:cubicBezTo>
                    <a:pt x="3247783" y="4153936"/>
                    <a:pt x="3263633" y="4186855"/>
                    <a:pt x="3282327" y="4218960"/>
                  </a:cubicBezTo>
                  <a:cubicBezTo>
                    <a:pt x="3285173" y="4223431"/>
                    <a:pt x="3300209" y="4237248"/>
                    <a:pt x="3304273" y="4241312"/>
                  </a:cubicBezTo>
                  <a:cubicBezTo>
                    <a:pt x="3346945" y="4284391"/>
                    <a:pt x="3311995" y="4257975"/>
                    <a:pt x="3329470" y="4284391"/>
                  </a:cubicBezTo>
                  <a:cubicBezTo>
                    <a:pt x="3348571" y="4313652"/>
                    <a:pt x="3372549" y="4338036"/>
                    <a:pt x="3389211" y="4368922"/>
                  </a:cubicBezTo>
                  <a:cubicBezTo>
                    <a:pt x="3403435" y="4395338"/>
                    <a:pt x="3433102" y="4420128"/>
                    <a:pt x="3453015" y="4442480"/>
                  </a:cubicBezTo>
                  <a:cubicBezTo>
                    <a:pt x="3477806" y="4470522"/>
                    <a:pt x="3503815" y="4497751"/>
                    <a:pt x="3529825" y="4524573"/>
                  </a:cubicBezTo>
                  <a:cubicBezTo>
                    <a:pt x="3585502" y="4582282"/>
                    <a:pt x="3644430" y="4636333"/>
                    <a:pt x="3705390" y="4687540"/>
                  </a:cubicBezTo>
                  <a:cubicBezTo>
                    <a:pt x="3862667" y="4819213"/>
                    <a:pt x="4042702" y="4928535"/>
                    <a:pt x="4234930" y="5003719"/>
                  </a:cubicBezTo>
                  <a:lnTo>
                    <a:pt x="4269474" y="5003719"/>
                  </a:lnTo>
                  <a:cubicBezTo>
                    <a:pt x="4059771" y="4926503"/>
                    <a:pt x="3861854" y="4807834"/>
                    <a:pt x="3697262" y="4669658"/>
                  </a:cubicBezTo>
                  <a:cubicBezTo>
                    <a:pt x="3578593" y="4570496"/>
                    <a:pt x="3459925" y="4455892"/>
                    <a:pt x="3373767" y="4326656"/>
                  </a:cubicBezTo>
                  <a:cubicBezTo>
                    <a:pt x="3358325" y="4303085"/>
                    <a:pt x="3343287" y="4279108"/>
                    <a:pt x="3327845" y="4255943"/>
                  </a:cubicBezTo>
                  <a:cubicBezTo>
                    <a:pt x="3310775" y="4229527"/>
                    <a:pt x="3286798" y="4210020"/>
                    <a:pt x="3271355" y="4181978"/>
                  </a:cubicBezTo>
                  <a:cubicBezTo>
                    <a:pt x="3230309" y="4107607"/>
                    <a:pt x="3179509" y="4039331"/>
                    <a:pt x="3149029" y="3960490"/>
                  </a:cubicBezTo>
                  <a:cubicBezTo>
                    <a:pt x="3123019" y="3893434"/>
                    <a:pt x="3086037" y="3832474"/>
                    <a:pt x="3060027" y="3765418"/>
                  </a:cubicBezTo>
                  <a:cubicBezTo>
                    <a:pt x="3044177" y="3724371"/>
                    <a:pt x="3035237" y="3681293"/>
                    <a:pt x="3034017" y="3637402"/>
                  </a:cubicBezTo>
                  <a:cubicBezTo>
                    <a:pt x="3032798" y="3597575"/>
                    <a:pt x="3015729" y="3562218"/>
                    <a:pt x="3010039" y="3523203"/>
                  </a:cubicBezTo>
                  <a:cubicBezTo>
                    <a:pt x="2988907" y="3384621"/>
                    <a:pt x="2982811" y="3244413"/>
                    <a:pt x="2963710" y="3105424"/>
                  </a:cubicBezTo>
                  <a:cubicBezTo>
                    <a:pt x="2929573" y="2855488"/>
                    <a:pt x="2841383" y="2578323"/>
                    <a:pt x="2604452" y="2452746"/>
                  </a:cubicBezTo>
                  <a:cubicBezTo>
                    <a:pt x="2377681" y="2332451"/>
                    <a:pt x="2102548" y="2414138"/>
                    <a:pt x="1888782" y="2522240"/>
                  </a:cubicBezTo>
                  <a:cubicBezTo>
                    <a:pt x="1860334" y="2536464"/>
                    <a:pt x="1831886" y="2534432"/>
                    <a:pt x="1804251" y="2549469"/>
                  </a:cubicBezTo>
                  <a:cubicBezTo>
                    <a:pt x="1770113" y="2568163"/>
                    <a:pt x="1735163" y="2585639"/>
                    <a:pt x="1700212" y="2602301"/>
                  </a:cubicBezTo>
                  <a:cubicBezTo>
                    <a:pt x="1620558" y="2640503"/>
                    <a:pt x="1538465" y="2673015"/>
                    <a:pt x="1455153" y="2700650"/>
                  </a:cubicBezTo>
                  <a:cubicBezTo>
                    <a:pt x="1290561" y="2755920"/>
                    <a:pt x="1126376" y="2782743"/>
                    <a:pt x="953249" y="2787213"/>
                  </a:cubicBezTo>
                  <a:cubicBezTo>
                    <a:pt x="644792" y="2794935"/>
                    <a:pt x="274154" y="2710810"/>
                    <a:pt x="88024" y="2441773"/>
                  </a:cubicBezTo>
                  <a:cubicBezTo>
                    <a:pt x="-97295" y="2174362"/>
                    <a:pt x="74206" y="1820387"/>
                    <a:pt x="205473" y="1568013"/>
                  </a:cubicBezTo>
                  <a:cubicBezTo>
                    <a:pt x="331864" y="1324986"/>
                    <a:pt x="500113" y="1105123"/>
                    <a:pt x="693966" y="912490"/>
                  </a:cubicBezTo>
                  <a:cubicBezTo>
                    <a:pt x="794346" y="812515"/>
                    <a:pt x="902449" y="721075"/>
                    <a:pt x="1015834" y="636138"/>
                  </a:cubicBezTo>
                  <a:cubicBezTo>
                    <a:pt x="1069073" y="596311"/>
                    <a:pt x="1123531" y="558515"/>
                    <a:pt x="1178801" y="521939"/>
                  </a:cubicBezTo>
                  <a:cubicBezTo>
                    <a:pt x="1243419" y="479267"/>
                    <a:pt x="1302347" y="434563"/>
                    <a:pt x="1371028" y="398800"/>
                  </a:cubicBezTo>
                  <a:cubicBezTo>
                    <a:pt x="1441742" y="362224"/>
                    <a:pt x="1512049" y="324835"/>
                    <a:pt x="1582763" y="288666"/>
                  </a:cubicBezTo>
                  <a:cubicBezTo>
                    <a:pt x="1654289" y="251683"/>
                    <a:pt x="1736382" y="227706"/>
                    <a:pt x="1812379" y="198851"/>
                  </a:cubicBezTo>
                  <a:cubicBezTo>
                    <a:pt x="1959902" y="143174"/>
                    <a:pt x="2113928" y="107005"/>
                    <a:pt x="2266734" y="69210"/>
                  </a:cubicBezTo>
                  <a:cubicBezTo>
                    <a:pt x="2924289" y="-94163"/>
                    <a:pt x="3630613" y="73680"/>
                    <a:pt x="4240619" y="332557"/>
                  </a:cubicBezTo>
                  <a:cubicBezTo>
                    <a:pt x="4438942" y="416682"/>
                    <a:pt x="4632389" y="510966"/>
                    <a:pt x="4827054" y="602407"/>
                  </a:cubicBezTo>
                  <a:cubicBezTo>
                    <a:pt x="4923778" y="647923"/>
                    <a:pt x="5020907" y="692627"/>
                    <a:pt x="5119255" y="735706"/>
                  </a:cubicBezTo>
                  <a:cubicBezTo>
                    <a:pt x="5214759" y="777565"/>
                    <a:pt x="5311890" y="823488"/>
                    <a:pt x="5412677" y="851530"/>
                  </a:cubicBezTo>
                  <a:cubicBezTo>
                    <a:pt x="5505335" y="877133"/>
                    <a:pt x="5604498" y="882823"/>
                    <a:pt x="5699595" y="892576"/>
                  </a:cubicBezTo>
                  <a:cubicBezTo>
                    <a:pt x="5819077" y="904768"/>
                    <a:pt x="5938965" y="911271"/>
                    <a:pt x="6059259" y="916554"/>
                  </a:cubicBezTo>
                  <a:cubicBezTo>
                    <a:pt x="6240107" y="924275"/>
                    <a:pt x="6421362" y="928339"/>
                    <a:pt x="6601803" y="938499"/>
                  </a:cubicBezTo>
                  <a:lnTo>
                    <a:pt x="6601803" y="930371"/>
                  </a:lnTo>
                  <a:cubicBezTo>
                    <a:pt x="6301067" y="913303"/>
                    <a:pt x="5999518" y="913303"/>
                    <a:pt x="5699595" y="884448"/>
                  </a:cubicBezTo>
                  <a:cubicBezTo>
                    <a:pt x="5615877" y="876727"/>
                    <a:pt x="5532158" y="869411"/>
                    <a:pt x="5450066" y="852749"/>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B518223-72F0-42E2-9A7C-F6E0959868B9}"/>
                </a:ext>
              </a:extLst>
            </p:cNvPr>
            <p:cNvSpPr/>
            <p:nvPr/>
          </p:nvSpPr>
          <p:spPr>
            <a:xfrm>
              <a:off x="5848757" y="1586208"/>
              <a:ext cx="6342835" cy="4875027"/>
            </a:xfrm>
            <a:custGeom>
              <a:avLst/>
              <a:gdLst>
                <a:gd name="connsiteX0" fmla="*/ 5458510 w 6342835"/>
                <a:gd name="connsiteY0" fmla="*/ 926360 h 4875027"/>
                <a:gd name="connsiteX1" fmla="*/ 4929783 w 6342835"/>
                <a:gd name="connsiteY1" fmla="*/ 871902 h 4875027"/>
                <a:gd name="connsiteX2" fmla="*/ 4800954 w 6342835"/>
                <a:gd name="connsiteY2" fmla="*/ 815413 h 4875027"/>
                <a:gd name="connsiteX3" fmla="*/ 4692039 w 6342835"/>
                <a:gd name="connsiteY3" fmla="*/ 764613 h 4875027"/>
                <a:gd name="connsiteX4" fmla="*/ 4460391 w 6342835"/>
                <a:gd name="connsiteY4" fmla="*/ 649195 h 4875027"/>
                <a:gd name="connsiteX5" fmla="*/ 4016602 w 6342835"/>
                <a:gd name="connsiteY5" fmla="*/ 418766 h 4875027"/>
                <a:gd name="connsiteX6" fmla="*/ 3951578 w 6342835"/>
                <a:gd name="connsiteY6" fmla="*/ 394789 h 4875027"/>
                <a:gd name="connsiteX7" fmla="*/ 3814215 w 6342835"/>
                <a:gd name="connsiteY7" fmla="*/ 339518 h 4875027"/>
                <a:gd name="connsiteX8" fmla="*/ 3587444 w 6342835"/>
                <a:gd name="connsiteY8" fmla="*/ 245640 h 4875027"/>
                <a:gd name="connsiteX9" fmla="*/ 3108298 w 6342835"/>
                <a:gd name="connsiteY9" fmla="*/ 77797 h 4875027"/>
                <a:gd name="connsiteX10" fmla="*/ 2642158 w 6342835"/>
                <a:gd name="connsiteY10" fmla="*/ 4645 h 4875027"/>
                <a:gd name="connsiteX11" fmla="*/ 952346 w 6342835"/>
                <a:gd name="connsiteY11" fmla="*/ 541905 h 4875027"/>
                <a:gd name="connsiteX12" fmla="*/ 387856 w 6342835"/>
                <a:gd name="connsiteY12" fmla="*/ 1101925 h 4875027"/>
                <a:gd name="connsiteX13" fmla="*/ 166368 w 6342835"/>
                <a:gd name="connsiteY13" fmla="*/ 1447365 h 4875027"/>
                <a:gd name="connsiteX14" fmla="*/ 79806 w 6342835"/>
                <a:gd name="connsiteY14" fmla="*/ 1625368 h 4875027"/>
                <a:gd name="connsiteX15" fmla="*/ 21690 w 6342835"/>
                <a:gd name="connsiteY15" fmla="*/ 1804184 h 4875027"/>
                <a:gd name="connsiteX16" fmla="*/ 151 w 6342835"/>
                <a:gd name="connsiteY16" fmla="*/ 2025672 h 4875027"/>
                <a:gd name="connsiteX17" fmla="*/ 52983 w 6342835"/>
                <a:gd name="connsiteY17" fmla="*/ 2195954 h 4875027"/>
                <a:gd name="connsiteX18" fmla="*/ 333806 w 6342835"/>
                <a:gd name="connsiteY18" fmla="*/ 2436949 h 4875027"/>
                <a:gd name="connsiteX19" fmla="*/ 1156359 w 6342835"/>
                <a:gd name="connsiteY19" fmla="*/ 2394683 h 4875027"/>
                <a:gd name="connsiteX20" fmla="*/ 2016302 w 6342835"/>
                <a:gd name="connsiteY20" fmla="*/ 2046398 h 4875027"/>
                <a:gd name="connsiteX21" fmla="*/ 2737662 w 6342835"/>
                <a:gd name="connsiteY21" fmla="*/ 2343883 h 4875027"/>
                <a:gd name="connsiteX22" fmla="*/ 2757575 w 6342835"/>
                <a:gd name="connsiteY22" fmla="*/ 2400373 h 4875027"/>
                <a:gd name="connsiteX23" fmla="*/ 2816503 w 6342835"/>
                <a:gd name="connsiteY23" fmla="*/ 2521886 h 4875027"/>
                <a:gd name="connsiteX24" fmla="*/ 2875838 w 6342835"/>
                <a:gd name="connsiteY24" fmla="*/ 2756379 h 4875027"/>
                <a:gd name="connsiteX25" fmla="*/ 2915258 w 6342835"/>
                <a:gd name="connsiteY25" fmla="*/ 3269256 h 4875027"/>
                <a:gd name="connsiteX26" fmla="*/ 2988410 w 6342835"/>
                <a:gd name="connsiteY26" fmla="*/ 3726862 h 4875027"/>
                <a:gd name="connsiteX27" fmla="*/ 3182263 w 6342835"/>
                <a:gd name="connsiteY27" fmla="*/ 4103595 h 4875027"/>
                <a:gd name="connsiteX28" fmla="*/ 3299713 w 6342835"/>
                <a:gd name="connsiteY28" fmla="*/ 4264123 h 4875027"/>
                <a:gd name="connsiteX29" fmla="*/ 3457802 w 6342835"/>
                <a:gd name="connsiteY29" fmla="*/ 4426683 h 4875027"/>
                <a:gd name="connsiteX30" fmla="*/ 3792270 w 6342835"/>
                <a:gd name="connsiteY30" fmla="*/ 4679058 h 4875027"/>
                <a:gd name="connsiteX31" fmla="*/ 4647742 w 6342835"/>
                <a:gd name="connsiteY31" fmla="*/ 4863970 h 4875027"/>
                <a:gd name="connsiteX32" fmla="*/ 5136234 w 6342835"/>
                <a:gd name="connsiteY32" fmla="*/ 4627851 h 4875027"/>
                <a:gd name="connsiteX33" fmla="*/ 5445098 w 6342835"/>
                <a:gd name="connsiteY33" fmla="*/ 4203570 h 4875027"/>
                <a:gd name="connsiteX34" fmla="*/ 5868161 w 6342835"/>
                <a:gd name="connsiteY34" fmla="*/ 3739054 h 4875027"/>
                <a:gd name="connsiteX35" fmla="*/ 6342836 w 6342835"/>
                <a:gd name="connsiteY35" fmla="*/ 3610226 h 4875027"/>
                <a:gd name="connsiteX36" fmla="*/ 6342836 w 6342835"/>
                <a:gd name="connsiteY36" fmla="*/ 3603317 h 4875027"/>
                <a:gd name="connsiteX37" fmla="*/ 5687719 w 6342835"/>
                <a:gd name="connsiteY37" fmla="*/ 3860568 h 4875027"/>
                <a:gd name="connsiteX38" fmla="*/ 5446318 w 6342835"/>
                <a:gd name="connsiteY38" fmla="*/ 4186501 h 4875027"/>
                <a:gd name="connsiteX39" fmla="*/ 5223204 w 6342835"/>
                <a:gd name="connsiteY39" fmla="*/ 4521781 h 4875027"/>
                <a:gd name="connsiteX40" fmla="*/ 4413655 w 6342835"/>
                <a:gd name="connsiteY40" fmla="*/ 4865595 h 4875027"/>
                <a:gd name="connsiteX41" fmla="*/ 3541114 w 6342835"/>
                <a:gd name="connsiteY41" fmla="*/ 4493739 h 4875027"/>
                <a:gd name="connsiteX42" fmla="*/ 3008324 w 6342835"/>
                <a:gd name="connsiteY42" fmla="*/ 3758562 h 4875027"/>
                <a:gd name="connsiteX43" fmla="*/ 2889249 w 6342835"/>
                <a:gd name="connsiteY43" fmla="*/ 2791736 h 4875027"/>
                <a:gd name="connsiteX44" fmla="*/ 2842919 w 6342835"/>
                <a:gd name="connsiteY44" fmla="*/ 2573906 h 4875027"/>
                <a:gd name="connsiteX45" fmla="*/ 2809594 w 6342835"/>
                <a:gd name="connsiteY45" fmla="*/ 2484091 h 4875027"/>
                <a:gd name="connsiteX46" fmla="*/ 2759201 w 6342835"/>
                <a:gd name="connsiteY46" fmla="*/ 2365829 h 4875027"/>
                <a:gd name="connsiteX47" fmla="*/ 2673857 w 6342835"/>
                <a:gd name="connsiteY47" fmla="*/ 2252037 h 4875027"/>
                <a:gd name="connsiteX48" fmla="*/ 2530398 w 6342835"/>
                <a:gd name="connsiteY48" fmla="*/ 2136619 h 4875027"/>
                <a:gd name="connsiteX49" fmla="*/ 1811070 w 6342835"/>
                <a:gd name="connsiteY49" fmla="*/ 2085819 h 4875027"/>
                <a:gd name="connsiteX50" fmla="*/ 982826 w 6342835"/>
                <a:gd name="connsiteY50" fmla="*/ 2447922 h 4875027"/>
                <a:gd name="connsiteX51" fmla="*/ 103783 w 6342835"/>
                <a:gd name="connsiteY51" fmla="*/ 2256914 h 4875027"/>
                <a:gd name="connsiteX52" fmla="*/ 12343 w 6342835"/>
                <a:gd name="connsiteY52" fmla="*/ 2060216 h 4875027"/>
                <a:gd name="connsiteX53" fmla="*/ 29818 w 6342835"/>
                <a:gd name="connsiteY53" fmla="*/ 1804590 h 4875027"/>
                <a:gd name="connsiteX54" fmla="*/ 107034 w 6342835"/>
                <a:gd name="connsiteY54" fmla="*/ 1584322 h 4875027"/>
                <a:gd name="connsiteX55" fmla="*/ 204976 w 6342835"/>
                <a:gd name="connsiteY55" fmla="*/ 1393720 h 4875027"/>
                <a:gd name="connsiteX56" fmla="*/ 726794 w 6342835"/>
                <a:gd name="connsiteY56" fmla="*/ 740635 h 4875027"/>
                <a:gd name="connsiteX57" fmla="*/ 2397911 w 6342835"/>
                <a:gd name="connsiteY57" fmla="*/ 12366 h 4875027"/>
                <a:gd name="connsiteX58" fmla="*/ 2896564 w 6342835"/>
                <a:gd name="connsiteY58" fmla="*/ 39595 h 4875027"/>
                <a:gd name="connsiteX59" fmla="*/ 3376522 w 6342835"/>
                <a:gd name="connsiteY59" fmla="*/ 175333 h 4875027"/>
                <a:gd name="connsiteX60" fmla="*/ 3867047 w 6342835"/>
                <a:gd name="connsiteY60" fmla="*/ 371217 h 4875027"/>
                <a:gd name="connsiteX61" fmla="*/ 4066996 w 6342835"/>
                <a:gd name="connsiteY61" fmla="*/ 453310 h 4875027"/>
                <a:gd name="connsiteX62" fmla="*/ 4297831 w 6342835"/>
                <a:gd name="connsiteY62" fmla="*/ 573605 h 4875027"/>
                <a:gd name="connsiteX63" fmla="*/ 4797297 w 6342835"/>
                <a:gd name="connsiteY63" fmla="*/ 822728 h 4875027"/>
                <a:gd name="connsiteX64" fmla="*/ 4909057 w 6342835"/>
                <a:gd name="connsiteY64" fmla="*/ 871902 h 4875027"/>
                <a:gd name="connsiteX65" fmla="*/ 5049265 w 6342835"/>
                <a:gd name="connsiteY65" fmla="*/ 901976 h 4875027"/>
                <a:gd name="connsiteX66" fmla="*/ 5315050 w 6342835"/>
                <a:gd name="connsiteY66" fmla="*/ 929205 h 4875027"/>
                <a:gd name="connsiteX67" fmla="*/ 6342836 w 6342835"/>
                <a:gd name="connsiteY67" fmla="*/ 922702 h 4875027"/>
                <a:gd name="connsiteX68" fmla="*/ 6342836 w 6342835"/>
                <a:gd name="connsiteY68" fmla="*/ 914574 h 4875027"/>
                <a:gd name="connsiteX69" fmla="*/ 5458510 w 6342835"/>
                <a:gd name="connsiteY69" fmla="*/ 926360 h 487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42835" h="4875027">
                  <a:moveTo>
                    <a:pt x="5458510" y="926360"/>
                  </a:moveTo>
                  <a:cubicBezTo>
                    <a:pt x="5280913" y="923109"/>
                    <a:pt x="5104129" y="907666"/>
                    <a:pt x="4929783" y="871902"/>
                  </a:cubicBezTo>
                  <a:cubicBezTo>
                    <a:pt x="4887924" y="863368"/>
                    <a:pt x="4840375" y="833294"/>
                    <a:pt x="4800954" y="815413"/>
                  </a:cubicBezTo>
                  <a:cubicBezTo>
                    <a:pt x="4764378" y="798750"/>
                    <a:pt x="4728209" y="781681"/>
                    <a:pt x="4692039" y="764613"/>
                  </a:cubicBezTo>
                  <a:cubicBezTo>
                    <a:pt x="4614010" y="727224"/>
                    <a:pt x="4537201" y="688616"/>
                    <a:pt x="4460391" y="649195"/>
                  </a:cubicBezTo>
                  <a:cubicBezTo>
                    <a:pt x="4312055" y="573198"/>
                    <a:pt x="4164938" y="494357"/>
                    <a:pt x="4016602" y="418766"/>
                  </a:cubicBezTo>
                  <a:cubicBezTo>
                    <a:pt x="3994657" y="407793"/>
                    <a:pt x="3976369" y="396008"/>
                    <a:pt x="3951578" y="394789"/>
                  </a:cubicBezTo>
                  <a:cubicBezTo>
                    <a:pt x="3908094" y="392350"/>
                    <a:pt x="3854449" y="356993"/>
                    <a:pt x="3814215" y="339518"/>
                  </a:cubicBezTo>
                  <a:cubicBezTo>
                    <a:pt x="3739438" y="306600"/>
                    <a:pt x="3663441" y="275713"/>
                    <a:pt x="3587444" y="245640"/>
                  </a:cubicBezTo>
                  <a:cubicBezTo>
                    <a:pt x="3430167" y="183867"/>
                    <a:pt x="3270452" y="125345"/>
                    <a:pt x="3108298" y="77797"/>
                  </a:cubicBezTo>
                  <a:cubicBezTo>
                    <a:pt x="2956711" y="33499"/>
                    <a:pt x="2799028" y="14805"/>
                    <a:pt x="2642158" y="4645"/>
                  </a:cubicBezTo>
                  <a:cubicBezTo>
                    <a:pt x="2043124" y="-35183"/>
                    <a:pt x="1428241" y="184273"/>
                    <a:pt x="952346" y="541905"/>
                  </a:cubicBezTo>
                  <a:cubicBezTo>
                    <a:pt x="739799" y="701621"/>
                    <a:pt x="549198" y="890190"/>
                    <a:pt x="387856" y="1101925"/>
                  </a:cubicBezTo>
                  <a:cubicBezTo>
                    <a:pt x="304951" y="1210840"/>
                    <a:pt x="231392" y="1326664"/>
                    <a:pt x="166368" y="1447365"/>
                  </a:cubicBezTo>
                  <a:cubicBezTo>
                    <a:pt x="135076" y="1505480"/>
                    <a:pt x="106628" y="1565221"/>
                    <a:pt x="79806" y="1625368"/>
                  </a:cubicBezTo>
                  <a:cubicBezTo>
                    <a:pt x="54202" y="1683483"/>
                    <a:pt x="25754" y="1740786"/>
                    <a:pt x="21690" y="1804184"/>
                  </a:cubicBezTo>
                  <a:cubicBezTo>
                    <a:pt x="17220" y="1878962"/>
                    <a:pt x="-1881" y="1950488"/>
                    <a:pt x="151" y="2025672"/>
                  </a:cubicBezTo>
                  <a:cubicBezTo>
                    <a:pt x="2183" y="2085413"/>
                    <a:pt x="24942" y="2143934"/>
                    <a:pt x="52983" y="2195954"/>
                  </a:cubicBezTo>
                  <a:cubicBezTo>
                    <a:pt x="112724" y="2306901"/>
                    <a:pt x="220420" y="2387774"/>
                    <a:pt x="333806" y="2436949"/>
                  </a:cubicBezTo>
                  <a:cubicBezTo>
                    <a:pt x="592682" y="2548302"/>
                    <a:pt x="904798" y="2506850"/>
                    <a:pt x="1156359" y="2394683"/>
                  </a:cubicBezTo>
                  <a:cubicBezTo>
                    <a:pt x="1438807" y="2268699"/>
                    <a:pt x="1703374" y="2088258"/>
                    <a:pt x="2016302" y="2046398"/>
                  </a:cubicBezTo>
                  <a:cubicBezTo>
                    <a:pt x="2294279" y="2009010"/>
                    <a:pt x="2573882" y="2110203"/>
                    <a:pt x="2737662" y="2343883"/>
                  </a:cubicBezTo>
                  <a:cubicBezTo>
                    <a:pt x="2750666" y="2362171"/>
                    <a:pt x="2748228" y="2381678"/>
                    <a:pt x="2757575" y="2400373"/>
                  </a:cubicBezTo>
                  <a:cubicBezTo>
                    <a:pt x="2777489" y="2441419"/>
                    <a:pt x="2799434" y="2479214"/>
                    <a:pt x="2816503" y="2521886"/>
                  </a:cubicBezTo>
                  <a:cubicBezTo>
                    <a:pt x="2846170" y="2597070"/>
                    <a:pt x="2862833" y="2677131"/>
                    <a:pt x="2875838" y="2756379"/>
                  </a:cubicBezTo>
                  <a:cubicBezTo>
                    <a:pt x="2903879" y="2926254"/>
                    <a:pt x="2907943" y="3097349"/>
                    <a:pt x="2915258" y="3269256"/>
                  </a:cubicBezTo>
                  <a:cubicBezTo>
                    <a:pt x="2922167" y="3425720"/>
                    <a:pt x="2938017" y="3577714"/>
                    <a:pt x="2988410" y="3726862"/>
                  </a:cubicBezTo>
                  <a:cubicBezTo>
                    <a:pt x="3033927" y="3861381"/>
                    <a:pt x="3103828" y="3986146"/>
                    <a:pt x="3182263" y="4103595"/>
                  </a:cubicBezTo>
                  <a:cubicBezTo>
                    <a:pt x="3219246" y="4158866"/>
                    <a:pt x="3259073" y="4211698"/>
                    <a:pt x="3299713" y="4264123"/>
                  </a:cubicBezTo>
                  <a:cubicBezTo>
                    <a:pt x="3346855" y="4324677"/>
                    <a:pt x="3404564" y="4371819"/>
                    <a:pt x="3457802" y="4426683"/>
                  </a:cubicBezTo>
                  <a:cubicBezTo>
                    <a:pt x="3555745" y="4527470"/>
                    <a:pt x="3670756" y="4609970"/>
                    <a:pt x="3792270" y="4679058"/>
                  </a:cubicBezTo>
                  <a:cubicBezTo>
                    <a:pt x="4051553" y="4827394"/>
                    <a:pt x="4348631" y="4905422"/>
                    <a:pt x="4647742" y="4863970"/>
                  </a:cubicBezTo>
                  <a:cubicBezTo>
                    <a:pt x="4826151" y="4839179"/>
                    <a:pt x="5005374" y="4750178"/>
                    <a:pt x="5136234" y="4627851"/>
                  </a:cubicBezTo>
                  <a:cubicBezTo>
                    <a:pt x="5264657" y="4507963"/>
                    <a:pt x="5354065" y="4351906"/>
                    <a:pt x="5445098" y="4203570"/>
                  </a:cubicBezTo>
                  <a:cubicBezTo>
                    <a:pt x="5556858" y="4020690"/>
                    <a:pt x="5673902" y="3841874"/>
                    <a:pt x="5868161" y="3739054"/>
                  </a:cubicBezTo>
                  <a:cubicBezTo>
                    <a:pt x="6014058" y="3661432"/>
                    <a:pt x="6179057" y="3632578"/>
                    <a:pt x="6342836" y="3610226"/>
                  </a:cubicBezTo>
                  <a:lnTo>
                    <a:pt x="6342836" y="3603317"/>
                  </a:lnTo>
                  <a:cubicBezTo>
                    <a:pt x="6104686" y="3638674"/>
                    <a:pt x="5874663" y="3690286"/>
                    <a:pt x="5687719" y="3860568"/>
                  </a:cubicBezTo>
                  <a:cubicBezTo>
                    <a:pt x="5587745" y="3952008"/>
                    <a:pt x="5517031" y="4071896"/>
                    <a:pt x="5446318" y="4186501"/>
                  </a:cubicBezTo>
                  <a:cubicBezTo>
                    <a:pt x="5376010" y="4301106"/>
                    <a:pt x="5307329" y="4416930"/>
                    <a:pt x="5223204" y="4521781"/>
                  </a:cubicBezTo>
                  <a:cubicBezTo>
                    <a:pt x="5025694" y="4767246"/>
                    <a:pt x="4724145" y="4881851"/>
                    <a:pt x="4413655" y="4865595"/>
                  </a:cubicBezTo>
                  <a:cubicBezTo>
                    <a:pt x="4093818" y="4848526"/>
                    <a:pt x="3782516" y="4701003"/>
                    <a:pt x="3541114" y="4493739"/>
                  </a:cubicBezTo>
                  <a:cubicBezTo>
                    <a:pt x="3310686" y="4295822"/>
                    <a:pt x="3118458" y="4044667"/>
                    <a:pt x="3008324" y="3758562"/>
                  </a:cubicBezTo>
                  <a:cubicBezTo>
                    <a:pt x="2890062" y="3451323"/>
                    <a:pt x="2934766" y="3112386"/>
                    <a:pt x="2889249" y="2791736"/>
                  </a:cubicBezTo>
                  <a:cubicBezTo>
                    <a:pt x="2878682" y="2718178"/>
                    <a:pt x="2864052" y="2645026"/>
                    <a:pt x="2842919" y="2573906"/>
                  </a:cubicBezTo>
                  <a:cubicBezTo>
                    <a:pt x="2833572" y="2543426"/>
                    <a:pt x="2821786" y="2513758"/>
                    <a:pt x="2809594" y="2484091"/>
                  </a:cubicBezTo>
                  <a:cubicBezTo>
                    <a:pt x="2793338" y="2445483"/>
                    <a:pt x="2761639" y="2408094"/>
                    <a:pt x="2759201" y="2365829"/>
                  </a:cubicBezTo>
                  <a:cubicBezTo>
                    <a:pt x="2757169" y="2331691"/>
                    <a:pt x="2695802" y="2276014"/>
                    <a:pt x="2673857" y="2252037"/>
                  </a:cubicBezTo>
                  <a:cubicBezTo>
                    <a:pt x="2631998" y="2206926"/>
                    <a:pt x="2582823" y="2169131"/>
                    <a:pt x="2530398" y="2136619"/>
                  </a:cubicBezTo>
                  <a:cubicBezTo>
                    <a:pt x="2313380" y="2002507"/>
                    <a:pt x="2046375" y="2012667"/>
                    <a:pt x="1811070" y="2085819"/>
                  </a:cubicBezTo>
                  <a:cubicBezTo>
                    <a:pt x="1521713" y="2175634"/>
                    <a:pt x="1274215" y="2363797"/>
                    <a:pt x="982826" y="2447922"/>
                  </a:cubicBezTo>
                  <a:cubicBezTo>
                    <a:pt x="685342" y="2533672"/>
                    <a:pt x="314704" y="2511726"/>
                    <a:pt x="103783" y="2256914"/>
                  </a:cubicBezTo>
                  <a:cubicBezTo>
                    <a:pt x="57047" y="2200424"/>
                    <a:pt x="26567" y="2132149"/>
                    <a:pt x="12343" y="2060216"/>
                  </a:cubicBezTo>
                  <a:cubicBezTo>
                    <a:pt x="-4320" y="1975685"/>
                    <a:pt x="22096" y="1888715"/>
                    <a:pt x="29818" y="1804590"/>
                  </a:cubicBezTo>
                  <a:cubicBezTo>
                    <a:pt x="36727" y="1727374"/>
                    <a:pt x="74928" y="1654629"/>
                    <a:pt x="107034" y="1584322"/>
                  </a:cubicBezTo>
                  <a:cubicBezTo>
                    <a:pt x="136702" y="1519298"/>
                    <a:pt x="170026" y="1455899"/>
                    <a:pt x="204976" y="1393720"/>
                  </a:cubicBezTo>
                  <a:cubicBezTo>
                    <a:pt x="342746" y="1149474"/>
                    <a:pt x="521968" y="930830"/>
                    <a:pt x="726794" y="740635"/>
                  </a:cubicBezTo>
                  <a:cubicBezTo>
                    <a:pt x="1181962" y="317573"/>
                    <a:pt x="1776526" y="47317"/>
                    <a:pt x="2397911" y="12366"/>
                  </a:cubicBezTo>
                  <a:cubicBezTo>
                    <a:pt x="2564535" y="3019"/>
                    <a:pt x="2731972" y="13992"/>
                    <a:pt x="2896564" y="39595"/>
                  </a:cubicBezTo>
                  <a:cubicBezTo>
                    <a:pt x="3061969" y="65198"/>
                    <a:pt x="3219246" y="119656"/>
                    <a:pt x="3376522" y="175333"/>
                  </a:cubicBezTo>
                  <a:cubicBezTo>
                    <a:pt x="3542334" y="234261"/>
                    <a:pt x="3706113" y="299691"/>
                    <a:pt x="3867047" y="371217"/>
                  </a:cubicBezTo>
                  <a:cubicBezTo>
                    <a:pt x="3934103" y="400885"/>
                    <a:pt x="4001566" y="419579"/>
                    <a:pt x="4066996" y="453310"/>
                  </a:cubicBezTo>
                  <a:cubicBezTo>
                    <a:pt x="4144212" y="492731"/>
                    <a:pt x="4221022" y="533371"/>
                    <a:pt x="4297831" y="573605"/>
                  </a:cubicBezTo>
                  <a:cubicBezTo>
                    <a:pt x="4462830" y="659761"/>
                    <a:pt x="4628234" y="745105"/>
                    <a:pt x="4797297" y="822728"/>
                  </a:cubicBezTo>
                  <a:cubicBezTo>
                    <a:pt x="4834279" y="839797"/>
                    <a:pt x="4871668" y="856053"/>
                    <a:pt x="4909057" y="871902"/>
                  </a:cubicBezTo>
                  <a:cubicBezTo>
                    <a:pt x="4952542" y="890190"/>
                    <a:pt x="5002935" y="894661"/>
                    <a:pt x="5049265" y="901976"/>
                  </a:cubicBezTo>
                  <a:cubicBezTo>
                    <a:pt x="5137454" y="915794"/>
                    <a:pt x="5226049" y="923922"/>
                    <a:pt x="5315050" y="929205"/>
                  </a:cubicBezTo>
                  <a:cubicBezTo>
                    <a:pt x="5657646" y="949931"/>
                    <a:pt x="6000241" y="919045"/>
                    <a:pt x="6342836" y="922702"/>
                  </a:cubicBezTo>
                  <a:lnTo>
                    <a:pt x="6342836" y="914574"/>
                  </a:lnTo>
                  <a:cubicBezTo>
                    <a:pt x="6048196" y="910917"/>
                    <a:pt x="5753556" y="931643"/>
                    <a:pt x="5458510" y="926360"/>
                  </a:cubicBezTo>
                  <a:close/>
                </a:path>
              </a:pathLst>
            </a:custGeom>
            <a:grpFill/>
            <a:ln w="406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C648E25-0DC7-4F33-938A-A895CC3734FD}"/>
                </a:ext>
              </a:extLst>
            </p:cNvPr>
            <p:cNvSpPr/>
            <p:nvPr/>
          </p:nvSpPr>
          <p:spPr>
            <a:xfrm>
              <a:off x="1274470" y="1613921"/>
              <a:ext cx="981337" cy="1279849"/>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C8CAE92-F441-45D1-86AB-406A2836FAE2}"/>
                </a:ext>
              </a:extLst>
            </p:cNvPr>
            <p:cNvSpPr/>
            <p:nvPr/>
          </p:nvSpPr>
          <p:spPr>
            <a:xfrm>
              <a:off x="6090523" y="1681548"/>
              <a:ext cx="6101476" cy="4675367"/>
            </a:xfrm>
            <a:custGeom>
              <a:avLst/>
              <a:gdLst>
                <a:gd name="connsiteX0" fmla="*/ 5770261 w 6101476"/>
                <a:gd name="connsiteY0" fmla="*/ 909455 h 4675367"/>
                <a:gd name="connsiteX1" fmla="*/ 5259009 w 6101476"/>
                <a:gd name="connsiteY1" fmla="*/ 968383 h 4675367"/>
                <a:gd name="connsiteX2" fmla="*/ 4765233 w 6101476"/>
                <a:gd name="connsiteY2" fmla="*/ 1015119 h 4675367"/>
                <a:gd name="connsiteX3" fmla="*/ 4554718 w 6101476"/>
                <a:gd name="connsiteY3" fmla="*/ 972447 h 4675367"/>
                <a:gd name="connsiteX4" fmla="*/ 4327134 w 6101476"/>
                <a:gd name="connsiteY4" fmla="*/ 873692 h 4675367"/>
                <a:gd name="connsiteX5" fmla="*/ 4244636 w 6101476"/>
                <a:gd name="connsiteY5" fmla="*/ 820860 h 4675367"/>
                <a:gd name="connsiteX6" fmla="*/ 4168232 w 6101476"/>
                <a:gd name="connsiteY6" fmla="*/ 765589 h 4675367"/>
                <a:gd name="connsiteX7" fmla="*/ 3956904 w 6101476"/>
                <a:gd name="connsiteY7" fmla="*/ 642450 h 4675367"/>
                <a:gd name="connsiteX8" fmla="*/ 3509052 w 6101476"/>
                <a:gd name="connsiteY8" fmla="*/ 407145 h 4675367"/>
                <a:gd name="connsiteX9" fmla="*/ 2595057 w 6101476"/>
                <a:gd name="connsiteY9" fmla="*/ 47481 h 4675367"/>
                <a:gd name="connsiteX10" fmla="*/ 2104533 w 6101476"/>
                <a:gd name="connsiteY10" fmla="*/ 3589 h 4675367"/>
                <a:gd name="connsiteX11" fmla="*/ 1639205 w 6101476"/>
                <a:gd name="connsiteY11" fmla="*/ 86089 h 4675367"/>
                <a:gd name="connsiteX12" fmla="*/ 859323 w 6101476"/>
                <a:gd name="connsiteY12" fmla="*/ 488831 h 4675367"/>
                <a:gd name="connsiteX13" fmla="*/ 304993 w 6101476"/>
                <a:gd name="connsiteY13" fmla="*/ 1072422 h 4675367"/>
                <a:gd name="connsiteX14" fmla="*/ 98949 w 6101476"/>
                <a:gd name="connsiteY14" fmla="*/ 1437775 h 4675367"/>
                <a:gd name="connsiteX15" fmla="*/ 74565 w 6101476"/>
                <a:gd name="connsiteY15" fmla="*/ 1518649 h 4675367"/>
                <a:gd name="connsiteX16" fmla="*/ 44491 w 6101476"/>
                <a:gd name="connsiteY16" fmla="*/ 1581234 h 4675367"/>
                <a:gd name="connsiteX17" fmla="*/ 3038 w 6101476"/>
                <a:gd name="connsiteY17" fmla="*/ 1743794 h 4675367"/>
                <a:gd name="connsiteX18" fmla="*/ 74158 w 6101476"/>
                <a:gd name="connsiteY18" fmla="*/ 2031119 h 4675367"/>
                <a:gd name="connsiteX19" fmla="*/ 395214 w 6101476"/>
                <a:gd name="connsiteY19" fmla="*/ 2202214 h 4675367"/>
                <a:gd name="connsiteX20" fmla="*/ 1111697 w 6101476"/>
                <a:gd name="connsiteY20" fmla="*/ 1991698 h 4675367"/>
                <a:gd name="connsiteX21" fmla="*/ 1506718 w 6101476"/>
                <a:gd name="connsiteY21" fmla="*/ 1824262 h 4675367"/>
                <a:gd name="connsiteX22" fmla="*/ 2002120 w 6101476"/>
                <a:gd name="connsiteY22" fmla="*/ 1771836 h 4675367"/>
                <a:gd name="connsiteX23" fmla="*/ 2421932 w 6101476"/>
                <a:gd name="connsiteY23" fmla="*/ 1882377 h 4675367"/>
                <a:gd name="connsiteX24" fmla="*/ 2731201 w 6101476"/>
                <a:gd name="connsiteY24" fmla="*/ 2243666 h 4675367"/>
                <a:gd name="connsiteX25" fmla="*/ 2826705 w 6101476"/>
                <a:gd name="connsiteY25" fmla="*/ 2698428 h 4675367"/>
                <a:gd name="connsiteX26" fmla="*/ 2812481 w 6101476"/>
                <a:gd name="connsiteY26" fmla="*/ 2939016 h 4675367"/>
                <a:gd name="connsiteX27" fmla="*/ 2808417 w 6101476"/>
                <a:gd name="connsiteY27" fmla="*/ 3195862 h 4675367"/>
                <a:gd name="connsiteX28" fmla="*/ 2892949 w 6101476"/>
                <a:gd name="connsiteY28" fmla="*/ 3654280 h 4675367"/>
                <a:gd name="connsiteX29" fmla="*/ 3076236 w 6101476"/>
                <a:gd name="connsiteY29" fmla="*/ 4015164 h 4675367"/>
                <a:gd name="connsiteX30" fmla="*/ 4473438 w 6101476"/>
                <a:gd name="connsiteY30" fmla="*/ 4639394 h 4675367"/>
                <a:gd name="connsiteX31" fmla="*/ 4864396 w 6101476"/>
                <a:gd name="connsiteY31" fmla="*/ 4387833 h 4675367"/>
                <a:gd name="connsiteX32" fmla="*/ 5170414 w 6101476"/>
                <a:gd name="connsiteY32" fmla="*/ 3888774 h 4675367"/>
                <a:gd name="connsiteX33" fmla="*/ 5375646 w 6101476"/>
                <a:gd name="connsiteY33" fmla="*/ 3632742 h 4675367"/>
                <a:gd name="connsiteX34" fmla="*/ 5645902 w 6101476"/>
                <a:gd name="connsiteY34" fmla="*/ 3494159 h 4675367"/>
                <a:gd name="connsiteX35" fmla="*/ 5781640 w 6101476"/>
                <a:gd name="connsiteY35" fmla="*/ 3457583 h 4675367"/>
                <a:gd name="connsiteX36" fmla="*/ 5862920 w 6101476"/>
                <a:gd name="connsiteY36" fmla="*/ 3453112 h 4675367"/>
                <a:gd name="connsiteX37" fmla="*/ 5937292 w 6101476"/>
                <a:gd name="connsiteY37" fmla="*/ 3438076 h 4675367"/>
                <a:gd name="connsiteX38" fmla="*/ 6101477 w 6101476"/>
                <a:gd name="connsiteY38" fmla="*/ 3420194 h 4675367"/>
                <a:gd name="connsiteX39" fmla="*/ 6101477 w 6101476"/>
                <a:gd name="connsiteY39" fmla="*/ 3412879 h 4675367"/>
                <a:gd name="connsiteX40" fmla="*/ 6030764 w 6101476"/>
                <a:gd name="connsiteY40" fmla="*/ 3418568 h 4675367"/>
                <a:gd name="connsiteX41" fmla="*/ 5935260 w 6101476"/>
                <a:gd name="connsiteY41" fmla="*/ 3430760 h 4675367"/>
                <a:gd name="connsiteX42" fmla="*/ 5879582 w 6101476"/>
                <a:gd name="connsiteY42" fmla="*/ 3441734 h 4675367"/>
                <a:gd name="connsiteX43" fmla="*/ 5797084 w 6101476"/>
                <a:gd name="connsiteY43" fmla="*/ 3446204 h 4675367"/>
                <a:gd name="connsiteX44" fmla="*/ 5411004 w 6101476"/>
                <a:gd name="connsiteY44" fmla="*/ 3594134 h 4675367"/>
                <a:gd name="connsiteX45" fmla="*/ 5271201 w 6101476"/>
                <a:gd name="connsiteY45" fmla="*/ 3740031 h 4675367"/>
                <a:gd name="connsiteX46" fmla="*/ 5133025 w 6101476"/>
                <a:gd name="connsiteY46" fmla="*/ 3936322 h 4675367"/>
                <a:gd name="connsiteX47" fmla="*/ 4879838 w 6101476"/>
                <a:gd name="connsiteY47" fmla="*/ 4358166 h 4675367"/>
                <a:gd name="connsiteX48" fmla="*/ 4079637 w 6101476"/>
                <a:gd name="connsiteY48" fmla="*/ 4658902 h 4675367"/>
                <a:gd name="connsiteX49" fmla="*/ 3297724 w 6101476"/>
                <a:gd name="connsiteY49" fmla="*/ 4269164 h 4675367"/>
                <a:gd name="connsiteX50" fmla="*/ 2864094 w 6101476"/>
                <a:gd name="connsiteY50" fmla="*/ 3523826 h 4675367"/>
                <a:gd name="connsiteX51" fmla="*/ 2825893 w 6101476"/>
                <a:gd name="connsiteY51" fmla="*/ 3273078 h 4675367"/>
                <a:gd name="connsiteX52" fmla="*/ 2811669 w 6101476"/>
                <a:gd name="connsiteY52" fmla="*/ 3021516 h 4675367"/>
                <a:gd name="connsiteX53" fmla="*/ 2835240 w 6101476"/>
                <a:gd name="connsiteY53" fmla="*/ 2780114 h 4675367"/>
                <a:gd name="connsiteX54" fmla="*/ 2818577 w 6101476"/>
                <a:gd name="connsiteY54" fmla="*/ 2552937 h 4675367"/>
                <a:gd name="connsiteX55" fmla="*/ 2411772 w 6101476"/>
                <a:gd name="connsiteY55" fmla="*/ 1868153 h 4675367"/>
                <a:gd name="connsiteX56" fmla="*/ 1598565 w 6101476"/>
                <a:gd name="connsiteY56" fmla="*/ 1794594 h 4675367"/>
                <a:gd name="connsiteX57" fmla="*/ 823153 w 6101476"/>
                <a:gd name="connsiteY57" fmla="*/ 2122153 h 4675367"/>
                <a:gd name="connsiteX58" fmla="*/ 426507 w 6101476"/>
                <a:gd name="connsiteY58" fmla="*/ 2198556 h 4675367"/>
                <a:gd name="connsiteX59" fmla="*/ 50587 w 6101476"/>
                <a:gd name="connsiteY59" fmla="*/ 1980726 h 4675367"/>
                <a:gd name="connsiteX60" fmla="*/ 42053 w 6101476"/>
                <a:gd name="connsiteY60" fmla="*/ 1609682 h 4675367"/>
                <a:gd name="connsiteX61" fmla="*/ 81473 w 6101476"/>
                <a:gd name="connsiteY61" fmla="*/ 1523119 h 4675367"/>
                <a:gd name="connsiteX62" fmla="*/ 105857 w 6101476"/>
                <a:gd name="connsiteY62" fmla="*/ 1442246 h 4675367"/>
                <a:gd name="connsiteX63" fmla="*/ 205832 w 6101476"/>
                <a:gd name="connsiteY63" fmla="*/ 1247174 h 4675367"/>
                <a:gd name="connsiteX64" fmla="*/ 745125 w 6101476"/>
                <a:gd name="connsiteY64" fmla="*/ 592869 h 4675367"/>
                <a:gd name="connsiteX65" fmla="*/ 1537605 w 6101476"/>
                <a:gd name="connsiteY65" fmla="*/ 127135 h 4675367"/>
                <a:gd name="connsiteX66" fmla="*/ 2022033 w 6101476"/>
                <a:gd name="connsiteY66" fmla="*/ 20252 h 4675367"/>
                <a:gd name="connsiteX67" fmla="*/ 2552792 w 6101476"/>
                <a:gd name="connsiteY67" fmla="*/ 47074 h 4675367"/>
                <a:gd name="connsiteX68" fmla="*/ 3033969 w 6101476"/>
                <a:gd name="connsiteY68" fmla="*/ 192565 h 4675367"/>
                <a:gd name="connsiteX69" fmla="*/ 3504174 w 6101476"/>
                <a:gd name="connsiteY69" fmla="*/ 414053 h 4675367"/>
                <a:gd name="connsiteX70" fmla="*/ 3952028 w 6101476"/>
                <a:gd name="connsiteY70" fmla="*/ 649359 h 4675367"/>
                <a:gd name="connsiteX71" fmla="*/ 4146693 w 6101476"/>
                <a:gd name="connsiteY71" fmla="*/ 761932 h 4675367"/>
                <a:gd name="connsiteX72" fmla="*/ 4250732 w 6101476"/>
                <a:gd name="connsiteY72" fmla="*/ 836303 h 4675367"/>
                <a:gd name="connsiteX73" fmla="*/ 4342172 w 6101476"/>
                <a:gd name="connsiteY73" fmla="*/ 900514 h 4675367"/>
                <a:gd name="connsiteX74" fmla="*/ 4518549 w 6101476"/>
                <a:gd name="connsiteY74" fmla="*/ 966351 h 4675367"/>
                <a:gd name="connsiteX75" fmla="*/ 4708337 w 6101476"/>
                <a:gd name="connsiteY75" fmla="*/ 1019589 h 4675367"/>
                <a:gd name="connsiteX76" fmla="*/ 5217150 w 6101476"/>
                <a:gd name="connsiteY76" fmla="*/ 980981 h 4675367"/>
                <a:gd name="connsiteX77" fmla="*/ 5749534 w 6101476"/>
                <a:gd name="connsiteY77" fmla="*/ 918802 h 4675367"/>
                <a:gd name="connsiteX78" fmla="*/ 6016133 w 6101476"/>
                <a:gd name="connsiteY78" fmla="*/ 902140 h 4675367"/>
                <a:gd name="connsiteX79" fmla="*/ 6101070 w 6101476"/>
                <a:gd name="connsiteY79" fmla="*/ 900921 h 4675367"/>
                <a:gd name="connsiteX80" fmla="*/ 6101070 w 6101476"/>
                <a:gd name="connsiteY80" fmla="*/ 892793 h 4675367"/>
                <a:gd name="connsiteX81" fmla="*/ 6036860 w 6101476"/>
                <a:gd name="connsiteY81" fmla="*/ 893605 h 4675367"/>
                <a:gd name="connsiteX82" fmla="*/ 5770261 w 6101476"/>
                <a:gd name="connsiteY82" fmla="*/ 909455 h 46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101476" h="4675367">
                  <a:moveTo>
                    <a:pt x="5770261" y="909455"/>
                  </a:moveTo>
                  <a:cubicBezTo>
                    <a:pt x="5599166" y="924085"/>
                    <a:pt x="5429292" y="947250"/>
                    <a:pt x="5259009" y="968383"/>
                  </a:cubicBezTo>
                  <a:cubicBezTo>
                    <a:pt x="5096044" y="988703"/>
                    <a:pt x="4929420" y="1015525"/>
                    <a:pt x="4765233" y="1015119"/>
                  </a:cubicBezTo>
                  <a:cubicBezTo>
                    <a:pt x="4693301" y="1015119"/>
                    <a:pt x="4620961" y="1000082"/>
                    <a:pt x="4554718" y="972447"/>
                  </a:cubicBezTo>
                  <a:cubicBezTo>
                    <a:pt x="4478316" y="940748"/>
                    <a:pt x="4387281" y="934245"/>
                    <a:pt x="4327134" y="873692"/>
                  </a:cubicBezTo>
                  <a:cubicBezTo>
                    <a:pt x="4306814" y="853372"/>
                    <a:pt x="4267800" y="839554"/>
                    <a:pt x="4244636" y="820860"/>
                  </a:cubicBezTo>
                  <a:cubicBezTo>
                    <a:pt x="4219438" y="800540"/>
                    <a:pt x="4195868" y="783065"/>
                    <a:pt x="4168232" y="765589"/>
                  </a:cubicBezTo>
                  <a:cubicBezTo>
                    <a:pt x="4099144" y="722511"/>
                    <a:pt x="4028024" y="682277"/>
                    <a:pt x="3956904" y="642450"/>
                  </a:cubicBezTo>
                  <a:cubicBezTo>
                    <a:pt x="3809788" y="560357"/>
                    <a:pt x="3659013" y="483954"/>
                    <a:pt x="3509052" y="407145"/>
                  </a:cubicBezTo>
                  <a:cubicBezTo>
                    <a:pt x="3215224" y="256370"/>
                    <a:pt x="2918958" y="118601"/>
                    <a:pt x="2595057" y="47481"/>
                  </a:cubicBezTo>
                  <a:cubicBezTo>
                    <a:pt x="2430465" y="11311"/>
                    <a:pt x="2273596" y="-8603"/>
                    <a:pt x="2104533" y="3589"/>
                  </a:cubicBezTo>
                  <a:cubicBezTo>
                    <a:pt x="1947662" y="14969"/>
                    <a:pt x="1790792" y="43417"/>
                    <a:pt x="1639205" y="86089"/>
                  </a:cubicBezTo>
                  <a:cubicBezTo>
                    <a:pt x="1355537" y="166149"/>
                    <a:pt x="1093003" y="310015"/>
                    <a:pt x="859323" y="488831"/>
                  </a:cubicBezTo>
                  <a:cubicBezTo>
                    <a:pt x="645150" y="652610"/>
                    <a:pt x="457800" y="850121"/>
                    <a:pt x="304993" y="1072422"/>
                  </a:cubicBezTo>
                  <a:cubicBezTo>
                    <a:pt x="225745" y="1187839"/>
                    <a:pt x="157470" y="1310572"/>
                    <a:pt x="98949" y="1437775"/>
                  </a:cubicBezTo>
                  <a:cubicBezTo>
                    <a:pt x="87163" y="1462972"/>
                    <a:pt x="87976" y="1495078"/>
                    <a:pt x="74565" y="1518649"/>
                  </a:cubicBezTo>
                  <a:cubicBezTo>
                    <a:pt x="63185" y="1538562"/>
                    <a:pt x="53025" y="1560102"/>
                    <a:pt x="44491" y="1581234"/>
                  </a:cubicBezTo>
                  <a:cubicBezTo>
                    <a:pt x="23358" y="1633660"/>
                    <a:pt x="9541" y="1687711"/>
                    <a:pt x="3038" y="1743794"/>
                  </a:cubicBezTo>
                  <a:cubicBezTo>
                    <a:pt x="-8341" y="1842143"/>
                    <a:pt x="11573" y="1952278"/>
                    <a:pt x="74158" y="2031119"/>
                  </a:cubicBezTo>
                  <a:cubicBezTo>
                    <a:pt x="151374" y="2128249"/>
                    <a:pt x="274920" y="2182706"/>
                    <a:pt x="395214" y="2202214"/>
                  </a:cubicBezTo>
                  <a:cubicBezTo>
                    <a:pt x="647589" y="2243666"/>
                    <a:pt x="895899" y="2103052"/>
                    <a:pt x="1111697" y="1991698"/>
                  </a:cubicBezTo>
                  <a:cubicBezTo>
                    <a:pt x="1239713" y="1925455"/>
                    <a:pt x="1366917" y="1861244"/>
                    <a:pt x="1506718" y="1824262"/>
                  </a:cubicBezTo>
                  <a:cubicBezTo>
                    <a:pt x="1666433" y="1781996"/>
                    <a:pt x="1837121" y="1755986"/>
                    <a:pt x="2002120" y="1771836"/>
                  </a:cubicBezTo>
                  <a:cubicBezTo>
                    <a:pt x="2147205" y="1785654"/>
                    <a:pt x="2291884" y="1814508"/>
                    <a:pt x="2421932" y="1882377"/>
                  </a:cubicBezTo>
                  <a:cubicBezTo>
                    <a:pt x="2569861" y="1959186"/>
                    <a:pt x="2667397" y="2092079"/>
                    <a:pt x="2731201" y="2243666"/>
                  </a:cubicBezTo>
                  <a:cubicBezTo>
                    <a:pt x="2790942" y="2386313"/>
                    <a:pt x="2815326" y="2545215"/>
                    <a:pt x="2826705" y="2698428"/>
                  </a:cubicBezTo>
                  <a:cubicBezTo>
                    <a:pt x="2832801" y="2778489"/>
                    <a:pt x="2821829" y="2859362"/>
                    <a:pt x="2812481" y="2939016"/>
                  </a:cubicBezTo>
                  <a:cubicBezTo>
                    <a:pt x="2802321" y="3025580"/>
                    <a:pt x="2799884" y="3108892"/>
                    <a:pt x="2808417" y="3195862"/>
                  </a:cubicBezTo>
                  <a:cubicBezTo>
                    <a:pt x="2823861" y="3351919"/>
                    <a:pt x="2844588" y="3504726"/>
                    <a:pt x="2892949" y="3654280"/>
                  </a:cubicBezTo>
                  <a:cubicBezTo>
                    <a:pt x="2934808" y="3783922"/>
                    <a:pt x="3000238" y="3902591"/>
                    <a:pt x="3076236" y="4015164"/>
                  </a:cubicBezTo>
                  <a:cubicBezTo>
                    <a:pt x="3375345" y="4459359"/>
                    <a:pt x="3928862" y="4787324"/>
                    <a:pt x="4473438" y="4639394"/>
                  </a:cubicBezTo>
                  <a:cubicBezTo>
                    <a:pt x="4626652" y="4597942"/>
                    <a:pt x="4759950" y="4506502"/>
                    <a:pt x="4864396" y="4387833"/>
                  </a:cubicBezTo>
                  <a:cubicBezTo>
                    <a:pt x="4993224" y="4241935"/>
                    <a:pt x="5068814" y="4053366"/>
                    <a:pt x="5170414" y="3888774"/>
                  </a:cubicBezTo>
                  <a:cubicBezTo>
                    <a:pt x="5226092" y="3797740"/>
                    <a:pt x="5298837" y="3707112"/>
                    <a:pt x="5375646" y="3632742"/>
                  </a:cubicBezTo>
                  <a:cubicBezTo>
                    <a:pt x="5449612" y="3561215"/>
                    <a:pt x="5549180" y="3523420"/>
                    <a:pt x="5645902" y="3494159"/>
                  </a:cubicBezTo>
                  <a:cubicBezTo>
                    <a:pt x="5690606" y="3480748"/>
                    <a:pt x="5736529" y="3469368"/>
                    <a:pt x="5781640" y="3457583"/>
                  </a:cubicBezTo>
                  <a:cubicBezTo>
                    <a:pt x="5808869" y="3450268"/>
                    <a:pt x="5836504" y="3459208"/>
                    <a:pt x="5862920" y="3453112"/>
                  </a:cubicBezTo>
                  <a:cubicBezTo>
                    <a:pt x="5887710" y="3447423"/>
                    <a:pt x="5912094" y="3442140"/>
                    <a:pt x="5937292" y="3438076"/>
                  </a:cubicBezTo>
                  <a:cubicBezTo>
                    <a:pt x="5991749" y="3428728"/>
                    <a:pt x="6046613" y="3423852"/>
                    <a:pt x="6101477" y="3420194"/>
                  </a:cubicBezTo>
                  <a:lnTo>
                    <a:pt x="6101477" y="3412879"/>
                  </a:lnTo>
                  <a:cubicBezTo>
                    <a:pt x="6077905" y="3414504"/>
                    <a:pt x="6054334" y="3416536"/>
                    <a:pt x="6030764" y="3418568"/>
                  </a:cubicBezTo>
                  <a:cubicBezTo>
                    <a:pt x="5998657" y="3421414"/>
                    <a:pt x="5966958" y="3425884"/>
                    <a:pt x="5935260" y="3430760"/>
                  </a:cubicBezTo>
                  <a:cubicBezTo>
                    <a:pt x="5916565" y="3433606"/>
                    <a:pt x="5897870" y="3437670"/>
                    <a:pt x="5879582" y="3441734"/>
                  </a:cubicBezTo>
                  <a:cubicBezTo>
                    <a:pt x="5853573" y="3447423"/>
                    <a:pt x="5821873" y="3439295"/>
                    <a:pt x="5797084" y="3446204"/>
                  </a:cubicBezTo>
                  <a:cubicBezTo>
                    <a:pt x="5662972" y="3481967"/>
                    <a:pt x="5525608" y="3512040"/>
                    <a:pt x="5411004" y="3594134"/>
                  </a:cubicBezTo>
                  <a:cubicBezTo>
                    <a:pt x="5356140" y="3633148"/>
                    <a:pt x="5314686" y="3689638"/>
                    <a:pt x="5271201" y="3740031"/>
                  </a:cubicBezTo>
                  <a:cubicBezTo>
                    <a:pt x="5218369" y="3800991"/>
                    <a:pt x="5174072" y="3866828"/>
                    <a:pt x="5133025" y="3936322"/>
                  </a:cubicBezTo>
                  <a:cubicBezTo>
                    <a:pt x="5049713" y="4076936"/>
                    <a:pt x="4981845" y="4229337"/>
                    <a:pt x="4879838" y="4358166"/>
                  </a:cubicBezTo>
                  <a:cubicBezTo>
                    <a:pt x="4683548" y="4605663"/>
                    <a:pt x="4384844" y="4688162"/>
                    <a:pt x="4079637" y="4658902"/>
                  </a:cubicBezTo>
                  <a:cubicBezTo>
                    <a:pt x="3783777" y="4630454"/>
                    <a:pt x="3508645" y="4473583"/>
                    <a:pt x="3297724" y="4269164"/>
                  </a:cubicBezTo>
                  <a:cubicBezTo>
                    <a:pt x="3088021" y="4065964"/>
                    <a:pt x="2934401" y="3807900"/>
                    <a:pt x="2864094" y="3523826"/>
                  </a:cubicBezTo>
                  <a:cubicBezTo>
                    <a:pt x="2843774" y="3441327"/>
                    <a:pt x="2837272" y="3357202"/>
                    <a:pt x="2825893" y="3273078"/>
                  </a:cubicBezTo>
                  <a:cubicBezTo>
                    <a:pt x="2814920" y="3189359"/>
                    <a:pt x="2806385" y="3106047"/>
                    <a:pt x="2811669" y="3021516"/>
                  </a:cubicBezTo>
                  <a:cubicBezTo>
                    <a:pt x="2816545" y="2941048"/>
                    <a:pt x="2831176" y="2860988"/>
                    <a:pt x="2835240" y="2780114"/>
                  </a:cubicBezTo>
                  <a:cubicBezTo>
                    <a:pt x="2838897" y="2704118"/>
                    <a:pt x="2828737" y="2628121"/>
                    <a:pt x="2818577" y="2552937"/>
                  </a:cubicBezTo>
                  <a:cubicBezTo>
                    <a:pt x="2780376" y="2276991"/>
                    <a:pt x="2669429" y="2002671"/>
                    <a:pt x="2411772" y="1868153"/>
                  </a:cubicBezTo>
                  <a:cubicBezTo>
                    <a:pt x="2167118" y="1740950"/>
                    <a:pt x="1861912" y="1740950"/>
                    <a:pt x="1598565" y="1794594"/>
                  </a:cubicBezTo>
                  <a:cubicBezTo>
                    <a:pt x="1317336" y="1851897"/>
                    <a:pt x="1084875" y="2013238"/>
                    <a:pt x="823153" y="2122153"/>
                  </a:cubicBezTo>
                  <a:cubicBezTo>
                    <a:pt x="697576" y="2174578"/>
                    <a:pt x="563464" y="2209529"/>
                    <a:pt x="426507" y="2198556"/>
                  </a:cubicBezTo>
                  <a:cubicBezTo>
                    <a:pt x="281016" y="2186770"/>
                    <a:pt x="123333" y="2111993"/>
                    <a:pt x="50587" y="1980726"/>
                  </a:cubicBezTo>
                  <a:cubicBezTo>
                    <a:pt x="-11999" y="1868153"/>
                    <a:pt x="1413" y="1726726"/>
                    <a:pt x="42053" y="1609682"/>
                  </a:cubicBezTo>
                  <a:cubicBezTo>
                    <a:pt x="52619" y="1579609"/>
                    <a:pt x="66437" y="1550754"/>
                    <a:pt x="81473" y="1523119"/>
                  </a:cubicBezTo>
                  <a:cubicBezTo>
                    <a:pt x="95697" y="1496703"/>
                    <a:pt x="93259" y="1470287"/>
                    <a:pt x="105857" y="1442246"/>
                  </a:cubicBezTo>
                  <a:cubicBezTo>
                    <a:pt x="136337" y="1375596"/>
                    <a:pt x="170069" y="1310572"/>
                    <a:pt x="205832" y="1247174"/>
                  </a:cubicBezTo>
                  <a:cubicBezTo>
                    <a:pt x="345633" y="999269"/>
                    <a:pt x="530952" y="779407"/>
                    <a:pt x="745125" y="592869"/>
                  </a:cubicBezTo>
                  <a:cubicBezTo>
                    <a:pt x="977992" y="390076"/>
                    <a:pt x="1246216" y="228735"/>
                    <a:pt x="1537605" y="127135"/>
                  </a:cubicBezTo>
                  <a:cubicBezTo>
                    <a:pt x="1694475" y="72271"/>
                    <a:pt x="1857441" y="40572"/>
                    <a:pt x="2022033" y="20252"/>
                  </a:cubicBezTo>
                  <a:cubicBezTo>
                    <a:pt x="2203288" y="-1694"/>
                    <a:pt x="2374382" y="10092"/>
                    <a:pt x="2552792" y="47074"/>
                  </a:cubicBezTo>
                  <a:cubicBezTo>
                    <a:pt x="2718604" y="81618"/>
                    <a:pt x="2877505" y="127948"/>
                    <a:pt x="3033969" y="192565"/>
                  </a:cubicBezTo>
                  <a:cubicBezTo>
                    <a:pt x="3194092" y="258809"/>
                    <a:pt x="3350149" y="335212"/>
                    <a:pt x="3504174" y="414053"/>
                  </a:cubicBezTo>
                  <a:cubicBezTo>
                    <a:pt x="3654136" y="490863"/>
                    <a:pt x="3804504" y="567673"/>
                    <a:pt x="3952028" y="649359"/>
                  </a:cubicBezTo>
                  <a:cubicBezTo>
                    <a:pt x="4017457" y="685529"/>
                    <a:pt x="4082481" y="722917"/>
                    <a:pt x="4146693" y="761932"/>
                  </a:cubicBezTo>
                  <a:cubicBezTo>
                    <a:pt x="4183676" y="784284"/>
                    <a:pt x="4217000" y="809074"/>
                    <a:pt x="4250732" y="836303"/>
                  </a:cubicBezTo>
                  <a:cubicBezTo>
                    <a:pt x="4280398" y="859874"/>
                    <a:pt x="4315349" y="873692"/>
                    <a:pt x="4342172" y="900514"/>
                  </a:cubicBezTo>
                  <a:cubicBezTo>
                    <a:pt x="4382812" y="941154"/>
                    <a:pt x="4464904" y="948469"/>
                    <a:pt x="4518549" y="966351"/>
                  </a:cubicBezTo>
                  <a:cubicBezTo>
                    <a:pt x="4582353" y="987890"/>
                    <a:pt x="4639249" y="1014306"/>
                    <a:pt x="4708337" y="1019589"/>
                  </a:cubicBezTo>
                  <a:cubicBezTo>
                    <a:pt x="4876588" y="1032594"/>
                    <a:pt x="5050526" y="1001301"/>
                    <a:pt x="5217150" y="980981"/>
                  </a:cubicBezTo>
                  <a:cubicBezTo>
                    <a:pt x="5394748" y="959442"/>
                    <a:pt x="5571532" y="935058"/>
                    <a:pt x="5749534" y="918802"/>
                  </a:cubicBezTo>
                  <a:cubicBezTo>
                    <a:pt x="5838129" y="910674"/>
                    <a:pt x="5927132" y="904985"/>
                    <a:pt x="6016133" y="902140"/>
                  </a:cubicBezTo>
                  <a:cubicBezTo>
                    <a:pt x="6044581" y="901327"/>
                    <a:pt x="6072622" y="900921"/>
                    <a:pt x="6101070" y="900921"/>
                  </a:cubicBezTo>
                  <a:lnTo>
                    <a:pt x="6101070" y="892793"/>
                  </a:lnTo>
                  <a:cubicBezTo>
                    <a:pt x="6079532" y="892793"/>
                    <a:pt x="6058398" y="893199"/>
                    <a:pt x="6036860" y="893605"/>
                  </a:cubicBezTo>
                  <a:cubicBezTo>
                    <a:pt x="5948264" y="896044"/>
                    <a:pt x="5859262" y="901733"/>
                    <a:pt x="5770261" y="909455"/>
                  </a:cubicBezTo>
                  <a:close/>
                </a:path>
              </a:pathLst>
            </a:custGeom>
            <a:grpFill/>
            <a:ln w="406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B67119C-CF56-4903-9BCA-710547A5AE4E}"/>
                </a:ext>
              </a:extLst>
            </p:cNvPr>
            <p:cNvSpPr/>
            <p:nvPr/>
          </p:nvSpPr>
          <p:spPr>
            <a:xfrm>
              <a:off x="6424729" y="1800191"/>
              <a:ext cx="5766457" cy="4437471"/>
            </a:xfrm>
            <a:custGeom>
              <a:avLst/>
              <a:gdLst>
                <a:gd name="connsiteX0" fmla="*/ 4480202 w 5766457"/>
                <a:gd name="connsiteY0" fmla="*/ 1140316 h 4437471"/>
                <a:gd name="connsiteX1" fmla="*/ 4242051 w 5766457"/>
                <a:gd name="connsiteY1" fmla="*/ 1203308 h 4437471"/>
                <a:gd name="connsiteX2" fmla="*/ 3985206 w 5766457"/>
                <a:gd name="connsiteY2" fmla="*/ 1153727 h 4437471"/>
                <a:gd name="connsiteX3" fmla="*/ 3584902 w 5766457"/>
                <a:gd name="connsiteY3" fmla="*/ 892412 h 4437471"/>
                <a:gd name="connsiteX4" fmla="*/ 3232147 w 5766457"/>
                <a:gd name="connsiteY4" fmla="*/ 618905 h 4437471"/>
                <a:gd name="connsiteX5" fmla="*/ 2501846 w 5766457"/>
                <a:gd name="connsiteY5" fmla="*/ 159266 h 4437471"/>
                <a:gd name="connsiteX6" fmla="*/ 1618332 w 5766457"/>
                <a:gd name="connsiteY6" fmla="*/ 10524 h 4437471"/>
                <a:gd name="connsiteX7" fmla="*/ 1155443 w 5766457"/>
                <a:gd name="connsiteY7" fmla="*/ 134476 h 4437471"/>
                <a:gd name="connsiteX8" fmla="*/ 765299 w 5766457"/>
                <a:gd name="connsiteY8" fmla="*/ 351087 h 4437471"/>
                <a:gd name="connsiteX9" fmla="*/ 220723 w 5766457"/>
                <a:gd name="connsiteY9" fmla="*/ 953372 h 4437471"/>
                <a:gd name="connsiteX10" fmla="*/ 32153 w 5766457"/>
                <a:gd name="connsiteY10" fmla="*/ 1348393 h 4437471"/>
                <a:gd name="connsiteX11" fmla="*/ 68323 w 5766457"/>
                <a:gd name="connsiteY11" fmla="*/ 1716591 h 4437471"/>
                <a:gd name="connsiteX12" fmla="*/ 355241 w 5766457"/>
                <a:gd name="connsiteY12" fmla="*/ 1780803 h 4437471"/>
                <a:gd name="connsiteX13" fmla="*/ 760016 w 5766457"/>
                <a:gd name="connsiteY13" fmla="*/ 1645065 h 4437471"/>
                <a:gd name="connsiteX14" fmla="*/ 1732531 w 5766457"/>
                <a:gd name="connsiteY14" fmla="*/ 1480473 h 4437471"/>
                <a:gd name="connsiteX15" fmla="*/ 2219398 w 5766457"/>
                <a:gd name="connsiteY15" fmla="*/ 1574758 h 4437471"/>
                <a:gd name="connsiteX16" fmla="*/ 2549802 w 5766457"/>
                <a:gd name="connsiteY16" fmla="*/ 1884841 h 4437471"/>
                <a:gd name="connsiteX17" fmla="*/ 2662374 w 5766457"/>
                <a:gd name="connsiteY17" fmla="*/ 2385526 h 4437471"/>
                <a:gd name="connsiteX18" fmla="*/ 2635551 w 5766457"/>
                <a:gd name="connsiteY18" fmla="*/ 2893119 h 4437471"/>
                <a:gd name="connsiteX19" fmla="*/ 2809085 w 5766457"/>
                <a:gd name="connsiteY19" fmla="*/ 3787605 h 4437471"/>
                <a:gd name="connsiteX20" fmla="*/ 3361789 w 5766457"/>
                <a:gd name="connsiteY20" fmla="*/ 4317551 h 4437471"/>
                <a:gd name="connsiteX21" fmla="*/ 4181498 w 5766457"/>
                <a:gd name="connsiteY21" fmla="*/ 4361443 h 4437471"/>
                <a:gd name="connsiteX22" fmla="*/ 4469635 w 5766457"/>
                <a:gd name="connsiteY22" fmla="*/ 4134265 h 4437471"/>
                <a:gd name="connsiteX23" fmla="*/ 4657391 w 5766457"/>
                <a:gd name="connsiteY23" fmla="*/ 3776633 h 4437471"/>
                <a:gd name="connsiteX24" fmla="*/ 4808166 w 5766457"/>
                <a:gd name="connsiteY24" fmla="*/ 3500281 h 4437471"/>
                <a:gd name="connsiteX25" fmla="*/ 4921551 w 5766457"/>
                <a:gd name="connsiteY25" fmla="*/ 3373077 h 4437471"/>
                <a:gd name="connsiteX26" fmla="*/ 5129222 w 5766457"/>
                <a:gd name="connsiteY26" fmla="*/ 3273509 h 4437471"/>
                <a:gd name="connsiteX27" fmla="*/ 5766458 w 5766457"/>
                <a:gd name="connsiteY27" fmla="*/ 3209705 h 4437471"/>
                <a:gd name="connsiteX28" fmla="*/ 5766458 w 5766457"/>
                <a:gd name="connsiteY28" fmla="*/ 3201983 h 4437471"/>
                <a:gd name="connsiteX29" fmla="*/ 4999174 w 5766457"/>
                <a:gd name="connsiteY29" fmla="*/ 3309273 h 4437471"/>
                <a:gd name="connsiteX30" fmla="*/ 4758586 w 5766457"/>
                <a:gd name="connsiteY30" fmla="*/ 3561241 h 4437471"/>
                <a:gd name="connsiteX31" fmla="*/ 4583427 w 5766457"/>
                <a:gd name="connsiteY31" fmla="*/ 3918467 h 4437471"/>
                <a:gd name="connsiteX32" fmla="*/ 4339587 w 5766457"/>
                <a:gd name="connsiteY32" fmla="*/ 4253340 h 4437471"/>
                <a:gd name="connsiteX33" fmla="*/ 3888890 w 5766457"/>
                <a:gd name="connsiteY33" fmla="*/ 4430937 h 4437471"/>
                <a:gd name="connsiteX34" fmla="*/ 3065930 w 5766457"/>
                <a:gd name="connsiteY34" fmla="*/ 4100533 h 4437471"/>
                <a:gd name="connsiteX35" fmla="*/ 2653839 w 5766457"/>
                <a:gd name="connsiteY35" fmla="*/ 3298300 h 4437471"/>
                <a:gd name="connsiteX36" fmla="*/ 2649370 w 5766457"/>
                <a:gd name="connsiteY36" fmla="*/ 2790707 h 4437471"/>
                <a:gd name="connsiteX37" fmla="*/ 2663999 w 5766457"/>
                <a:gd name="connsiteY37" fmla="*/ 2286771 h 4437471"/>
                <a:gd name="connsiteX38" fmla="*/ 2547770 w 5766457"/>
                <a:gd name="connsiteY38" fmla="*/ 1865740 h 4437471"/>
                <a:gd name="connsiteX39" fmla="*/ 2270605 w 5766457"/>
                <a:gd name="connsiteY39" fmla="*/ 1591827 h 4437471"/>
                <a:gd name="connsiteX40" fmla="*/ 1869894 w 5766457"/>
                <a:gd name="connsiteY40" fmla="*/ 1482911 h 4437471"/>
                <a:gd name="connsiteX41" fmla="*/ 1371242 w 5766457"/>
                <a:gd name="connsiteY41" fmla="*/ 1485350 h 4437471"/>
                <a:gd name="connsiteX42" fmla="*/ 480006 w 5766457"/>
                <a:gd name="connsiteY42" fmla="*/ 1738943 h 4437471"/>
                <a:gd name="connsiteX43" fmla="*/ 84172 w 5766457"/>
                <a:gd name="connsiteY43" fmla="*/ 1720655 h 4437471"/>
                <a:gd name="connsiteX44" fmla="*/ 89456 w 5766457"/>
                <a:gd name="connsiteY44" fmla="*/ 1212655 h 4437471"/>
                <a:gd name="connsiteX45" fmla="*/ 600300 w 5766457"/>
                <a:gd name="connsiteY45" fmla="*/ 498204 h 4437471"/>
                <a:gd name="connsiteX46" fmla="*/ 953868 w 5766457"/>
                <a:gd name="connsiteY46" fmla="*/ 233638 h 4437471"/>
                <a:gd name="connsiteX47" fmla="*/ 1443174 w 5766457"/>
                <a:gd name="connsiteY47" fmla="*/ 50351 h 4437471"/>
                <a:gd name="connsiteX48" fmla="*/ 3170374 w 5766457"/>
                <a:gd name="connsiteY48" fmla="*/ 582735 h 4437471"/>
                <a:gd name="connsiteX49" fmla="*/ 3910835 w 5766457"/>
                <a:gd name="connsiteY49" fmla="*/ 1124467 h 4437471"/>
                <a:gd name="connsiteX50" fmla="*/ 4298947 w 5766457"/>
                <a:gd name="connsiteY50" fmla="*/ 1204527 h 4437471"/>
                <a:gd name="connsiteX51" fmla="*/ 4517997 w 5766457"/>
                <a:gd name="connsiteY51" fmla="*/ 1132595 h 4437471"/>
                <a:gd name="connsiteX52" fmla="*/ 4763462 w 5766457"/>
                <a:gd name="connsiteY52" fmla="*/ 1046031 h 4437471"/>
                <a:gd name="connsiteX53" fmla="*/ 5765645 w 5766457"/>
                <a:gd name="connsiteY53" fmla="*/ 876156 h 4437471"/>
                <a:gd name="connsiteX54" fmla="*/ 5765645 w 5766457"/>
                <a:gd name="connsiteY54" fmla="*/ 868028 h 4437471"/>
                <a:gd name="connsiteX55" fmla="*/ 4953658 w 5766457"/>
                <a:gd name="connsiteY55" fmla="*/ 982226 h 4437471"/>
                <a:gd name="connsiteX56" fmla="*/ 4480202 w 5766457"/>
                <a:gd name="connsiteY56" fmla="*/ 1140316 h 443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766457" h="4437471">
                  <a:moveTo>
                    <a:pt x="4480202" y="1140316"/>
                  </a:moveTo>
                  <a:cubicBezTo>
                    <a:pt x="4400141" y="1172015"/>
                    <a:pt x="4329021" y="1196806"/>
                    <a:pt x="4242051" y="1203308"/>
                  </a:cubicBezTo>
                  <a:cubicBezTo>
                    <a:pt x="4157114" y="1209811"/>
                    <a:pt x="4061610" y="1189491"/>
                    <a:pt x="3985206" y="1153727"/>
                  </a:cubicBezTo>
                  <a:cubicBezTo>
                    <a:pt x="3841341" y="1086265"/>
                    <a:pt x="3710479" y="988322"/>
                    <a:pt x="3584902" y="892412"/>
                  </a:cubicBezTo>
                  <a:cubicBezTo>
                    <a:pt x="3466639" y="802191"/>
                    <a:pt x="3350003" y="709532"/>
                    <a:pt x="3232147" y="618905"/>
                  </a:cubicBezTo>
                  <a:cubicBezTo>
                    <a:pt x="3003343" y="443340"/>
                    <a:pt x="2766006" y="277122"/>
                    <a:pt x="2501846" y="159266"/>
                  </a:cubicBezTo>
                  <a:cubicBezTo>
                    <a:pt x="2223869" y="34908"/>
                    <a:pt x="1922319" y="-26052"/>
                    <a:pt x="1618332" y="10524"/>
                  </a:cubicBezTo>
                  <a:cubicBezTo>
                    <a:pt x="1459836" y="29625"/>
                    <a:pt x="1304592" y="77986"/>
                    <a:pt x="1155443" y="134476"/>
                  </a:cubicBezTo>
                  <a:cubicBezTo>
                    <a:pt x="1014016" y="188121"/>
                    <a:pt x="886812" y="261273"/>
                    <a:pt x="765299" y="351087"/>
                  </a:cubicBezTo>
                  <a:cubicBezTo>
                    <a:pt x="546249" y="513647"/>
                    <a:pt x="364588" y="721724"/>
                    <a:pt x="220723" y="953372"/>
                  </a:cubicBezTo>
                  <a:cubicBezTo>
                    <a:pt x="143507" y="1077324"/>
                    <a:pt x="74825" y="1207779"/>
                    <a:pt x="32153" y="1348393"/>
                  </a:cubicBezTo>
                  <a:cubicBezTo>
                    <a:pt x="-4423" y="1468687"/>
                    <a:pt x="-28807" y="1619868"/>
                    <a:pt x="68323" y="1716591"/>
                  </a:cubicBezTo>
                  <a:cubicBezTo>
                    <a:pt x="143913" y="1791775"/>
                    <a:pt x="256892" y="1796652"/>
                    <a:pt x="355241" y="1780803"/>
                  </a:cubicBezTo>
                  <a:cubicBezTo>
                    <a:pt x="495043" y="1758044"/>
                    <a:pt x="626716" y="1690582"/>
                    <a:pt x="760016" y="1645065"/>
                  </a:cubicBezTo>
                  <a:cubicBezTo>
                    <a:pt x="1073756" y="1538182"/>
                    <a:pt x="1399283" y="1466249"/>
                    <a:pt x="1732531" y="1480473"/>
                  </a:cubicBezTo>
                  <a:cubicBezTo>
                    <a:pt x="1895904" y="1487382"/>
                    <a:pt x="2069030" y="1508108"/>
                    <a:pt x="2219398" y="1574758"/>
                  </a:cubicBezTo>
                  <a:cubicBezTo>
                    <a:pt x="2355542" y="1635311"/>
                    <a:pt x="2475023" y="1757231"/>
                    <a:pt x="2549802" y="1884841"/>
                  </a:cubicBezTo>
                  <a:cubicBezTo>
                    <a:pt x="2636365" y="2032364"/>
                    <a:pt x="2659123" y="2217276"/>
                    <a:pt x="2662374" y="2385526"/>
                  </a:cubicBezTo>
                  <a:cubicBezTo>
                    <a:pt x="2665626" y="2554995"/>
                    <a:pt x="2644899" y="2724057"/>
                    <a:pt x="2635551" y="2893119"/>
                  </a:cubicBezTo>
                  <a:cubicBezTo>
                    <a:pt x="2618077" y="3202796"/>
                    <a:pt x="2650995" y="3515317"/>
                    <a:pt x="2809085" y="3787605"/>
                  </a:cubicBezTo>
                  <a:cubicBezTo>
                    <a:pt x="2939946" y="4012345"/>
                    <a:pt x="3130141" y="4199695"/>
                    <a:pt x="3361789" y="4317551"/>
                  </a:cubicBezTo>
                  <a:cubicBezTo>
                    <a:pt x="3618227" y="4448006"/>
                    <a:pt x="3916525" y="4485801"/>
                    <a:pt x="4181498" y="4361443"/>
                  </a:cubicBezTo>
                  <a:cubicBezTo>
                    <a:pt x="4292038" y="4309423"/>
                    <a:pt x="4395263" y="4231801"/>
                    <a:pt x="4469635" y="4134265"/>
                  </a:cubicBezTo>
                  <a:cubicBezTo>
                    <a:pt x="4551322" y="4026975"/>
                    <a:pt x="4601715" y="3898959"/>
                    <a:pt x="4657391" y="3776633"/>
                  </a:cubicBezTo>
                  <a:cubicBezTo>
                    <a:pt x="4701283" y="3681129"/>
                    <a:pt x="4747613" y="3586437"/>
                    <a:pt x="4808166" y="3500281"/>
                  </a:cubicBezTo>
                  <a:cubicBezTo>
                    <a:pt x="4841085" y="3453545"/>
                    <a:pt x="4879286" y="3411279"/>
                    <a:pt x="4921551" y="3373077"/>
                  </a:cubicBezTo>
                  <a:cubicBezTo>
                    <a:pt x="4981699" y="3318620"/>
                    <a:pt x="5052819" y="3295455"/>
                    <a:pt x="5129222" y="3273509"/>
                  </a:cubicBezTo>
                  <a:cubicBezTo>
                    <a:pt x="5335674" y="3214581"/>
                    <a:pt x="5552285" y="3212956"/>
                    <a:pt x="5766458" y="3209705"/>
                  </a:cubicBezTo>
                  <a:lnTo>
                    <a:pt x="5766458" y="3201983"/>
                  </a:lnTo>
                  <a:cubicBezTo>
                    <a:pt x="5506362" y="3206860"/>
                    <a:pt x="5244639" y="3211331"/>
                    <a:pt x="4999174" y="3309273"/>
                  </a:cubicBezTo>
                  <a:cubicBezTo>
                    <a:pt x="4895542" y="3350319"/>
                    <a:pt x="4814669" y="3469801"/>
                    <a:pt x="4758586" y="3561241"/>
                  </a:cubicBezTo>
                  <a:cubicBezTo>
                    <a:pt x="4689091" y="3674220"/>
                    <a:pt x="4639917" y="3798579"/>
                    <a:pt x="4583427" y="3918467"/>
                  </a:cubicBezTo>
                  <a:cubicBezTo>
                    <a:pt x="4522874" y="4047701"/>
                    <a:pt x="4451754" y="4162307"/>
                    <a:pt x="4339587" y="4253340"/>
                  </a:cubicBezTo>
                  <a:cubicBezTo>
                    <a:pt x="4212383" y="4356972"/>
                    <a:pt x="4051855" y="4419558"/>
                    <a:pt x="3888890" y="4430937"/>
                  </a:cubicBezTo>
                  <a:cubicBezTo>
                    <a:pt x="3587747" y="4451663"/>
                    <a:pt x="3282134" y="4302108"/>
                    <a:pt x="3065930" y="4100533"/>
                  </a:cubicBezTo>
                  <a:cubicBezTo>
                    <a:pt x="2841190" y="3890831"/>
                    <a:pt x="2690822" y="3604319"/>
                    <a:pt x="2653839" y="3298300"/>
                  </a:cubicBezTo>
                  <a:cubicBezTo>
                    <a:pt x="2633519" y="3129237"/>
                    <a:pt x="2637583" y="2960175"/>
                    <a:pt x="2649370" y="2790707"/>
                  </a:cubicBezTo>
                  <a:cubicBezTo>
                    <a:pt x="2661155" y="2622863"/>
                    <a:pt x="2678630" y="2455020"/>
                    <a:pt x="2663999" y="2286771"/>
                  </a:cubicBezTo>
                  <a:cubicBezTo>
                    <a:pt x="2650995" y="2139247"/>
                    <a:pt x="2623359" y="1994569"/>
                    <a:pt x="2547770" y="1865740"/>
                  </a:cubicBezTo>
                  <a:cubicBezTo>
                    <a:pt x="2482746" y="1754793"/>
                    <a:pt x="2380739" y="1657257"/>
                    <a:pt x="2270605" y="1591827"/>
                  </a:cubicBezTo>
                  <a:cubicBezTo>
                    <a:pt x="2150717" y="1520707"/>
                    <a:pt x="2005631" y="1499167"/>
                    <a:pt x="1869894" y="1482911"/>
                  </a:cubicBezTo>
                  <a:cubicBezTo>
                    <a:pt x="1704083" y="1463404"/>
                    <a:pt x="1537052" y="1466249"/>
                    <a:pt x="1371242" y="1485350"/>
                  </a:cubicBezTo>
                  <a:cubicBezTo>
                    <a:pt x="1060752" y="1520707"/>
                    <a:pt x="773020" y="1638969"/>
                    <a:pt x="480006" y="1738943"/>
                  </a:cubicBezTo>
                  <a:cubicBezTo>
                    <a:pt x="351990" y="1782428"/>
                    <a:pt x="198777" y="1810876"/>
                    <a:pt x="84172" y="1720655"/>
                  </a:cubicBezTo>
                  <a:cubicBezTo>
                    <a:pt x="-63351" y="1604425"/>
                    <a:pt x="28902" y="1353676"/>
                    <a:pt x="89456" y="1212655"/>
                  </a:cubicBezTo>
                  <a:cubicBezTo>
                    <a:pt x="204873" y="944431"/>
                    <a:pt x="388566" y="696934"/>
                    <a:pt x="600300" y="498204"/>
                  </a:cubicBezTo>
                  <a:cubicBezTo>
                    <a:pt x="707996" y="397010"/>
                    <a:pt x="827478" y="309634"/>
                    <a:pt x="953868" y="233638"/>
                  </a:cubicBezTo>
                  <a:cubicBezTo>
                    <a:pt x="1100172" y="145855"/>
                    <a:pt x="1278582" y="91804"/>
                    <a:pt x="1443174" y="50351"/>
                  </a:cubicBezTo>
                  <a:cubicBezTo>
                    <a:pt x="2084067" y="-110990"/>
                    <a:pt x="2672941" y="208034"/>
                    <a:pt x="3170374" y="582735"/>
                  </a:cubicBezTo>
                  <a:cubicBezTo>
                    <a:pt x="3413807" y="766022"/>
                    <a:pt x="3645050" y="973692"/>
                    <a:pt x="3910835" y="1124467"/>
                  </a:cubicBezTo>
                  <a:cubicBezTo>
                    <a:pt x="4031130" y="1192742"/>
                    <a:pt x="4160771" y="1223222"/>
                    <a:pt x="4298947" y="1204527"/>
                  </a:cubicBezTo>
                  <a:cubicBezTo>
                    <a:pt x="4377382" y="1193961"/>
                    <a:pt x="4445251" y="1161043"/>
                    <a:pt x="4517997" y="1132595"/>
                  </a:cubicBezTo>
                  <a:cubicBezTo>
                    <a:pt x="4598870" y="1100895"/>
                    <a:pt x="4680963" y="1072447"/>
                    <a:pt x="4763462" y="1046031"/>
                  </a:cubicBezTo>
                  <a:cubicBezTo>
                    <a:pt x="5087363" y="941993"/>
                    <a:pt x="5425487" y="880626"/>
                    <a:pt x="5765645" y="876156"/>
                  </a:cubicBezTo>
                  <a:lnTo>
                    <a:pt x="5765645" y="868028"/>
                  </a:lnTo>
                  <a:cubicBezTo>
                    <a:pt x="5491325" y="872092"/>
                    <a:pt x="5219443" y="913138"/>
                    <a:pt x="4953658" y="982226"/>
                  </a:cubicBezTo>
                  <a:cubicBezTo>
                    <a:pt x="4793535" y="1025305"/>
                    <a:pt x="4635446" y="1079356"/>
                    <a:pt x="4480202" y="1140316"/>
                  </a:cubicBezTo>
                  <a:close/>
                </a:path>
              </a:pathLst>
            </a:custGeom>
            <a:grpFill/>
            <a:ln w="406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9C815E4-1079-4FA5-B176-9AE64B710159}"/>
                </a:ext>
              </a:extLst>
            </p:cNvPr>
            <p:cNvSpPr/>
            <p:nvPr/>
          </p:nvSpPr>
          <p:spPr>
            <a:xfrm>
              <a:off x="6988744" y="1954891"/>
              <a:ext cx="2182304" cy="1138135"/>
            </a:xfrm>
            <a:custGeom>
              <a:avLst/>
              <a:gdLst>
                <a:gd name="connsiteX0" fmla="*/ 1862240 w 2182304"/>
                <a:gd name="connsiteY0" fmla="*/ 234589 h 1138135"/>
                <a:gd name="connsiteX1" fmla="*/ 1609867 w 2182304"/>
                <a:gd name="connsiteY1" fmla="*/ 81376 h 1138135"/>
                <a:gd name="connsiteX2" fmla="*/ 643853 w 2182304"/>
                <a:gd name="connsiteY2" fmla="*/ 119984 h 1138135"/>
                <a:gd name="connsiteX3" fmla="*/ 228919 w 2182304"/>
                <a:gd name="connsiteY3" fmla="*/ 412998 h 1138135"/>
                <a:gd name="connsiteX4" fmla="*/ 3773 w 2182304"/>
                <a:gd name="connsiteY4" fmla="*/ 968547 h 1138135"/>
                <a:gd name="connsiteX5" fmla="*/ 4180 w 2182304"/>
                <a:gd name="connsiteY5" fmla="*/ 969767 h 1138135"/>
                <a:gd name="connsiteX6" fmla="*/ 4180 w 2182304"/>
                <a:gd name="connsiteY6" fmla="*/ 970173 h 1138135"/>
                <a:gd name="connsiteX7" fmla="*/ 4180 w 2182304"/>
                <a:gd name="connsiteY7" fmla="*/ 970173 h 1138135"/>
                <a:gd name="connsiteX8" fmla="*/ 4586 w 2182304"/>
                <a:gd name="connsiteY8" fmla="*/ 971392 h 1138135"/>
                <a:gd name="connsiteX9" fmla="*/ 58231 w 2182304"/>
                <a:gd name="connsiteY9" fmla="*/ 1049015 h 1138135"/>
                <a:gd name="connsiteX10" fmla="*/ 133821 w 2182304"/>
                <a:gd name="connsiteY10" fmla="*/ 1104691 h 1138135"/>
                <a:gd name="connsiteX11" fmla="*/ 211444 w 2182304"/>
                <a:gd name="connsiteY11" fmla="*/ 1129888 h 1138135"/>
                <a:gd name="connsiteX12" fmla="*/ 357341 w 2182304"/>
                <a:gd name="connsiteY12" fmla="*/ 1135984 h 1138135"/>
                <a:gd name="connsiteX13" fmla="*/ 879159 w 2182304"/>
                <a:gd name="connsiteY13" fmla="*/ 1130295 h 1138135"/>
                <a:gd name="connsiteX14" fmla="*/ 1402603 w 2182304"/>
                <a:gd name="connsiteY14" fmla="*/ 1105504 h 1138135"/>
                <a:gd name="connsiteX15" fmla="*/ 1654164 w 2182304"/>
                <a:gd name="connsiteY15" fmla="*/ 1095751 h 1138135"/>
                <a:gd name="connsiteX16" fmla="*/ 1780148 w 2182304"/>
                <a:gd name="connsiteY16" fmla="*/ 1092906 h 1138135"/>
                <a:gd name="connsiteX17" fmla="*/ 1907351 w 2182304"/>
                <a:gd name="connsiteY17" fmla="*/ 1092093 h 1138135"/>
                <a:gd name="connsiteX18" fmla="*/ 2080071 w 2182304"/>
                <a:gd name="connsiteY18" fmla="*/ 1027069 h 1138135"/>
                <a:gd name="connsiteX19" fmla="*/ 2179639 w 2182304"/>
                <a:gd name="connsiteY19" fmla="*/ 884829 h 1138135"/>
                <a:gd name="connsiteX20" fmla="*/ 2073568 w 2182304"/>
                <a:gd name="connsiteY20" fmla="*/ 503219 h 1138135"/>
                <a:gd name="connsiteX21" fmla="*/ 1984974 w 2182304"/>
                <a:gd name="connsiteY21" fmla="*/ 358134 h 1138135"/>
                <a:gd name="connsiteX22" fmla="*/ 1862240 w 2182304"/>
                <a:gd name="connsiteY22" fmla="*/ 234589 h 1138135"/>
                <a:gd name="connsiteX23" fmla="*/ 2136967 w 2182304"/>
                <a:gd name="connsiteY23" fmla="*/ 663747 h 1138135"/>
                <a:gd name="connsiteX24" fmla="*/ 2143470 w 2182304"/>
                <a:gd name="connsiteY24" fmla="*/ 944976 h 1138135"/>
                <a:gd name="connsiteX25" fmla="*/ 1841920 w 2182304"/>
                <a:gd name="connsiteY25" fmla="*/ 1083559 h 1138135"/>
                <a:gd name="connsiteX26" fmla="*/ 1212813 w 2182304"/>
                <a:gd name="connsiteY26" fmla="*/ 1105911 h 1138135"/>
                <a:gd name="connsiteX27" fmla="*/ 585739 w 2182304"/>
                <a:gd name="connsiteY27" fmla="*/ 1129075 h 1138135"/>
                <a:gd name="connsiteX28" fmla="*/ 273217 w 2182304"/>
                <a:gd name="connsiteY28" fmla="*/ 1124199 h 1138135"/>
                <a:gd name="connsiteX29" fmla="*/ 89117 w 2182304"/>
                <a:gd name="connsiteY29" fmla="*/ 1068115 h 1138135"/>
                <a:gd name="connsiteX30" fmla="*/ 33034 w 2182304"/>
                <a:gd name="connsiteY30" fmla="*/ 1003904 h 1138135"/>
                <a:gd name="connsiteX31" fmla="*/ 11495 w 2182304"/>
                <a:gd name="connsiteY31" fmla="*/ 966109 h 1138135"/>
                <a:gd name="connsiteX32" fmla="*/ 143575 w 2182304"/>
                <a:gd name="connsiteY32" fmla="*/ 527197 h 1138135"/>
                <a:gd name="connsiteX33" fmla="*/ 252897 w 2182304"/>
                <a:gd name="connsiteY33" fmla="*/ 399181 h 1138135"/>
                <a:gd name="connsiteX34" fmla="*/ 389447 w 2182304"/>
                <a:gd name="connsiteY34" fmla="*/ 279293 h 1138135"/>
                <a:gd name="connsiteX35" fmla="*/ 996609 w 2182304"/>
                <a:gd name="connsiteY35" fmla="*/ 22854 h 1138135"/>
                <a:gd name="connsiteX36" fmla="*/ 1653351 w 2182304"/>
                <a:gd name="connsiteY36" fmla="*/ 108605 h 1138135"/>
                <a:gd name="connsiteX37" fmla="*/ 1924827 w 2182304"/>
                <a:gd name="connsiteY37" fmla="*/ 302864 h 1138135"/>
                <a:gd name="connsiteX38" fmla="*/ 2136967 w 2182304"/>
                <a:gd name="connsiteY38" fmla="*/ 663747 h 113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82304" h="1138135">
                  <a:moveTo>
                    <a:pt x="1862240" y="234589"/>
                  </a:moveTo>
                  <a:cubicBezTo>
                    <a:pt x="1787056" y="170378"/>
                    <a:pt x="1700900" y="119578"/>
                    <a:pt x="1609867" y="81376"/>
                  </a:cubicBezTo>
                  <a:cubicBezTo>
                    <a:pt x="1302221" y="-48672"/>
                    <a:pt x="943777" y="-13315"/>
                    <a:pt x="643853" y="119984"/>
                  </a:cubicBezTo>
                  <a:cubicBezTo>
                    <a:pt x="488203" y="189072"/>
                    <a:pt x="346369" y="289453"/>
                    <a:pt x="228919" y="412998"/>
                  </a:cubicBezTo>
                  <a:cubicBezTo>
                    <a:pt x="93588" y="555239"/>
                    <a:pt x="-22643" y="766160"/>
                    <a:pt x="3773" y="968547"/>
                  </a:cubicBezTo>
                  <a:cubicBezTo>
                    <a:pt x="3773" y="968954"/>
                    <a:pt x="4180" y="969360"/>
                    <a:pt x="4180" y="969767"/>
                  </a:cubicBezTo>
                  <a:cubicBezTo>
                    <a:pt x="4180" y="969767"/>
                    <a:pt x="4180" y="970173"/>
                    <a:pt x="4180" y="970173"/>
                  </a:cubicBezTo>
                  <a:cubicBezTo>
                    <a:pt x="4180" y="970173"/>
                    <a:pt x="4180" y="970173"/>
                    <a:pt x="4180" y="970173"/>
                  </a:cubicBezTo>
                  <a:cubicBezTo>
                    <a:pt x="4180" y="970579"/>
                    <a:pt x="4586" y="970986"/>
                    <a:pt x="4586" y="971392"/>
                  </a:cubicBezTo>
                  <a:cubicBezTo>
                    <a:pt x="26125" y="998621"/>
                    <a:pt x="33034" y="1024224"/>
                    <a:pt x="58231" y="1049015"/>
                  </a:cubicBezTo>
                  <a:cubicBezTo>
                    <a:pt x="84241" y="1075431"/>
                    <a:pt x="99684" y="1090061"/>
                    <a:pt x="133821" y="1104691"/>
                  </a:cubicBezTo>
                  <a:cubicBezTo>
                    <a:pt x="160237" y="1116071"/>
                    <a:pt x="182589" y="1128263"/>
                    <a:pt x="211444" y="1129888"/>
                  </a:cubicBezTo>
                  <a:cubicBezTo>
                    <a:pt x="259805" y="1132733"/>
                    <a:pt x="308573" y="1134359"/>
                    <a:pt x="357341" y="1135984"/>
                  </a:cubicBezTo>
                  <a:cubicBezTo>
                    <a:pt x="531281" y="1140861"/>
                    <a:pt x="705220" y="1136797"/>
                    <a:pt x="879159" y="1130295"/>
                  </a:cubicBezTo>
                  <a:cubicBezTo>
                    <a:pt x="1053505" y="1123386"/>
                    <a:pt x="1228257" y="1113632"/>
                    <a:pt x="1402603" y="1105504"/>
                  </a:cubicBezTo>
                  <a:cubicBezTo>
                    <a:pt x="1486320" y="1101440"/>
                    <a:pt x="1570446" y="1098189"/>
                    <a:pt x="1654164" y="1095751"/>
                  </a:cubicBezTo>
                  <a:cubicBezTo>
                    <a:pt x="1696023" y="1094531"/>
                    <a:pt x="1738288" y="1093719"/>
                    <a:pt x="1780148" y="1092906"/>
                  </a:cubicBezTo>
                  <a:cubicBezTo>
                    <a:pt x="1816724" y="1092499"/>
                    <a:pt x="1872400" y="1103066"/>
                    <a:pt x="1907351" y="1092093"/>
                  </a:cubicBezTo>
                  <a:cubicBezTo>
                    <a:pt x="1964654" y="1073805"/>
                    <a:pt x="2033335" y="1068522"/>
                    <a:pt x="2080071" y="1027069"/>
                  </a:cubicBezTo>
                  <a:cubicBezTo>
                    <a:pt x="2121524" y="990899"/>
                    <a:pt x="2172731" y="941725"/>
                    <a:pt x="2179639" y="884829"/>
                  </a:cubicBezTo>
                  <a:cubicBezTo>
                    <a:pt x="2196302" y="749498"/>
                    <a:pt x="2131684" y="620669"/>
                    <a:pt x="2073568" y="503219"/>
                  </a:cubicBezTo>
                  <a:cubicBezTo>
                    <a:pt x="2047559" y="450387"/>
                    <a:pt x="2021956" y="403651"/>
                    <a:pt x="1984974" y="358134"/>
                  </a:cubicBezTo>
                  <a:cubicBezTo>
                    <a:pt x="1947584" y="313024"/>
                    <a:pt x="1906539" y="271978"/>
                    <a:pt x="1862240" y="234589"/>
                  </a:cubicBezTo>
                  <a:close/>
                  <a:moveTo>
                    <a:pt x="2136967" y="663747"/>
                  </a:moveTo>
                  <a:cubicBezTo>
                    <a:pt x="2169886" y="749091"/>
                    <a:pt x="2197115" y="863696"/>
                    <a:pt x="2143470" y="944976"/>
                  </a:cubicBezTo>
                  <a:cubicBezTo>
                    <a:pt x="2076414" y="1046576"/>
                    <a:pt x="1958151" y="1083152"/>
                    <a:pt x="1841920" y="1083559"/>
                  </a:cubicBezTo>
                  <a:cubicBezTo>
                    <a:pt x="1632219" y="1084371"/>
                    <a:pt x="1422516" y="1095344"/>
                    <a:pt x="1212813" y="1105911"/>
                  </a:cubicBezTo>
                  <a:cubicBezTo>
                    <a:pt x="1003924" y="1116477"/>
                    <a:pt x="795035" y="1127043"/>
                    <a:pt x="585739" y="1129075"/>
                  </a:cubicBezTo>
                  <a:cubicBezTo>
                    <a:pt x="481293" y="1130295"/>
                    <a:pt x="377255" y="1128669"/>
                    <a:pt x="273217" y="1124199"/>
                  </a:cubicBezTo>
                  <a:cubicBezTo>
                    <a:pt x="212663" y="1121760"/>
                    <a:pt x="134228" y="1116071"/>
                    <a:pt x="89117" y="1068115"/>
                  </a:cubicBezTo>
                  <a:cubicBezTo>
                    <a:pt x="70423" y="1047795"/>
                    <a:pt x="44820" y="1029507"/>
                    <a:pt x="33034" y="1003904"/>
                  </a:cubicBezTo>
                  <a:cubicBezTo>
                    <a:pt x="26532" y="989680"/>
                    <a:pt x="20842" y="978301"/>
                    <a:pt x="11495" y="966109"/>
                  </a:cubicBezTo>
                  <a:cubicBezTo>
                    <a:pt x="-9231" y="803549"/>
                    <a:pt x="66359" y="664154"/>
                    <a:pt x="143575" y="527197"/>
                  </a:cubicBezTo>
                  <a:cubicBezTo>
                    <a:pt x="169991" y="480461"/>
                    <a:pt x="215508" y="437382"/>
                    <a:pt x="252897" y="399181"/>
                  </a:cubicBezTo>
                  <a:cubicBezTo>
                    <a:pt x="295163" y="355696"/>
                    <a:pt x="341492" y="316275"/>
                    <a:pt x="389447" y="279293"/>
                  </a:cubicBezTo>
                  <a:cubicBezTo>
                    <a:pt x="566231" y="144368"/>
                    <a:pt x="777965" y="57805"/>
                    <a:pt x="996609" y="22854"/>
                  </a:cubicBezTo>
                  <a:cubicBezTo>
                    <a:pt x="1218097" y="-12502"/>
                    <a:pt x="1449744" y="13101"/>
                    <a:pt x="1653351" y="108605"/>
                  </a:cubicBezTo>
                  <a:cubicBezTo>
                    <a:pt x="1754951" y="156154"/>
                    <a:pt x="1845984" y="223210"/>
                    <a:pt x="1924827" y="302864"/>
                  </a:cubicBezTo>
                  <a:cubicBezTo>
                    <a:pt x="2024395" y="404058"/>
                    <a:pt x="2086574" y="532074"/>
                    <a:pt x="2136967" y="663747"/>
                  </a:cubicBezTo>
                  <a:close/>
                </a:path>
              </a:pathLst>
            </a:custGeom>
            <a:grpFill/>
            <a:ln w="406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236C8A3-18B6-4A69-965A-3F7B2C95AD34}"/>
                </a:ext>
              </a:extLst>
            </p:cNvPr>
            <p:cNvSpPr/>
            <p:nvPr/>
          </p:nvSpPr>
          <p:spPr>
            <a:xfrm>
              <a:off x="7381306" y="2119225"/>
              <a:ext cx="1277997" cy="759082"/>
            </a:xfrm>
            <a:custGeom>
              <a:avLst/>
              <a:gdLst>
                <a:gd name="connsiteX0" fmla="*/ 650783 w 1277997"/>
                <a:gd name="connsiteY0" fmla="*/ 2792 h 759082"/>
                <a:gd name="connsiteX1" fmla="*/ 212278 w 1277997"/>
                <a:gd name="connsiteY1" fmla="*/ 171448 h 759082"/>
                <a:gd name="connsiteX2" fmla="*/ 55407 w 1277997"/>
                <a:gd name="connsiteY2" fmla="*/ 340511 h 759082"/>
                <a:gd name="connsiteX3" fmla="*/ 2575 w 1277997"/>
                <a:gd name="connsiteY3" fmla="*/ 457554 h 759082"/>
                <a:gd name="connsiteX4" fmla="*/ 15986 w 1277997"/>
                <a:gd name="connsiteY4" fmla="*/ 594917 h 759082"/>
                <a:gd name="connsiteX5" fmla="*/ 15986 w 1277997"/>
                <a:gd name="connsiteY5" fmla="*/ 594917 h 759082"/>
                <a:gd name="connsiteX6" fmla="*/ 16393 w 1277997"/>
                <a:gd name="connsiteY6" fmla="*/ 595730 h 759082"/>
                <a:gd name="connsiteX7" fmla="*/ 453273 w 1277997"/>
                <a:gd name="connsiteY7" fmla="*/ 757883 h 759082"/>
                <a:gd name="connsiteX8" fmla="*/ 1027110 w 1277997"/>
                <a:gd name="connsiteY8" fmla="*/ 688389 h 759082"/>
                <a:gd name="connsiteX9" fmla="*/ 1203487 w 1277997"/>
                <a:gd name="connsiteY9" fmla="*/ 574597 h 759082"/>
                <a:gd name="connsiteX10" fmla="*/ 1276233 w 1277997"/>
                <a:gd name="connsiteY10" fmla="*/ 446175 h 759082"/>
                <a:gd name="connsiteX11" fmla="*/ 1247785 w 1277997"/>
                <a:gd name="connsiteY11" fmla="*/ 273861 h 759082"/>
                <a:gd name="connsiteX12" fmla="*/ 650783 w 1277997"/>
                <a:gd name="connsiteY12" fmla="*/ 2792 h 759082"/>
                <a:gd name="connsiteX13" fmla="*/ 1102701 w 1277997"/>
                <a:gd name="connsiteY13" fmla="*/ 648155 h 759082"/>
                <a:gd name="connsiteX14" fmla="*/ 860079 w 1277997"/>
                <a:gd name="connsiteY14" fmla="*/ 720495 h 759082"/>
                <a:gd name="connsiteX15" fmla="*/ 243164 w 1277997"/>
                <a:gd name="connsiteY15" fmla="*/ 728216 h 759082"/>
                <a:gd name="connsiteX16" fmla="*/ 23708 w 1277997"/>
                <a:gd name="connsiteY16" fmla="*/ 591666 h 759082"/>
                <a:gd name="connsiteX17" fmla="*/ 193583 w 1277997"/>
                <a:gd name="connsiteY17" fmla="*/ 195832 h 759082"/>
                <a:gd name="connsiteX18" fmla="*/ 549996 w 1277997"/>
                <a:gd name="connsiteY18" fmla="*/ 25957 h 759082"/>
                <a:gd name="connsiteX19" fmla="*/ 1257538 w 1277997"/>
                <a:gd name="connsiteY19" fmla="*/ 320191 h 759082"/>
                <a:gd name="connsiteX20" fmla="*/ 1102701 w 1277997"/>
                <a:gd name="connsiteY20" fmla="*/ 648155 h 7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7997" h="759082">
                  <a:moveTo>
                    <a:pt x="650783" y="2792"/>
                  </a:moveTo>
                  <a:cubicBezTo>
                    <a:pt x="492694" y="15797"/>
                    <a:pt x="339887" y="77570"/>
                    <a:pt x="212278" y="171448"/>
                  </a:cubicBezTo>
                  <a:cubicBezTo>
                    <a:pt x="151318" y="216152"/>
                    <a:pt x="87106" y="271016"/>
                    <a:pt x="55407" y="340511"/>
                  </a:cubicBezTo>
                  <a:cubicBezTo>
                    <a:pt x="38338" y="378306"/>
                    <a:pt x="6639" y="416101"/>
                    <a:pt x="2575" y="457554"/>
                  </a:cubicBezTo>
                  <a:cubicBezTo>
                    <a:pt x="-1895" y="505103"/>
                    <a:pt x="-2302" y="550213"/>
                    <a:pt x="15986" y="594917"/>
                  </a:cubicBezTo>
                  <a:cubicBezTo>
                    <a:pt x="15986" y="594917"/>
                    <a:pt x="15986" y="594917"/>
                    <a:pt x="15986" y="594917"/>
                  </a:cubicBezTo>
                  <a:cubicBezTo>
                    <a:pt x="15986" y="595323"/>
                    <a:pt x="15986" y="595323"/>
                    <a:pt x="16393" y="595730"/>
                  </a:cubicBezTo>
                  <a:cubicBezTo>
                    <a:pt x="106207" y="744472"/>
                    <a:pt x="297215" y="752600"/>
                    <a:pt x="453273" y="757883"/>
                  </a:cubicBezTo>
                  <a:cubicBezTo>
                    <a:pt x="643468" y="763979"/>
                    <a:pt x="845042" y="747723"/>
                    <a:pt x="1027110" y="688389"/>
                  </a:cubicBezTo>
                  <a:cubicBezTo>
                    <a:pt x="1098230" y="665224"/>
                    <a:pt x="1153094" y="630274"/>
                    <a:pt x="1203487" y="574597"/>
                  </a:cubicBezTo>
                  <a:cubicBezTo>
                    <a:pt x="1233561" y="541272"/>
                    <a:pt x="1271762" y="492098"/>
                    <a:pt x="1276233" y="446175"/>
                  </a:cubicBezTo>
                  <a:cubicBezTo>
                    <a:pt x="1282329" y="385215"/>
                    <a:pt x="1272575" y="329538"/>
                    <a:pt x="1247785" y="273861"/>
                  </a:cubicBezTo>
                  <a:cubicBezTo>
                    <a:pt x="1149842" y="50341"/>
                    <a:pt x="871052" y="-15089"/>
                    <a:pt x="650783" y="2792"/>
                  </a:cubicBezTo>
                  <a:close/>
                  <a:moveTo>
                    <a:pt x="1102701" y="648155"/>
                  </a:moveTo>
                  <a:cubicBezTo>
                    <a:pt x="1029142" y="688389"/>
                    <a:pt x="941359" y="705864"/>
                    <a:pt x="860079" y="720495"/>
                  </a:cubicBezTo>
                  <a:cubicBezTo>
                    <a:pt x="660537" y="756664"/>
                    <a:pt x="443519" y="766824"/>
                    <a:pt x="243164" y="728216"/>
                  </a:cubicBezTo>
                  <a:cubicBezTo>
                    <a:pt x="150505" y="710335"/>
                    <a:pt x="74914" y="676197"/>
                    <a:pt x="23708" y="591666"/>
                  </a:cubicBezTo>
                  <a:cubicBezTo>
                    <a:pt x="-37252" y="441298"/>
                    <a:pt x="83855" y="286459"/>
                    <a:pt x="193583" y="195832"/>
                  </a:cubicBezTo>
                  <a:cubicBezTo>
                    <a:pt x="296402" y="111301"/>
                    <a:pt x="420761" y="55218"/>
                    <a:pt x="549996" y="25957"/>
                  </a:cubicBezTo>
                  <a:cubicBezTo>
                    <a:pt x="808060" y="-32158"/>
                    <a:pt x="1163661" y="37336"/>
                    <a:pt x="1257538" y="320191"/>
                  </a:cubicBezTo>
                  <a:cubicBezTo>
                    <a:pt x="1301430" y="452677"/>
                    <a:pt x="1217711" y="585163"/>
                    <a:pt x="1102701" y="648155"/>
                  </a:cubicBezTo>
                  <a:close/>
                </a:path>
              </a:pathLst>
            </a:custGeom>
            <a:grpFill/>
            <a:ln w="406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666427F-0523-41D4-9334-ECF87FE7DDF8}"/>
                </a:ext>
              </a:extLst>
            </p:cNvPr>
            <p:cNvSpPr/>
            <p:nvPr/>
          </p:nvSpPr>
          <p:spPr>
            <a:xfrm>
              <a:off x="1681480" y="2159897"/>
              <a:ext cx="231552" cy="272635"/>
            </a:xfrm>
            <a:custGeom>
              <a:avLst/>
              <a:gdLst>
                <a:gd name="connsiteX0" fmla="*/ 1829 w 231552"/>
                <a:gd name="connsiteY0" fmla="*/ 200677 h 272635"/>
                <a:gd name="connsiteX1" fmla="*/ 78232 w 231552"/>
                <a:gd name="connsiteY1" fmla="*/ 271391 h 272635"/>
                <a:gd name="connsiteX2" fmla="*/ 151384 w 231552"/>
                <a:gd name="connsiteY2" fmla="*/ 255947 h 272635"/>
                <a:gd name="connsiteX3" fmla="*/ 231445 w 231552"/>
                <a:gd name="connsiteY3" fmla="*/ 95419 h 272635"/>
                <a:gd name="connsiteX4" fmla="*/ 109931 w 231552"/>
                <a:gd name="connsiteY4" fmla="*/ 4386 h 272635"/>
                <a:gd name="connsiteX5" fmla="*/ 36779 w 231552"/>
                <a:gd name="connsiteY5" fmla="*/ 78757 h 272635"/>
                <a:gd name="connsiteX6" fmla="*/ 1422 w 231552"/>
                <a:gd name="connsiteY6" fmla="*/ 198645 h 272635"/>
                <a:gd name="connsiteX7" fmla="*/ 1829 w 231552"/>
                <a:gd name="connsiteY7" fmla="*/ 200677 h 272635"/>
                <a:gd name="connsiteX8" fmla="*/ 82296 w 231552"/>
                <a:gd name="connsiteY8" fmla="*/ 40555 h 272635"/>
                <a:gd name="connsiteX9" fmla="*/ 223723 w 231552"/>
                <a:gd name="connsiteY9" fmla="*/ 105986 h 272635"/>
                <a:gd name="connsiteX10" fmla="*/ 171297 w 231552"/>
                <a:gd name="connsiteY10" fmla="*/ 230344 h 272635"/>
                <a:gd name="connsiteX11" fmla="*/ 100990 w 231552"/>
                <a:gd name="connsiteY11" fmla="*/ 264075 h 272635"/>
                <a:gd name="connsiteX12" fmla="*/ 9144 w 231552"/>
                <a:gd name="connsiteY12" fmla="*/ 197019 h 272635"/>
                <a:gd name="connsiteX13" fmla="*/ 82296 w 231552"/>
                <a:gd name="connsiteY13" fmla="*/ 40555 h 2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552" h="272635">
                  <a:moveTo>
                    <a:pt x="1829" y="200677"/>
                  </a:moveTo>
                  <a:cubicBezTo>
                    <a:pt x="21336" y="231563"/>
                    <a:pt x="40843" y="264888"/>
                    <a:pt x="78232" y="271391"/>
                  </a:cubicBezTo>
                  <a:cubicBezTo>
                    <a:pt x="103835" y="275861"/>
                    <a:pt x="129032" y="267733"/>
                    <a:pt x="151384" y="255947"/>
                  </a:cubicBezTo>
                  <a:cubicBezTo>
                    <a:pt x="206654" y="226280"/>
                    <a:pt x="233477" y="155160"/>
                    <a:pt x="231445" y="95419"/>
                  </a:cubicBezTo>
                  <a:cubicBezTo>
                    <a:pt x="229006" y="28770"/>
                    <a:pt x="174955" y="-14309"/>
                    <a:pt x="109931" y="4386"/>
                  </a:cubicBezTo>
                  <a:cubicBezTo>
                    <a:pt x="86766" y="10888"/>
                    <a:pt x="51003" y="59656"/>
                    <a:pt x="36779" y="78757"/>
                  </a:cubicBezTo>
                  <a:cubicBezTo>
                    <a:pt x="9144" y="116146"/>
                    <a:pt x="-4674" y="151909"/>
                    <a:pt x="1422" y="198645"/>
                  </a:cubicBezTo>
                  <a:cubicBezTo>
                    <a:pt x="1422" y="199051"/>
                    <a:pt x="1422" y="199864"/>
                    <a:pt x="1829" y="200677"/>
                  </a:cubicBezTo>
                  <a:close/>
                  <a:moveTo>
                    <a:pt x="82296" y="40555"/>
                  </a:moveTo>
                  <a:cubicBezTo>
                    <a:pt x="150165" y="-26907"/>
                    <a:pt x="220878" y="26738"/>
                    <a:pt x="223723" y="105986"/>
                  </a:cubicBezTo>
                  <a:cubicBezTo>
                    <a:pt x="225349" y="152315"/>
                    <a:pt x="202997" y="197832"/>
                    <a:pt x="171297" y="230344"/>
                  </a:cubicBezTo>
                  <a:cubicBezTo>
                    <a:pt x="152603" y="249851"/>
                    <a:pt x="127406" y="260418"/>
                    <a:pt x="100990" y="264075"/>
                  </a:cubicBezTo>
                  <a:cubicBezTo>
                    <a:pt x="55880" y="269765"/>
                    <a:pt x="30683" y="230751"/>
                    <a:pt x="9144" y="197019"/>
                  </a:cubicBezTo>
                  <a:cubicBezTo>
                    <a:pt x="1016" y="131183"/>
                    <a:pt x="37998" y="84447"/>
                    <a:pt x="82296" y="40555"/>
                  </a:cubicBezTo>
                  <a:close/>
                </a:path>
              </a:pathLst>
            </a:custGeom>
            <a:grpFill/>
            <a:ln w="406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599B709-5D05-4689-8363-5F1A149D4A5C}"/>
                </a:ext>
              </a:extLst>
            </p:cNvPr>
            <p:cNvSpPr/>
            <p:nvPr/>
          </p:nvSpPr>
          <p:spPr>
            <a:xfrm>
              <a:off x="9249452" y="2775102"/>
              <a:ext cx="2942140" cy="3302747"/>
            </a:xfrm>
            <a:custGeom>
              <a:avLst/>
              <a:gdLst>
                <a:gd name="connsiteX0" fmla="*/ 2027335 w 2942140"/>
                <a:gd name="connsiteY0" fmla="*/ 262941 h 3302747"/>
                <a:gd name="connsiteX1" fmla="*/ 1952556 w 2942140"/>
                <a:gd name="connsiteY1" fmla="*/ 306019 h 3302747"/>
                <a:gd name="connsiteX2" fmla="*/ 1845267 w 2942140"/>
                <a:gd name="connsiteY2" fmla="*/ 402743 h 3302747"/>
                <a:gd name="connsiteX3" fmla="*/ 1567290 w 2942140"/>
                <a:gd name="connsiteY3" fmla="*/ 645770 h 3302747"/>
                <a:gd name="connsiteX4" fmla="*/ 1213722 w 2942140"/>
                <a:gd name="connsiteY4" fmla="*/ 817677 h 3302747"/>
                <a:gd name="connsiteX5" fmla="*/ 824391 w 2942140"/>
                <a:gd name="connsiteY5" fmla="*/ 677875 h 3302747"/>
                <a:gd name="connsiteX6" fmla="*/ 484640 w 2942140"/>
                <a:gd name="connsiteY6" fmla="*/ 544983 h 3302747"/>
                <a:gd name="connsiteX7" fmla="*/ 204630 w 2942140"/>
                <a:gd name="connsiteY7" fmla="*/ 664058 h 3302747"/>
                <a:gd name="connsiteX8" fmla="*/ 170899 w 2942140"/>
                <a:gd name="connsiteY8" fmla="*/ 843280 h 3302747"/>
                <a:gd name="connsiteX9" fmla="*/ 140419 w 2942140"/>
                <a:gd name="connsiteY9" fmla="*/ 1112317 h 3302747"/>
                <a:gd name="connsiteX10" fmla="*/ 59952 w 2942140"/>
                <a:gd name="connsiteY10" fmla="*/ 1644701 h 3302747"/>
                <a:gd name="connsiteX11" fmla="*/ 38819 w 2942140"/>
                <a:gd name="connsiteY11" fmla="*/ 2522932 h 3302747"/>
                <a:gd name="connsiteX12" fmla="*/ 1261676 w 2942140"/>
                <a:gd name="connsiteY12" fmla="*/ 3238602 h 3302747"/>
                <a:gd name="connsiteX13" fmla="*/ 1590455 w 2942140"/>
                <a:gd name="connsiteY13" fmla="*/ 2824886 h 3302747"/>
                <a:gd name="connsiteX14" fmla="*/ 1668890 w 2942140"/>
                <a:gd name="connsiteY14" fmla="*/ 2534717 h 3302747"/>
                <a:gd name="connsiteX15" fmla="*/ 1758704 w 2942140"/>
                <a:gd name="connsiteY15" fmla="*/ 2222196 h 3302747"/>
                <a:gd name="connsiteX16" fmla="*/ 2072039 w 2942140"/>
                <a:gd name="connsiteY16" fmla="*/ 2074672 h 3302747"/>
                <a:gd name="connsiteX17" fmla="*/ 2403660 w 2942140"/>
                <a:gd name="connsiteY17" fmla="*/ 2095398 h 3302747"/>
                <a:gd name="connsiteX18" fmla="*/ 2942140 w 2942140"/>
                <a:gd name="connsiteY18" fmla="*/ 2122221 h 3302747"/>
                <a:gd name="connsiteX19" fmla="*/ 2942140 w 2942140"/>
                <a:gd name="connsiteY19" fmla="*/ 2114500 h 3302747"/>
                <a:gd name="connsiteX20" fmla="*/ 2597107 w 2942140"/>
                <a:gd name="connsiteY20" fmla="*/ 2104340 h 3302747"/>
                <a:gd name="connsiteX21" fmla="*/ 2126496 w 2942140"/>
                <a:gd name="connsiteY21" fmla="*/ 2064106 h 3302747"/>
                <a:gd name="connsiteX22" fmla="*/ 1928986 w 2942140"/>
                <a:gd name="connsiteY22" fmla="*/ 2092554 h 3302747"/>
                <a:gd name="connsiteX23" fmla="*/ 1770896 w 2942140"/>
                <a:gd name="connsiteY23" fmla="*/ 2192934 h 3302747"/>
                <a:gd name="connsiteX24" fmla="*/ 1707091 w 2942140"/>
                <a:gd name="connsiteY24" fmla="*/ 2339645 h 3302747"/>
                <a:gd name="connsiteX25" fmla="*/ 1653447 w 2942140"/>
                <a:gd name="connsiteY25" fmla="*/ 2567229 h 3302747"/>
                <a:gd name="connsiteX26" fmla="*/ 1501047 w 2942140"/>
                <a:gd name="connsiteY26" fmla="*/ 2997606 h 3302747"/>
                <a:gd name="connsiteX27" fmla="*/ 1136506 w 2942140"/>
                <a:gd name="connsiteY27" fmla="*/ 3271114 h 3302747"/>
                <a:gd name="connsiteX28" fmla="*/ 323706 w 2942140"/>
                <a:gd name="connsiteY28" fmla="*/ 2992730 h 3302747"/>
                <a:gd name="connsiteX29" fmla="*/ 71738 w 2942140"/>
                <a:gd name="connsiteY29" fmla="*/ 2602992 h 3302747"/>
                <a:gd name="connsiteX30" fmla="*/ 6307 w 2942140"/>
                <a:gd name="connsiteY30" fmla="*/ 2160422 h 3302747"/>
                <a:gd name="connsiteX31" fmla="*/ 64016 w 2942140"/>
                <a:gd name="connsiteY31" fmla="*/ 1666647 h 3302747"/>
                <a:gd name="connsiteX32" fmla="*/ 142451 w 2942140"/>
                <a:gd name="connsiteY32" fmla="*/ 1153770 h 3302747"/>
                <a:gd name="connsiteX33" fmla="*/ 170086 w 2942140"/>
                <a:gd name="connsiteY33" fmla="*/ 925779 h 3302747"/>
                <a:gd name="connsiteX34" fmla="*/ 218042 w 2942140"/>
                <a:gd name="connsiteY34" fmla="*/ 653491 h 3302747"/>
                <a:gd name="connsiteX35" fmla="*/ 632976 w 2942140"/>
                <a:gd name="connsiteY35" fmla="*/ 591719 h 3302747"/>
                <a:gd name="connsiteX36" fmla="*/ 1323043 w 2942140"/>
                <a:gd name="connsiteY36" fmla="*/ 803453 h 3302747"/>
                <a:gd name="connsiteX37" fmla="*/ 1653040 w 2942140"/>
                <a:gd name="connsiteY37" fmla="*/ 580746 h 3302747"/>
                <a:gd name="connsiteX38" fmla="*/ 1807879 w 2942140"/>
                <a:gd name="connsiteY38" fmla="*/ 438912 h 3302747"/>
                <a:gd name="connsiteX39" fmla="*/ 1905820 w 2942140"/>
                <a:gd name="connsiteY39" fmla="*/ 362509 h 3302747"/>
                <a:gd name="connsiteX40" fmla="*/ 1957840 w 2942140"/>
                <a:gd name="connsiteY40" fmla="*/ 311709 h 3302747"/>
                <a:gd name="connsiteX41" fmla="*/ 2020426 w 2942140"/>
                <a:gd name="connsiteY41" fmla="*/ 278384 h 3302747"/>
                <a:gd name="connsiteX42" fmla="*/ 2043591 w 2942140"/>
                <a:gd name="connsiteY42" fmla="*/ 258064 h 3302747"/>
                <a:gd name="connsiteX43" fmla="*/ 2114711 w 2942140"/>
                <a:gd name="connsiteY43" fmla="*/ 209703 h 3302747"/>
                <a:gd name="connsiteX44" fmla="*/ 2251667 w 2942140"/>
                <a:gd name="connsiteY44" fmla="*/ 143866 h 3302747"/>
                <a:gd name="connsiteX45" fmla="*/ 2527612 w 2942140"/>
                <a:gd name="connsiteY45" fmla="*/ 62992 h 3302747"/>
                <a:gd name="connsiteX46" fmla="*/ 2942140 w 2942140"/>
                <a:gd name="connsiteY46" fmla="*/ 8128 h 3302747"/>
                <a:gd name="connsiteX47" fmla="*/ 2942140 w 2942140"/>
                <a:gd name="connsiteY47" fmla="*/ 0 h 3302747"/>
                <a:gd name="connsiteX48" fmla="*/ 2195178 w 2942140"/>
                <a:gd name="connsiteY48" fmla="*/ 158496 h 3302747"/>
                <a:gd name="connsiteX49" fmla="*/ 2027335 w 2942140"/>
                <a:gd name="connsiteY49" fmla="*/ 262941 h 330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42140" h="3302747">
                  <a:moveTo>
                    <a:pt x="2027335" y="262941"/>
                  </a:moveTo>
                  <a:cubicBezTo>
                    <a:pt x="2008234" y="282042"/>
                    <a:pt x="1974503" y="288544"/>
                    <a:pt x="1952556" y="306019"/>
                  </a:cubicBezTo>
                  <a:cubicBezTo>
                    <a:pt x="1914762" y="336093"/>
                    <a:pt x="1884282" y="373482"/>
                    <a:pt x="1845267" y="402743"/>
                  </a:cubicBezTo>
                  <a:cubicBezTo>
                    <a:pt x="1746919" y="477114"/>
                    <a:pt x="1661575" y="566522"/>
                    <a:pt x="1567290" y="645770"/>
                  </a:cubicBezTo>
                  <a:cubicBezTo>
                    <a:pt x="1465690" y="731520"/>
                    <a:pt x="1349052" y="807111"/>
                    <a:pt x="1213722" y="817677"/>
                  </a:cubicBezTo>
                  <a:cubicBezTo>
                    <a:pt x="1071888" y="828650"/>
                    <a:pt x="943059" y="744119"/>
                    <a:pt x="824391" y="677875"/>
                  </a:cubicBezTo>
                  <a:cubicBezTo>
                    <a:pt x="717507" y="618541"/>
                    <a:pt x="607372" y="560832"/>
                    <a:pt x="484640" y="544983"/>
                  </a:cubicBezTo>
                  <a:cubicBezTo>
                    <a:pt x="372880" y="530759"/>
                    <a:pt x="257056" y="556768"/>
                    <a:pt x="204630" y="664058"/>
                  </a:cubicBezTo>
                  <a:cubicBezTo>
                    <a:pt x="177402" y="719735"/>
                    <a:pt x="176588" y="782727"/>
                    <a:pt x="170899" y="843280"/>
                  </a:cubicBezTo>
                  <a:cubicBezTo>
                    <a:pt x="162364" y="933095"/>
                    <a:pt x="151798" y="1022909"/>
                    <a:pt x="140419" y="1112317"/>
                  </a:cubicBezTo>
                  <a:cubicBezTo>
                    <a:pt x="117660" y="1290320"/>
                    <a:pt x="89212" y="1467917"/>
                    <a:pt x="59952" y="1644701"/>
                  </a:cubicBezTo>
                  <a:cubicBezTo>
                    <a:pt x="11996" y="1936902"/>
                    <a:pt x="-35958" y="2230730"/>
                    <a:pt x="38819" y="2522932"/>
                  </a:cubicBezTo>
                  <a:cubicBezTo>
                    <a:pt x="164803" y="3015488"/>
                    <a:pt x="750426" y="3475533"/>
                    <a:pt x="1261676" y="3238602"/>
                  </a:cubicBezTo>
                  <a:cubicBezTo>
                    <a:pt x="1427895" y="3161792"/>
                    <a:pt x="1529495" y="2991104"/>
                    <a:pt x="1590455" y="2824886"/>
                  </a:cubicBezTo>
                  <a:cubicBezTo>
                    <a:pt x="1624999" y="2731008"/>
                    <a:pt x="1646944" y="2632253"/>
                    <a:pt x="1668890" y="2534717"/>
                  </a:cubicBezTo>
                  <a:cubicBezTo>
                    <a:pt x="1692055" y="2431085"/>
                    <a:pt x="1707904" y="2316074"/>
                    <a:pt x="1758704" y="2222196"/>
                  </a:cubicBezTo>
                  <a:cubicBezTo>
                    <a:pt x="1816412" y="2115312"/>
                    <a:pt x="1962311" y="2083613"/>
                    <a:pt x="2072039" y="2074672"/>
                  </a:cubicBezTo>
                  <a:cubicBezTo>
                    <a:pt x="2182579" y="2065325"/>
                    <a:pt x="2294339" y="2082800"/>
                    <a:pt x="2403660" y="2095398"/>
                  </a:cubicBezTo>
                  <a:cubicBezTo>
                    <a:pt x="2582883" y="2116532"/>
                    <a:pt x="2762512" y="2115312"/>
                    <a:pt x="2942140" y="2122221"/>
                  </a:cubicBezTo>
                  <a:lnTo>
                    <a:pt x="2942140" y="2114500"/>
                  </a:lnTo>
                  <a:cubicBezTo>
                    <a:pt x="2827130" y="2110436"/>
                    <a:pt x="2712119" y="2110436"/>
                    <a:pt x="2597107" y="2104340"/>
                  </a:cubicBezTo>
                  <a:cubicBezTo>
                    <a:pt x="2439831" y="2096211"/>
                    <a:pt x="2284179" y="2064512"/>
                    <a:pt x="2126496" y="2064106"/>
                  </a:cubicBezTo>
                  <a:cubicBezTo>
                    <a:pt x="2059440" y="2064106"/>
                    <a:pt x="1993196" y="2073453"/>
                    <a:pt x="1928986" y="2092554"/>
                  </a:cubicBezTo>
                  <a:cubicBezTo>
                    <a:pt x="1861930" y="2112468"/>
                    <a:pt x="1819258" y="2144166"/>
                    <a:pt x="1770896" y="2192934"/>
                  </a:cubicBezTo>
                  <a:cubicBezTo>
                    <a:pt x="1733507" y="2230730"/>
                    <a:pt x="1720503" y="2290470"/>
                    <a:pt x="1707091" y="2339645"/>
                  </a:cubicBezTo>
                  <a:cubicBezTo>
                    <a:pt x="1686771" y="2414829"/>
                    <a:pt x="1670515" y="2491232"/>
                    <a:pt x="1653447" y="2567229"/>
                  </a:cubicBezTo>
                  <a:cubicBezTo>
                    <a:pt x="1619715" y="2716784"/>
                    <a:pt x="1579482" y="2864714"/>
                    <a:pt x="1501047" y="2997606"/>
                  </a:cubicBezTo>
                  <a:cubicBezTo>
                    <a:pt x="1417735" y="3139440"/>
                    <a:pt x="1295408" y="3232100"/>
                    <a:pt x="1136506" y="3271114"/>
                  </a:cubicBezTo>
                  <a:cubicBezTo>
                    <a:pt x="836176" y="3345078"/>
                    <a:pt x="532595" y="3204870"/>
                    <a:pt x="323706" y="2992730"/>
                  </a:cubicBezTo>
                  <a:cubicBezTo>
                    <a:pt x="213978" y="2881376"/>
                    <a:pt x="125788" y="2750109"/>
                    <a:pt x="71738" y="2602992"/>
                  </a:cubicBezTo>
                  <a:cubicBezTo>
                    <a:pt x="20124" y="2461972"/>
                    <a:pt x="5088" y="2309978"/>
                    <a:pt x="6307" y="2160422"/>
                  </a:cubicBezTo>
                  <a:cubicBezTo>
                    <a:pt x="7526" y="1993798"/>
                    <a:pt x="36787" y="1830832"/>
                    <a:pt x="64016" y="1666647"/>
                  </a:cubicBezTo>
                  <a:cubicBezTo>
                    <a:pt x="92464" y="1495959"/>
                    <a:pt x="119286" y="1324864"/>
                    <a:pt x="142451" y="1153770"/>
                  </a:cubicBezTo>
                  <a:cubicBezTo>
                    <a:pt x="152611" y="1077773"/>
                    <a:pt x="161958" y="1001776"/>
                    <a:pt x="170086" y="925779"/>
                  </a:cubicBezTo>
                  <a:cubicBezTo>
                    <a:pt x="179840" y="834339"/>
                    <a:pt x="176995" y="737210"/>
                    <a:pt x="218042" y="653491"/>
                  </a:cubicBezTo>
                  <a:cubicBezTo>
                    <a:pt x="290787" y="504343"/>
                    <a:pt x="509430" y="544576"/>
                    <a:pt x="632976" y="591719"/>
                  </a:cubicBezTo>
                  <a:cubicBezTo>
                    <a:pt x="861779" y="679501"/>
                    <a:pt x="1061728" y="887171"/>
                    <a:pt x="1323043" y="803453"/>
                  </a:cubicBezTo>
                  <a:cubicBezTo>
                    <a:pt x="1449840" y="762813"/>
                    <a:pt x="1555911" y="668528"/>
                    <a:pt x="1653040" y="580746"/>
                  </a:cubicBezTo>
                  <a:cubicBezTo>
                    <a:pt x="1704652" y="533603"/>
                    <a:pt x="1755047" y="485242"/>
                    <a:pt x="1807879" y="438912"/>
                  </a:cubicBezTo>
                  <a:cubicBezTo>
                    <a:pt x="1838764" y="411683"/>
                    <a:pt x="1874935" y="390144"/>
                    <a:pt x="1905820" y="362509"/>
                  </a:cubicBezTo>
                  <a:cubicBezTo>
                    <a:pt x="1923703" y="346253"/>
                    <a:pt x="1940771" y="328778"/>
                    <a:pt x="1957840" y="311709"/>
                  </a:cubicBezTo>
                  <a:cubicBezTo>
                    <a:pt x="1972471" y="296672"/>
                    <a:pt x="2000919" y="288951"/>
                    <a:pt x="2020426" y="278384"/>
                  </a:cubicBezTo>
                  <a:cubicBezTo>
                    <a:pt x="2028554" y="274320"/>
                    <a:pt x="2037088" y="264160"/>
                    <a:pt x="2043591" y="258064"/>
                  </a:cubicBezTo>
                  <a:cubicBezTo>
                    <a:pt x="2064316" y="237338"/>
                    <a:pt x="2089514" y="223927"/>
                    <a:pt x="2114711" y="209703"/>
                  </a:cubicBezTo>
                  <a:cubicBezTo>
                    <a:pt x="2159415" y="184506"/>
                    <a:pt x="2203712" y="162560"/>
                    <a:pt x="2251667" y="143866"/>
                  </a:cubicBezTo>
                  <a:cubicBezTo>
                    <a:pt x="2341075" y="108509"/>
                    <a:pt x="2433735" y="83312"/>
                    <a:pt x="2527612" y="62992"/>
                  </a:cubicBezTo>
                  <a:cubicBezTo>
                    <a:pt x="2663756" y="33325"/>
                    <a:pt x="2803152" y="17475"/>
                    <a:pt x="2942140" y="8128"/>
                  </a:cubicBezTo>
                  <a:lnTo>
                    <a:pt x="2942140" y="0"/>
                  </a:lnTo>
                  <a:cubicBezTo>
                    <a:pt x="2686922" y="17475"/>
                    <a:pt x="2430076" y="55271"/>
                    <a:pt x="2195178" y="158496"/>
                  </a:cubicBezTo>
                  <a:cubicBezTo>
                    <a:pt x="2135031" y="184506"/>
                    <a:pt x="2074071" y="216205"/>
                    <a:pt x="2027335" y="262941"/>
                  </a:cubicBezTo>
                  <a:close/>
                </a:path>
              </a:pathLst>
            </a:custGeom>
            <a:grpFill/>
            <a:ln w="406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72F86F1-ABE2-4BD5-8FBC-654372271AB7}"/>
                </a:ext>
              </a:extLst>
            </p:cNvPr>
            <p:cNvSpPr/>
            <p:nvPr/>
          </p:nvSpPr>
          <p:spPr>
            <a:xfrm>
              <a:off x="10926501" y="2860852"/>
              <a:ext cx="1265905" cy="1948687"/>
            </a:xfrm>
            <a:custGeom>
              <a:avLst/>
              <a:gdLst>
                <a:gd name="connsiteX0" fmla="*/ 267380 w 1265905"/>
                <a:gd name="connsiteY0" fmla="*/ 492557 h 1948687"/>
                <a:gd name="connsiteX1" fmla="*/ 71902 w 1265905"/>
                <a:gd name="connsiteY1" fmla="*/ 822147 h 1948687"/>
                <a:gd name="connsiteX2" fmla="*/ 5252 w 1265905"/>
                <a:gd name="connsiteY2" fmla="*/ 1239114 h 1948687"/>
                <a:gd name="connsiteX3" fmla="*/ 175127 w 1265905"/>
                <a:gd name="connsiteY3" fmla="*/ 1562202 h 1948687"/>
                <a:gd name="connsiteX4" fmla="*/ 753841 w 1265905"/>
                <a:gd name="connsiteY4" fmla="*/ 1877162 h 1948687"/>
                <a:gd name="connsiteX5" fmla="*/ 1265905 w 1265905"/>
                <a:gd name="connsiteY5" fmla="*/ 1948688 h 1948687"/>
                <a:gd name="connsiteX6" fmla="*/ 1265905 w 1265905"/>
                <a:gd name="connsiteY6" fmla="*/ 1940560 h 1948687"/>
                <a:gd name="connsiteX7" fmla="*/ 103194 w 1265905"/>
                <a:gd name="connsiteY7" fmla="*/ 1455725 h 1948687"/>
                <a:gd name="connsiteX8" fmla="*/ 15818 w 1265905"/>
                <a:gd name="connsiteY8" fmla="*/ 1254963 h 1948687"/>
                <a:gd name="connsiteX9" fmla="*/ 34513 w 1265905"/>
                <a:gd name="connsiteY9" fmla="*/ 985113 h 1948687"/>
                <a:gd name="connsiteX10" fmla="*/ 214142 w 1265905"/>
                <a:gd name="connsiteY10" fmla="*/ 576275 h 1948687"/>
                <a:gd name="connsiteX11" fmla="*/ 954602 w 1265905"/>
                <a:gd name="connsiteY11" fmla="*/ 59334 h 1948687"/>
                <a:gd name="connsiteX12" fmla="*/ 1265498 w 1265905"/>
                <a:gd name="connsiteY12" fmla="*/ 7721 h 1948687"/>
                <a:gd name="connsiteX13" fmla="*/ 1265498 w 1265905"/>
                <a:gd name="connsiteY13" fmla="*/ 0 h 1948687"/>
                <a:gd name="connsiteX14" fmla="*/ 560801 w 1265905"/>
                <a:gd name="connsiteY14" fmla="*/ 224739 h 1948687"/>
                <a:gd name="connsiteX15" fmla="*/ 267380 w 1265905"/>
                <a:gd name="connsiteY15" fmla="*/ 492557 h 194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5905" h="1948687">
                  <a:moveTo>
                    <a:pt x="267380" y="492557"/>
                  </a:moveTo>
                  <a:cubicBezTo>
                    <a:pt x="190164" y="586435"/>
                    <a:pt x="106446" y="704291"/>
                    <a:pt x="71902" y="822147"/>
                  </a:cubicBezTo>
                  <a:cubicBezTo>
                    <a:pt x="32887" y="955040"/>
                    <a:pt x="-16287" y="1098499"/>
                    <a:pt x="5252" y="1239114"/>
                  </a:cubicBezTo>
                  <a:cubicBezTo>
                    <a:pt x="24353" y="1362253"/>
                    <a:pt x="93441" y="1470355"/>
                    <a:pt x="175127" y="1562202"/>
                  </a:cubicBezTo>
                  <a:cubicBezTo>
                    <a:pt x="325089" y="1731264"/>
                    <a:pt x="539262" y="1823923"/>
                    <a:pt x="753841" y="1877162"/>
                  </a:cubicBezTo>
                  <a:cubicBezTo>
                    <a:pt x="921278" y="1919021"/>
                    <a:pt x="1093591" y="1937309"/>
                    <a:pt x="1265905" y="1948688"/>
                  </a:cubicBezTo>
                  <a:lnTo>
                    <a:pt x="1265905" y="1940560"/>
                  </a:lnTo>
                  <a:cubicBezTo>
                    <a:pt x="835527" y="1911299"/>
                    <a:pt x="358007" y="1836115"/>
                    <a:pt x="103194" y="1455725"/>
                  </a:cubicBezTo>
                  <a:cubicBezTo>
                    <a:pt x="62148" y="1394358"/>
                    <a:pt x="30449" y="1328115"/>
                    <a:pt x="15818" y="1254963"/>
                  </a:cubicBezTo>
                  <a:cubicBezTo>
                    <a:pt x="-1657" y="1165962"/>
                    <a:pt x="14193" y="1072490"/>
                    <a:pt x="34513" y="985113"/>
                  </a:cubicBezTo>
                  <a:cubicBezTo>
                    <a:pt x="69463" y="836371"/>
                    <a:pt x="127578" y="701853"/>
                    <a:pt x="214142" y="576275"/>
                  </a:cubicBezTo>
                  <a:cubicBezTo>
                    <a:pt x="391738" y="318211"/>
                    <a:pt x="655086" y="141021"/>
                    <a:pt x="954602" y="59334"/>
                  </a:cubicBezTo>
                  <a:cubicBezTo>
                    <a:pt x="1056202" y="31699"/>
                    <a:pt x="1160647" y="15443"/>
                    <a:pt x="1265498" y="7721"/>
                  </a:cubicBezTo>
                  <a:lnTo>
                    <a:pt x="1265498" y="0"/>
                  </a:lnTo>
                  <a:cubicBezTo>
                    <a:pt x="1016782" y="18694"/>
                    <a:pt x="768471" y="84531"/>
                    <a:pt x="560801" y="224739"/>
                  </a:cubicBezTo>
                  <a:cubicBezTo>
                    <a:pt x="450666" y="299110"/>
                    <a:pt x="351911" y="390144"/>
                    <a:pt x="267380" y="492557"/>
                  </a:cubicBezTo>
                  <a:close/>
                </a:path>
              </a:pathLst>
            </a:custGeom>
            <a:grpFill/>
            <a:ln w="406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9C32513-4586-4B8F-BD4E-E89E5A034266}"/>
                </a:ext>
              </a:extLst>
            </p:cNvPr>
            <p:cNvSpPr/>
            <p:nvPr/>
          </p:nvSpPr>
          <p:spPr>
            <a:xfrm>
              <a:off x="11249152" y="2986836"/>
              <a:ext cx="943254" cy="1702815"/>
            </a:xfrm>
            <a:custGeom>
              <a:avLst/>
              <a:gdLst>
                <a:gd name="connsiteX0" fmla="*/ 339344 w 943254"/>
                <a:gd name="connsiteY0" fmla="*/ 249123 h 1702815"/>
                <a:gd name="connsiteX1" fmla="*/ 0 w 943254"/>
                <a:gd name="connsiteY1" fmla="*/ 927405 h 1702815"/>
                <a:gd name="connsiteX2" fmla="*/ 368199 w 943254"/>
                <a:gd name="connsiteY2" fmla="*/ 1513027 h 1702815"/>
                <a:gd name="connsiteX3" fmla="*/ 943255 w 943254"/>
                <a:gd name="connsiteY3" fmla="*/ 1702816 h 1702815"/>
                <a:gd name="connsiteX4" fmla="*/ 943255 w 943254"/>
                <a:gd name="connsiteY4" fmla="*/ 1693469 h 1702815"/>
                <a:gd name="connsiteX5" fmla="*/ 8941 w 943254"/>
                <a:gd name="connsiteY5" fmla="*/ 945286 h 1702815"/>
                <a:gd name="connsiteX6" fmla="*/ 332029 w 943254"/>
                <a:gd name="connsiteY6" fmla="*/ 265785 h 1702815"/>
                <a:gd name="connsiteX7" fmla="*/ 688035 w 943254"/>
                <a:gd name="connsiteY7" fmla="*/ 63398 h 1702815"/>
                <a:gd name="connsiteX8" fmla="*/ 943255 w 943254"/>
                <a:gd name="connsiteY8" fmla="*/ 7315 h 1702815"/>
                <a:gd name="connsiteX9" fmla="*/ 943255 w 943254"/>
                <a:gd name="connsiteY9" fmla="*/ 0 h 1702815"/>
                <a:gd name="connsiteX10" fmla="*/ 686003 w 943254"/>
                <a:gd name="connsiteY10" fmla="*/ 56083 h 1702815"/>
                <a:gd name="connsiteX11" fmla="*/ 339344 w 943254"/>
                <a:gd name="connsiteY11" fmla="*/ 249123 h 17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254" h="1702815">
                  <a:moveTo>
                    <a:pt x="339344" y="249123"/>
                  </a:moveTo>
                  <a:cubicBezTo>
                    <a:pt x="136144" y="414934"/>
                    <a:pt x="0" y="661619"/>
                    <a:pt x="0" y="927405"/>
                  </a:cubicBezTo>
                  <a:cubicBezTo>
                    <a:pt x="0" y="1177747"/>
                    <a:pt x="165405" y="1385011"/>
                    <a:pt x="368199" y="1513027"/>
                  </a:cubicBezTo>
                  <a:cubicBezTo>
                    <a:pt x="540512" y="1621943"/>
                    <a:pt x="741680" y="1674368"/>
                    <a:pt x="943255" y="1702816"/>
                  </a:cubicBezTo>
                  <a:lnTo>
                    <a:pt x="943255" y="1693469"/>
                  </a:lnTo>
                  <a:cubicBezTo>
                    <a:pt x="521817" y="1627226"/>
                    <a:pt x="33731" y="1428496"/>
                    <a:pt x="8941" y="945286"/>
                  </a:cubicBezTo>
                  <a:cubicBezTo>
                    <a:pt x="-4877" y="680720"/>
                    <a:pt x="138989" y="434848"/>
                    <a:pt x="332029" y="265785"/>
                  </a:cubicBezTo>
                  <a:cubicBezTo>
                    <a:pt x="435661" y="175565"/>
                    <a:pt x="557987" y="106883"/>
                    <a:pt x="688035" y="63398"/>
                  </a:cubicBezTo>
                  <a:cubicBezTo>
                    <a:pt x="770535" y="35763"/>
                    <a:pt x="856691" y="19101"/>
                    <a:pt x="943255" y="7315"/>
                  </a:cubicBezTo>
                  <a:lnTo>
                    <a:pt x="943255" y="0"/>
                  </a:lnTo>
                  <a:cubicBezTo>
                    <a:pt x="856285" y="12598"/>
                    <a:pt x="770128" y="29261"/>
                    <a:pt x="686003" y="56083"/>
                  </a:cubicBezTo>
                  <a:cubicBezTo>
                    <a:pt x="558800" y="95910"/>
                    <a:pt x="442163" y="164998"/>
                    <a:pt x="339344" y="249123"/>
                  </a:cubicBezTo>
                  <a:close/>
                </a:path>
              </a:pathLst>
            </a:custGeom>
            <a:grpFill/>
            <a:ln w="406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2BDDE9A-D1B2-4E42-8DD0-C9C2951C447F}"/>
                </a:ext>
              </a:extLst>
            </p:cNvPr>
            <p:cNvSpPr/>
            <p:nvPr/>
          </p:nvSpPr>
          <p:spPr>
            <a:xfrm>
              <a:off x="11443134" y="3099816"/>
              <a:ext cx="748865" cy="1483766"/>
            </a:xfrm>
            <a:custGeom>
              <a:avLst/>
              <a:gdLst>
                <a:gd name="connsiteX0" fmla="*/ 229080 w 748865"/>
                <a:gd name="connsiteY0" fmla="*/ 266598 h 1483766"/>
                <a:gd name="connsiteX1" fmla="*/ 1089 w 748865"/>
                <a:gd name="connsiteY1" fmla="*/ 816864 h 1483766"/>
                <a:gd name="connsiteX2" fmla="*/ 311985 w 748865"/>
                <a:gd name="connsiteY2" fmla="*/ 1302512 h 1483766"/>
                <a:gd name="connsiteX3" fmla="*/ 748865 w 748865"/>
                <a:gd name="connsiteY3" fmla="*/ 1483766 h 1483766"/>
                <a:gd name="connsiteX4" fmla="*/ 748865 w 748865"/>
                <a:gd name="connsiteY4" fmla="*/ 1474419 h 1483766"/>
                <a:gd name="connsiteX5" fmla="*/ 8811 w 748865"/>
                <a:gd name="connsiteY5" fmla="*/ 817270 h 1483766"/>
                <a:gd name="connsiteX6" fmla="*/ 245742 w 748865"/>
                <a:gd name="connsiteY6" fmla="*/ 261722 h 1483766"/>
                <a:gd name="connsiteX7" fmla="*/ 511934 w 748865"/>
                <a:gd name="connsiteY7" fmla="*/ 76810 h 1483766"/>
                <a:gd name="connsiteX8" fmla="*/ 748865 w 748865"/>
                <a:gd name="connsiteY8" fmla="*/ 7315 h 1483766"/>
                <a:gd name="connsiteX9" fmla="*/ 748865 w 748865"/>
                <a:gd name="connsiteY9" fmla="*/ 0 h 1483766"/>
                <a:gd name="connsiteX10" fmla="*/ 507870 w 748865"/>
                <a:gd name="connsiteY10" fmla="*/ 70307 h 1483766"/>
                <a:gd name="connsiteX11" fmla="*/ 229080 w 748865"/>
                <a:gd name="connsiteY11" fmla="*/ 266598 h 148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65" h="1483766">
                  <a:moveTo>
                    <a:pt x="229080" y="266598"/>
                  </a:moveTo>
                  <a:cubicBezTo>
                    <a:pt x="86433" y="410870"/>
                    <a:pt x="-11509" y="610413"/>
                    <a:pt x="1089" y="816864"/>
                  </a:cubicBezTo>
                  <a:cubicBezTo>
                    <a:pt x="13281" y="1019251"/>
                    <a:pt x="152677" y="1190752"/>
                    <a:pt x="311985" y="1302512"/>
                  </a:cubicBezTo>
                  <a:cubicBezTo>
                    <a:pt x="441627" y="1393546"/>
                    <a:pt x="594027" y="1449629"/>
                    <a:pt x="748865" y="1483766"/>
                  </a:cubicBezTo>
                  <a:lnTo>
                    <a:pt x="748865" y="1474419"/>
                  </a:lnTo>
                  <a:cubicBezTo>
                    <a:pt x="407896" y="1394358"/>
                    <a:pt x="42542" y="1196442"/>
                    <a:pt x="8811" y="817270"/>
                  </a:cubicBezTo>
                  <a:cubicBezTo>
                    <a:pt x="-9883" y="607568"/>
                    <a:pt x="103096" y="405587"/>
                    <a:pt x="245742" y="261722"/>
                  </a:cubicBezTo>
                  <a:cubicBezTo>
                    <a:pt x="322552" y="184099"/>
                    <a:pt x="414398" y="123952"/>
                    <a:pt x="511934" y="76810"/>
                  </a:cubicBezTo>
                  <a:cubicBezTo>
                    <a:pt x="589150" y="39827"/>
                    <a:pt x="667992" y="21539"/>
                    <a:pt x="748865" y="7315"/>
                  </a:cubicBezTo>
                  <a:lnTo>
                    <a:pt x="748865" y="0"/>
                  </a:lnTo>
                  <a:cubicBezTo>
                    <a:pt x="667179" y="15037"/>
                    <a:pt x="587118" y="33731"/>
                    <a:pt x="507870" y="70307"/>
                  </a:cubicBezTo>
                  <a:cubicBezTo>
                    <a:pt x="403425" y="117043"/>
                    <a:pt x="309547" y="184912"/>
                    <a:pt x="229080" y="266598"/>
                  </a:cubicBezTo>
                  <a:close/>
                </a:path>
              </a:pathLst>
            </a:custGeom>
            <a:grpFill/>
            <a:ln w="406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1C7F591-35BC-44E5-8C92-D3A0E4C49AA7}"/>
                </a:ext>
              </a:extLst>
            </p:cNvPr>
            <p:cNvSpPr/>
            <p:nvPr/>
          </p:nvSpPr>
          <p:spPr>
            <a:xfrm>
              <a:off x="11669787" y="3243275"/>
              <a:ext cx="522212" cy="1192784"/>
            </a:xfrm>
            <a:custGeom>
              <a:avLst/>
              <a:gdLst>
                <a:gd name="connsiteX0" fmla="*/ 395 w 522212"/>
                <a:gd name="connsiteY0" fmla="*/ 639674 h 1192784"/>
                <a:gd name="connsiteX1" fmla="*/ 522212 w 522212"/>
                <a:gd name="connsiteY1" fmla="*/ 1192784 h 1192784"/>
                <a:gd name="connsiteX2" fmla="*/ 522212 w 522212"/>
                <a:gd name="connsiteY2" fmla="*/ 1184656 h 1192784"/>
                <a:gd name="connsiteX3" fmla="*/ 8523 w 522212"/>
                <a:gd name="connsiteY3" fmla="*/ 639674 h 1192784"/>
                <a:gd name="connsiteX4" fmla="*/ 522212 w 522212"/>
                <a:gd name="connsiteY4" fmla="*/ 8941 h 1192784"/>
                <a:gd name="connsiteX5" fmla="*/ 522212 w 522212"/>
                <a:gd name="connsiteY5" fmla="*/ 0 h 1192784"/>
                <a:gd name="connsiteX6" fmla="*/ 395 w 522212"/>
                <a:gd name="connsiteY6" fmla="*/ 639674 h 11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12" h="1192784">
                  <a:moveTo>
                    <a:pt x="395" y="639674"/>
                  </a:moveTo>
                  <a:cubicBezTo>
                    <a:pt x="10961" y="922528"/>
                    <a:pt x="268212" y="1106221"/>
                    <a:pt x="522212" y="1192784"/>
                  </a:cubicBezTo>
                  <a:lnTo>
                    <a:pt x="522212" y="1184656"/>
                  </a:lnTo>
                  <a:cubicBezTo>
                    <a:pt x="271057" y="1098499"/>
                    <a:pt x="27217" y="919683"/>
                    <a:pt x="8523" y="639674"/>
                  </a:cubicBezTo>
                  <a:cubicBezTo>
                    <a:pt x="-12204" y="330810"/>
                    <a:pt x="247892" y="104039"/>
                    <a:pt x="522212" y="8941"/>
                  </a:cubicBezTo>
                  <a:lnTo>
                    <a:pt x="522212" y="0"/>
                  </a:lnTo>
                  <a:cubicBezTo>
                    <a:pt x="242203" y="95504"/>
                    <a:pt x="-11391" y="325120"/>
                    <a:pt x="395" y="639674"/>
                  </a:cubicBezTo>
                  <a:close/>
                </a:path>
              </a:pathLst>
            </a:custGeom>
            <a:grpFill/>
            <a:ln w="406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6BF109C-FE0A-4F00-B5B1-132A28585D96}"/>
                </a:ext>
              </a:extLst>
            </p:cNvPr>
            <p:cNvSpPr/>
            <p:nvPr/>
          </p:nvSpPr>
          <p:spPr>
            <a:xfrm>
              <a:off x="11867236" y="3403396"/>
              <a:ext cx="324763" cy="882700"/>
            </a:xfrm>
            <a:custGeom>
              <a:avLst/>
              <a:gdLst>
                <a:gd name="connsiteX0" fmla="*/ 456 w 324763"/>
                <a:gd name="connsiteY0" fmla="*/ 443382 h 882700"/>
                <a:gd name="connsiteX1" fmla="*/ 324763 w 324763"/>
                <a:gd name="connsiteY1" fmla="*/ 882701 h 882700"/>
                <a:gd name="connsiteX2" fmla="*/ 324763 w 324763"/>
                <a:gd name="connsiteY2" fmla="*/ 874166 h 882700"/>
                <a:gd name="connsiteX3" fmla="*/ 8178 w 324763"/>
                <a:gd name="connsiteY3" fmla="*/ 459232 h 882700"/>
                <a:gd name="connsiteX4" fmla="*/ 324763 w 324763"/>
                <a:gd name="connsiteY4" fmla="*/ 9347 h 882700"/>
                <a:gd name="connsiteX5" fmla="*/ 324763 w 324763"/>
                <a:gd name="connsiteY5" fmla="*/ 0 h 882700"/>
                <a:gd name="connsiteX6" fmla="*/ 456 w 324763"/>
                <a:gd name="connsiteY6" fmla="*/ 443382 h 8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63" h="882700">
                  <a:moveTo>
                    <a:pt x="456" y="443382"/>
                  </a:moveTo>
                  <a:cubicBezTo>
                    <a:pt x="-9704" y="642112"/>
                    <a:pt x="151636" y="794105"/>
                    <a:pt x="324763" y="882701"/>
                  </a:cubicBezTo>
                  <a:lnTo>
                    <a:pt x="324763" y="874166"/>
                  </a:lnTo>
                  <a:cubicBezTo>
                    <a:pt x="160578" y="789635"/>
                    <a:pt x="14680" y="648614"/>
                    <a:pt x="8178" y="459232"/>
                  </a:cubicBezTo>
                  <a:cubicBezTo>
                    <a:pt x="1268" y="256032"/>
                    <a:pt x="152450" y="101193"/>
                    <a:pt x="324763" y="9347"/>
                  </a:cubicBezTo>
                  <a:lnTo>
                    <a:pt x="324763" y="0"/>
                  </a:lnTo>
                  <a:cubicBezTo>
                    <a:pt x="153668" y="90221"/>
                    <a:pt x="11022" y="240182"/>
                    <a:pt x="456" y="443382"/>
                  </a:cubicBezTo>
                  <a:close/>
                </a:path>
              </a:pathLst>
            </a:custGeom>
            <a:grpFill/>
            <a:ln w="406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9A88241-A188-4C0E-8DB4-0C705A2D6ADE}"/>
                </a:ext>
              </a:extLst>
            </p:cNvPr>
            <p:cNvSpPr/>
            <p:nvPr/>
          </p:nvSpPr>
          <p:spPr>
            <a:xfrm>
              <a:off x="12161433" y="3735019"/>
              <a:ext cx="30566" cy="242214"/>
            </a:xfrm>
            <a:custGeom>
              <a:avLst/>
              <a:gdLst>
                <a:gd name="connsiteX0" fmla="*/ 30566 w 30566"/>
                <a:gd name="connsiteY0" fmla="*/ 242215 h 242214"/>
                <a:gd name="connsiteX1" fmla="*/ 30566 w 30566"/>
                <a:gd name="connsiteY1" fmla="*/ 220269 h 242214"/>
                <a:gd name="connsiteX2" fmla="*/ 8214 w 30566"/>
                <a:gd name="connsiteY2" fmla="*/ 123139 h 242214"/>
                <a:gd name="connsiteX3" fmla="*/ 30566 w 30566"/>
                <a:gd name="connsiteY3" fmla="*/ 14224 h 242214"/>
                <a:gd name="connsiteX4" fmla="*/ 30566 w 30566"/>
                <a:gd name="connsiteY4" fmla="*/ 0 h 242214"/>
                <a:gd name="connsiteX5" fmla="*/ 86 w 30566"/>
                <a:gd name="connsiteY5" fmla="*/ 123139 h 242214"/>
                <a:gd name="connsiteX6" fmla="*/ 30566 w 30566"/>
                <a:gd name="connsiteY6" fmla="*/ 242215 h 2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6" h="242214">
                  <a:moveTo>
                    <a:pt x="30566" y="242215"/>
                  </a:moveTo>
                  <a:lnTo>
                    <a:pt x="30566" y="220269"/>
                  </a:lnTo>
                  <a:cubicBezTo>
                    <a:pt x="17562" y="190602"/>
                    <a:pt x="9434" y="158496"/>
                    <a:pt x="8214" y="123139"/>
                  </a:cubicBezTo>
                  <a:cubicBezTo>
                    <a:pt x="6995" y="84531"/>
                    <a:pt x="15530" y="47955"/>
                    <a:pt x="30566" y="14224"/>
                  </a:cubicBezTo>
                  <a:lnTo>
                    <a:pt x="30566" y="0"/>
                  </a:lnTo>
                  <a:cubicBezTo>
                    <a:pt x="12685" y="37389"/>
                    <a:pt x="1711" y="78435"/>
                    <a:pt x="86" y="123139"/>
                  </a:cubicBezTo>
                  <a:cubicBezTo>
                    <a:pt x="-1133" y="166624"/>
                    <a:pt x="10653" y="206045"/>
                    <a:pt x="30566" y="242215"/>
                  </a:cubicBezTo>
                  <a:close/>
                </a:path>
              </a:pathLst>
            </a:custGeom>
            <a:grpFill/>
            <a:ln w="406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D160FF4-49C3-4F97-BA70-028E3E4185C7}"/>
                </a:ext>
              </a:extLst>
            </p:cNvPr>
            <p:cNvSpPr/>
            <p:nvPr/>
          </p:nvSpPr>
          <p:spPr>
            <a:xfrm>
              <a:off x="79292" y="3742537"/>
              <a:ext cx="8386425" cy="2734462"/>
            </a:xfrm>
            <a:custGeom>
              <a:avLst/>
              <a:gdLst>
                <a:gd name="connsiteX0" fmla="*/ 7310685 w 8386425"/>
                <a:gd name="connsiteY0" fmla="*/ 1911503 h 2734462"/>
                <a:gd name="connsiteX1" fmla="*/ 6933139 w 8386425"/>
                <a:gd name="connsiteY1" fmla="*/ 1696111 h 2734462"/>
                <a:gd name="connsiteX2" fmla="*/ 6721405 w 8386425"/>
                <a:gd name="connsiteY2" fmla="*/ 1626210 h 2734462"/>
                <a:gd name="connsiteX3" fmla="*/ 6508451 w 8386425"/>
                <a:gd name="connsiteY3" fmla="*/ 1592479 h 2734462"/>
                <a:gd name="connsiteX4" fmla="*/ 6028493 w 8386425"/>
                <a:gd name="connsiteY4" fmla="*/ 1564031 h 2734462"/>
                <a:gd name="connsiteX5" fmla="*/ 5538375 w 8386425"/>
                <a:gd name="connsiteY5" fmla="*/ 1518514 h 2734462"/>
                <a:gd name="connsiteX6" fmla="*/ 5067763 w 8386425"/>
                <a:gd name="connsiteY6" fmla="*/ 1350671 h 2734462"/>
                <a:gd name="connsiteX7" fmla="*/ 4641450 w 8386425"/>
                <a:gd name="connsiteY7" fmla="*/ 1119023 h 2734462"/>
                <a:gd name="connsiteX8" fmla="*/ 4233018 w 8386425"/>
                <a:gd name="connsiteY8" fmla="*/ 874776 h 2734462"/>
                <a:gd name="connsiteX9" fmla="*/ 4056640 w 8386425"/>
                <a:gd name="connsiteY9" fmla="*/ 731317 h 2734462"/>
                <a:gd name="connsiteX10" fmla="*/ 3991210 w 8386425"/>
                <a:gd name="connsiteY10" fmla="*/ 646379 h 2734462"/>
                <a:gd name="connsiteX11" fmla="*/ 3925373 w 8386425"/>
                <a:gd name="connsiteY11" fmla="*/ 572821 h 2734462"/>
                <a:gd name="connsiteX12" fmla="*/ 3699821 w 8386425"/>
                <a:gd name="connsiteY12" fmla="*/ 191618 h 2734462"/>
                <a:gd name="connsiteX13" fmla="*/ 3482397 w 8386425"/>
                <a:gd name="connsiteY13" fmla="*/ 1422 h 2734462"/>
                <a:gd name="connsiteX14" fmla="*/ 3338125 w 8386425"/>
                <a:gd name="connsiteY14" fmla="*/ 57099 h 2734462"/>
                <a:gd name="connsiteX15" fmla="*/ 3260502 w 8386425"/>
                <a:gd name="connsiteY15" fmla="*/ 100990 h 2734462"/>
                <a:gd name="connsiteX16" fmla="*/ 3188163 w 8386425"/>
                <a:gd name="connsiteY16" fmla="*/ 142850 h 2734462"/>
                <a:gd name="connsiteX17" fmla="*/ 3089002 w 8386425"/>
                <a:gd name="connsiteY17" fmla="*/ 208686 h 2734462"/>
                <a:gd name="connsiteX18" fmla="*/ 3004470 w 8386425"/>
                <a:gd name="connsiteY18" fmla="*/ 272085 h 2734462"/>
                <a:gd name="connsiteX19" fmla="*/ 2845568 w 8386425"/>
                <a:gd name="connsiteY19" fmla="*/ 406603 h 2734462"/>
                <a:gd name="connsiteX20" fmla="*/ 2543206 w 8386425"/>
                <a:gd name="connsiteY20" fmla="*/ 704088 h 2734462"/>
                <a:gd name="connsiteX21" fmla="*/ 1900688 w 8386425"/>
                <a:gd name="connsiteY21" fmla="*/ 1246632 h 2734462"/>
                <a:gd name="connsiteX22" fmla="*/ 1460150 w 8386425"/>
                <a:gd name="connsiteY22" fmla="*/ 1407567 h 2734462"/>
                <a:gd name="connsiteX23" fmla="*/ 1407725 w 8386425"/>
                <a:gd name="connsiteY23" fmla="*/ 1431951 h 2734462"/>
                <a:gd name="connsiteX24" fmla="*/ 1289056 w 8386425"/>
                <a:gd name="connsiteY24" fmla="*/ 1452271 h 2734462"/>
                <a:gd name="connsiteX25" fmla="*/ 1041152 w 8386425"/>
                <a:gd name="connsiteY25" fmla="*/ 1506322 h 2734462"/>
                <a:gd name="connsiteX26" fmla="*/ 558755 w 8386425"/>
                <a:gd name="connsiteY26" fmla="*/ 1623365 h 2734462"/>
                <a:gd name="connsiteX27" fmla="*/ 153981 w 8386425"/>
                <a:gd name="connsiteY27" fmla="*/ 1785925 h 2734462"/>
                <a:gd name="connsiteX28" fmla="*/ 15805 w 8386425"/>
                <a:gd name="connsiteY28" fmla="*/ 1907032 h 2734462"/>
                <a:gd name="connsiteX29" fmla="*/ 40189 w 8386425"/>
                <a:gd name="connsiteY29" fmla="*/ 2018792 h 2734462"/>
                <a:gd name="connsiteX30" fmla="*/ 360838 w 8386425"/>
                <a:gd name="connsiteY30" fmla="*/ 2223618 h 2734462"/>
                <a:gd name="connsiteX31" fmla="*/ 930611 w 8386425"/>
                <a:gd name="connsiteY31" fmla="*/ 2347570 h 2734462"/>
                <a:gd name="connsiteX32" fmla="*/ 1636934 w 8386425"/>
                <a:gd name="connsiteY32" fmla="*/ 2346351 h 2734462"/>
                <a:gd name="connsiteX33" fmla="*/ 2246128 w 8386425"/>
                <a:gd name="connsiteY33" fmla="*/ 2473554 h 2734462"/>
                <a:gd name="connsiteX34" fmla="*/ 2650496 w 8386425"/>
                <a:gd name="connsiteY34" fmla="*/ 2734463 h 2734462"/>
                <a:gd name="connsiteX35" fmla="*/ 2662282 w 8386425"/>
                <a:gd name="connsiteY35" fmla="*/ 2734463 h 2734462"/>
                <a:gd name="connsiteX36" fmla="*/ 2056746 w 8386425"/>
                <a:gd name="connsiteY36" fmla="*/ 2394306 h 2734462"/>
                <a:gd name="connsiteX37" fmla="*/ 1133811 w 8386425"/>
                <a:gd name="connsiteY37" fmla="*/ 2345944 h 2734462"/>
                <a:gd name="connsiteX38" fmla="*/ 230384 w 8386425"/>
                <a:gd name="connsiteY38" fmla="*/ 2153311 h 2734462"/>
                <a:gd name="connsiteX39" fmla="*/ 57664 w 8386425"/>
                <a:gd name="connsiteY39" fmla="*/ 2024888 h 2734462"/>
                <a:gd name="connsiteX40" fmla="*/ 9302 w 8386425"/>
                <a:gd name="connsiteY40" fmla="*/ 1937512 h 2734462"/>
                <a:gd name="connsiteX41" fmla="*/ 57664 w 8386425"/>
                <a:gd name="connsiteY41" fmla="*/ 1872895 h 2734462"/>
                <a:gd name="connsiteX42" fmla="*/ 171862 w 8386425"/>
                <a:gd name="connsiteY42" fmla="*/ 1781861 h 2734462"/>
                <a:gd name="connsiteX43" fmla="*/ 615651 w 8386425"/>
                <a:gd name="connsiteY43" fmla="*/ 1615643 h 2734462"/>
                <a:gd name="connsiteX44" fmla="*/ 1099267 w 8386425"/>
                <a:gd name="connsiteY44" fmla="*/ 1499819 h 2734462"/>
                <a:gd name="connsiteX45" fmla="*/ 1329290 w 8386425"/>
                <a:gd name="connsiteY45" fmla="*/ 1451864 h 2734462"/>
                <a:gd name="connsiteX46" fmla="*/ 1437392 w 8386425"/>
                <a:gd name="connsiteY46" fmla="*/ 1432357 h 2734462"/>
                <a:gd name="connsiteX47" fmla="*/ 1447146 w 8386425"/>
                <a:gd name="connsiteY47" fmla="*/ 1423823 h 2734462"/>
                <a:gd name="connsiteX48" fmla="*/ 1518266 w 8386425"/>
                <a:gd name="connsiteY48" fmla="*/ 1402283 h 2734462"/>
                <a:gd name="connsiteX49" fmla="*/ 2236374 w 8386425"/>
                <a:gd name="connsiteY49" fmla="*/ 1008888 h 2734462"/>
                <a:gd name="connsiteX50" fmla="*/ 2837846 w 8386425"/>
                <a:gd name="connsiteY50" fmla="*/ 422859 h 2734462"/>
                <a:gd name="connsiteX51" fmla="*/ 3007722 w 8386425"/>
                <a:gd name="connsiteY51" fmla="*/ 278181 h 2734462"/>
                <a:gd name="connsiteX52" fmla="*/ 3092253 w 8386425"/>
                <a:gd name="connsiteY52" fmla="*/ 214782 h 2734462"/>
                <a:gd name="connsiteX53" fmla="*/ 3182474 w 8386425"/>
                <a:gd name="connsiteY53" fmla="*/ 158699 h 2734462"/>
                <a:gd name="connsiteX54" fmla="*/ 3341376 w 8386425"/>
                <a:gd name="connsiteY54" fmla="*/ 63602 h 2734462"/>
                <a:gd name="connsiteX55" fmla="*/ 3541731 w 8386425"/>
                <a:gd name="connsiteY55" fmla="*/ 14427 h 2734462"/>
                <a:gd name="connsiteX56" fmla="*/ 3692099 w 8386425"/>
                <a:gd name="connsiteY56" fmla="*/ 195275 h 2734462"/>
                <a:gd name="connsiteX57" fmla="*/ 3798170 w 8386425"/>
                <a:gd name="connsiteY57" fmla="*/ 392786 h 2734462"/>
                <a:gd name="connsiteX58" fmla="*/ 3897738 w 8386425"/>
                <a:gd name="connsiteY58" fmla="*/ 551282 h 2734462"/>
                <a:gd name="connsiteX59" fmla="*/ 3965200 w 8386425"/>
                <a:gd name="connsiteY59" fmla="*/ 628904 h 2734462"/>
                <a:gd name="connsiteX60" fmla="*/ 4024534 w 8386425"/>
                <a:gd name="connsiteY60" fmla="*/ 710997 h 2734462"/>
                <a:gd name="connsiteX61" fmla="*/ 4363472 w 8386425"/>
                <a:gd name="connsiteY61" fmla="*/ 966623 h 2734462"/>
                <a:gd name="connsiteX62" fmla="*/ 4788567 w 8386425"/>
                <a:gd name="connsiteY62" fmla="*/ 1212088 h 2734462"/>
                <a:gd name="connsiteX63" fmla="*/ 5648103 w 8386425"/>
                <a:gd name="connsiteY63" fmla="*/ 1543711 h 2734462"/>
                <a:gd name="connsiteX64" fmla="*/ 6597859 w 8386425"/>
                <a:gd name="connsiteY64" fmla="*/ 1612799 h 2734462"/>
                <a:gd name="connsiteX65" fmla="*/ 6734410 w 8386425"/>
                <a:gd name="connsiteY65" fmla="*/ 1639215 h 2734462"/>
                <a:gd name="connsiteX66" fmla="*/ 6859175 w 8386425"/>
                <a:gd name="connsiteY66" fmla="*/ 1684325 h 2734462"/>
                <a:gd name="connsiteX67" fmla="*/ 7107485 w 8386425"/>
                <a:gd name="connsiteY67" fmla="*/ 1785925 h 2734462"/>
                <a:gd name="connsiteX68" fmla="*/ 7572813 w 8386425"/>
                <a:gd name="connsiteY68" fmla="*/ 2113890 h 2734462"/>
                <a:gd name="connsiteX69" fmla="*/ 8373421 w 8386425"/>
                <a:gd name="connsiteY69" fmla="*/ 2734056 h 2734462"/>
                <a:gd name="connsiteX70" fmla="*/ 8386426 w 8386425"/>
                <a:gd name="connsiteY70" fmla="*/ 2734056 h 2734462"/>
                <a:gd name="connsiteX71" fmla="*/ 7723587 w 8386425"/>
                <a:gd name="connsiteY71" fmla="*/ 2217928 h 2734462"/>
                <a:gd name="connsiteX72" fmla="*/ 7310685 w 8386425"/>
                <a:gd name="connsiteY72" fmla="*/ 1911503 h 27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386425" h="2734462">
                  <a:moveTo>
                    <a:pt x="7310685" y="1911503"/>
                  </a:moveTo>
                  <a:cubicBezTo>
                    <a:pt x="7191203" y="1828191"/>
                    <a:pt x="7072128" y="1743253"/>
                    <a:pt x="6933139" y="1696111"/>
                  </a:cubicBezTo>
                  <a:cubicBezTo>
                    <a:pt x="6862426" y="1672133"/>
                    <a:pt x="6791712" y="1651407"/>
                    <a:pt x="6721405" y="1626210"/>
                  </a:cubicBezTo>
                  <a:cubicBezTo>
                    <a:pt x="6655568" y="1602639"/>
                    <a:pt x="6577133" y="1600607"/>
                    <a:pt x="6508451" y="1592479"/>
                  </a:cubicBezTo>
                  <a:cubicBezTo>
                    <a:pt x="6349143" y="1573378"/>
                    <a:pt x="6188615" y="1570127"/>
                    <a:pt x="6028493" y="1564031"/>
                  </a:cubicBezTo>
                  <a:cubicBezTo>
                    <a:pt x="5864307" y="1557935"/>
                    <a:pt x="5700122" y="1548181"/>
                    <a:pt x="5538375" y="1518514"/>
                  </a:cubicBezTo>
                  <a:cubicBezTo>
                    <a:pt x="5371751" y="1488034"/>
                    <a:pt x="5219351" y="1424635"/>
                    <a:pt x="5067763" y="1350671"/>
                  </a:cubicBezTo>
                  <a:cubicBezTo>
                    <a:pt x="4922679" y="1279551"/>
                    <a:pt x="4781658" y="1199896"/>
                    <a:pt x="4641450" y="1119023"/>
                  </a:cubicBezTo>
                  <a:cubicBezTo>
                    <a:pt x="4504493" y="1039775"/>
                    <a:pt x="4363879" y="963778"/>
                    <a:pt x="4233018" y="874776"/>
                  </a:cubicBezTo>
                  <a:cubicBezTo>
                    <a:pt x="4170432" y="832104"/>
                    <a:pt x="4111504" y="784149"/>
                    <a:pt x="4056640" y="731317"/>
                  </a:cubicBezTo>
                  <a:cubicBezTo>
                    <a:pt x="4029005" y="704901"/>
                    <a:pt x="4011936" y="678079"/>
                    <a:pt x="3991210" y="646379"/>
                  </a:cubicBezTo>
                  <a:cubicBezTo>
                    <a:pt x="3973328" y="619151"/>
                    <a:pt x="3946099" y="597611"/>
                    <a:pt x="3925373" y="572821"/>
                  </a:cubicBezTo>
                  <a:cubicBezTo>
                    <a:pt x="3829869" y="459842"/>
                    <a:pt x="3772566" y="319227"/>
                    <a:pt x="3699821" y="191618"/>
                  </a:cubicBezTo>
                  <a:cubicBezTo>
                    <a:pt x="3654304" y="111963"/>
                    <a:pt x="3592938" y="-14834"/>
                    <a:pt x="3482397" y="1422"/>
                  </a:cubicBezTo>
                  <a:cubicBezTo>
                    <a:pt x="3430378" y="9144"/>
                    <a:pt x="3384048" y="31902"/>
                    <a:pt x="3338125" y="57099"/>
                  </a:cubicBezTo>
                  <a:cubicBezTo>
                    <a:pt x="3312115" y="71323"/>
                    <a:pt x="3286512" y="86766"/>
                    <a:pt x="3260502" y="100990"/>
                  </a:cubicBezTo>
                  <a:cubicBezTo>
                    <a:pt x="3236118" y="114402"/>
                    <a:pt x="3207670" y="122936"/>
                    <a:pt x="3188163" y="142850"/>
                  </a:cubicBezTo>
                  <a:cubicBezTo>
                    <a:pt x="3160528" y="170891"/>
                    <a:pt x="3121514" y="186334"/>
                    <a:pt x="3089002" y="208686"/>
                  </a:cubicBezTo>
                  <a:cubicBezTo>
                    <a:pt x="3059741" y="228194"/>
                    <a:pt x="3032512" y="250952"/>
                    <a:pt x="3004470" y="272085"/>
                  </a:cubicBezTo>
                  <a:cubicBezTo>
                    <a:pt x="2948794" y="313944"/>
                    <a:pt x="2896774" y="359461"/>
                    <a:pt x="2845568" y="406603"/>
                  </a:cubicBezTo>
                  <a:cubicBezTo>
                    <a:pt x="2741530" y="502107"/>
                    <a:pt x="2642368" y="603301"/>
                    <a:pt x="2543206" y="704088"/>
                  </a:cubicBezTo>
                  <a:cubicBezTo>
                    <a:pt x="2345696" y="904037"/>
                    <a:pt x="2144122" y="1103173"/>
                    <a:pt x="1900688" y="1246632"/>
                  </a:cubicBezTo>
                  <a:cubicBezTo>
                    <a:pt x="1761699" y="1328725"/>
                    <a:pt x="1617427" y="1375461"/>
                    <a:pt x="1460150" y="1407567"/>
                  </a:cubicBezTo>
                  <a:cubicBezTo>
                    <a:pt x="1440237" y="1411631"/>
                    <a:pt x="1430890" y="1428699"/>
                    <a:pt x="1407725" y="1431951"/>
                  </a:cubicBezTo>
                  <a:cubicBezTo>
                    <a:pt x="1367898" y="1437640"/>
                    <a:pt x="1328477" y="1444955"/>
                    <a:pt x="1289056" y="1452271"/>
                  </a:cubicBezTo>
                  <a:cubicBezTo>
                    <a:pt x="1206150" y="1467714"/>
                    <a:pt x="1123651" y="1486815"/>
                    <a:pt x="1041152" y="1506322"/>
                  </a:cubicBezTo>
                  <a:cubicBezTo>
                    <a:pt x="880218" y="1544930"/>
                    <a:pt x="718470" y="1579880"/>
                    <a:pt x="558755" y="1623365"/>
                  </a:cubicBezTo>
                  <a:cubicBezTo>
                    <a:pt x="414890" y="1662379"/>
                    <a:pt x="276714" y="1698143"/>
                    <a:pt x="153981" y="1785925"/>
                  </a:cubicBezTo>
                  <a:cubicBezTo>
                    <a:pt x="105619" y="1820469"/>
                    <a:pt x="51568" y="1859077"/>
                    <a:pt x="15805" y="1907032"/>
                  </a:cubicBezTo>
                  <a:cubicBezTo>
                    <a:pt x="-17926" y="1952143"/>
                    <a:pt x="8083" y="1985467"/>
                    <a:pt x="40189" y="2018792"/>
                  </a:cubicBezTo>
                  <a:cubicBezTo>
                    <a:pt x="129190" y="2111858"/>
                    <a:pt x="242170" y="2176475"/>
                    <a:pt x="360838" y="2223618"/>
                  </a:cubicBezTo>
                  <a:cubicBezTo>
                    <a:pt x="540467" y="2295551"/>
                    <a:pt x="738384" y="2333346"/>
                    <a:pt x="930611" y="2347570"/>
                  </a:cubicBezTo>
                  <a:cubicBezTo>
                    <a:pt x="1165917" y="2365045"/>
                    <a:pt x="1401629" y="2344725"/>
                    <a:pt x="1636934" y="2346351"/>
                  </a:cubicBezTo>
                  <a:cubicBezTo>
                    <a:pt x="1849482" y="2347570"/>
                    <a:pt x="2051462" y="2386584"/>
                    <a:pt x="2246128" y="2473554"/>
                  </a:cubicBezTo>
                  <a:cubicBezTo>
                    <a:pt x="2393245" y="2539391"/>
                    <a:pt x="2528170" y="2629611"/>
                    <a:pt x="2650496" y="2734463"/>
                  </a:cubicBezTo>
                  <a:lnTo>
                    <a:pt x="2662282" y="2734463"/>
                  </a:lnTo>
                  <a:cubicBezTo>
                    <a:pt x="2485091" y="2582063"/>
                    <a:pt x="2281891" y="2462175"/>
                    <a:pt x="2056746" y="2394306"/>
                  </a:cubicBezTo>
                  <a:cubicBezTo>
                    <a:pt x="1758042" y="2304491"/>
                    <a:pt x="1440643" y="2345944"/>
                    <a:pt x="1133811" y="2345944"/>
                  </a:cubicBezTo>
                  <a:cubicBezTo>
                    <a:pt x="829824" y="2345944"/>
                    <a:pt x="501046" y="2302866"/>
                    <a:pt x="230384" y="2153311"/>
                  </a:cubicBezTo>
                  <a:cubicBezTo>
                    <a:pt x="167392" y="2118360"/>
                    <a:pt x="109683" y="2074469"/>
                    <a:pt x="57664" y="2024888"/>
                  </a:cubicBezTo>
                  <a:cubicBezTo>
                    <a:pt x="34906" y="2003349"/>
                    <a:pt x="3206" y="1973275"/>
                    <a:pt x="9302" y="1937512"/>
                  </a:cubicBezTo>
                  <a:cubicBezTo>
                    <a:pt x="13773" y="1911096"/>
                    <a:pt x="38970" y="1889151"/>
                    <a:pt x="57664" y="1872895"/>
                  </a:cubicBezTo>
                  <a:cubicBezTo>
                    <a:pt x="94646" y="1841195"/>
                    <a:pt x="132442" y="1810309"/>
                    <a:pt x="171862" y="1781861"/>
                  </a:cubicBezTo>
                  <a:cubicBezTo>
                    <a:pt x="301504" y="1689202"/>
                    <a:pt x="464064" y="1655471"/>
                    <a:pt x="615651" y="1615643"/>
                  </a:cubicBezTo>
                  <a:cubicBezTo>
                    <a:pt x="775773" y="1573784"/>
                    <a:pt x="938333" y="1538021"/>
                    <a:pt x="1099267" y="1499819"/>
                  </a:cubicBezTo>
                  <a:cubicBezTo>
                    <a:pt x="1175670" y="1481938"/>
                    <a:pt x="1252074" y="1465682"/>
                    <a:pt x="1329290" y="1451864"/>
                  </a:cubicBezTo>
                  <a:cubicBezTo>
                    <a:pt x="1363427" y="1445768"/>
                    <a:pt x="1405286" y="1445768"/>
                    <a:pt x="1437392" y="1432357"/>
                  </a:cubicBezTo>
                  <a:cubicBezTo>
                    <a:pt x="1441050" y="1430731"/>
                    <a:pt x="1445520" y="1425448"/>
                    <a:pt x="1447146" y="1423823"/>
                  </a:cubicBezTo>
                  <a:cubicBezTo>
                    <a:pt x="1465027" y="1407567"/>
                    <a:pt x="1495507" y="1407160"/>
                    <a:pt x="1518266" y="1402283"/>
                  </a:cubicBezTo>
                  <a:cubicBezTo>
                    <a:pt x="1793805" y="1341730"/>
                    <a:pt x="2025046" y="1192581"/>
                    <a:pt x="2236374" y="1008888"/>
                  </a:cubicBezTo>
                  <a:cubicBezTo>
                    <a:pt x="2447702" y="825195"/>
                    <a:pt x="2633427" y="613867"/>
                    <a:pt x="2837846" y="422859"/>
                  </a:cubicBezTo>
                  <a:cubicBezTo>
                    <a:pt x="2892304" y="372059"/>
                    <a:pt x="2947574" y="321666"/>
                    <a:pt x="3007722" y="278181"/>
                  </a:cubicBezTo>
                  <a:cubicBezTo>
                    <a:pt x="3036170" y="257454"/>
                    <a:pt x="3063805" y="235102"/>
                    <a:pt x="3092253" y="214782"/>
                  </a:cubicBezTo>
                  <a:cubicBezTo>
                    <a:pt x="3120701" y="194462"/>
                    <a:pt x="3157683" y="183083"/>
                    <a:pt x="3182474" y="158699"/>
                  </a:cubicBezTo>
                  <a:cubicBezTo>
                    <a:pt x="3223520" y="117246"/>
                    <a:pt x="3290576" y="91643"/>
                    <a:pt x="3341376" y="63602"/>
                  </a:cubicBezTo>
                  <a:cubicBezTo>
                    <a:pt x="3401523" y="29870"/>
                    <a:pt x="3471424" y="-5893"/>
                    <a:pt x="3541731" y="14427"/>
                  </a:cubicBezTo>
                  <a:cubicBezTo>
                    <a:pt x="3611226" y="34341"/>
                    <a:pt x="3657962" y="137160"/>
                    <a:pt x="3692099" y="195275"/>
                  </a:cubicBezTo>
                  <a:cubicBezTo>
                    <a:pt x="3729894" y="259893"/>
                    <a:pt x="3762813" y="326949"/>
                    <a:pt x="3798170" y="392786"/>
                  </a:cubicBezTo>
                  <a:cubicBezTo>
                    <a:pt x="3827837" y="447650"/>
                    <a:pt x="3859536" y="502107"/>
                    <a:pt x="3897738" y="551282"/>
                  </a:cubicBezTo>
                  <a:cubicBezTo>
                    <a:pt x="3918870" y="578511"/>
                    <a:pt x="3941222" y="604114"/>
                    <a:pt x="3965200" y="628904"/>
                  </a:cubicBezTo>
                  <a:cubicBezTo>
                    <a:pt x="3988771" y="652882"/>
                    <a:pt x="4000557" y="685800"/>
                    <a:pt x="4024534" y="710997"/>
                  </a:cubicBezTo>
                  <a:cubicBezTo>
                    <a:pt x="4122883" y="814223"/>
                    <a:pt x="4241552" y="894283"/>
                    <a:pt x="4363472" y="966623"/>
                  </a:cubicBezTo>
                  <a:cubicBezTo>
                    <a:pt x="4504493" y="1049935"/>
                    <a:pt x="4645920" y="1132027"/>
                    <a:pt x="4788567" y="1212088"/>
                  </a:cubicBezTo>
                  <a:cubicBezTo>
                    <a:pt x="5060855" y="1364488"/>
                    <a:pt x="5335581" y="1503883"/>
                    <a:pt x="5648103" y="1543711"/>
                  </a:cubicBezTo>
                  <a:cubicBezTo>
                    <a:pt x="5963469" y="1584351"/>
                    <a:pt x="6282493" y="1572159"/>
                    <a:pt x="6597859" y="1612799"/>
                  </a:cubicBezTo>
                  <a:cubicBezTo>
                    <a:pt x="6644189" y="1618895"/>
                    <a:pt x="6690112" y="1623771"/>
                    <a:pt x="6734410" y="1639215"/>
                  </a:cubicBezTo>
                  <a:cubicBezTo>
                    <a:pt x="6776269" y="1654251"/>
                    <a:pt x="6816503" y="1671727"/>
                    <a:pt x="6859175" y="1684325"/>
                  </a:cubicBezTo>
                  <a:cubicBezTo>
                    <a:pt x="6946957" y="1710335"/>
                    <a:pt x="7027831" y="1739189"/>
                    <a:pt x="7107485" y="1785925"/>
                  </a:cubicBezTo>
                  <a:cubicBezTo>
                    <a:pt x="7270858" y="1880616"/>
                    <a:pt x="7421632" y="2000911"/>
                    <a:pt x="7572813" y="2113890"/>
                  </a:cubicBezTo>
                  <a:cubicBezTo>
                    <a:pt x="7843069" y="2315871"/>
                    <a:pt x="8108042" y="2525573"/>
                    <a:pt x="8373421" y="2734056"/>
                  </a:cubicBezTo>
                  <a:lnTo>
                    <a:pt x="8386426" y="2734056"/>
                  </a:lnTo>
                  <a:cubicBezTo>
                    <a:pt x="8166157" y="2561336"/>
                    <a:pt x="7946295" y="2387803"/>
                    <a:pt x="7723587" y="2217928"/>
                  </a:cubicBezTo>
                  <a:cubicBezTo>
                    <a:pt x="7588256" y="2114296"/>
                    <a:pt x="7451706" y="2009851"/>
                    <a:pt x="7310685" y="1911503"/>
                  </a:cubicBezTo>
                  <a:close/>
                </a:path>
              </a:pathLst>
            </a:custGeom>
            <a:grpFill/>
            <a:ln w="406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2F9BAFD-8D29-4C09-BB36-D9206AC36225}"/>
                </a:ext>
              </a:extLst>
            </p:cNvPr>
            <p:cNvSpPr/>
            <p:nvPr/>
          </p:nvSpPr>
          <p:spPr>
            <a:xfrm>
              <a:off x="698052" y="4138467"/>
              <a:ext cx="7538049" cy="2338532"/>
            </a:xfrm>
            <a:custGeom>
              <a:avLst/>
              <a:gdLst>
                <a:gd name="connsiteX0" fmla="*/ 6451336 w 7538049"/>
                <a:gd name="connsiteY0" fmla="*/ 1586692 h 2338532"/>
                <a:gd name="connsiteX1" fmla="*/ 6034370 w 7538049"/>
                <a:gd name="connsiteY1" fmla="*/ 1405032 h 2338532"/>
                <a:gd name="connsiteX2" fmla="*/ 5560914 w 7538049"/>
                <a:gd name="connsiteY2" fmla="*/ 1345697 h 2338532"/>
                <a:gd name="connsiteX3" fmla="*/ 5033000 w 7538049"/>
                <a:gd name="connsiteY3" fmla="*/ 1316436 h 2338532"/>
                <a:gd name="connsiteX4" fmla="*/ 4111285 w 7538049"/>
                <a:gd name="connsiteY4" fmla="*/ 950270 h 2338532"/>
                <a:gd name="connsiteX5" fmla="*/ 3687816 w 7538049"/>
                <a:gd name="connsiteY5" fmla="*/ 703585 h 2338532"/>
                <a:gd name="connsiteX6" fmla="*/ 3281823 w 7538049"/>
                <a:gd name="connsiteY6" fmla="*/ 423982 h 2338532"/>
                <a:gd name="connsiteX7" fmla="*/ 3216392 w 7538049"/>
                <a:gd name="connsiteY7" fmla="*/ 361803 h 2338532"/>
                <a:gd name="connsiteX8" fmla="*/ 3143240 w 7538049"/>
                <a:gd name="connsiteY8" fmla="*/ 307752 h 2338532"/>
                <a:gd name="connsiteX9" fmla="*/ 3009128 w 7538049"/>
                <a:gd name="connsiteY9" fmla="*/ 170795 h 2338532"/>
                <a:gd name="connsiteX10" fmla="*/ 2730338 w 7538049"/>
                <a:gd name="connsiteY10" fmla="*/ 4984 h 2338532"/>
                <a:gd name="connsiteX11" fmla="*/ 2382053 w 7538049"/>
                <a:gd name="connsiteY11" fmla="*/ 117150 h 2338532"/>
                <a:gd name="connsiteX12" fmla="*/ 2055714 w 7538049"/>
                <a:gd name="connsiteY12" fmla="*/ 400817 h 2338532"/>
                <a:gd name="connsiteX13" fmla="*/ 1399784 w 7538049"/>
                <a:gd name="connsiteY13" fmla="*/ 1001476 h 2338532"/>
                <a:gd name="connsiteX14" fmla="*/ 955183 w 7538049"/>
                <a:gd name="connsiteY14" fmla="*/ 1205489 h 2338532"/>
                <a:gd name="connsiteX15" fmla="*/ 490668 w 7538049"/>
                <a:gd name="connsiteY15" fmla="*/ 1309528 h 2338532"/>
                <a:gd name="connsiteX16" fmla="*/ 109871 w 7538049"/>
                <a:gd name="connsiteY16" fmla="*/ 1420881 h 2338532"/>
                <a:gd name="connsiteX17" fmla="*/ 6239 w 7538049"/>
                <a:gd name="connsiteY17" fmla="*/ 1528171 h 2338532"/>
                <a:gd name="connsiteX18" fmla="*/ 46472 w 7538049"/>
                <a:gd name="connsiteY18" fmla="*/ 1630584 h 2338532"/>
                <a:gd name="connsiteX19" fmla="*/ 205375 w 7538049"/>
                <a:gd name="connsiteY19" fmla="*/ 1704548 h 2338532"/>
                <a:gd name="connsiteX20" fmla="*/ 428895 w 7538049"/>
                <a:gd name="connsiteY20" fmla="*/ 1746814 h 2338532"/>
                <a:gd name="connsiteX21" fmla="*/ 926735 w 7538049"/>
                <a:gd name="connsiteY21" fmla="*/ 1733809 h 2338532"/>
                <a:gd name="connsiteX22" fmla="*/ 1430264 w 7538049"/>
                <a:gd name="connsiteY22" fmla="*/ 1803304 h 2338532"/>
                <a:gd name="connsiteX23" fmla="*/ 1835445 w 7538049"/>
                <a:gd name="connsiteY23" fmla="*/ 2007723 h 2338532"/>
                <a:gd name="connsiteX24" fmla="*/ 2239407 w 7538049"/>
                <a:gd name="connsiteY24" fmla="*/ 2338533 h 2338532"/>
                <a:gd name="connsiteX25" fmla="*/ 2250380 w 7538049"/>
                <a:gd name="connsiteY25" fmla="*/ 2338533 h 2338532"/>
                <a:gd name="connsiteX26" fmla="*/ 1658255 w 7538049"/>
                <a:gd name="connsiteY26" fmla="*/ 1895963 h 2338532"/>
                <a:gd name="connsiteX27" fmla="*/ 1243320 w 7538049"/>
                <a:gd name="connsiteY27" fmla="*/ 1743563 h 2338532"/>
                <a:gd name="connsiteX28" fmla="*/ 767426 w 7538049"/>
                <a:gd name="connsiteY28" fmla="*/ 1732184 h 2338532"/>
                <a:gd name="connsiteX29" fmla="*/ 263084 w 7538049"/>
                <a:gd name="connsiteY29" fmla="*/ 1711457 h 2338532"/>
                <a:gd name="connsiteX30" fmla="*/ 41189 w 7538049"/>
                <a:gd name="connsiteY30" fmla="*/ 1614328 h 2338532"/>
                <a:gd name="connsiteX31" fmla="*/ 153356 w 7538049"/>
                <a:gd name="connsiteY31" fmla="*/ 1405844 h 2338532"/>
                <a:gd name="connsiteX32" fmla="*/ 341925 w 7538049"/>
                <a:gd name="connsiteY32" fmla="*/ 1351387 h 2338532"/>
                <a:gd name="connsiteX33" fmla="*/ 582920 w 7538049"/>
                <a:gd name="connsiteY33" fmla="*/ 1292459 h 2338532"/>
                <a:gd name="connsiteX34" fmla="*/ 1054344 w 7538049"/>
                <a:gd name="connsiteY34" fmla="*/ 1183544 h 2338532"/>
                <a:gd name="connsiteX35" fmla="*/ 1447740 w 7538049"/>
                <a:gd name="connsiteY35" fmla="*/ 977905 h 2338532"/>
                <a:gd name="connsiteX36" fmla="*/ 1765544 w 7538049"/>
                <a:gd name="connsiteY36" fmla="*/ 705211 h 2338532"/>
                <a:gd name="connsiteX37" fmla="*/ 2431634 w 7538049"/>
                <a:gd name="connsiteY37" fmla="*/ 94392 h 2338532"/>
                <a:gd name="connsiteX38" fmla="*/ 2857948 w 7538049"/>
                <a:gd name="connsiteY38" fmla="*/ 61067 h 2338532"/>
                <a:gd name="connsiteX39" fmla="*/ 3137957 w 7538049"/>
                <a:gd name="connsiteY39" fmla="*/ 313441 h 2338532"/>
                <a:gd name="connsiteX40" fmla="*/ 3276133 w 7538049"/>
                <a:gd name="connsiteY40" fmla="*/ 429672 h 2338532"/>
                <a:gd name="connsiteX41" fmla="*/ 3459826 w 7538049"/>
                <a:gd name="connsiteY41" fmla="*/ 573131 h 2338532"/>
                <a:gd name="connsiteX42" fmla="*/ 3871509 w 7538049"/>
                <a:gd name="connsiteY42" fmla="*/ 818190 h 2338532"/>
                <a:gd name="connsiteX43" fmla="*/ 4721292 w 7538049"/>
                <a:gd name="connsiteY43" fmla="*/ 1248568 h 2338532"/>
                <a:gd name="connsiteX44" fmla="*/ 5188652 w 7538049"/>
                <a:gd name="connsiteY44" fmla="*/ 1340820 h 2338532"/>
                <a:gd name="connsiteX45" fmla="*/ 5705186 w 7538049"/>
                <a:gd name="connsiteY45" fmla="*/ 1367236 h 2338532"/>
                <a:gd name="connsiteX46" fmla="*/ 6190428 w 7538049"/>
                <a:gd name="connsiteY46" fmla="*/ 1460302 h 2338532"/>
                <a:gd name="connsiteX47" fmla="*/ 6632184 w 7538049"/>
                <a:gd name="connsiteY47" fmla="*/ 1713896 h 2338532"/>
                <a:gd name="connsiteX48" fmla="*/ 7035740 w 7538049"/>
                <a:gd name="connsiteY48" fmla="*/ 1994312 h 2338532"/>
                <a:gd name="connsiteX49" fmla="*/ 7441327 w 7538049"/>
                <a:gd name="connsiteY49" fmla="*/ 2277166 h 2338532"/>
                <a:gd name="connsiteX50" fmla="*/ 7523420 w 7538049"/>
                <a:gd name="connsiteY50" fmla="*/ 2338533 h 2338532"/>
                <a:gd name="connsiteX51" fmla="*/ 7538050 w 7538049"/>
                <a:gd name="connsiteY51" fmla="*/ 2338533 h 2338532"/>
                <a:gd name="connsiteX52" fmla="*/ 6869116 w 7538049"/>
                <a:gd name="connsiteY52" fmla="*/ 1865483 h 2338532"/>
                <a:gd name="connsiteX53" fmla="*/ 6451336 w 7538049"/>
                <a:gd name="connsiteY53" fmla="*/ 1586692 h 233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38049" h="2338532">
                  <a:moveTo>
                    <a:pt x="6451336" y="1586692"/>
                  </a:moveTo>
                  <a:cubicBezTo>
                    <a:pt x="6320476" y="1503787"/>
                    <a:pt x="6185551" y="1440795"/>
                    <a:pt x="6034370" y="1405032"/>
                  </a:cubicBezTo>
                  <a:cubicBezTo>
                    <a:pt x="5881564" y="1368862"/>
                    <a:pt x="5717378" y="1357889"/>
                    <a:pt x="5560914" y="1345697"/>
                  </a:cubicBezTo>
                  <a:cubicBezTo>
                    <a:pt x="5384943" y="1331880"/>
                    <a:pt x="5207752" y="1342446"/>
                    <a:pt x="5033000" y="1316436"/>
                  </a:cubicBezTo>
                  <a:cubicBezTo>
                    <a:pt x="4700972" y="1266856"/>
                    <a:pt x="4398610" y="1117300"/>
                    <a:pt x="4111285" y="950270"/>
                  </a:cubicBezTo>
                  <a:cubicBezTo>
                    <a:pt x="3969858" y="868177"/>
                    <a:pt x="3829244" y="785272"/>
                    <a:pt x="3687816" y="703585"/>
                  </a:cubicBezTo>
                  <a:cubicBezTo>
                    <a:pt x="3547608" y="622712"/>
                    <a:pt x="3397240" y="539806"/>
                    <a:pt x="3281823" y="423982"/>
                  </a:cubicBezTo>
                  <a:cubicBezTo>
                    <a:pt x="3261096" y="402849"/>
                    <a:pt x="3241183" y="378059"/>
                    <a:pt x="3216392" y="361803"/>
                  </a:cubicBezTo>
                  <a:cubicBezTo>
                    <a:pt x="3189570" y="344328"/>
                    <a:pt x="3166405" y="330510"/>
                    <a:pt x="3143240" y="307752"/>
                  </a:cubicBezTo>
                  <a:cubicBezTo>
                    <a:pt x="3098130" y="262641"/>
                    <a:pt x="3055052" y="215499"/>
                    <a:pt x="3009128" y="170795"/>
                  </a:cubicBezTo>
                  <a:cubicBezTo>
                    <a:pt x="2930287" y="93985"/>
                    <a:pt x="2840472" y="26116"/>
                    <a:pt x="2730338" y="4984"/>
                  </a:cubicBezTo>
                  <a:cubicBezTo>
                    <a:pt x="2603948" y="-18994"/>
                    <a:pt x="2482434" y="47656"/>
                    <a:pt x="2382053" y="117150"/>
                  </a:cubicBezTo>
                  <a:cubicBezTo>
                    <a:pt x="2263384" y="199243"/>
                    <a:pt x="2158127" y="299624"/>
                    <a:pt x="2055714" y="400817"/>
                  </a:cubicBezTo>
                  <a:cubicBezTo>
                    <a:pt x="1844386" y="609300"/>
                    <a:pt x="1646469" y="833227"/>
                    <a:pt x="1399784" y="1001476"/>
                  </a:cubicBezTo>
                  <a:cubicBezTo>
                    <a:pt x="1268111" y="1091291"/>
                    <a:pt x="1108396" y="1164036"/>
                    <a:pt x="955183" y="1205489"/>
                  </a:cubicBezTo>
                  <a:cubicBezTo>
                    <a:pt x="801564" y="1247348"/>
                    <a:pt x="644287" y="1267262"/>
                    <a:pt x="490668" y="1309528"/>
                  </a:cubicBezTo>
                  <a:cubicBezTo>
                    <a:pt x="363058" y="1344884"/>
                    <a:pt x="225695" y="1351387"/>
                    <a:pt x="109871" y="1420881"/>
                  </a:cubicBezTo>
                  <a:cubicBezTo>
                    <a:pt x="66386" y="1446891"/>
                    <a:pt x="31436" y="1484280"/>
                    <a:pt x="6239" y="1528171"/>
                  </a:cubicBezTo>
                  <a:cubicBezTo>
                    <a:pt x="-14894" y="1564747"/>
                    <a:pt x="22495" y="1608232"/>
                    <a:pt x="46472" y="1630584"/>
                  </a:cubicBezTo>
                  <a:cubicBezTo>
                    <a:pt x="88738" y="1670004"/>
                    <a:pt x="151730" y="1687480"/>
                    <a:pt x="205375" y="1704548"/>
                  </a:cubicBezTo>
                  <a:cubicBezTo>
                    <a:pt x="277714" y="1727307"/>
                    <a:pt x="353711" y="1738686"/>
                    <a:pt x="428895" y="1746814"/>
                  </a:cubicBezTo>
                  <a:cubicBezTo>
                    <a:pt x="592268" y="1764289"/>
                    <a:pt x="762549" y="1738686"/>
                    <a:pt x="926735" y="1733809"/>
                  </a:cubicBezTo>
                  <a:cubicBezTo>
                    <a:pt x="1098642" y="1728932"/>
                    <a:pt x="1268111" y="1743563"/>
                    <a:pt x="1430264" y="1803304"/>
                  </a:cubicBezTo>
                  <a:cubicBezTo>
                    <a:pt x="1572504" y="1855729"/>
                    <a:pt x="1707836" y="1926036"/>
                    <a:pt x="1835445" y="2007723"/>
                  </a:cubicBezTo>
                  <a:cubicBezTo>
                    <a:pt x="1982156" y="2102008"/>
                    <a:pt x="2116674" y="2214581"/>
                    <a:pt x="2239407" y="2338533"/>
                  </a:cubicBezTo>
                  <a:lnTo>
                    <a:pt x="2250380" y="2338533"/>
                  </a:lnTo>
                  <a:cubicBezTo>
                    <a:pt x="2076034" y="2162155"/>
                    <a:pt x="1878524" y="2010974"/>
                    <a:pt x="1658255" y="1895963"/>
                  </a:cubicBezTo>
                  <a:cubicBezTo>
                    <a:pt x="1527394" y="1827688"/>
                    <a:pt x="1388405" y="1769979"/>
                    <a:pt x="1243320" y="1743563"/>
                  </a:cubicBezTo>
                  <a:cubicBezTo>
                    <a:pt x="1086856" y="1715115"/>
                    <a:pt x="925516" y="1724056"/>
                    <a:pt x="767426" y="1732184"/>
                  </a:cubicBezTo>
                  <a:cubicBezTo>
                    <a:pt x="597144" y="1741124"/>
                    <a:pt x="430927" y="1749659"/>
                    <a:pt x="263084" y="1711457"/>
                  </a:cubicBezTo>
                  <a:cubicBezTo>
                    <a:pt x="185868" y="1693982"/>
                    <a:pt x="100117" y="1669598"/>
                    <a:pt x="41189" y="1614328"/>
                  </a:cubicBezTo>
                  <a:cubicBezTo>
                    <a:pt x="-46187" y="1532235"/>
                    <a:pt x="85487" y="1439982"/>
                    <a:pt x="153356" y="1405844"/>
                  </a:cubicBezTo>
                  <a:cubicBezTo>
                    <a:pt x="211877" y="1376584"/>
                    <a:pt x="278120" y="1362360"/>
                    <a:pt x="341925" y="1351387"/>
                  </a:cubicBezTo>
                  <a:cubicBezTo>
                    <a:pt x="423612" y="1337163"/>
                    <a:pt x="502860" y="1313592"/>
                    <a:pt x="582920" y="1292459"/>
                  </a:cubicBezTo>
                  <a:cubicBezTo>
                    <a:pt x="738572" y="1251006"/>
                    <a:pt x="902757" y="1242472"/>
                    <a:pt x="1054344" y="1183544"/>
                  </a:cubicBezTo>
                  <a:cubicBezTo>
                    <a:pt x="1192927" y="1129492"/>
                    <a:pt x="1326226" y="1064062"/>
                    <a:pt x="1447740" y="977905"/>
                  </a:cubicBezTo>
                  <a:cubicBezTo>
                    <a:pt x="1561532" y="897032"/>
                    <a:pt x="1665570" y="802747"/>
                    <a:pt x="1765544" y="705211"/>
                  </a:cubicBezTo>
                  <a:cubicBezTo>
                    <a:pt x="1980124" y="496321"/>
                    <a:pt x="2177228" y="257358"/>
                    <a:pt x="2431634" y="94392"/>
                  </a:cubicBezTo>
                  <a:cubicBezTo>
                    <a:pt x="2568184" y="7016"/>
                    <a:pt x="2713269" y="-20213"/>
                    <a:pt x="2857948" y="61067"/>
                  </a:cubicBezTo>
                  <a:cubicBezTo>
                    <a:pt x="2967269" y="122840"/>
                    <a:pt x="3050581" y="225252"/>
                    <a:pt x="3137957" y="313441"/>
                  </a:cubicBezTo>
                  <a:cubicBezTo>
                    <a:pt x="3181442" y="357739"/>
                    <a:pt x="3232648" y="385780"/>
                    <a:pt x="3276133" y="429672"/>
                  </a:cubicBezTo>
                  <a:cubicBezTo>
                    <a:pt x="3331810" y="485348"/>
                    <a:pt x="3394396" y="529646"/>
                    <a:pt x="3459826" y="573131"/>
                  </a:cubicBezTo>
                  <a:cubicBezTo>
                    <a:pt x="3592719" y="662132"/>
                    <a:pt x="3733740" y="737723"/>
                    <a:pt x="3871509" y="818190"/>
                  </a:cubicBezTo>
                  <a:cubicBezTo>
                    <a:pt x="4147048" y="979124"/>
                    <a:pt x="4417304" y="1147780"/>
                    <a:pt x="4721292" y="1248568"/>
                  </a:cubicBezTo>
                  <a:cubicBezTo>
                    <a:pt x="4872472" y="1298961"/>
                    <a:pt x="5029749" y="1331473"/>
                    <a:pt x="5188652" y="1340820"/>
                  </a:cubicBezTo>
                  <a:cubicBezTo>
                    <a:pt x="5361372" y="1350980"/>
                    <a:pt x="5532872" y="1348136"/>
                    <a:pt x="5705186" y="1367236"/>
                  </a:cubicBezTo>
                  <a:cubicBezTo>
                    <a:pt x="5870184" y="1385524"/>
                    <a:pt x="6033557" y="1402593"/>
                    <a:pt x="6190428" y="1460302"/>
                  </a:cubicBezTo>
                  <a:cubicBezTo>
                    <a:pt x="6350143" y="1519230"/>
                    <a:pt x="6490351" y="1621643"/>
                    <a:pt x="6632184" y="1713896"/>
                  </a:cubicBezTo>
                  <a:cubicBezTo>
                    <a:pt x="6769954" y="1802897"/>
                    <a:pt x="6902034" y="1899620"/>
                    <a:pt x="7035740" y="1994312"/>
                  </a:cubicBezTo>
                  <a:cubicBezTo>
                    <a:pt x="7169852" y="2089409"/>
                    <a:pt x="7309653" y="2178817"/>
                    <a:pt x="7441327" y="2277166"/>
                  </a:cubicBezTo>
                  <a:cubicBezTo>
                    <a:pt x="7468556" y="2297486"/>
                    <a:pt x="7496191" y="2318213"/>
                    <a:pt x="7523420" y="2338533"/>
                  </a:cubicBezTo>
                  <a:lnTo>
                    <a:pt x="7538050" y="2338533"/>
                  </a:lnTo>
                  <a:cubicBezTo>
                    <a:pt x="7321439" y="2172721"/>
                    <a:pt x="7091010" y="2023572"/>
                    <a:pt x="6869116" y="1865483"/>
                  </a:cubicBezTo>
                  <a:cubicBezTo>
                    <a:pt x="6732565" y="1768760"/>
                    <a:pt x="6592764" y="1676507"/>
                    <a:pt x="6451336" y="1586692"/>
                  </a:cubicBezTo>
                  <a:close/>
                </a:path>
              </a:pathLst>
            </a:custGeom>
            <a:grpFill/>
            <a:ln w="406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E3DB5FE3-126C-45C7-8857-AF1A472C9345}"/>
                </a:ext>
              </a:extLst>
            </p:cNvPr>
            <p:cNvSpPr/>
            <p:nvPr/>
          </p:nvSpPr>
          <p:spPr>
            <a:xfrm>
              <a:off x="9442982" y="4155284"/>
              <a:ext cx="1209818" cy="1740867"/>
            </a:xfrm>
            <a:custGeom>
              <a:avLst/>
              <a:gdLst>
                <a:gd name="connsiteX0" fmla="*/ 755218 w 1209818"/>
                <a:gd name="connsiteY0" fmla="*/ 117402 h 1740867"/>
                <a:gd name="connsiteX1" fmla="*/ 535357 w 1209818"/>
                <a:gd name="connsiteY1" fmla="*/ 1172 h 1740867"/>
                <a:gd name="connsiteX2" fmla="*/ 315901 w 1209818"/>
                <a:gd name="connsiteY2" fmla="*/ 73917 h 1740867"/>
                <a:gd name="connsiteX3" fmla="*/ 65558 w 1209818"/>
                <a:gd name="connsiteY3" fmla="*/ 500637 h 1740867"/>
                <a:gd name="connsiteX4" fmla="*/ 7849 w 1209818"/>
                <a:gd name="connsiteY4" fmla="*/ 1040336 h 1740867"/>
                <a:gd name="connsiteX5" fmla="*/ 841782 w 1209818"/>
                <a:gd name="connsiteY5" fmla="*/ 1728778 h 1740867"/>
                <a:gd name="connsiteX6" fmla="*/ 1097408 w 1209818"/>
                <a:gd name="connsiteY6" fmla="*/ 1567437 h 1740867"/>
                <a:gd name="connsiteX7" fmla="*/ 1141298 w 1209818"/>
                <a:gd name="connsiteY7" fmla="*/ 1483719 h 1740867"/>
                <a:gd name="connsiteX8" fmla="*/ 1187222 w 1209818"/>
                <a:gd name="connsiteY8" fmla="*/ 1396343 h 1740867"/>
                <a:gd name="connsiteX9" fmla="*/ 1207136 w 1209818"/>
                <a:gd name="connsiteY9" fmla="*/ 1228093 h 1740867"/>
                <a:gd name="connsiteX10" fmla="*/ 1086841 w 1209818"/>
                <a:gd name="connsiteY10" fmla="*/ 553876 h 1740867"/>
                <a:gd name="connsiteX11" fmla="*/ 755218 w 1209818"/>
                <a:gd name="connsiteY11" fmla="*/ 117402 h 1740867"/>
                <a:gd name="connsiteX12" fmla="*/ 1196569 w 1209818"/>
                <a:gd name="connsiteY12" fmla="*/ 1027332 h 1740867"/>
                <a:gd name="connsiteX13" fmla="*/ 1200226 w 1209818"/>
                <a:gd name="connsiteY13" fmla="*/ 1198832 h 1740867"/>
                <a:gd name="connsiteX14" fmla="*/ 1170153 w 1209818"/>
                <a:gd name="connsiteY14" fmla="*/ 1409348 h 1740867"/>
                <a:gd name="connsiteX15" fmla="*/ 1109193 w 1209818"/>
                <a:gd name="connsiteY15" fmla="*/ 1532080 h 1740867"/>
                <a:gd name="connsiteX16" fmla="*/ 1029945 w 1209818"/>
                <a:gd name="connsiteY16" fmla="*/ 1622301 h 1740867"/>
                <a:gd name="connsiteX17" fmla="*/ 851536 w 1209818"/>
                <a:gd name="connsiteY17" fmla="*/ 1717399 h 1740867"/>
                <a:gd name="connsiteX18" fmla="*/ 473177 w 1209818"/>
                <a:gd name="connsiteY18" fmla="*/ 1665380 h 1740867"/>
                <a:gd name="connsiteX19" fmla="*/ 15977 w 1209818"/>
                <a:gd name="connsiteY19" fmla="*/ 1039930 h 1740867"/>
                <a:gd name="connsiteX20" fmla="*/ 133021 w 1209818"/>
                <a:gd name="connsiteY20" fmla="*/ 345392 h 1740867"/>
                <a:gd name="connsiteX21" fmla="*/ 321590 w 1209818"/>
                <a:gd name="connsiteY21" fmla="*/ 79607 h 1740867"/>
                <a:gd name="connsiteX22" fmla="*/ 482525 w 1209818"/>
                <a:gd name="connsiteY22" fmla="*/ 7674 h 1740867"/>
                <a:gd name="connsiteX23" fmla="*/ 681254 w 1209818"/>
                <a:gd name="connsiteY23" fmla="*/ 74324 h 1740867"/>
                <a:gd name="connsiteX24" fmla="*/ 1121385 w 1209818"/>
                <a:gd name="connsiteY24" fmla="*/ 662791 h 1740867"/>
                <a:gd name="connsiteX25" fmla="*/ 1196569 w 1209818"/>
                <a:gd name="connsiteY25" fmla="*/ 1027332 h 174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9818" h="1740867">
                  <a:moveTo>
                    <a:pt x="755218" y="117402"/>
                  </a:moveTo>
                  <a:cubicBezTo>
                    <a:pt x="693446" y="68634"/>
                    <a:pt x="615417" y="7268"/>
                    <a:pt x="535357" y="1172"/>
                  </a:cubicBezTo>
                  <a:cubicBezTo>
                    <a:pt x="445949" y="-5737"/>
                    <a:pt x="384176" y="17834"/>
                    <a:pt x="315901" y="73917"/>
                  </a:cubicBezTo>
                  <a:cubicBezTo>
                    <a:pt x="187885" y="179175"/>
                    <a:pt x="114326" y="345799"/>
                    <a:pt x="65558" y="500637"/>
                  </a:cubicBezTo>
                  <a:cubicBezTo>
                    <a:pt x="11506" y="672544"/>
                    <a:pt x="-14096" y="860708"/>
                    <a:pt x="7849" y="1040336"/>
                  </a:cubicBezTo>
                  <a:cubicBezTo>
                    <a:pt x="48082" y="1413818"/>
                    <a:pt x="447981" y="1816154"/>
                    <a:pt x="841782" y="1728778"/>
                  </a:cubicBezTo>
                  <a:cubicBezTo>
                    <a:pt x="942976" y="1706426"/>
                    <a:pt x="1029538" y="1643840"/>
                    <a:pt x="1097408" y="1567437"/>
                  </a:cubicBezTo>
                  <a:cubicBezTo>
                    <a:pt x="1118134" y="1544272"/>
                    <a:pt x="1127481" y="1511760"/>
                    <a:pt x="1141298" y="1483719"/>
                  </a:cubicBezTo>
                  <a:cubicBezTo>
                    <a:pt x="1153490" y="1458116"/>
                    <a:pt x="1182752" y="1423572"/>
                    <a:pt x="1187222" y="1396343"/>
                  </a:cubicBezTo>
                  <a:cubicBezTo>
                    <a:pt x="1196976" y="1340666"/>
                    <a:pt x="1203478" y="1284583"/>
                    <a:pt x="1207136" y="1228093"/>
                  </a:cubicBezTo>
                  <a:cubicBezTo>
                    <a:pt x="1221360" y="998071"/>
                    <a:pt x="1178688" y="764391"/>
                    <a:pt x="1086841" y="553876"/>
                  </a:cubicBezTo>
                  <a:cubicBezTo>
                    <a:pt x="1012470" y="383594"/>
                    <a:pt x="899897" y="232007"/>
                    <a:pt x="755218" y="117402"/>
                  </a:cubicBezTo>
                  <a:close/>
                  <a:moveTo>
                    <a:pt x="1196569" y="1027332"/>
                  </a:moveTo>
                  <a:cubicBezTo>
                    <a:pt x="1201040" y="1084228"/>
                    <a:pt x="1201853" y="1141530"/>
                    <a:pt x="1200226" y="1198832"/>
                  </a:cubicBezTo>
                  <a:cubicBezTo>
                    <a:pt x="1198194" y="1262231"/>
                    <a:pt x="1201446" y="1353671"/>
                    <a:pt x="1170153" y="1409348"/>
                  </a:cubicBezTo>
                  <a:cubicBezTo>
                    <a:pt x="1147801" y="1449175"/>
                    <a:pt x="1128294" y="1490628"/>
                    <a:pt x="1109193" y="1532080"/>
                  </a:cubicBezTo>
                  <a:cubicBezTo>
                    <a:pt x="1092530" y="1568250"/>
                    <a:pt x="1059613" y="1596698"/>
                    <a:pt x="1029945" y="1622301"/>
                  </a:cubicBezTo>
                  <a:cubicBezTo>
                    <a:pt x="978333" y="1667412"/>
                    <a:pt x="916966" y="1698704"/>
                    <a:pt x="851536" y="1717399"/>
                  </a:cubicBezTo>
                  <a:cubicBezTo>
                    <a:pt x="724333" y="1753162"/>
                    <a:pt x="589001" y="1722276"/>
                    <a:pt x="473177" y="1665380"/>
                  </a:cubicBezTo>
                  <a:cubicBezTo>
                    <a:pt x="239497" y="1550368"/>
                    <a:pt x="44425" y="1302871"/>
                    <a:pt x="15977" y="1039930"/>
                  </a:cubicBezTo>
                  <a:cubicBezTo>
                    <a:pt x="-12471" y="806250"/>
                    <a:pt x="36704" y="558346"/>
                    <a:pt x="133021" y="345392"/>
                  </a:cubicBezTo>
                  <a:cubicBezTo>
                    <a:pt x="178130" y="245824"/>
                    <a:pt x="238685" y="151133"/>
                    <a:pt x="321590" y="79607"/>
                  </a:cubicBezTo>
                  <a:cubicBezTo>
                    <a:pt x="368326" y="38967"/>
                    <a:pt x="419938" y="10925"/>
                    <a:pt x="482525" y="7674"/>
                  </a:cubicBezTo>
                  <a:cubicBezTo>
                    <a:pt x="560553" y="3610"/>
                    <a:pt x="617449" y="33277"/>
                    <a:pt x="681254" y="74324"/>
                  </a:cubicBezTo>
                  <a:cubicBezTo>
                    <a:pt x="893394" y="209248"/>
                    <a:pt x="1038886" y="428298"/>
                    <a:pt x="1121385" y="662791"/>
                  </a:cubicBezTo>
                  <a:cubicBezTo>
                    <a:pt x="1162432" y="780240"/>
                    <a:pt x="1186409" y="903380"/>
                    <a:pt x="1196569" y="1027332"/>
                  </a:cubicBezTo>
                  <a:close/>
                </a:path>
              </a:pathLst>
            </a:custGeom>
            <a:grpFill/>
            <a:ln w="406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57A251E-1C54-4E02-A098-014166D50FA2}"/>
                </a:ext>
              </a:extLst>
            </p:cNvPr>
            <p:cNvSpPr/>
            <p:nvPr/>
          </p:nvSpPr>
          <p:spPr>
            <a:xfrm>
              <a:off x="2083083" y="4406343"/>
              <a:ext cx="5893328" cy="2070656"/>
            </a:xfrm>
            <a:custGeom>
              <a:avLst/>
              <a:gdLst>
                <a:gd name="connsiteX0" fmla="*/ 4783045 w 5893328"/>
                <a:gd name="connsiteY0" fmla="*/ 1359863 h 2070656"/>
                <a:gd name="connsiteX1" fmla="*/ 4318529 w 5893328"/>
                <a:gd name="connsiteY1" fmla="*/ 1250948 h 2070656"/>
                <a:gd name="connsiteX2" fmla="*/ 3816625 w 5893328"/>
                <a:gd name="connsiteY2" fmla="*/ 1221281 h 2070656"/>
                <a:gd name="connsiteX3" fmla="*/ 3323662 w 5893328"/>
                <a:gd name="connsiteY3" fmla="*/ 1123339 h 2070656"/>
                <a:gd name="connsiteX4" fmla="*/ 2860366 w 5893328"/>
                <a:gd name="connsiteY4" fmla="*/ 902257 h 2070656"/>
                <a:gd name="connsiteX5" fmla="*/ 2422673 w 5893328"/>
                <a:gd name="connsiteY5" fmla="*/ 655572 h 2070656"/>
                <a:gd name="connsiteX6" fmla="*/ 1566795 w 5893328"/>
                <a:gd name="connsiteY6" fmla="*/ 130503 h 2070656"/>
                <a:gd name="connsiteX7" fmla="*/ 1186404 w 5893328"/>
                <a:gd name="connsiteY7" fmla="*/ 4113 h 2070656"/>
                <a:gd name="connsiteX8" fmla="*/ 820644 w 5893328"/>
                <a:gd name="connsiteY8" fmla="*/ 205687 h 2070656"/>
                <a:gd name="connsiteX9" fmla="*/ 655646 w 5893328"/>
                <a:gd name="connsiteY9" fmla="*/ 373124 h 2070656"/>
                <a:gd name="connsiteX10" fmla="*/ 478862 w 5893328"/>
                <a:gd name="connsiteY10" fmla="*/ 547469 h 2070656"/>
                <a:gd name="connsiteX11" fmla="*/ 145208 w 5893328"/>
                <a:gd name="connsiteY11" fmla="*/ 891691 h 2070656"/>
                <a:gd name="connsiteX12" fmla="*/ 11096 w 5893328"/>
                <a:gd name="connsiteY12" fmla="*/ 1199335 h 2070656"/>
                <a:gd name="connsiteX13" fmla="*/ 261438 w 5893328"/>
                <a:gd name="connsiteY13" fmla="*/ 1416759 h 2070656"/>
                <a:gd name="connsiteX14" fmla="*/ 1022625 w 5893328"/>
                <a:gd name="connsiteY14" fmla="*/ 2070251 h 2070656"/>
                <a:gd name="connsiteX15" fmla="*/ 1034004 w 5893328"/>
                <a:gd name="connsiteY15" fmla="*/ 2070251 h 2070656"/>
                <a:gd name="connsiteX16" fmla="*/ 463419 w 5893328"/>
                <a:gd name="connsiteY16" fmla="*/ 1556155 h 2070656"/>
                <a:gd name="connsiteX17" fmla="*/ 96440 w 5893328"/>
                <a:gd name="connsiteY17" fmla="*/ 1289556 h 2070656"/>
                <a:gd name="connsiteX18" fmla="*/ 9876 w 5893328"/>
                <a:gd name="connsiteY18" fmla="*/ 1111553 h 2070656"/>
                <a:gd name="connsiteX19" fmla="*/ 68804 w 5893328"/>
                <a:gd name="connsiteY19" fmla="*/ 1004263 h 2070656"/>
                <a:gd name="connsiteX20" fmla="*/ 163089 w 5893328"/>
                <a:gd name="connsiteY20" fmla="*/ 882749 h 2070656"/>
                <a:gd name="connsiteX21" fmla="*/ 497963 w 5893328"/>
                <a:gd name="connsiteY21" fmla="*/ 540155 h 2070656"/>
                <a:gd name="connsiteX22" fmla="*/ 840558 w 5893328"/>
                <a:gd name="connsiteY22" fmla="*/ 199591 h 2070656"/>
                <a:gd name="connsiteX23" fmla="*/ 1304667 w 5893328"/>
                <a:gd name="connsiteY23" fmla="*/ 14273 h 2070656"/>
                <a:gd name="connsiteX24" fmla="*/ 1527780 w 5893328"/>
                <a:gd name="connsiteY24" fmla="*/ 117905 h 2070656"/>
                <a:gd name="connsiteX25" fmla="*/ 1746424 w 5893328"/>
                <a:gd name="connsiteY25" fmla="*/ 249579 h 2070656"/>
                <a:gd name="connsiteX26" fmla="*/ 2610430 w 5893328"/>
                <a:gd name="connsiteY26" fmla="*/ 773428 h 2070656"/>
                <a:gd name="connsiteX27" fmla="*/ 3482971 w 5893328"/>
                <a:gd name="connsiteY27" fmla="*/ 1180235 h 2070656"/>
                <a:gd name="connsiteX28" fmla="*/ 4475806 w 5893328"/>
                <a:gd name="connsiteY28" fmla="*/ 1281428 h 2070656"/>
                <a:gd name="connsiteX29" fmla="*/ 4956171 w 5893328"/>
                <a:gd name="connsiteY29" fmla="*/ 1460244 h 2070656"/>
                <a:gd name="connsiteX30" fmla="*/ 5379640 w 5893328"/>
                <a:gd name="connsiteY30" fmla="*/ 1721559 h 2070656"/>
                <a:gd name="connsiteX31" fmla="*/ 5879918 w 5893328"/>
                <a:gd name="connsiteY31" fmla="*/ 2070657 h 2070656"/>
                <a:gd name="connsiteX32" fmla="*/ 5893329 w 5893328"/>
                <a:gd name="connsiteY32" fmla="*/ 2070657 h 2070656"/>
                <a:gd name="connsiteX33" fmla="*/ 5200011 w 5893328"/>
                <a:gd name="connsiteY33" fmla="*/ 1596388 h 2070656"/>
                <a:gd name="connsiteX34" fmla="*/ 4783045 w 5893328"/>
                <a:gd name="connsiteY34" fmla="*/ 1359863 h 207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93328" h="2070656">
                  <a:moveTo>
                    <a:pt x="4783045" y="1359863"/>
                  </a:moveTo>
                  <a:cubicBezTo>
                    <a:pt x="4635115" y="1299309"/>
                    <a:pt x="4477025" y="1267611"/>
                    <a:pt x="4318529" y="1250948"/>
                  </a:cubicBezTo>
                  <a:cubicBezTo>
                    <a:pt x="4151905" y="1233473"/>
                    <a:pt x="3984062" y="1232253"/>
                    <a:pt x="3816625" y="1221281"/>
                  </a:cubicBezTo>
                  <a:cubicBezTo>
                    <a:pt x="3646750" y="1210308"/>
                    <a:pt x="3484190" y="1179421"/>
                    <a:pt x="3323662" y="1123339"/>
                  </a:cubicBezTo>
                  <a:cubicBezTo>
                    <a:pt x="3161915" y="1067255"/>
                    <a:pt x="3010734" y="983131"/>
                    <a:pt x="2860366" y="902257"/>
                  </a:cubicBezTo>
                  <a:cubicBezTo>
                    <a:pt x="2712843" y="823009"/>
                    <a:pt x="2567352" y="739697"/>
                    <a:pt x="2422673" y="655572"/>
                  </a:cubicBezTo>
                  <a:cubicBezTo>
                    <a:pt x="2133317" y="486509"/>
                    <a:pt x="1856152" y="298753"/>
                    <a:pt x="1566795" y="130503"/>
                  </a:cubicBezTo>
                  <a:cubicBezTo>
                    <a:pt x="1450564" y="63041"/>
                    <a:pt x="1327425" y="-19458"/>
                    <a:pt x="1186404" y="4113"/>
                  </a:cubicBezTo>
                  <a:cubicBezTo>
                    <a:pt x="1041726" y="28497"/>
                    <a:pt x="931592" y="115873"/>
                    <a:pt x="820644" y="205687"/>
                  </a:cubicBezTo>
                  <a:cubicBezTo>
                    <a:pt x="759278" y="255675"/>
                    <a:pt x="710104" y="315821"/>
                    <a:pt x="655646" y="373124"/>
                  </a:cubicBezTo>
                  <a:cubicBezTo>
                    <a:pt x="598750" y="433271"/>
                    <a:pt x="539009" y="490573"/>
                    <a:pt x="478862" y="547469"/>
                  </a:cubicBezTo>
                  <a:cubicBezTo>
                    <a:pt x="363038" y="658011"/>
                    <a:pt x="247620" y="768145"/>
                    <a:pt x="145208" y="891691"/>
                  </a:cubicBezTo>
                  <a:cubicBezTo>
                    <a:pt x="78152" y="972971"/>
                    <a:pt x="-36047" y="1084731"/>
                    <a:pt x="11096" y="1199335"/>
                  </a:cubicBezTo>
                  <a:cubicBezTo>
                    <a:pt x="51736" y="1298091"/>
                    <a:pt x="179345" y="1359457"/>
                    <a:pt x="261438" y="1416759"/>
                  </a:cubicBezTo>
                  <a:cubicBezTo>
                    <a:pt x="535758" y="1609799"/>
                    <a:pt x="788132" y="1830475"/>
                    <a:pt x="1022625" y="2070251"/>
                  </a:cubicBezTo>
                  <a:lnTo>
                    <a:pt x="1034004" y="2070251"/>
                  </a:lnTo>
                  <a:cubicBezTo>
                    <a:pt x="855188" y="1886557"/>
                    <a:pt x="666212" y="1713431"/>
                    <a:pt x="463419" y="1556155"/>
                  </a:cubicBezTo>
                  <a:cubicBezTo>
                    <a:pt x="343937" y="1463901"/>
                    <a:pt x="213076" y="1385060"/>
                    <a:pt x="96440" y="1289556"/>
                  </a:cubicBezTo>
                  <a:cubicBezTo>
                    <a:pt x="42388" y="1245259"/>
                    <a:pt x="-4754" y="1185517"/>
                    <a:pt x="9876" y="1111553"/>
                  </a:cubicBezTo>
                  <a:cubicBezTo>
                    <a:pt x="17598" y="1073351"/>
                    <a:pt x="47265" y="1035963"/>
                    <a:pt x="68804" y="1004263"/>
                  </a:cubicBezTo>
                  <a:cubicBezTo>
                    <a:pt x="97659" y="961997"/>
                    <a:pt x="130577" y="922171"/>
                    <a:pt x="163089" y="882749"/>
                  </a:cubicBezTo>
                  <a:cubicBezTo>
                    <a:pt x="265096" y="759204"/>
                    <a:pt x="382545" y="650289"/>
                    <a:pt x="497963" y="540155"/>
                  </a:cubicBezTo>
                  <a:cubicBezTo>
                    <a:pt x="614193" y="429613"/>
                    <a:pt x="716200" y="300379"/>
                    <a:pt x="840558" y="199591"/>
                  </a:cubicBezTo>
                  <a:cubicBezTo>
                    <a:pt x="973857" y="91489"/>
                    <a:pt x="1123412" y="-17020"/>
                    <a:pt x="1304667" y="14273"/>
                  </a:cubicBezTo>
                  <a:cubicBezTo>
                    <a:pt x="1383508" y="27684"/>
                    <a:pt x="1458692" y="78891"/>
                    <a:pt x="1527780" y="117905"/>
                  </a:cubicBezTo>
                  <a:cubicBezTo>
                    <a:pt x="1602152" y="159764"/>
                    <a:pt x="1674491" y="204061"/>
                    <a:pt x="1746424" y="249579"/>
                  </a:cubicBezTo>
                  <a:cubicBezTo>
                    <a:pt x="2031716" y="429207"/>
                    <a:pt x="2317009" y="606804"/>
                    <a:pt x="2610430" y="773428"/>
                  </a:cubicBezTo>
                  <a:cubicBezTo>
                    <a:pt x="2888408" y="931517"/>
                    <a:pt x="3171262" y="1099767"/>
                    <a:pt x="3482971" y="1180235"/>
                  </a:cubicBezTo>
                  <a:cubicBezTo>
                    <a:pt x="3806872" y="1264359"/>
                    <a:pt x="4147841" y="1222907"/>
                    <a:pt x="4475806" y="1281428"/>
                  </a:cubicBezTo>
                  <a:cubicBezTo>
                    <a:pt x="4649745" y="1312315"/>
                    <a:pt x="4802552" y="1373681"/>
                    <a:pt x="4956171" y="1460244"/>
                  </a:cubicBezTo>
                  <a:cubicBezTo>
                    <a:pt x="5100849" y="1541524"/>
                    <a:pt x="5241464" y="1629713"/>
                    <a:pt x="5379640" y="1721559"/>
                  </a:cubicBezTo>
                  <a:cubicBezTo>
                    <a:pt x="5549109" y="1833725"/>
                    <a:pt x="5714920" y="1951581"/>
                    <a:pt x="5879918" y="2070657"/>
                  </a:cubicBezTo>
                  <a:lnTo>
                    <a:pt x="5893329" y="2070657"/>
                  </a:lnTo>
                  <a:cubicBezTo>
                    <a:pt x="5666152" y="1906877"/>
                    <a:pt x="5437349" y="1745131"/>
                    <a:pt x="5200011" y="1596388"/>
                  </a:cubicBezTo>
                  <a:cubicBezTo>
                    <a:pt x="5067931" y="1512669"/>
                    <a:pt x="4928942" y="1419604"/>
                    <a:pt x="4783045" y="1359863"/>
                  </a:cubicBezTo>
                  <a:close/>
                </a:path>
              </a:pathLst>
            </a:custGeom>
            <a:grpFill/>
            <a:ln w="406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F34EF5D-96F0-4202-AF03-4F7FEB3DCF6A}"/>
                </a:ext>
              </a:extLst>
            </p:cNvPr>
            <p:cNvSpPr/>
            <p:nvPr/>
          </p:nvSpPr>
          <p:spPr>
            <a:xfrm>
              <a:off x="2573449" y="4722155"/>
              <a:ext cx="5039235" cy="1755250"/>
            </a:xfrm>
            <a:custGeom>
              <a:avLst/>
              <a:gdLst>
                <a:gd name="connsiteX0" fmla="*/ 3946833 w 5039235"/>
                <a:gd name="connsiteY0" fmla="*/ 1167190 h 1755250"/>
                <a:gd name="connsiteX1" fmla="*/ 3477847 w 5039235"/>
                <a:gd name="connsiteY1" fmla="*/ 1118016 h 1755250"/>
                <a:gd name="connsiteX2" fmla="*/ 3354707 w 5039235"/>
                <a:gd name="connsiteY2" fmla="*/ 1108262 h 1755250"/>
                <a:gd name="connsiteX3" fmla="*/ 3284401 w 5039235"/>
                <a:gd name="connsiteY3" fmla="*/ 1093225 h 1755250"/>
                <a:gd name="connsiteX4" fmla="*/ 3028775 w 5039235"/>
                <a:gd name="connsiteY4" fmla="*/ 1073312 h 1755250"/>
                <a:gd name="connsiteX5" fmla="*/ 2579703 w 5039235"/>
                <a:gd name="connsiteY5" fmla="*/ 913190 h 1755250"/>
                <a:gd name="connsiteX6" fmla="*/ 1762433 w 5039235"/>
                <a:gd name="connsiteY6" fmla="*/ 424290 h 1755250"/>
                <a:gd name="connsiteX7" fmla="*/ 941504 w 5039235"/>
                <a:gd name="connsiteY7" fmla="*/ 27644 h 1755250"/>
                <a:gd name="connsiteX8" fmla="*/ 557050 w 5039235"/>
                <a:gd name="connsiteY8" fmla="*/ 52434 h 1755250"/>
                <a:gd name="connsiteX9" fmla="*/ 408308 w 5039235"/>
                <a:gd name="connsiteY9" fmla="*/ 158505 h 1755250"/>
                <a:gd name="connsiteX10" fmla="*/ 252250 w 5039235"/>
                <a:gd name="connsiteY10" fmla="*/ 304809 h 1755250"/>
                <a:gd name="connsiteX11" fmla="*/ 38890 w 5039235"/>
                <a:gd name="connsiteY11" fmla="*/ 632368 h 1755250"/>
                <a:gd name="connsiteX12" fmla="*/ 282 w 5039235"/>
                <a:gd name="connsiteY12" fmla="*/ 788832 h 1755250"/>
                <a:gd name="connsiteX13" fmla="*/ 43360 w 5039235"/>
                <a:gd name="connsiteY13" fmla="*/ 946108 h 1755250"/>
                <a:gd name="connsiteX14" fmla="*/ 264442 w 5039235"/>
                <a:gd name="connsiteY14" fmla="*/ 1234246 h 1755250"/>
                <a:gd name="connsiteX15" fmla="*/ 387581 w 5039235"/>
                <a:gd name="connsiteY15" fmla="*/ 1369577 h 1755250"/>
                <a:gd name="connsiteX16" fmla="*/ 563959 w 5039235"/>
                <a:gd name="connsiteY16" fmla="*/ 1543516 h 1755250"/>
                <a:gd name="connsiteX17" fmla="*/ 763908 w 5039235"/>
                <a:gd name="connsiteY17" fmla="*/ 1755251 h 1755250"/>
                <a:gd name="connsiteX18" fmla="*/ 774880 w 5039235"/>
                <a:gd name="connsiteY18" fmla="*/ 1755251 h 1755250"/>
                <a:gd name="connsiteX19" fmla="*/ 544045 w 5039235"/>
                <a:gd name="connsiteY19" fmla="*/ 1509379 h 1755250"/>
                <a:gd name="connsiteX20" fmla="*/ 380266 w 5039235"/>
                <a:gd name="connsiteY20" fmla="*/ 1351289 h 1755250"/>
                <a:gd name="connsiteX21" fmla="*/ 249405 w 5039235"/>
                <a:gd name="connsiteY21" fmla="*/ 1206611 h 1755250"/>
                <a:gd name="connsiteX22" fmla="*/ 24260 w 5039235"/>
                <a:gd name="connsiteY22" fmla="*/ 875395 h 1755250"/>
                <a:gd name="connsiteX23" fmla="*/ 33607 w 5039235"/>
                <a:gd name="connsiteY23" fmla="*/ 666099 h 1755250"/>
                <a:gd name="connsiteX24" fmla="*/ 137645 w 5039235"/>
                <a:gd name="connsiteY24" fmla="*/ 464524 h 1755250"/>
                <a:gd name="connsiteX25" fmla="*/ 426189 w 5039235"/>
                <a:gd name="connsiteY25" fmla="*/ 154034 h 1755250"/>
                <a:gd name="connsiteX26" fmla="*/ 629389 w 5039235"/>
                <a:gd name="connsiteY26" fmla="*/ 32521 h 1755250"/>
                <a:gd name="connsiteX27" fmla="*/ 889485 w 5039235"/>
                <a:gd name="connsiteY27" fmla="*/ 20329 h 1755250"/>
                <a:gd name="connsiteX28" fmla="*/ 1323521 w 5039235"/>
                <a:gd name="connsiteY28" fmla="*/ 192236 h 1755250"/>
                <a:gd name="connsiteX29" fmla="*/ 1741299 w 5039235"/>
                <a:gd name="connsiteY29" fmla="*/ 421446 h 1755250"/>
                <a:gd name="connsiteX30" fmla="*/ 2558570 w 5039235"/>
                <a:gd name="connsiteY30" fmla="*/ 911971 h 1755250"/>
                <a:gd name="connsiteX31" fmla="*/ 2972691 w 5039235"/>
                <a:gd name="connsiteY31" fmla="*/ 1069654 h 1755250"/>
                <a:gd name="connsiteX32" fmla="*/ 3172641 w 5039235"/>
                <a:gd name="connsiteY32" fmla="*/ 1099728 h 1755250"/>
                <a:gd name="connsiteX33" fmla="*/ 3283994 w 5039235"/>
                <a:gd name="connsiteY33" fmla="*/ 1100947 h 1755250"/>
                <a:gd name="connsiteX34" fmla="*/ 3377466 w 5039235"/>
                <a:gd name="connsiteY34" fmla="*/ 1121673 h 1755250"/>
                <a:gd name="connsiteX35" fmla="*/ 3886685 w 5039235"/>
                <a:gd name="connsiteY35" fmla="*/ 1162720 h 1755250"/>
                <a:gd name="connsiteX36" fmla="*/ 4353639 w 5039235"/>
                <a:gd name="connsiteY36" fmla="*/ 1329750 h 1755250"/>
                <a:gd name="connsiteX37" fmla="*/ 5026231 w 5039235"/>
                <a:gd name="connsiteY37" fmla="*/ 1754438 h 1755250"/>
                <a:gd name="connsiteX38" fmla="*/ 5039236 w 5039235"/>
                <a:gd name="connsiteY38" fmla="*/ 1754438 h 1755250"/>
                <a:gd name="connsiteX39" fmla="*/ 4374365 w 5039235"/>
                <a:gd name="connsiteY39" fmla="*/ 1330969 h 1755250"/>
                <a:gd name="connsiteX40" fmla="*/ 3946833 w 5039235"/>
                <a:gd name="connsiteY40" fmla="*/ 1167190 h 17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39235" h="1755250">
                  <a:moveTo>
                    <a:pt x="3946833" y="1167190"/>
                  </a:moveTo>
                  <a:cubicBezTo>
                    <a:pt x="3793619" y="1130614"/>
                    <a:pt x="3634717" y="1124518"/>
                    <a:pt x="3477847" y="1118016"/>
                  </a:cubicBezTo>
                  <a:cubicBezTo>
                    <a:pt x="3438019" y="1116390"/>
                    <a:pt x="3392503" y="1120454"/>
                    <a:pt x="3354707" y="1108262"/>
                  </a:cubicBezTo>
                  <a:cubicBezTo>
                    <a:pt x="3329105" y="1100134"/>
                    <a:pt x="3311629" y="1092006"/>
                    <a:pt x="3284401" y="1093225"/>
                  </a:cubicBezTo>
                  <a:cubicBezTo>
                    <a:pt x="3198650" y="1097289"/>
                    <a:pt x="3112899" y="1089161"/>
                    <a:pt x="3028775" y="1073312"/>
                  </a:cubicBezTo>
                  <a:cubicBezTo>
                    <a:pt x="2871905" y="1044457"/>
                    <a:pt x="2721943" y="983497"/>
                    <a:pt x="2579703" y="913190"/>
                  </a:cubicBezTo>
                  <a:cubicBezTo>
                    <a:pt x="2294817" y="772982"/>
                    <a:pt x="2032282" y="590508"/>
                    <a:pt x="1762433" y="424290"/>
                  </a:cubicBezTo>
                  <a:cubicBezTo>
                    <a:pt x="1501930" y="263762"/>
                    <a:pt x="1230049" y="128432"/>
                    <a:pt x="941504" y="27644"/>
                  </a:cubicBezTo>
                  <a:cubicBezTo>
                    <a:pt x="811863" y="-17466"/>
                    <a:pt x="681408" y="-6087"/>
                    <a:pt x="557050" y="52434"/>
                  </a:cubicBezTo>
                  <a:cubicBezTo>
                    <a:pt x="503812" y="77632"/>
                    <a:pt x="454231" y="121929"/>
                    <a:pt x="408308" y="158505"/>
                  </a:cubicBezTo>
                  <a:cubicBezTo>
                    <a:pt x="352631" y="202802"/>
                    <a:pt x="300612" y="252384"/>
                    <a:pt x="252250" y="304809"/>
                  </a:cubicBezTo>
                  <a:cubicBezTo>
                    <a:pt x="163248" y="401126"/>
                    <a:pt x="90909" y="512073"/>
                    <a:pt x="38890" y="632368"/>
                  </a:cubicBezTo>
                  <a:cubicBezTo>
                    <a:pt x="16538" y="683980"/>
                    <a:pt x="-2563" y="731936"/>
                    <a:pt x="282" y="788832"/>
                  </a:cubicBezTo>
                  <a:cubicBezTo>
                    <a:pt x="3127" y="843696"/>
                    <a:pt x="20602" y="896528"/>
                    <a:pt x="43360" y="946108"/>
                  </a:cubicBezTo>
                  <a:cubicBezTo>
                    <a:pt x="93754" y="1056649"/>
                    <a:pt x="182756" y="1146870"/>
                    <a:pt x="264442" y="1234246"/>
                  </a:cubicBezTo>
                  <a:cubicBezTo>
                    <a:pt x="305895" y="1278544"/>
                    <a:pt x="344096" y="1326905"/>
                    <a:pt x="387581" y="1369577"/>
                  </a:cubicBezTo>
                  <a:cubicBezTo>
                    <a:pt x="446916" y="1428099"/>
                    <a:pt x="507876" y="1481337"/>
                    <a:pt x="563959" y="1543516"/>
                  </a:cubicBezTo>
                  <a:cubicBezTo>
                    <a:pt x="628983" y="1615856"/>
                    <a:pt x="699290" y="1682912"/>
                    <a:pt x="763908" y="1755251"/>
                  </a:cubicBezTo>
                  <a:lnTo>
                    <a:pt x="774880" y="1755251"/>
                  </a:lnTo>
                  <a:cubicBezTo>
                    <a:pt x="700509" y="1671126"/>
                    <a:pt x="618416" y="1593504"/>
                    <a:pt x="544045" y="1509379"/>
                  </a:cubicBezTo>
                  <a:cubicBezTo>
                    <a:pt x="493652" y="1452076"/>
                    <a:pt x="434724" y="1404528"/>
                    <a:pt x="380266" y="1351289"/>
                  </a:cubicBezTo>
                  <a:cubicBezTo>
                    <a:pt x="334343" y="1306179"/>
                    <a:pt x="293703" y="1253753"/>
                    <a:pt x="249405" y="1206611"/>
                  </a:cubicBezTo>
                  <a:cubicBezTo>
                    <a:pt x="157965" y="1108668"/>
                    <a:pt x="65712" y="1005849"/>
                    <a:pt x="24260" y="875395"/>
                  </a:cubicBezTo>
                  <a:cubicBezTo>
                    <a:pt x="688" y="801024"/>
                    <a:pt x="6784" y="737625"/>
                    <a:pt x="33607" y="666099"/>
                  </a:cubicBezTo>
                  <a:cubicBezTo>
                    <a:pt x="60429" y="594979"/>
                    <a:pt x="96599" y="528329"/>
                    <a:pt x="137645" y="464524"/>
                  </a:cubicBezTo>
                  <a:cubicBezTo>
                    <a:pt x="214861" y="345042"/>
                    <a:pt x="315648" y="242224"/>
                    <a:pt x="426189" y="154034"/>
                  </a:cubicBezTo>
                  <a:cubicBezTo>
                    <a:pt x="488368" y="104454"/>
                    <a:pt x="553392" y="56905"/>
                    <a:pt x="629389" y="32521"/>
                  </a:cubicBezTo>
                  <a:cubicBezTo>
                    <a:pt x="715140" y="4886"/>
                    <a:pt x="802109" y="-2023"/>
                    <a:pt x="889485" y="20329"/>
                  </a:cubicBezTo>
                  <a:cubicBezTo>
                    <a:pt x="1037821" y="58124"/>
                    <a:pt x="1184938" y="128025"/>
                    <a:pt x="1323521" y="192236"/>
                  </a:cubicBezTo>
                  <a:cubicBezTo>
                    <a:pt x="1467793" y="259292"/>
                    <a:pt x="1605562" y="338946"/>
                    <a:pt x="1741299" y="421446"/>
                  </a:cubicBezTo>
                  <a:cubicBezTo>
                    <a:pt x="2012369" y="586851"/>
                    <a:pt x="2274903" y="768105"/>
                    <a:pt x="2558570" y="911971"/>
                  </a:cubicBezTo>
                  <a:cubicBezTo>
                    <a:pt x="2690650" y="979027"/>
                    <a:pt x="2828826" y="1035110"/>
                    <a:pt x="2972691" y="1069654"/>
                  </a:cubicBezTo>
                  <a:cubicBezTo>
                    <a:pt x="3038529" y="1085504"/>
                    <a:pt x="3105585" y="1095257"/>
                    <a:pt x="3172641" y="1099728"/>
                  </a:cubicBezTo>
                  <a:cubicBezTo>
                    <a:pt x="3209623" y="1102572"/>
                    <a:pt x="3247011" y="1102166"/>
                    <a:pt x="3283994" y="1100947"/>
                  </a:cubicBezTo>
                  <a:cubicBezTo>
                    <a:pt x="3319351" y="1099728"/>
                    <a:pt x="3343735" y="1120048"/>
                    <a:pt x="3377466" y="1121673"/>
                  </a:cubicBezTo>
                  <a:cubicBezTo>
                    <a:pt x="3547747" y="1129395"/>
                    <a:pt x="3718435" y="1132646"/>
                    <a:pt x="3886685" y="1162720"/>
                  </a:cubicBezTo>
                  <a:cubicBezTo>
                    <a:pt x="4050058" y="1192387"/>
                    <a:pt x="4205303" y="1257817"/>
                    <a:pt x="4353639" y="1329750"/>
                  </a:cubicBezTo>
                  <a:cubicBezTo>
                    <a:pt x="4592602" y="1445980"/>
                    <a:pt x="4813277" y="1595942"/>
                    <a:pt x="5026231" y="1754438"/>
                  </a:cubicBezTo>
                  <a:lnTo>
                    <a:pt x="5039236" y="1754438"/>
                  </a:lnTo>
                  <a:cubicBezTo>
                    <a:pt x="4827908" y="1597161"/>
                    <a:pt x="4610077" y="1449232"/>
                    <a:pt x="4374365" y="1330969"/>
                  </a:cubicBezTo>
                  <a:cubicBezTo>
                    <a:pt x="4238628" y="1263100"/>
                    <a:pt x="4095169" y="1202547"/>
                    <a:pt x="3946833" y="1167190"/>
                  </a:cubicBezTo>
                  <a:close/>
                </a:path>
              </a:pathLst>
            </a:custGeom>
            <a:grpFill/>
            <a:ln w="406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3D93621B-0600-44BD-A689-00E336C2ADC1}"/>
                </a:ext>
              </a:extLst>
            </p:cNvPr>
            <p:cNvSpPr/>
            <p:nvPr/>
          </p:nvSpPr>
          <p:spPr>
            <a:xfrm>
              <a:off x="2898245" y="4999697"/>
              <a:ext cx="4348273" cy="1476896"/>
            </a:xfrm>
            <a:custGeom>
              <a:avLst/>
              <a:gdLst>
                <a:gd name="connsiteX0" fmla="*/ 2737710 w 4348273"/>
                <a:gd name="connsiteY0" fmla="*/ 991249 h 1476896"/>
                <a:gd name="connsiteX1" fmla="*/ 1886302 w 4348273"/>
                <a:gd name="connsiteY1" fmla="*/ 631991 h 1476896"/>
                <a:gd name="connsiteX2" fmla="*/ 1484779 w 4348273"/>
                <a:gd name="connsiteY2" fmla="*/ 355639 h 1476896"/>
                <a:gd name="connsiteX3" fmla="*/ 1284017 w 4348273"/>
                <a:gd name="connsiteY3" fmla="*/ 241441 h 1476896"/>
                <a:gd name="connsiteX4" fmla="*/ 1053995 w 4348273"/>
                <a:gd name="connsiteY4" fmla="*/ 137809 h 1476896"/>
                <a:gd name="connsiteX5" fmla="*/ 652878 w 4348273"/>
                <a:gd name="connsiteY5" fmla="*/ 11418 h 1476896"/>
                <a:gd name="connsiteX6" fmla="*/ 320849 w 4348273"/>
                <a:gd name="connsiteY6" fmla="*/ 49619 h 1476896"/>
                <a:gd name="connsiteX7" fmla="*/ 73352 w 4348273"/>
                <a:gd name="connsiteY7" fmla="*/ 282487 h 1476896"/>
                <a:gd name="connsiteX8" fmla="*/ 14017 w 4348273"/>
                <a:gd name="connsiteY8" fmla="*/ 628333 h 1476896"/>
                <a:gd name="connsiteX9" fmla="*/ 14830 w 4348273"/>
                <a:gd name="connsiteY9" fmla="*/ 630365 h 1476896"/>
                <a:gd name="connsiteX10" fmla="*/ 15237 w 4348273"/>
                <a:gd name="connsiteY10" fmla="*/ 630771 h 1476896"/>
                <a:gd name="connsiteX11" fmla="*/ 15237 w 4348273"/>
                <a:gd name="connsiteY11" fmla="*/ 630771 h 1476896"/>
                <a:gd name="connsiteX12" fmla="*/ 70101 w 4348273"/>
                <a:gd name="connsiteY12" fmla="*/ 761633 h 1476896"/>
                <a:gd name="connsiteX13" fmla="*/ 153819 w 4348273"/>
                <a:gd name="connsiteY13" fmla="*/ 889242 h 1476896"/>
                <a:gd name="connsiteX14" fmla="*/ 337918 w 4348273"/>
                <a:gd name="connsiteY14" fmla="*/ 1123735 h 1476896"/>
                <a:gd name="connsiteX15" fmla="*/ 658161 w 4348273"/>
                <a:gd name="connsiteY15" fmla="*/ 1476897 h 1476896"/>
                <a:gd name="connsiteX16" fmla="*/ 669134 w 4348273"/>
                <a:gd name="connsiteY16" fmla="*/ 1476897 h 1476896"/>
                <a:gd name="connsiteX17" fmla="*/ 355393 w 4348273"/>
                <a:gd name="connsiteY17" fmla="*/ 1131863 h 1476896"/>
                <a:gd name="connsiteX18" fmla="*/ 160321 w 4348273"/>
                <a:gd name="connsiteY18" fmla="*/ 885178 h 1476896"/>
                <a:gd name="connsiteX19" fmla="*/ 76603 w 4348273"/>
                <a:gd name="connsiteY19" fmla="*/ 757569 h 1476896"/>
                <a:gd name="connsiteX20" fmla="*/ 21739 w 4348273"/>
                <a:gd name="connsiteY20" fmla="*/ 626301 h 1476896"/>
                <a:gd name="connsiteX21" fmla="*/ 155851 w 4348273"/>
                <a:gd name="connsiteY21" fmla="*/ 186983 h 1476896"/>
                <a:gd name="connsiteX22" fmla="*/ 528113 w 4348273"/>
                <a:gd name="connsiteY22" fmla="*/ 4915 h 1476896"/>
                <a:gd name="connsiteX23" fmla="*/ 762200 w 4348273"/>
                <a:gd name="connsiteY23" fmla="*/ 42711 h 1476896"/>
                <a:gd name="connsiteX24" fmla="*/ 997912 w 4348273"/>
                <a:gd name="connsiteY24" fmla="*/ 120333 h 1476896"/>
                <a:gd name="connsiteX25" fmla="*/ 1227121 w 4348273"/>
                <a:gd name="connsiteY25" fmla="*/ 223559 h 1476896"/>
                <a:gd name="connsiteX26" fmla="*/ 1448609 w 4348273"/>
                <a:gd name="connsiteY26" fmla="*/ 342227 h 1476896"/>
                <a:gd name="connsiteX27" fmla="*/ 2237025 w 4348273"/>
                <a:gd name="connsiteY27" fmla="*/ 846570 h 1476896"/>
                <a:gd name="connsiteX28" fmla="*/ 2645051 w 4348273"/>
                <a:gd name="connsiteY28" fmla="*/ 983121 h 1476896"/>
                <a:gd name="connsiteX29" fmla="*/ 3092091 w 4348273"/>
                <a:gd name="connsiteY29" fmla="*/ 1033921 h 1476896"/>
                <a:gd name="connsiteX30" fmla="*/ 3795976 w 4348273"/>
                <a:gd name="connsiteY30" fmla="*/ 1163969 h 1476896"/>
                <a:gd name="connsiteX31" fmla="*/ 4335675 w 4348273"/>
                <a:gd name="connsiteY31" fmla="*/ 1476490 h 1476896"/>
                <a:gd name="connsiteX32" fmla="*/ 4348274 w 4348273"/>
                <a:gd name="connsiteY32" fmla="*/ 1476490 h 1476896"/>
                <a:gd name="connsiteX33" fmla="*/ 3639512 w 4348273"/>
                <a:gd name="connsiteY33" fmla="*/ 1106666 h 1476896"/>
                <a:gd name="connsiteX34" fmla="*/ 2737710 w 4348273"/>
                <a:gd name="connsiteY34" fmla="*/ 991249 h 147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48273" h="1476896">
                  <a:moveTo>
                    <a:pt x="2737710" y="991249"/>
                  </a:moveTo>
                  <a:cubicBezTo>
                    <a:pt x="2426408" y="951015"/>
                    <a:pt x="2142334" y="808775"/>
                    <a:pt x="1886302" y="631991"/>
                  </a:cubicBezTo>
                  <a:cubicBezTo>
                    <a:pt x="1752190" y="539331"/>
                    <a:pt x="1623361" y="441389"/>
                    <a:pt x="1484779" y="355639"/>
                  </a:cubicBezTo>
                  <a:cubicBezTo>
                    <a:pt x="1419349" y="315405"/>
                    <a:pt x="1353105" y="275171"/>
                    <a:pt x="1284017" y="241441"/>
                  </a:cubicBezTo>
                  <a:cubicBezTo>
                    <a:pt x="1208427" y="204458"/>
                    <a:pt x="1128773" y="176417"/>
                    <a:pt x="1053995" y="137809"/>
                  </a:cubicBezTo>
                  <a:cubicBezTo>
                    <a:pt x="930043" y="74410"/>
                    <a:pt x="789022" y="36615"/>
                    <a:pt x="652878" y="11418"/>
                  </a:cubicBezTo>
                  <a:cubicBezTo>
                    <a:pt x="535835" y="-10121"/>
                    <a:pt x="428545" y="-3213"/>
                    <a:pt x="320849" y="49619"/>
                  </a:cubicBezTo>
                  <a:cubicBezTo>
                    <a:pt x="217624" y="100013"/>
                    <a:pt x="135531" y="186983"/>
                    <a:pt x="73352" y="282487"/>
                  </a:cubicBezTo>
                  <a:cubicBezTo>
                    <a:pt x="3451" y="389370"/>
                    <a:pt x="-16869" y="504381"/>
                    <a:pt x="14017" y="628333"/>
                  </a:cubicBezTo>
                  <a:cubicBezTo>
                    <a:pt x="14017" y="629146"/>
                    <a:pt x="14017" y="629553"/>
                    <a:pt x="14830" y="630365"/>
                  </a:cubicBezTo>
                  <a:cubicBezTo>
                    <a:pt x="14830" y="630365"/>
                    <a:pt x="14830" y="630771"/>
                    <a:pt x="15237" y="630771"/>
                  </a:cubicBezTo>
                  <a:cubicBezTo>
                    <a:pt x="15237" y="630771"/>
                    <a:pt x="15237" y="630771"/>
                    <a:pt x="15237" y="630771"/>
                  </a:cubicBezTo>
                  <a:cubicBezTo>
                    <a:pt x="41653" y="670599"/>
                    <a:pt x="44904" y="720586"/>
                    <a:pt x="70101" y="761633"/>
                  </a:cubicBezTo>
                  <a:cubicBezTo>
                    <a:pt x="96517" y="805117"/>
                    <a:pt x="124965" y="847383"/>
                    <a:pt x="153819" y="889242"/>
                  </a:cubicBezTo>
                  <a:cubicBezTo>
                    <a:pt x="210715" y="970522"/>
                    <a:pt x="273301" y="1048145"/>
                    <a:pt x="337918" y="1123735"/>
                  </a:cubicBezTo>
                  <a:cubicBezTo>
                    <a:pt x="441144" y="1244435"/>
                    <a:pt x="551278" y="1359447"/>
                    <a:pt x="658161" y="1476897"/>
                  </a:cubicBezTo>
                  <a:lnTo>
                    <a:pt x="669134" y="1476897"/>
                  </a:lnTo>
                  <a:cubicBezTo>
                    <a:pt x="564689" y="1361885"/>
                    <a:pt x="457400" y="1249313"/>
                    <a:pt x="355393" y="1131863"/>
                  </a:cubicBezTo>
                  <a:cubicBezTo>
                    <a:pt x="286712" y="1052615"/>
                    <a:pt x="221281" y="970522"/>
                    <a:pt x="160321" y="885178"/>
                  </a:cubicBezTo>
                  <a:cubicBezTo>
                    <a:pt x="130654" y="843725"/>
                    <a:pt x="103019" y="801053"/>
                    <a:pt x="76603" y="757569"/>
                  </a:cubicBezTo>
                  <a:cubicBezTo>
                    <a:pt x="51000" y="716522"/>
                    <a:pt x="48155" y="666941"/>
                    <a:pt x="21739" y="626301"/>
                  </a:cubicBezTo>
                  <a:cubicBezTo>
                    <a:pt x="-20527" y="457239"/>
                    <a:pt x="43685" y="312561"/>
                    <a:pt x="155851" y="186983"/>
                  </a:cubicBezTo>
                  <a:cubicBezTo>
                    <a:pt x="251761" y="79693"/>
                    <a:pt x="383841" y="8979"/>
                    <a:pt x="528113" y="4915"/>
                  </a:cubicBezTo>
                  <a:cubicBezTo>
                    <a:pt x="605736" y="2883"/>
                    <a:pt x="687422" y="24423"/>
                    <a:pt x="762200" y="42711"/>
                  </a:cubicBezTo>
                  <a:cubicBezTo>
                    <a:pt x="842667" y="62625"/>
                    <a:pt x="921102" y="89447"/>
                    <a:pt x="997912" y="120333"/>
                  </a:cubicBezTo>
                  <a:cubicBezTo>
                    <a:pt x="1075128" y="151219"/>
                    <a:pt x="1150312" y="190641"/>
                    <a:pt x="1227121" y="223559"/>
                  </a:cubicBezTo>
                  <a:cubicBezTo>
                    <a:pt x="1304337" y="256883"/>
                    <a:pt x="1376677" y="299149"/>
                    <a:pt x="1448609" y="342227"/>
                  </a:cubicBezTo>
                  <a:cubicBezTo>
                    <a:pt x="1717240" y="503162"/>
                    <a:pt x="1953765" y="710833"/>
                    <a:pt x="2237025" y="846570"/>
                  </a:cubicBezTo>
                  <a:cubicBezTo>
                    <a:pt x="2367073" y="908749"/>
                    <a:pt x="2504030" y="954673"/>
                    <a:pt x="2645051" y="983121"/>
                  </a:cubicBezTo>
                  <a:cubicBezTo>
                    <a:pt x="2791761" y="1012787"/>
                    <a:pt x="2943349" y="1020915"/>
                    <a:pt x="3092091" y="1033921"/>
                  </a:cubicBezTo>
                  <a:cubicBezTo>
                    <a:pt x="3330648" y="1054647"/>
                    <a:pt x="3570017" y="1080657"/>
                    <a:pt x="3795976" y="1163969"/>
                  </a:cubicBezTo>
                  <a:cubicBezTo>
                    <a:pt x="3989829" y="1235089"/>
                    <a:pt x="4168238" y="1352131"/>
                    <a:pt x="4335675" y="1476490"/>
                  </a:cubicBezTo>
                  <a:lnTo>
                    <a:pt x="4348274" y="1476490"/>
                  </a:lnTo>
                  <a:cubicBezTo>
                    <a:pt x="4131662" y="1317587"/>
                    <a:pt x="3901233" y="1175754"/>
                    <a:pt x="3639512" y="1106666"/>
                  </a:cubicBezTo>
                  <a:cubicBezTo>
                    <a:pt x="3345685" y="1029857"/>
                    <a:pt x="3037633" y="1030263"/>
                    <a:pt x="2737710" y="991249"/>
                  </a:cubicBezTo>
                  <a:close/>
                </a:path>
              </a:pathLst>
            </a:custGeom>
            <a:grpFill/>
            <a:ln w="406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1CC4B2F-9647-4FC7-9985-9DF09BFB4B7A}"/>
                </a:ext>
              </a:extLst>
            </p:cNvPr>
            <p:cNvSpPr/>
            <p:nvPr/>
          </p:nvSpPr>
          <p:spPr>
            <a:xfrm>
              <a:off x="9852509" y="5048106"/>
              <a:ext cx="336173" cy="424016"/>
            </a:xfrm>
            <a:custGeom>
              <a:avLst/>
              <a:gdLst>
                <a:gd name="connsiteX0" fmla="*/ 156310 w 336173"/>
                <a:gd name="connsiteY0" fmla="*/ 1617 h 424016"/>
                <a:gd name="connsiteX1" fmla="*/ 3503 w 336173"/>
                <a:gd name="connsiteY1" fmla="*/ 251959 h 424016"/>
                <a:gd name="connsiteX2" fmla="*/ 3910 w 336173"/>
                <a:gd name="connsiteY2" fmla="*/ 253991 h 424016"/>
                <a:gd name="connsiteX3" fmla="*/ 254659 w 336173"/>
                <a:gd name="connsiteY3" fmla="*/ 411674 h 424016"/>
                <a:gd name="connsiteX4" fmla="*/ 327404 w 336173"/>
                <a:gd name="connsiteY4" fmla="*/ 195876 h 424016"/>
                <a:gd name="connsiteX5" fmla="*/ 156310 w 336173"/>
                <a:gd name="connsiteY5" fmla="*/ 1617 h 424016"/>
                <a:gd name="connsiteX6" fmla="*/ 269289 w 336173"/>
                <a:gd name="connsiteY6" fmla="*/ 393793 h 424016"/>
                <a:gd name="connsiteX7" fmla="*/ 11631 w 336173"/>
                <a:gd name="connsiteY7" fmla="*/ 250740 h 424016"/>
                <a:gd name="connsiteX8" fmla="*/ 15695 w 336173"/>
                <a:gd name="connsiteY8" fmla="*/ 110125 h 424016"/>
                <a:gd name="connsiteX9" fmla="*/ 181100 w 336173"/>
                <a:gd name="connsiteY9" fmla="*/ 16247 h 424016"/>
                <a:gd name="connsiteX10" fmla="*/ 317651 w 336173"/>
                <a:gd name="connsiteY10" fmla="*/ 187748 h 424016"/>
                <a:gd name="connsiteX11" fmla="*/ 269289 w 336173"/>
                <a:gd name="connsiteY11" fmla="*/ 393793 h 4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173" h="424016">
                  <a:moveTo>
                    <a:pt x="156310" y="1617"/>
                  </a:moveTo>
                  <a:cubicBezTo>
                    <a:pt x="12038" y="-17891"/>
                    <a:pt x="-10314" y="143450"/>
                    <a:pt x="3503" y="251959"/>
                  </a:cubicBezTo>
                  <a:cubicBezTo>
                    <a:pt x="3503" y="252772"/>
                    <a:pt x="3503" y="253178"/>
                    <a:pt x="3910" y="253991"/>
                  </a:cubicBezTo>
                  <a:cubicBezTo>
                    <a:pt x="52271" y="337709"/>
                    <a:pt x="146556" y="464100"/>
                    <a:pt x="254659" y="411674"/>
                  </a:cubicBezTo>
                  <a:cubicBezTo>
                    <a:pt x="336345" y="372253"/>
                    <a:pt x="347724" y="274717"/>
                    <a:pt x="327404" y="195876"/>
                  </a:cubicBezTo>
                  <a:cubicBezTo>
                    <a:pt x="307897" y="118660"/>
                    <a:pt x="241654" y="13402"/>
                    <a:pt x="156310" y="1617"/>
                  </a:cubicBezTo>
                  <a:close/>
                  <a:moveTo>
                    <a:pt x="269289" y="393793"/>
                  </a:moveTo>
                  <a:cubicBezTo>
                    <a:pt x="164844" y="473447"/>
                    <a:pt x="58774" y="332426"/>
                    <a:pt x="11631" y="250740"/>
                  </a:cubicBezTo>
                  <a:cubicBezTo>
                    <a:pt x="5535" y="203191"/>
                    <a:pt x="3910" y="156861"/>
                    <a:pt x="15695" y="110125"/>
                  </a:cubicBezTo>
                  <a:cubicBezTo>
                    <a:pt x="33171" y="40225"/>
                    <a:pt x="108761" y="-17891"/>
                    <a:pt x="181100" y="16247"/>
                  </a:cubicBezTo>
                  <a:cubicBezTo>
                    <a:pt x="248563" y="48353"/>
                    <a:pt x="294486" y="119066"/>
                    <a:pt x="317651" y="187748"/>
                  </a:cubicBezTo>
                  <a:cubicBezTo>
                    <a:pt x="341222" y="260087"/>
                    <a:pt x="333094" y="345025"/>
                    <a:pt x="269289" y="393793"/>
                  </a:cubicBezTo>
                  <a:close/>
                </a:path>
              </a:pathLst>
            </a:custGeom>
            <a:grpFill/>
            <a:ln w="406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1A55BEA-BD32-4467-95E2-C9BE3C3D8713}"/>
                </a:ext>
              </a:extLst>
            </p:cNvPr>
            <p:cNvSpPr/>
            <p:nvPr/>
          </p:nvSpPr>
          <p:spPr>
            <a:xfrm>
              <a:off x="3367797" y="5388528"/>
              <a:ext cx="3315450" cy="1088471"/>
            </a:xfrm>
            <a:custGeom>
              <a:avLst/>
              <a:gdLst>
                <a:gd name="connsiteX0" fmla="*/ 2550200 w 3315450"/>
                <a:gd name="connsiteY0" fmla="*/ 899495 h 1088471"/>
                <a:gd name="connsiteX1" fmla="*/ 1549643 w 3315450"/>
                <a:gd name="connsiteY1" fmla="*/ 678007 h 1088471"/>
                <a:gd name="connsiteX2" fmla="*/ 1180632 w 3315450"/>
                <a:gd name="connsiteY2" fmla="*/ 415473 h 1088471"/>
                <a:gd name="connsiteX3" fmla="*/ 785611 w 3315450"/>
                <a:gd name="connsiteY3" fmla="*/ 148875 h 1088471"/>
                <a:gd name="connsiteX4" fmla="*/ 54091 w 3315450"/>
                <a:gd name="connsiteY4" fmla="*/ 114737 h 1088471"/>
                <a:gd name="connsiteX5" fmla="*/ 1665 w 3315450"/>
                <a:gd name="connsiteY5" fmla="*/ 305339 h 1088471"/>
                <a:gd name="connsiteX6" fmla="*/ 1665 w 3315450"/>
                <a:gd name="connsiteY6" fmla="*/ 305745 h 1088471"/>
                <a:gd name="connsiteX7" fmla="*/ 1665 w 3315450"/>
                <a:gd name="connsiteY7" fmla="*/ 306557 h 1088471"/>
                <a:gd name="connsiteX8" fmla="*/ 251601 w 3315450"/>
                <a:gd name="connsiteY8" fmla="*/ 748315 h 1088471"/>
                <a:gd name="connsiteX9" fmla="*/ 440577 w 3315450"/>
                <a:gd name="connsiteY9" fmla="*/ 969396 h 1088471"/>
                <a:gd name="connsiteX10" fmla="*/ 555182 w 3315450"/>
                <a:gd name="connsiteY10" fmla="*/ 1088471 h 1088471"/>
                <a:gd name="connsiteX11" fmla="*/ 566561 w 3315450"/>
                <a:gd name="connsiteY11" fmla="*/ 1088471 h 1088471"/>
                <a:gd name="connsiteX12" fmla="*/ 460085 w 3315450"/>
                <a:gd name="connsiteY12" fmla="*/ 977524 h 1088471"/>
                <a:gd name="connsiteX13" fmla="*/ 281675 w 3315450"/>
                <a:gd name="connsiteY13" fmla="*/ 771479 h 1088471"/>
                <a:gd name="connsiteX14" fmla="*/ 10200 w 3315450"/>
                <a:gd name="connsiteY14" fmla="*/ 304525 h 1088471"/>
                <a:gd name="connsiteX15" fmla="*/ 93918 w 3315450"/>
                <a:gd name="connsiteY15" fmla="*/ 83037 h 1088471"/>
                <a:gd name="connsiteX16" fmla="*/ 312561 w 3315450"/>
                <a:gd name="connsiteY16" fmla="*/ 10292 h 1088471"/>
                <a:gd name="connsiteX17" fmla="*/ 781953 w 3315450"/>
                <a:gd name="connsiteY17" fmla="*/ 155377 h 1088471"/>
                <a:gd name="connsiteX18" fmla="*/ 1545985 w 3315450"/>
                <a:gd name="connsiteY18" fmla="*/ 684916 h 1088471"/>
                <a:gd name="connsiteX19" fmla="*/ 2467294 w 3315450"/>
                <a:gd name="connsiteY19" fmla="*/ 899089 h 1088471"/>
                <a:gd name="connsiteX20" fmla="*/ 2997646 w 3315450"/>
                <a:gd name="connsiteY20" fmla="*/ 976305 h 1088471"/>
                <a:gd name="connsiteX21" fmla="*/ 3297976 w 3315450"/>
                <a:gd name="connsiteY21" fmla="*/ 1088065 h 1088471"/>
                <a:gd name="connsiteX22" fmla="*/ 3315451 w 3315450"/>
                <a:gd name="connsiteY22" fmla="*/ 1088065 h 1088471"/>
                <a:gd name="connsiteX23" fmla="*/ 3038693 w 3315450"/>
                <a:gd name="connsiteY23" fmla="*/ 977931 h 1088471"/>
                <a:gd name="connsiteX24" fmla="*/ 2550200 w 3315450"/>
                <a:gd name="connsiteY24" fmla="*/ 899495 h 108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15450" h="1088471">
                  <a:moveTo>
                    <a:pt x="2550200" y="899495"/>
                  </a:moveTo>
                  <a:cubicBezTo>
                    <a:pt x="2211669" y="864545"/>
                    <a:pt x="1854037" y="847069"/>
                    <a:pt x="1549643" y="678007"/>
                  </a:cubicBezTo>
                  <a:cubicBezTo>
                    <a:pt x="1417563" y="604855"/>
                    <a:pt x="1300113" y="506913"/>
                    <a:pt x="1180632" y="415473"/>
                  </a:cubicBezTo>
                  <a:cubicBezTo>
                    <a:pt x="1054241" y="318749"/>
                    <a:pt x="925413" y="225277"/>
                    <a:pt x="785611" y="148875"/>
                  </a:cubicBezTo>
                  <a:cubicBezTo>
                    <a:pt x="586881" y="39959"/>
                    <a:pt x="230875" y="-105532"/>
                    <a:pt x="54091" y="114737"/>
                  </a:cubicBezTo>
                  <a:cubicBezTo>
                    <a:pt x="11013" y="168381"/>
                    <a:pt x="-5650" y="237876"/>
                    <a:pt x="1665" y="305339"/>
                  </a:cubicBezTo>
                  <a:cubicBezTo>
                    <a:pt x="1665" y="305339"/>
                    <a:pt x="1665" y="305745"/>
                    <a:pt x="1665" y="305745"/>
                  </a:cubicBezTo>
                  <a:cubicBezTo>
                    <a:pt x="1665" y="306151"/>
                    <a:pt x="1665" y="306151"/>
                    <a:pt x="1665" y="306557"/>
                  </a:cubicBezTo>
                  <a:cubicBezTo>
                    <a:pt x="46369" y="473995"/>
                    <a:pt x="143499" y="615828"/>
                    <a:pt x="251601" y="748315"/>
                  </a:cubicBezTo>
                  <a:cubicBezTo>
                    <a:pt x="312968" y="823499"/>
                    <a:pt x="374334" y="898683"/>
                    <a:pt x="440577" y="969396"/>
                  </a:cubicBezTo>
                  <a:cubicBezTo>
                    <a:pt x="478373" y="1009629"/>
                    <a:pt x="517387" y="1048644"/>
                    <a:pt x="555182" y="1088471"/>
                  </a:cubicBezTo>
                  <a:lnTo>
                    <a:pt x="566561" y="1088471"/>
                  </a:lnTo>
                  <a:cubicBezTo>
                    <a:pt x="531611" y="1051083"/>
                    <a:pt x="495441" y="1014507"/>
                    <a:pt x="460085" y="977524"/>
                  </a:cubicBezTo>
                  <a:cubicBezTo>
                    <a:pt x="396686" y="912093"/>
                    <a:pt x="339384" y="841787"/>
                    <a:pt x="281675" y="771479"/>
                  </a:cubicBezTo>
                  <a:cubicBezTo>
                    <a:pt x="165851" y="630865"/>
                    <a:pt x="57749" y="483341"/>
                    <a:pt x="10200" y="304525"/>
                  </a:cubicBezTo>
                  <a:cubicBezTo>
                    <a:pt x="853" y="218775"/>
                    <a:pt x="32958" y="142779"/>
                    <a:pt x="93918" y="83037"/>
                  </a:cubicBezTo>
                  <a:cubicBezTo>
                    <a:pt x="151221" y="26955"/>
                    <a:pt x="235752" y="11511"/>
                    <a:pt x="312561" y="10292"/>
                  </a:cubicBezTo>
                  <a:cubicBezTo>
                    <a:pt x="474715" y="7447"/>
                    <a:pt x="641745" y="80599"/>
                    <a:pt x="781953" y="155377"/>
                  </a:cubicBezTo>
                  <a:cubicBezTo>
                    <a:pt x="1057086" y="302087"/>
                    <a:pt x="1276542" y="530484"/>
                    <a:pt x="1545985" y="684916"/>
                  </a:cubicBezTo>
                  <a:cubicBezTo>
                    <a:pt x="1822744" y="843819"/>
                    <a:pt x="2156398" y="868609"/>
                    <a:pt x="2467294" y="899089"/>
                  </a:cubicBezTo>
                  <a:cubicBezTo>
                    <a:pt x="2645297" y="916564"/>
                    <a:pt x="2823301" y="935665"/>
                    <a:pt x="2997646" y="976305"/>
                  </a:cubicBezTo>
                  <a:cubicBezTo>
                    <a:pt x="3104936" y="1001501"/>
                    <a:pt x="3203691" y="1038891"/>
                    <a:pt x="3297976" y="1088065"/>
                  </a:cubicBezTo>
                  <a:lnTo>
                    <a:pt x="3315451" y="1088065"/>
                  </a:lnTo>
                  <a:cubicBezTo>
                    <a:pt x="3228481" y="1041329"/>
                    <a:pt x="3137854" y="1004753"/>
                    <a:pt x="3038693" y="977931"/>
                  </a:cubicBezTo>
                  <a:cubicBezTo>
                    <a:pt x="2878571" y="936071"/>
                    <a:pt x="2713573" y="916564"/>
                    <a:pt x="2550200" y="899495"/>
                  </a:cubicBezTo>
                  <a:close/>
                </a:path>
              </a:pathLst>
            </a:custGeom>
            <a:grpFill/>
            <a:ln w="406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53FE794-AEB5-4566-88CB-2E3A7A4C5427}"/>
                </a:ext>
              </a:extLst>
            </p:cNvPr>
            <p:cNvSpPr/>
            <p:nvPr/>
          </p:nvSpPr>
          <p:spPr>
            <a:xfrm>
              <a:off x="0" y="6110833"/>
              <a:ext cx="2302256" cy="366572"/>
            </a:xfrm>
            <a:custGeom>
              <a:avLst/>
              <a:gdLst>
                <a:gd name="connsiteX0" fmla="*/ 1869440 w 2302256"/>
                <a:gd name="connsiteY0" fmla="*/ 240995 h 366572"/>
                <a:gd name="connsiteX1" fmla="*/ 1167587 w 2302256"/>
                <a:gd name="connsiteY1" fmla="*/ 216205 h 366572"/>
                <a:gd name="connsiteX2" fmla="*/ 456387 w 2302256"/>
                <a:gd name="connsiteY2" fmla="*/ 128016 h 366572"/>
                <a:gd name="connsiteX3" fmla="*/ 110134 w 2302256"/>
                <a:gd name="connsiteY3" fmla="*/ 35763 h 366572"/>
                <a:gd name="connsiteX4" fmla="*/ 0 w 2302256"/>
                <a:gd name="connsiteY4" fmla="*/ 0 h 366572"/>
                <a:gd name="connsiteX5" fmla="*/ 0 w 2302256"/>
                <a:gd name="connsiteY5" fmla="*/ 5283 h 366572"/>
                <a:gd name="connsiteX6" fmla="*/ 89002 w 2302256"/>
                <a:gd name="connsiteY6" fmla="*/ 37795 h 366572"/>
                <a:gd name="connsiteX7" fmla="*/ 415747 w 2302256"/>
                <a:gd name="connsiteY7" fmla="*/ 127203 h 366572"/>
                <a:gd name="connsiteX8" fmla="*/ 1087933 w 2302256"/>
                <a:gd name="connsiteY8" fmla="*/ 220269 h 366572"/>
                <a:gd name="connsiteX9" fmla="*/ 1789379 w 2302256"/>
                <a:gd name="connsiteY9" fmla="*/ 240995 h 366572"/>
                <a:gd name="connsiteX10" fmla="*/ 2144979 w 2302256"/>
                <a:gd name="connsiteY10" fmla="*/ 306832 h 366572"/>
                <a:gd name="connsiteX11" fmla="*/ 2286406 w 2302256"/>
                <a:gd name="connsiteY11" fmla="*/ 366573 h 366572"/>
                <a:gd name="connsiteX12" fmla="*/ 2302256 w 2302256"/>
                <a:gd name="connsiteY12" fmla="*/ 366573 h 366572"/>
                <a:gd name="connsiteX13" fmla="*/ 2198624 w 2302256"/>
                <a:gd name="connsiteY13" fmla="*/ 317805 h 366572"/>
                <a:gd name="connsiteX14" fmla="*/ 1869440 w 2302256"/>
                <a:gd name="connsiteY14" fmla="*/ 240995 h 3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2256" h="366572">
                  <a:moveTo>
                    <a:pt x="1869440" y="240995"/>
                  </a:moveTo>
                  <a:cubicBezTo>
                    <a:pt x="1636979" y="211328"/>
                    <a:pt x="1401267" y="224739"/>
                    <a:pt x="1167587" y="216205"/>
                  </a:cubicBezTo>
                  <a:cubicBezTo>
                    <a:pt x="928624" y="207670"/>
                    <a:pt x="690474" y="178816"/>
                    <a:pt x="456387" y="128016"/>
                  </a:cubicBezTo>
                  <a:cubicBezTo>
                    <a:pt x="339750" y="102413"/>
                    <a:pt x="224333" y="70714"/>
                    <a:pt x="110134" y="35763"/>
                  </a:cubicBezTo>
                  <a:cubicBezTo>
                    <a:pt x="73152" y="24384"/>
                    <a:pt x="36576" y="12192"/>
                    <a:pt x="0" y="0"/>
                  </a:cubicBezTo>
                  <a:lnTo>
                    <a:pt x="0" y="5283"/>
                  </a:lnTo>
                  <a:cubicBezTo>
                    <a:pt x="29667" y="16256"/>
                    <a:pt x="59741" y="28448"/>
                    <a:pt x="89002" y="37795"/>
                  </a:cubicBezTo>
                  <a:cubicBezTo>
                    <a:pt x="196698" y="71933"/>
                    <a:pt x="305613" y="101600"/>
                    <a:pt x="415747" y="127203"/>
                  </a:cubicBezTo>
                  <a:cubicBezTo>
                    <a:pt x="637235" y="179222"/>
                    <a:pt x="861162" y="204826"/>
                    <a:pt x="1087933" y="220269"/>
                  </a:cubicBezTo>
                  <a:cubicBezTo>
                    <a:pt x="1321613" y="236118"/>
                    <a:pt x="1555699" y="221894"/>
                    <a:pt x="1789379" y="240995"/>
                  </a:cubicBezTo>
                  <a:cubicBezTo>
                    <a:pt x="1910080" y="250749"/>
                    <a:pt x="2028749" y="272694"/>
                    <a:pt x="2144979" y="306832"/>
                  </a:cubicBezTo>
                  <a:cubicBezTo>
                    <a:pt x="2194154" y="321056"/>
                    <a:pt x="2240890" y="342595"/>
                    <a:pt x="2286406" y="366573"/>
                  </a:cubicBezTo>
                  <a:lnTo>
                    <a:pt x="2302256" y="366573"/>
                  </a:lnTo>
                  <a:cubicBezTo>
                    <a:pt x="2268525" y="348691"/>
                    <a:pt x="2233981" y="332029"/>
                    <a:pt x="2198624" y="317805"/>
                  </a:cubicBezTo>
                  <a:cubicBezTo>
                    <a:pt x="2093773" y="275946"/>
                    <a:pt x="1980794" y="255219"/>
                    <a:pt x="1869440" y="240995"/>
                  </a:cubicBezTo>
                  <a:close/>
                </a:path>
              </a:pathLst>
            </a:custGeom>
            <a:grpFill/>
            <a:ln w="406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18EBE00-A939-42B2-B6F8-B0AC2703C219}"/>
                </a:ext>
              </a:extLst>
            </p:cNvPr>
            <p:cNvSpPr/>
            <p:nvPr/>
          </p:nvSpPr>
          <p:spPr>
            <a:xfrm>
              <a:off x="11964416" y="6216497"/>
              <a:ext cx="227584" cy="260502"/>
            </a:xfrm>
            <a:custGeom>
              <a:avLst/>
              <a:gdLst>
                <a:gd name="connsiteX0" fmla="*/ 10567 w 227584"/>
                <a:gd name="connsiteY0" fmla="*/ 260502 h 260502"/>
                <a:gd name="connsiteX1" fmla="*/ 227584 w 227584"/>
                <a:gd name="connsiteY1" fmla="*/ 11379 h 260502"/>
                <a:gd name="connsiteX2" fmla="*/ 227584 w 227584"/>
                <a:gd name="connsiteY2" fmla="*/ 0 h 260502"/>
                <a:gd name="connsiteX3" fmla="*/ 0 w 227584"/>
                <a:gd name="connsiteY3" fmla="*/ 260502 h 260502"/>
                <a:gd name="connsiteX4" fmla="*/ 10567 w 227584"/>
                <a:gd name="connsiteY4" fmla="*/ 260502 h 26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84" h="260502">
                  <a:moveTo>
                    <a:pt x="10567" y="260502"/>
                  </a:moveTo>
                  <a:cubicBezTo>
                    <a:pt x="78841" y="173939"/>
                    <a:pt x="150368" y="89814"/>
                    <a:pt x="227584" y="11379"/>
                  </a:cubicBezTo>
                  <a:lnTo>
                    <a:pt x="227584" y="0"/>
                  </a:lnTo>
                  <a:cubicBezTo>
                    <a:pt x="146304" y="81686"/>
                    <a:pt x="71527" y="169875"/>
                    <a:pt x="0" y="260502"/>
                  </a:cubicBezTo>
                  <a:lnTo>
                    <a:pt x="10567" y="260502"/>
                  </a:lnTo>
                  <a:close/>
                </a:path>
              </a:pathLst>
            </a:custGeom>
            <a:grpFill/>
            <a:ln w="406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D6485B6-6C62-4379-87C9-154BB172FC5A}"/>
                </a:ext>
              </a:extLst>
            </p:cNvPr>
            <p:cNvSpPr/>
            <p:nvPr/>
          </p:nvSpPr>
          <p:spPr>
            <a:xfrm>
              <a:off x="12139980" y="6406286"/>
              <a:ext cx="52019" cy="71120"/>
            </a:xfrm>
            <a:custGeom>
              <a:avLst/>
              <a:gdLst>
                <a:gd name="connsiteX0" fmla="*/ 9754 w 52019"/>
                <a:gd name="connsiteY0" fmla="*/ 70714 h 71120"/>
                <a:gd name="connsiteX1" fmla="*/ 52019 w 52019"/>
                <a:gd name="connsiteY1" fmla="*/ 13005 h 71120"/>
                <a:gd name="connsiteX2" fmla="*/ 52019 w 52019"/>
                <a:gd name="connsiteY2" fmla="*/ 0 h 71120"/>
                <a:gd name="connsiteX3" fmla="*/ 0 w 52019"/>
                <a:gd name="connsiteY3" fmla="*/ 71120 h 71120"/>
                <a:gd name="connsiteX4" fmla="*/ 9754 w 52019"/>
                <a:gd name="connsiteY4" fmla="*/ 7112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19" h="71120">
                  <a:moveTo>
                    <a:pt x="9754" y="70714"/>
                  </a:moveTo>
                  <a:cubicBezTo>
                    <a:pt x="23571" y="51206"/>
                    <a:pt x="37795" y="32106"/>
                    <a:pt x="52019" y="13005"/>
                  </a:cubicBezTo>
                  <a:lnTo>
                    <a:pt x="52019" y="0"/>
                  </a:lnTo>
                  <a:cubicBezTo>
                    <a:pt x="34138" y="23165"/>
                    <a:pt x="17069" y="47142"/>
                    <a:pt x="0" y="71120"/>
                  </a:cubicBezTo>
                  <a:lnTo>
                    <a:pt x="9754" y="71120"/>
                  </a:lnTo>
                  <a:close/>
                </a:path>
              </a:pathLst>
            </a:custGeom>
            <a:grpFill/>
            <a:ln w="406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06910370-D601-4069-9263-1316180913A9}"/>
                </a:ext>
              </a:extLst>
            </p:cNvPr>
            <p:cNvSpPr/>
            <p:nvPr/>
          </p:nvSpPr>
          <p:spPr>
            <a:xfrm>
              <a:off x="0" y="6247790"/>
              <a:ext cx="1747520" cy="229209"/>
            </a:xfrm>
            <a:custGeom>
              <a:avLst/>
              <a:gdLst>
                <a:gd name="connsiteX0" fmla="*/ 983082 w 1747520"/>
                <a:gd name="connsiteY0" fmla="*/ 201574 h 229209"/>
                <a:gd name="connsiteX1" fmla="*/ 360477 w 1747520"/>
                <a:gd name="connsiteY1" fmla="*/ 95098 h 229209"/>
                <a:gd name="connsiteX2" fmla="*/ 63805 w 1747520"/>
                <a:gd name="connsiteY2" fmla="*/ 13411 h 229209"/>
                <a:gd name="connsiteX3" fmla="*/ 0 w 1747520"/>
                <a:gd name="connsiteY3" fmla="*/ 0 h 229209"/>
                <a:gd name="connsiteX4" fmla="*/ 0 w 1747520"/>
                <a:gd name="connsiteY4" fmla="*/ 8534 h 229209"/>
                <a:gd name="connsiteX5" fmla="*/ 42672 w 1747520"/>
                <a:gd name="connsiteY5" fmla="*/ 17069 h 229209"/>
                <a:gd name="connsiteX6" fmla="*/ 338531 w 1747520"/>
                <a:gd name="connsiteY6" fmla="*/ 97536 h 229209"/>
                <a:gd name="connsiteX7" fmla="*/ 920090 w 1747520"/>
                <a:gd name="connsiteY7" fmla="*/ 205638 h 229209"/>
                <a:gd name="connsiteX8" fmla="*/ 1524406 w 1747520"/>
                <a:gd name="connsiteY8" fmla="*/ 227584 h 229209"/>
                <a:gd name="connsiteX9" fmla="*/ 1584147 w 1747520"/>
                <a:gd name="connsiteY9" fmla="*/ 229210 h 229209"/>
                <a:gd name="connsiteX10" fmla="*/ 1747520 w 1747520"/>
                <a:gd name="connsiteY10" fmla="*/ 229210 h 229209"/>
                <a:gd name="connsiteX11" fmla="*/ 1607718 w 1747520"/>
                <a:gd name="connsiteY11" fmla="*/ 222301 h 229209"/>
                <a:gd name="connsiteX12" fmla="*/ 983082 w 1747520"/>
                <a:gd name="connsiteY12" fmla="*/ 201574 h 2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520" h="229209">
                  <a:moveTo>
                    <a:pt x="983082" y="201574"/>
                  </a:moveTo>
                  <a:cubicBezTo>
                    <a:pt x="769722" y="188976"/>
                    <a:pt x="566115" y="152400"/>
                    <a:pt x="360477" y="95098"/>
                  </a:cubicBezTo>
                  <a:cubicBezTo>
                    <a:pt x="261722" y="67462"/>
                    <a:pt x="163779" y="36576"/>
                    <a:pt x="63805" y="13411"/>
                  </a:cubicBezTo>
                  <a:cubicBezTo>
                    <a:pt x="42672" y="8534"/>
                    <a:pt x="21539" y="4064"/>
                    <a:pt x="0" y="0"/>
                  </a:cubicBezTo>
                  <a:lnTo>
                    <a:pt x="0" y="8534"/>
                  </a:lnTo>
                  <a:cubicBezTo>
                    <a:pt x="14224" y="11379"/>
                    <a:pt x="28448" y="13818"/>
                    <a:pt x="42672" y="17069"/>
                  </a:cubicBezTo>
                  <a:cubicBezTo>
                    <a:pt x="142646" y="37795"/>
                    <a:pt x="240589" y="69901"/>
                    <a:pt x="338531" y="97536"/>
                  </a:cubicBezTo>
                  <a:cubicBezTo>
                    <a:pt x="530758" y="151587"/>
                    <a:pt x="720954" y="190602"/>
                    <a:pt x="920090" y="205638"/>
                  </a:cubicBezTo>
                  <a:cubicBezTo>
                    <a:pt x="1121258" y="220675"/>
                    <a:pt x="1322832" y="221894"/>
                    <a:pt x="1524406" y="227584"/>
                  </a:cubicBezTo>
                  <a:cubicBezTo>
                    <a:pt x="1544320" y="227990"/>
                    <a:pt x="1564234" y="228803"/>
                    <a:pt x="1584147" y="229210"/>
                  </a:cubicBezTo>
                  <a:lnTo>
                    <a:pt x="1747520" y="229210"/>
                  </a:lnTo>
                  <a:cubicBezTo>
                    <a:pt x="1701190" y="225958"/>
                    <a:pt x="1654861" y="223926"/>
                    <a:pt x="1607718" y="222301"/>
                  </a:cubicBezTo>
                  <a:cubicBezTo>
                    <a:pt x="1399642" y="214173"/>
                    <a:pt x="1191158" y="213766"/>
                    <a:pt x="983082" y="201574"/>
                  </a:cubicBezTo>
                  <a:close/>
                </a:path>
              </a:pathLst>
            </a:custGeom>
            <a:grpFill/>
            <a:ln w="4064" cap="flat">
              <a:noFill/>
              <a:prstDash val="solid"/>
              <a:miter/>
            </a:ln>
          </p:spPr>
          <p:txBody>
            <a:bodyPr rtlCol="0" anchor="ctr"/>
            <a:lstStyle/>
            <a:p>
              <a:endParaRPr lang="en-US"/>
            </a:p>
          </p:txBody>
        </p:sp>
      </p:grpSp>
      <p:sp>
        <p:nvSpPr>
          <p:cNvPr id="5" name="Picture Placeholder 5">
            <a:extLst>
              <a:ext uri="{FF2B5EF4-FFF2-40B4-BE49-F238E27FC236}">
                <a16:creationId xmlns:a16="http://schemas.microsoft.com/office/drawing/2014/main" id="{469B08AF-AD35-4C6E-809A-4614CF4BA0D2}"/>
              </a:ext>
            </a:extLst>
          </p:cNvPr>
          <p:cNvSpPr>
            <a:spLocks noGrp="1"/>
          </p:cNvSpPr>
          <p:nvPr>
            <p:ph type="pic" sz="quarter" idx="11"/>
          </p:nvPr>
        </p:nvSpPr>
        <p:spPr>
          <a:xfrm>
            <a:off x="8313722" y="0"/>
            <a:ext cx="3878277" cy="6858000"/>
          </a:xfrm>
          <a:custGeom>
            <a:avLst/>
            <a:gdLst>
              <a:gd name="connsiteX0" fmla="*/ 0 w 5035185"/>
              <a:gd name="connsiteY0" fmla="*/ 0 h 6858000"/>
              <a:gd name="connsiteX1" fmla="*/ 5035185 w 5035185"/>
              <a:gd name="connsiteY1" fmla="*/ 0 h 6858000"/>
              <a:gd name="connsiteX2" fmla="*/ 5035185 w 5035185"/>
              <a:gd name="connsiteY2" fmla="*/ 6858000 h 6858000"/>
              <a:gd name="connsiteX3" fmla="*/ 0 w 503518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5185" h="6858000">
                <a:moveTo>
                  <a:pt x="0" y="0"/>
                </a:moveTo>
                <a:lnTo>
                  <a:pt x="5035185" y="0"/>
                </a:lnTo>
                <a:lnTo>
                  <a:pt x="5035185"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7" name="Picture Placeholder 6">
            <a:extLst>
              <a:ext uri="{FF2B5EF4-FFF2-40B4-BE49-F238E27FC236}">
                <a16:creationId xmlns:a16="http://schemas.microsoft.com/office/drawing/2014/main" id="{BE5A99C6-963B-4D6C-BDA3-102A2BB10F3C}"/>
              </a:ext>
            </a:extLst>
          </p:cNvPr>
          <p:cNvSpPr>
            <a:spLocks noGrp="1"/>
          </p:cNvSpPr>
          <p:nvPr>
            <p:ph type="pic" sz="quarter" idx="12"/>
          </p:nvPr>
        </p:nvSpPr>
        <p:spPr>
          <a:xfrm>
            <a:off x="7249866" y="1499870"/>
            <a:ext cx="2170994" cy="2193528"/>
          </a:xfrm>
          <a:custGeom>
            <a:avLst/>
            <a:gdLst>
              <a:gd name="connsiteX0" fmla="*/ 1085497 w 2170994"/>
              <a:gd name="connsiteY0" fmla="*/ 0 h 2193528"/>
              <a:gd name="connsiteX1" fmla="*/ 2170994 w 2170994"/>
              <a:gd name="connsiteY1" fmla="*/ 1085497 h 2193528"/>
              <a:gd name="connsiteX2" fmla="*/ 2170994 w 2170994"/>
              <a:gd name="connsiteY2" fmla="*/ 1108031 h 2193528"/>
              <a:gd name="connsiteX3" fmla="*/ 1085497 w 2170994"/>
              <a:gd name="connsiteY3" fmla="*/ 2193528 h 2193528"/>
              <a:gd name="connsiteX4" fmla="*/ 0 w 2170994"/>
              <a:gd name="connsiteY4" fmla="*/ 1108031 h 2193528"/>
              <a:gd name="connsiteX5" fmla="*/ 0 w 2170994"/>
              <a:gd name="connsiteY5" fmla="*/ 1085497 h 2193528"/>
              <a:gd name="connsiteX6" fmla="*/ 1085497 w 2170994"/>
              <a:gd name="connsiteY6" fmla="*/ 0 h 219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0994" h="2193528">
                <a:moveTo>
                  <a:pt x="1085497" y="0"/>
                </a:moveTo>
                <a:cubicBezTo>
                  <a:pt x="1685000" y="0"/>
                  <a:pt x="2170994" y="485994"/>
                  <a:pt x="2170994" y="1085497"/>
                </a:cubicBezTo>
                <a:lnTo>
                  <a:pt x="2170994" y="1108031"/>
                </a:lnTo>
                <a:cubicBezTo>
                  <a:pt x="2170994" y="1707534"/>
                  <a:pt x="1685000" y="2193528"/>
                  <a:pt x="1085497" y="2193528"/>
                </a:cubicBezTo>
                <a:cubicBezTo>
                  <a:pt x="485994" y="2193528"/>
                  <a:pt x="0" y="1707534"/>
                  <a:pt x="0" y="1108031"/>
                </a:cubicBezTo>
                <a:lnTo>
                  <a:pt x="0" y="1085497"/>
                </a:lnTo>
                <a:cubicBezTo>
                  <a:pt x="0" y="485994"/>
                  <a:pt x="485994" y="0"/>
                  <a:pt x="1085497"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D903F6E6-4209-7EEF-B628-2A26FD5EDD37}"/>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22643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73F1B-1C12-4464-B3FF-B0F7181AB7C0}"/>
              </a:ext>
            </a:extLst>
          </p:cNvPr>
          <p:cNvGrpSpPr/>
          <p:nvPr userDrawn="1"/>
        </p:nvGrpSpPr>
        <p:grpSpPr>
          <a:xfrm flipH="1">
            <a:off x="0" y="-2"/>
            <a:ext cx="12191999" cy="6858002"/>
            <a:chOff x="0" y="-2"/>
            <a:chExt cx="12191999" cy="6858002"/>
          </a:xfrm>
          <a:solidFill>
            <a:schemeClr val="bg2">
              <a:alpha val="40000"/>
            </a:schemeClr>
          </a:solidFill>
        </p:grpSpPr>
        <p:grpSp>
          <p:nvGrpSpPr>
            <p:cNvPr id="5" name="Group 4">
              <a:extLst>
                <a:ext uri="{FF2B5EF4-FFF2-40B4-BE49-F238E27FC236}">
                  <a16:creationId xmlns:a16="http://schemas.microsoft.com/office/drawing/2014/main" id="{05FABC75-37A5-46F4-935F-007F7C0A274A}"/>
                </a:ext>
              </a:extLst>
            </p:cNvPr>
            <p:cNvGrpSpPr/>
            <p:nvPr/>
          </p:nvGrpSpPr>
          <p:grpSpPr>
            <a:xfrm rot="16200000" flipH="1">
              <a:off x="-256585" y="1416479"/>
              <a:ext cx="5698106" cy="5184935"/>
              <a:chOff x="1031646" y="-3666488"/>
              <a:chExt cx="4887194" cy="4447054"/>
            </a:xfrm>
            <a:grpFill/>
          </p:grpSpPr>
          <p:sp>
            <p:nvSpPr>
              <p:cNvPr id="30" name="Freeform: Shape 29">
                <a:extLst>
                  <a:ext uri="{FF2B5EF4-FFF2-40B4-BE49-F238E27FC236}">
                    <a16:creationId xmlns:a16="http://schemas.microsoft.com/office/drawing/2014/main" id="{E8380B5A-21CF-48B0-8B46-1119F0278AB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ED0A153-20BF-489C-9B4A-019E621F169F}"/>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06FBD90-99C6-4D4B-888A-CCC0B5042FC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80F3C3D-15AB-4BE6-B8D1-1E9748846787}"/>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7AD2B60-B809-49E2-BCC1-C1A26136D2F8}"/>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5235763-E3A2-4B22-AE75-60D8DBE68B6D}"/>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60BB126-AD28-405C-A14F-AD24059C638E}"/>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EE780A1-CDCD-4256-AD36-4966F08638FE}"/>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2EFE52C-00D8-4AD1-83E0-07C3C588444E}"/>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CF5272D-6DBE-4B29-B33D-3B638B8A3919}"/>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ED83550-CAA5-433B-9CB6-408B735C9FAA}"/>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A049F2E-0533-4C9D-9452-A24258FB9A79}"/>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5A2A6D8-8FD9-48C0-B345-E016AC78D12F}"/>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E48A64A-BD21-42B9-A957-99320CF9BEDC}"/>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C6D7902-A191-41C7-B11C-0A55061E94F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AF0A8C1-D0B0-4F01-9F5F-6AAE1D8808EA}"/>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60C0A4D-42E2-4C10-B0FC-E837C9269AA2}"/>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180578A-D467-4FB7-BEB4-5834EB9232C2}"/>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A0C388C-3DC3-4B51-842D-B9CAFD3B9481}"/>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806E124-D5F7-4B26-ABA0-6AC626E7A4E7}"/>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6684B6C-9A85-4DD5-A87B-40E00CA8A84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D574E536-1A51-4853-BFC1-9A9BC26D9852}"/>
                </a:ext>
              </a:extLst>
            </p:cNvPr>
            <p:cNvGrpSpPr/>
            <p:nvPr/>
          </p:nvGrpSpPr>
          <p:grpSpPr>
            <a:xfrm rot="5400000" flipH="1">
              <a:off x="6750479" y="256583"/>
              <a:ext cx="5698106" cy="5184935"/>
              <a:chOff x="1031646" y="-3666488"/>
              <a:chExt cx="4887194" cy="4447054"/>
            </a:xfrm>
            <a:grpFill/>
          </p:grpSpPr>
          <p:sp>
            <p:nvSpPr>
              <p:cNvPr id="7" name="Freeform: Shape 6">
                <a:extLst>
                  <a:ext uri="{FF2B5EF4-FFF2-40B4-BE49-F238E27FC236}">
                    <a16:creationId xmlns:a16="http://schemas.microsoft.com/office/drawing/2014/main" id="{39CAF066-5504-43CA-8515-9A43CADBE178}"/>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EB4C4E2-6861-4001-A8D7-4DDF0D941DA4}"/>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0C3D81D-CFA1-44FC-8005-DF92DE18FDD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F62BDC-FFE4-4CA5-89D1-00782B6B150F}"/>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62AB0A5-B54E-463C-9616-49239450051F}"/>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8CFC498-2121-457F-80F3-3AB176A682F1}"/>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021422B-CCC0-46E7-B323-5714F6CC68BF}"/>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5D4410-9F7F-42E3-B1D9-C8FF2AE112FF}"/>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09A0102-4BED-46EF-AC8D-944E5CC3B22F}"/>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D0B90C2-624F-4EF6-87E0-9BEC72E31D68}"/>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13718D-8398-4246-B1C6-0F2F1E9D851A}"/>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677A0F3-D4E5-472A-A5AA-A799DC54C45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F12489-4127-43E3-BCA2-697D170C60C0}"/>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93F615D-49AD-4B1E-8A5E-0A83B882F94B}"/>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3746237-7187-4667-B63F-F28AEBF12832}"/>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C568873-0369-450E-8187-F819FE4F6F8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80F8277-B1B2-4831-ACCF-B4BFCB74B6D2}"/>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B2B443B-B4BC-4637-98FF-2C83804EECE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5E6A007-E585-40D0-934E-641AF33AC5A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A91E49A-759F-4A2E-BC93-DFFB625BCD74}"/>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F64BB3E-B91F-426F-BF98-A384708E549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6" name="Picture Placeholder 55">
            <a:extLst>
              <a:ext uri="{FF2B5EF4-FFF2-40B4-BE49-F238E27FC236}">
                <a16:creationId xmlns:a16="http://schemas.microsoft.com/office/drawing/2014/main" id="{6DCF13CC-EF56-4767-AC9E-7A3C29380836}"/>
              </a:ext>
            </a:extLst>
          </p:cNvPr>
          <p:cNvSpPr>
            <a:spLocks noGrp="1"/>
          </p:cNvSpPr>
          <p:nvPr>
            <p:ph type="pic" sz="quarter" idx="12"/>
          </p:nvPr>
        </p:nvSpPr>
        <p:spPr>
          <a:xfrm>
            <a:off x="-1" y="1534308"/>
            <a:ext cx="1748445" cy="3763020"/>
          </a:xfrm>
          <a:prstGeom prst="rect">
            <a:avLst/>
          </a:pr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4" name="Picture Placeholder 53">
            <a:extLst>
              <a:ext uri="{FF2B5EF4-FFF2-40B4-BE49-F238E27FC236}">
                <a16:creationId xmlns:a16="http://schemas.microsoft.com/office/drawing/2014/main" id="{618FADFA-A0A9-4887-BA21-712050428CF9}"/>
              </a:ext>
            </a:extLst>
          </p:cNvPr>
          <p:cNvSpPr>
            <a:spLocks noGrp="1"/>
          </p:cNvSpPr>
          <p:nvPr>
            <p:ph type="pic" sz="quarter" idx="11"/>
          </p:nvPr>
        </p:nvSpPr>
        <p:spPr>
          <a:xfrm>
            <a:off x="1943101" y="1534308"/>
            <a:ext cx="4798051" cy="3763020"/>
          </a:xfrm>
          <a:prstGeom prst="rect">
            <a:avLst/>
          </a:pr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1227D913-C8C3-5A38-0377-D6F4A24B42A1}"/>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561181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8274FA7-867C-4989-9A58-979818F8FB9A}"/>
              </a:ext>
            </a:extLst>
          </p:cNvPr>
          <p:cNvGrpSpPr/>
          <p:nvPr userDrawn="1"/>
        </p:nvGrpSpPr>
        <p:grpSpPr>
          <a:xfrm flipH="1">
            <a:off x="0" y="-2"/>
            <a:ext cx="12191999" cy="6858002"/>
            <a:chOff x="0" y="-2"/>
            <a:chExt cx="12191999" cy="6858002"/>
          </a:xfrm>
          <a:solidFill>
            <a:schemeClr val="bg2">
              <a:alpha val="40000"/>
            </a:schemeClr>
          </a:solidFill>
        </p:grpSpPr>
        <p:grpSp>
          <p:nvGrpSpPr>
            <p:cNvPr id="14" name="Group 13">
              <a:extLst>
                <a:ext uri="{FF2B5EF4-FFF2-40B4-BE49-F238E27FC236}">
                  <a16:creationId xmlns:a16="http://schemas.microsoft.com/office/drawing/2014/main" id="{42F3F276-1615-45F0-9D80-4679FEE1F05C}"/>
                </a:ext>
              </a:extLst>
            </p:cNvPr>
            <p:cNvGrpSpPr/>
            <p:nvPr/>
          </p:nvGrpSpPr>
          <p:grpSpPr>
            <a:xfrm rot="16200000" flipH="1">
              <a:off x="-256585" y="1416479"/>
              <a:ext cx="5698106" cy="5184935"/>
              <a:chOff x="1031646" y="-3666488"/>
              <a:chExt cx="4887194" cy="4447054"/>
            </a:xfrm>
            <a:grpFill/>
          </p:grpSpPr>
          <p:sp>
            <p:nvSpPr>
              <p:cNvPr id="37" name="Freeform: Shape 36">
                <a:extLst>
                  <a:ext uri="{FF2B5EF4-FFF2-40B4-BE49-F238E27FC236}">
                    <a16:creationId xmlns:a16="http://schemas.microsoft.com/office/drawing/2014/main" id="{A89D3252-04DF-4850-9B6C-D92D592D8C1B}"/>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DFC46B3-8B5A-4361-8CDF-E7726FF0497F}"/>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F193230-28EF-4632-AF31-251D60BFDA88}"/>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29C74F3-1C17-479E-99C5-2BEE2D5A5CCF}"/>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DA7132B-F89D-42F2-AF04-BB0693D5C2D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D3DF2D2-3059-4C28-BB6E-925F41E4F440}"/>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896F390-03C4-42F7-AC7E-A74D5FCA3AC6}"/>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1E05EC2-46C9-4760-AB4F-129CB592E3CF}"/>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EE2B6F2-BDB2-44DF-B9B2-28B8C38C80E5}"/>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931C5F7-BC8F-46B5-8141-8E02E682937F}"/>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50C1DF4-A87A-4597-91D5-79C274F08E80}"/>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43F4C7E-EAA7-47D4-A273-BCC41E6ADB12}"/>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819ED1A-47C5-4828-8498-1FDAAD6BF90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928CC99-2269-4A71-8398-627FFDB56EA5}"/>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14A852E-1E83-45EE-B627-038CC364993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A7D9E33-0EB8-4724-9D2C-1B711569B109}"/>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33E286A-8A70-4B6E-A72F-DA3154D02589}"/>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4A79FE3-1FC0-4232-A533-8546111AD75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DCEB25A-B358-4197-B89C-85371E855525}"/>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8B55643-5747-40E2-BB6D-458DC6EE8413}"/>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A6E2C8E-C5DB-41E4-8073-1168DC93C7D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4F1B7E58-4D2C-4C98-9AE9-1F5363768747}"/>
                </a:ext>
              </a:extLst>
            </p:cNvPr>
            <p:cNvGrpSpPr/>
            <p:nvPr/>
          </p:nvGrpSpPr>
          <p:grpSpPr>
            <a:xfrm rot="5400000" flipH="1">
              <a:off x="6750479" y="256583"/>
              <a:ext cx="5698106" cy="5184935"/>
              <a:chOff x="1031646" y="-3666488"/>
              <a:chExt cx="4887194" cy="4447054"/>
            </a:xfrm>
            <a:grpFill/>
          </p:grpSpPr>
          <p:sp>
            <p:nvSpPr>
              <p:cNvPr id="16" name="Freeform: Shape 15">
                <a:extLst>
                  <a:ext uri="{FF2B5EF4-FFF2-40B4-BE49-F238E27FC236}">
                    <a16:creationId xmlns:a16="http://schemas.microsoft.com/office/drawing/2014/main" id="{6FA7C711-2F03-4330-93D6-BC2321B37BE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7E46ED3-7628-455A-A2F4-01FF984C93CF}"/>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28805D0-51F6-4DCA-9820-C2EC47A0145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2C9389F-0562-42E0-ABC5-8505DDA1C705}"/>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47544D2-69E0-4166-A60F-422952482395}"/>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6CDD381-C0CC-47D2-867E-5C93F30936E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11E647D-7830-429C-865D-EB6F1EFD42B7}"/>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84A9ECB-BEF3-4B64-B79F-3D568563316E}"/>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D6D9EF3-62DD-4883-97AD-9ED142B3E9A4}"/>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87C4F87-ED87-4504-9051-D9B5C4138044}"/>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9C72EF2-D91A-4DD5-AF4D-B6176329C3EA}"/>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2C694B2-3385-435A-B02D-51956B127953}"/>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9DE349A-F9C6-4E89-B319-032717341D8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830A309-E831-4B6F-BC01-25846E45766E}"/>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8F3B530-6A92-4FBF-BC06-E439CAF2B0A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20D3126-07CC-45CB-823A-FC8B7B0F3E6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B8A1BE9-C86B-4DE4-913F-3580D158E98C}"/>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1E6B707-8018-4E5E-8C9C-FD432AAD8E7D}"/>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11D5BD2-739A-4B2C-A5CE-AC4012E19B9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988BA85-83CD-43B4-9E35-4AFB556B14D2}"/>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A8534B7-2B15-4954-9AB4-798EB1EAA683}"/>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2" name="Picture Placeholder 11">
            <a:extLst>
              <a:ext uri="{FF2B5EF4-FFF2-40B4-BE49-F238E27FC236}">
                <a16:creationId xmlns:a16="http://schemas.microsoft.com/office/drawing/2014/main" id="{2427EB59-F6C3-4E5E-943A-F3BD529C6F34}"/>
              </a:ext>
            </a:extLst>
          </p:cNvPr>
          <p:cNvSpPr>
            <a:spLocks noGrp="1"/>
          </p:cNvSpPr>
          <p:nvPr>
            <p:ph type="pic" sz="quarter" idx="12"/>
          </p:nvPr>
        </p:nvSpPr>
        <p:spPr>
          <a:xfrm>
            <a:off x="8763001" y="0"/>
            <a:ext cx="3428999" cy="6858000"/>
          </a:xfrm>
          <a:custGeom>
            <a:avLst/>
            <a:gdLst>
              <a:gd name="connsiteX0" fmla="*/ 0 w 2486217"/>
              <a:gd name="connsiteY0" fmla="*/ 0 h 2486217"/>
              <a:gd name="connsiteX1" fmla="*/ 2486217 w 2486217"/>
              <a:gd name="connsiteY1" fmla="*/ 0 h 2486217"/>
              <a:gd name="connsiteX2" fmla="*/ 2486217 w 2486217"/>
              <a:gd name="connsiteY2" fmla="*/ 2486217 h 2486217"/>
              <a:gd name="connsiteX3" fmla="*/ 0 w 2486217"/>
              <a:gd name="connsiteY3" fmla="*/ 2486217 h 2486217"/>
            </a:gdLst>
            <a:ahLst/>
            <a:cxnLst>
              <a:cxn ang="0">
                <a:pos x="connsiteX0" y="connsiteY0"/>
              </a:cxn>
              <a:cxn ang="0">
                <a:pos x="connsiteX1" y="connsiteY1"/>
              </a:cxn>
              <a:cxn ang="0">
                <a:pos x="connsiteX2" y="connsiteY2"/>
              </a:cxn>
              <a:cxn ang="0">
                <a:pos x="connsiteX3" y="connsiteY3"/>
              </a:cxn>
            </a:cxnLst>
            <a:rect l="l" t="t" r="r" b="b"/>
            <a:pathLst>
              <a:path w="2486217" h="2486217">
                <a:moveTo>
                  <a:pt x="0" y="0"/>
                </a:moveTo>
                <a:lnTo>
                  <a:pt x="2486217" y="0"/>
                </a:lnTo>
                <a:lnTo>
                  <a:pt x="2486217" y="2486217"/>
                </a:lnTo>
                <a:lnTo>
                  <a:pt x="0" y="248621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D3FE0AF0-58C1-4E0D-8CCB-A03CD834B73E}"/>
              </a:ext>
            </a:extLst>
          </p:cNvPr>
          <p:cNvSpPr>
            <a:spLocks noGrp="1"/>
          </p:cNvSpPr>
          <p:nvPr>
            <p:ph type="pic" sz="quarter" idx="11"/>
          </p:nvPr>
        </p:nvSpPr>
        <p:spPr>
          <a:xfrm>
            <a:off x="5334002" y="1"/>
            <a:ext cx="3428999" cy="6858000"/>
          </a:xfrm>
          <a:custGeom>
            <a:avLst/>
            <a:gdLst>
              <a:gd name="connsiteX0" fmla="*/ 0 w 2486217"/>
              <a:gd name="connsiteY0" fmla="*/ 0 h 2486217"/>
              <a:gd name="connsiteX1" fmla="*/ 2486217 w 2486217"/>
              <a:gd name="connsiteY1" fmla="*/ 0 h 2486217"/>
              <a:gd name="connsiteX2" fmla="*/ 2486217 w 2486217"/>
              <a:gd name="connsiteY2" fmla="*/ 2486217 h 2486217"/>
              <a:gd name="connsiteX3" fmla="*/ 0 w 2486217"/>
              <a:gd name="connsiteY3" fmla="*/ 2486217 h 2486217"/>
            </a:gdLst>
            <a:ahLst/>
            <a:cxnLst>
              <a:cxn ang="0">
                <a:pos x="connsiteX0" y="connsiteY0"/>
              </a:cxn>
              <a:cxn ang="0">
                <a:pos x="connsiteX1" y="connsiteY1"/>
              </a:cxn>
              <a:cxn ang="0">
                <a:pos x="connsiteX2" y="connsiteY2"/>
              </a:cxn>
              <a:cxn ang="0">
                <a:pos x="connsiteX3" y="connsiteY3"/>
              </a:cxn>
            </a:cxnLst>
            <a:rect l="l" t="t" r="r" b="b"/>
            <a:pathLst>
              <a:path w="2486217" h="2486217">
                <a:moveTo>
                  <a:pt x="0" y="0"/>
                </a:moveTo>
                <a:lnTo>
                  <a:pt x="2486217" y="0"/>
                </a:lnTo>
                <a:lnTo>
                  <a:pt x="2486217" y="2486217"/>
                </a:lnTo>
                <a:lnTo>
                  <a:pt x="0" y="248621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50F1C101-9A9F-EB30-8345-E34B9FAED86F}"/>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669996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E8BC576-0C4C-4920-8398-00156BE76D7B}"/>
              </a:ext>
            </a:extLst>
          </p:cNvPr>
          <p:cNvSpPr>
            <a:spLocks noGrp="1"/>
          </p:cNvSpPr>
          <p:nvPr>
            <p:ph type="pic" sz="quarter" idx="10"/>
          </p:nvPr>
        </p:nvSpPr>
        <p:spPr>
          <a:xfrm>
            <a:off x="-1" y="1"/>
            <a:ext cx="4659087" cy="6858000"/>
          </a:xfrm>
          <a:custGeom>
            <a:avLst/>
            <a:gdLst>
              <a:gd name="connsiteX0" fmla="*/ 0 w 4200939"/>
              <a:gd name="connsiteY0" fmla="*/ 0 h 6858000"/>
              <a:gd name="connsiteX1" fmla="*/ 4200939 w 4200939"/>
              <a:gd name="connsiteY1" fmla="*/ 0 h 6858000"/>
              <a:gd name="connsiteX2" fmla="*/ 4200939 w 4200939"/>
              <a:gd name="connsiteY2" fmla="*/ 6858000 h 6858000"/>
              <a:gd name="connsiteX3" fmla="*/ 0 w 420093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0939" h="6858000">
                <a:moveTo>
                  <a:pt x="0" y="0"/>
                </a:moveTo>
                <a:lnTo>
                  <a:pt x="4200939" y="0"/>
                </a:lnTo>
                <a:lnTo>
                  <a:pt x="4200939"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grpSp>
        <p:nvGrpSpPr>
          <p:cNvPr id="3" name="Group 2">
            <a:extLst>
              <a:ext uri="{FF2B5EF4-FFF2-40B4-BE49-F238E27FC236}">
                <a16:creationId xmlns:a16="http://schemas.microsoft.com/office/drawing/2014/main" id="{500A71B0-3BF1-46C8-AFDB-FAC85B18F174}"/>
              </a:ext>
            </a:extLst>
          </p:cNvPr>
          <p:cNvGrpSpPr/>
          <p:nvPr userDrawn="1"/>
        </p:nvGrpSpPr>
        <p:grpSpPr>
          <a:xfrm flipH="1">
            <a:off x="0" y="-2"/>
            <a:ext cx="12191999" cy="6858002"/>
            <a:chOff x="0" y="-2"/>
            <a:chExt cx="12191999" cy="6858002"/>
          </a:xfrm>
          <a:solidFill>
            <a:schemeClr val="bg2">
              <a:alpha val="40000"/>
            </a:schemeClr>
          </a:solidFill>
        </p:grpSpPr>
        <p:grpSp>
          <p:nvGrpSpPr>
            <p:cNvPr id="4" name="Group 3">
              <a:extLst>
                <a:ext uri="{FF2B5EF4-FFF2-40B4-BE49-F238E27FC236}">
                  <a16:creationId xmlns:a16="http://schemas.microsoft.com/office/drawing/2014/main" id="{2576E029-7114-450F-ADA1-923EC395AA1D}"/>
                </a:ext>
              </a:extLst>
            </p:cNvPr>
            <p:cNvGrpSpPr/>
            <p:nvPr/>
          </p:nvGrpSpPr>
          <p:grpSpPr>
            <a:xfrm rot="16200000" flipH="1">
              <a:off x="-256585" y="1416479"/>
              <a:ext cx="5698106" cy="5184935"/>
              <a:chOff x="1031646" y="-3666488"/>
              <a:chExt cx="4887194" cy="4447054"/>
            </a:xfrm>
            <a:grpFill/>
          </p:grpSpPr>
          <p:sp>
            <p:nvSpPr>
              <p:cNvPr id="28" name="Freeform: Shape 27">
                <a:extLst>
                  <a:ext uri="{FF2B5EF4-FFF2-40B4-BE49-F238E27FC236}">
                    <a16:creationId xmlns:a16="http://schemas.microsoft.com/office/drawing/2014/main" id="{190FF44A-A801-4BB7-B943-2F6E75865CFD}"/>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5EBFC4-E0C3-4794-A40D-CC591BDA50B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D7AD785-4463-417F-A936-BFCDE775778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45FD2E8-82E2-4AE2-9D73-C104D2A781A1}"/>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9CBE434-BE3D-4E1C-9C7B-A48288708FE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1B125FB-6C77-450D-9BF5-8E9F802A3109}"/>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19B5B7F-44FB-4E54-90A2-1D81298BF01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675C7F6-13EA-418C-83EE-676208C45717}"/>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4795081-809B-47E6-99FF-6635B36A4A2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1031AC5-CF03-423B-A9E2-28901A2D34D6}"/>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32E9B7-3944-471B-A1D7-790FFB68E595}"/>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163A351-8EBA-4279-9E18-BDDEE9043B61}"/>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40C4244-1899-4ABF-8F9C-FBAD0AFF993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926F8FD-27EF-482C-937D-67F6102AE6B3}"/>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083D1FC-6F2F-45DC-9C66-91C8E7BC5D9B}"/>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B0DD121-4390-4DB1-9369-E2958DA104A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5C745E9-FDF6-48C2-9694-0CA2829893B1}"/>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A16C391-35AF-47A1-9F25-B4F67E119A36}"/>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E111929-EC0D-4D11-A460-767E4A26CE6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607CEE5-9144-4CDF-BAE6-042234270E4F}"/>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F4A159D-0127-48D4-89C5-1BF7D135FB8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166CFFA-29F3-4696-B766-34AF4830080D}"/>
                </a:ext>
              </a:extLst>
            </p:cNvPr>
            <p:cNvGrpSpPr/>
            <p:nvPr/>
          </p:nvGrpSpPr>
          <p:grpSpPr>
            <a:xfrm rot="5400000" flipH="1">
              <a:off x="6750479" y="256583"/>
              <a:ext cx="5698106" cy="5184935"/>
              <a:chOff x="1031646" y="-3666488"/>
              <a:chExt cx="4887194" cy="4447054"/>
            </a:xfrm>
            <a:grpFill/>
          </p:grpSpPr>
          <p:sp>
            <p:nvSpPr>
              <p:cNvPr id="6" name="Freeform: Shape 5">
                <a:extLst>
                  <a:ext uri="{FF2B5EF4-FFF2-40B4-BE49-F238E27FC236}">
                    <a16:creationId xmlns:a16="http://schemas.microsoft.com/office/drawing/2014/main" id="{6BA8DF44-4D97-4AB0-AD78-86933A0C313A}"/>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EA2D67F-DFE7-404E-B078-832590230551}"/>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82DA00D-33C7-449E-8E22-79B5FDD12CEB}"/>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45AFB21-7668-4A04-9883-BBAC4EC6E5AB}"/>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23D9744-FFB0-4563-AE54-C37491FDAEE2}"/>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52134-2C45-4E83-8BC0-C3D5ACAA721D}"/>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CA7C719-E749-4BDB-AC26-C83780F7F244}"/>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557991C-2051-435E-82BB-810BC2A3C20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F5CAA70-8C9C-4889-9B0B-0BC629A3301F}"/>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98F1ADC-0119-449A-A8D2-13810C9178EF}"/>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885379D-8FD9-4C4D-B18F-5818FE60C1FD}"/>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254688D-B134-4B25-9A9F-E58FE58CBBE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5617EBF-21F7-4CE1-8158-BAE7269126A0}"/>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5B39FE4-8C91-440F-B368-0C33678CA033}"/>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FF8A66E-AB90-4EAA-9295-8AB4CB64ED52}"/>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731B36A-3604-41DC-A0B4-87E914820CA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B953826-BDCB-47E9-971A-1447E803A64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72BBBBE-0D02-4FE8-9B9C-69CD5AA5AD3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F95A964-8501-4BD6-9B65-97E6435506D2}"/>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59855FF-E6F7-4EEF-A17B-31E8738C4E56}"/>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2E6DAB9-A907-405F-923D-16D3642093C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CA8198AA-C686-D90D-CA42-F98816E183C1}"/>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507986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9B43012-EFF3-4028-BC3B-4E1DA2AF7858}"/>
              </a:ext>
            </a:extLst>
          </p:cNvPr>
          <p:cNvGrpSpPr/>
          <p:nvPr userDrawn="1"/>
        </p:nvGrpSpPr>
        <p:grpSpPr>
          <a:xfrm flipH="1">
            <a:off x="0" y="-2"/>
            <a:ext cx="12191999" cy="6858002"/>
            <a:chOff x="0" y="-2"/>
            <a:chExt cx="12191999" cy="6858002"/>
          </a:xfrm>
          <a:solidFill>
            <a:schemeClr val="bg2">
              <a:alpha val="40000"/>
            </a:schemeClr>
          </a:solidFill>
        </p:grpSpPr>
        <p:grpSp>
          <p:nvGrpSpPr>
            <p:cNvPr id="4" name="Group 3">
              <a:extLst>
                <a:ext uri="{FF2B5EF4-FFF2-40B4-BE49-F238E27FC236}">
                  <a16:creationId xmlns:a16="http://schemas.microsoft.com/office/drawing/2014/main" id="{45B67FAB-4E2D-4F59-99F5-4DD8FFC44CE5}"/>
                </a:ext>
              </a:extLst>
            </p:cNvPr>
            <p:cNvGrpSpPr/>
            <p:nvPr/>
          </p:nvGrpSpPr>
          <p:grpSpPr>
            <a:xfrm rot="16200000" flipH="1">
              <a:off x="-256585" y="1416479"/>
              <a:ext cx="5698106" cy="5184935"/>
              <a:chOff x="1031646" y="-3666488"/>
              <a:chExt cx="4887194" cy="4447054"/>
            </a:xfrm>
            <a:grpFill/>
          </p:grpSpPr>
          <p:sp>
            <p:nvSpPr>
              <p:cNvPr id="28" name="Freeform: Shape 27">
                <a:extLst>
                  <a:ext uri="{FF2B5EF4-FFF2-40B4-BE49-F238E27FC236}">
                    <a16:creationId xmlns:a16="http://schemas.microsoft.com/office/drawing/2014/main" id="{B2464921-7128-4D86-A1DD-B4457ED0575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85FA933-45E5-48A5-BC78-3F3410CD5F9C}"/>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72E2918-8E59-458A-9443-2158C4CE9D7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D576D81-7F47-4D50-9FB3-307814FC3E22}"/>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3E40BCF-89F6-4557-A743-479BDC7F0D86}"/>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16DD9DD-E3B8-4BD6-B011-ED4628E95C29}"/>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170554C-AB0D-49D3-971F-AD95DC53C493}"/>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4CB1AF0-F5D5-40C3-A158-7B91C8006BD4}"/>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B88BD5D-7F78-48DE-BB34-6F46B64C1F26}"/>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864C6F3-7E3A-45BA-A0C1-D9D0E1C226FA}"/>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8A614CA-6AFE-42D9-836C-C56A364E3955}"/>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19F0E49-1099-436A-A112-B45BB99B4A13}"/>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5D8E607-645D-48EA-8942-EE2F244D5C5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1AFA0EF-EA7A-432C-B90B-AE437569D4F0}"/>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40011A2-905E-41B2-BBE7-0A618A652EF9}"/>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05D7165-0E95-40E4-B682-5C589DA10FE1}"/>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F20B318-4DF1-4EB8-8D4A-A17B4DB79BD5}"/>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4B10D69-321E-4E6F-8CEE-90E2B7660992}"/>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4CD8F1F-DA1A-4597-ADA2-B31AF351BF59}"/>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EF05DA3-F935-472E-8EAE-DB1F881722A2}"/>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5B88FFC-D23F-4478-8C04-10216F17204B}"/>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5C4991E9-40AA-4746-B5E2-0331ADB7BC5F}"/>
                </a:ext>
              </a:extLst>
            </p:cNvPr>
            <p:cNvGrpSpPr/>
            <p:nvPr/>
          </p:nvGrpSpPr>
          <p:grpSpPr>
            <a:xfrm rot="5400000" flipH="1">
              <a:off x="6750479" y="256583"/>
              <a:ext cx="5698106" cy="5184935"/>
              <a:chOff x="1031646" y="-3666488"/>
              <a:chExt cx="4887194" cy="4447054"/>
            </a:xfrm>
            <a:grpFill/>
          </p:grpSpPr>
          <p:sp>
            <p:nvSpPr>
              <p:cNvPr id="7" name="Freeform: Shape 6">
                <a:extLst>
                  <a:ext uri="{FF2B5EF4-FFF2-40B4-BE49-F238E27FC236}">
                    <a16:creationId xmlns:a16="http://schemas.microsoft.com/office/drawing/2014/main" id="{DBF5994A-E3C1-4C73-A559-4EFA2327D5EA}"/>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45F96BD-DFF6-4812-92C2-F7C23FAF7CAB}"/>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47C91-979F-4C4A-9A2C-9AD15CD4010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814EBC4-4479-4AAD-B4FF-5799F512151F}"/>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073441F-2ED3-4F39-A94B-724347DBB2F0}"/>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A80B043-2631-44AF-8B71-8F70A003C36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1BBC38F-C973-4186-B85D-B097239F048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0D5E48A-F551-4BE9-9895-88A375CE11A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019975F-C1B5-44A0-BD67-426FF584C424}"/>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E2159-1EFD-4E91-97FF-5275DD4F11B6}"/>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662DE7C-EC95-4C93-88A7-D890388CC1D2}"/>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7736852-A9A7-4FA2-B7E4-02C1D233E8B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A4C682F-CF3F-4968-AC88-50A1BA6312F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7A8B12F-BB91-4385-9EEA-3399660D5496}"/>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46991CC-88AE-43D2-BEBE-ED00739A839F}"/>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8D0DF93-3434-4809-9A9F-303013FC05FC}"/>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989D868-E8E2-4085-A23E-215412F47F68}"/>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148F5BD-ACD9-4B30-B808-0C4534F3E93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F81FB78-6186-4C6C-A3FE-DF7A55A0DE57}"/>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9FEF9C1-5C22-4CD9-90B3-0FE785A00F9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757AA8B-8F82-4A76-ABF9-182AC53D642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6" name="Picture Placeholder 5">
            <a:extLst>
              <a:ext uri="{FF2B5EF4-FFF2-40B4-BE49-F238E27FC236}">
                <a16:creationId xmlns:a16="http://schemas.microsoft.com/office/drawing/2014/main" id="{5C05EDB2-E560-4E4F-A2B4-15981ACD86C2}"/>
              </a:ext>
            </a:extLst>
          </p:cNvPr>
          <p:cNvSpPr>
            <a:spLocks noGrp="1"/>
          </p:cNvSpPr>
          <p:nvPr>
            <p:ph type="pic" sz="quarter" idx="10"/>
          </p:nvPr>
        </p:nvSpPr>
        <p:spPr>
          <a:xfrm>
            <a:off x="7532913" y="1"/>
            <a:ext cx="4659087" cy="6858000"/>
          </a:xfrm>
          <a:custGeom>
            <a:avLst/>
            <a:gdLst>
              <a:gd name="connsiteX0" fmla="*/ 0 w 4200939"/>
              <a:gd name="connsiteY0" fmla="*/ 0 h 6858000"/>
              <a:gd name="connsiteX1" fmla="*/ 4200939 w 4200939"/>
              <a:gd name="connsiteY1" fmla="*/ 0 h 6858000"/>
              <a:gd name="connsiteX2" fmla="*/ 4200939 w 4200939"/>
              <a:gd name="connsiteY2" fmla="*/ 6858000 h 6858000"/>
              <a:gd name="connsiteX3" fmla="*/ 0 w 420093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0939" h="6858000">
                <a:moveTo>
                  <a:pt x="0" y="0"/>
                </a:moveTo>
                <a:lnTo>
                  <a:pt x="4200939" y="0"/>
                </a:lnTo>
                <a:lnTo>
                  <a:pt x="4200939"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B39C77B9-31F7-BCE5-CC5A-3FA20F7183F9}"/>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996823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rgbClr val="FF742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C693D3-0BB9-4C44-A5A3-F7DB098EEE27}"/>
              </a:ext>
            </a:extLst>
          </p:cNvPr>
          <p:cNvGrpSpPr/>
          <p:nvPr userDrawn="1"/>
        </p:nvGrpSpPr>
        <p:grpSpPr>
          <a:xfrm flipH="1">
            <a:off x="0" y="-2"/>
            <a:ext cx="12191999" cy="6858002"/>
            <a:chOff x="0" y="-2"/>
            <a:chExt cx="12191999" cy="6858002"/>
          </a:xfrm>
          <a:solidFill>
            <a:schemeClr val="bg1">
              <a:alpha val="15000"/>
            </a:schemeClr>
          </a:solidFill>
        </p:grpSpPr>
        <p:grpSp>
          <p:nvGrpSpPr>
            <p:cNvPr id="10" name="Group 9">
              <a:extLst>
                <a:ext uri="{FF2B5EF4-FFF2-40B4-BE49-F238E27FC236}">
                  <a16:creationId xmlns:a16="http://schemas.microsoft.com/office/drawing/2014/main" id="{F99B07D3-E588-400B-A085-D690884EDCE2}"/>
                </a:ext>
              </a:extLst>
            </p:cNvPr>
            <p:cNvGrpSpPr/>
            <p:nvPr/>
          </p:nvGrpSpPr>
          <p:grpSpPr>
            <a:xfrm rot="16200000" flipH="1">
              <a:off x="-256585" y="1416479"/>
              <a:ext cx="5698106" cy="5184935"/>
              <a:chOff x="1031646" y="-3666488"/>
              <a:chExt cx="4887194" cy="4447054"/>
            </a:xfrm>
            <a:grpFill/>
          </p:grpSpPr>
          <p:sp>
            <p:nvSpPr>
              <p:cNvPr id="33" name="Freeform: Shape 32">
                <a:extLst>
                  <a:ext uri="{FF2B5EF4-FFF2-40B4-BE49-F238E27FC236}">
                    <a16:creationId xmlns:a16="http://schemas.microsoft.com/office/drawing/2014/main" id="{E77492CA-3DAD-45F8-BF69-40AAE1C1A0C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C61A8FB-F518-4E71-9283-C20A8A0B3DB9}"/>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2CB86F2-D7A8-4108-8F51-7628EF413E65}"/>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D2AD3F4-E055-4425-8ED5-AA9424A36DFA}"/>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A40718E-FEA8-403E-942F-5AB7459FFA63}"/>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EE1DAFD-6555-4613-8719-E88A14AA2A24}"/>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DD16F22-6E51-4BE2-BE17-8E80126C17B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3C8DC3F-2D78-4EB7-AAF1-CE34D40B4D32}"/>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3D74B3C-6462-4E3F-B179-E295E635809D}"/>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736ED87-4D50-4CFC-A46E-C8C7AAADAE17}"/>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D49C0D7-5080-423B-BF7D-372F4B4BF7E8}"/>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6A6CBCC-DD85-47FA-AA3B-B737FD309D26}"/>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8974289-5FA8-4B21-9074-2185FCF2B6F6}"/>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19F4D29-BF0D-431C-9D83-668BB3DE4F14}"/>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E6A4075-17BF-4281-AD32-B097492ECFB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C9CBF0B-F002-4746-A2E9-F858D4D1583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2CD24B6-7286-4FF3-AA34-3FA78D868AB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988D750-233A-4EB6-A962-24A370B62DB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46950FC-C5EE-478E-A489-B0FE595A63D8}"/>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EAAF179-7372-4B14-9ADC-5E0C0B986226}"/>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49C682C-CE9D-44B1-BD9B-CBDAEEBE3225}"/>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8A546344-10E9-4F00-B897-05880C1F3CEE}"/>
                </a:ext>
              </a:extLst>
            </p:cNvPr>
            <p:cNvGrpSpPr/>
            <p:nvPr/>
          </p:nvGrpSpPr>
          <p:grpSpPr>
            <a:xfrm rot="5400000" flipH="1">
              <a:off x="6750479" y="256583"/>
              <a:ext cx="5698106" cy="5184935"/>
              <a:chOff x="1031646" y="-3666488"/>
              <a:chExt cx="4887194" cy="4447054"/>
            </a:xfrm>
            <a:grpFill/>
          </p:grpSpPr>
          <p:sp>
            <p:nvSpPr>
              <p:cNvPr id="12" name="Freeform: Shape 11">
                <a:extLst>
                  <a:ext uri="{FF2B5EF4-FFF2-40B4-BE49-F238E27FC236}">
                    <a16:creationId xmlns:a16="http://schemas.microsoft.com/office/drawing/2014/main" id="{903E21E9-43EA-45BE-A51E-9456987C1DE8}"/>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4F8E956-D65E-491A-A9E7-A23C38FBB349}"/>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F145D5-58D8-4DE0-B9D7-1B1DF178B91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781486C-5567-490D-B955-221F0B652E6B}"/>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84C9859-229D-43A6-8FB6-811A3C14C0D7}"/>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AB4C072-E0E0-4054-B8AC-92F6230DC52B}"/>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3A8C894-B043-49F7-A72E-ED29167326A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98D5299-9D35-4CD0-9656-35DD9EA0477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4D5BDC4-203F-43FD-AA43-5BF52BFC558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F4E985C-D0AD-4CCB-95E0-B6AAF0A28DF9}"/>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B898FF0-8181-4A16-9F3E-E6061D0CBC17}"/>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DDCE9F3-005B-4D1E-A05E-3CFF24BC20AE}"/>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7EB3089-EB8B-4502-BBB5-5E77105648F9}"/>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B8D2797-7917-420F-BF6B-7F0705F51E37}"/>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9E6A72-EA90-41E4-93F8-F2451C5E940B}"/>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DFF26FB-55A9-4849-9D74-55F401DA79EC}"/>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C34F185-7C6C-4873-A9E2-BA35CEE83E07}"/>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DA23A0C-C2CC-4E6C-B070-19B166A9B50F}"/>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6937D26-CAEB-4B1E-A52F-DFE90B7CF97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8757F06-BEED-4DBA-AA52-C4033372D7A0}"/>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E45AB61-4BA6-41B8-9C89-4926E4422625}"/>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9" name="Picture Placeholder 58">
            <a:extLst>
              <a:ext uri="{FF2B5EF4-FFF2-40B4-BE49-F238E27FC236}">
                <a16:creationId xmlns:a16="http://schemas.microsoft.com/office/drawing/2014/main" id="{4299C169-02AB-4B66-A43D-0F001448835D}"/>
              </a:ext>
            </a:extLst>
          </p:cNvPr>
          <p:cNvSpPr>
            <a:spLocks noGrp="1"/>
          </p:cNvSpPr>
          <p:nvPr>
            <p:ph type="pic" sz="quarter" idx="12"/>
          </p:nvPr>
        </p:nvSpPr>
        <p:spPr>
          <a:xfrm>
            <a:off x="1698352" y="1157127"/>
            <a:ext cx="4724789" cy="3091362"/>
          </a:xfrm>
          <a:custGeom>
            <a:avLst/>
            <a:gdLst>
              <a:gd name="connsiteX0" fmla="*/ 35303 w 4724789"/>
              <a:gd name="connsiteY0" fmla="*/ 0 h 3091362"/>
              <a:gd name="connsiteX1" fmla="*/ 4689486 w 4724789"/>
              <a:gd name="connsiteY1" fmla="*/ 0 h 3091362"/>
              <a:gd name="connsiteX2" fmla="*/ 4724789 w 4724789"/>
              <a:gd name="connsiteY2" fmla="*/ 35303 h 3091362"/>
              <a:gd name="connsiteX3" fmla="*/ 4724789 w 4724789"/>
              <a:gd name="connsiteY3" fmla="*/ 3056059 h 3091362"/>
              <a:gd name="connsiteX4" fmla="*/ 4689486 w 4724789"/>
              <a:gd name="connsiteY4" fmla="*/ 3091362 h 3091362"/>
              <a:gd name="connsiteX5" fmla="*/ 2478060 w 4724789"/>
              <a:gd name="connsiteY5" fmla="*/ 3091362 h 3091362"/>
              <a:gd name="connsiteX6" fmla="*/ 2478060 w 4724789"/>
              <a:gd name="connsiteY6" fmla="*/ 926406 h 3091362"/>
              <a:gd name="connsiteX7" fmla="*/ 2442264 w 4724789"/>
              <a:gd name="connsiteY7" fmla="*/ 890610 h 3091362"/>
              <a:gd name="connsiteX8" fmla="*/ 0 w 4724789"/>
              <a:gd name="connsiteY8" fmla="*/ 890610 h 3091362"/>
              <a:gd name="connsiteX9" fmla="*/ 0 w 4724789"/>
              <a:gd name="connsiteY9" fmla="*/ 35303 h 3091362"/>
              <a:gd name="connsiteX10" fmla="*/ 35303 w 4724789"/>
              <a:gd name="connsiteY10" fmla="*/ 0 h 30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4789" h="3091362">
                <a:moveTo>
                  <a:pt x="35303" y="0"/>
                </a:moveTo>
                <a:lnTo>
                  <a:pt x="4689486" y="0"/>
                </a:lnTo>
                <a:cubicBezTo>
                  <a:pt x="4708983" y="0"/>
                  <a:pt x="4724789" y="15806"/>
                  <a:pt x="4724789" y="35303"/>
                </a:cubicBezTo>
                <a:lnTo>
                  <a:pt x="4724789" y="3056059"/>
                </a:lnTo>
                <a:cubicBezTo>
                  <a:pt x="4724789" y="3075556"/>
                  <a:pt x="4708983" y="3091362"/>
                  <a:pt x="4689486" y="3091362"/>
                </a:cubicBezTo>
                <a:lnTo>
                  <a:pt x="2478060" y="3091362"/>
                </a:lnTo>
                <a:lnTo>
                  <a:pt x="2478060" y="926406"/>
                </a:lnTo>
                <a:cubicBezTo>
                  <a:pt x="2478060" y="906636"/>
                  <a:pt x="2462034" y="890610"/>
                  <a:pt x="2442264" y="890610"/>
                </a:cubicBezTo>
                <a:lnTo>
                  <a:pt x="0" y="890610"/>
                </a:lnTo>
                <a:lnTo>
                  <a:pt x="0" y="35303"/>
                </a:lnTo>
                <a:cubicBezTo>
                  <a:pt x="0" y="15806"/>
                  <a:pt x="15806" y="0"/>
                  <a:pt x="35303"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7" name="Picture Placeholder 56">
            <a:extLst>
              <a:ext uri="{FF2B5EF4-FFF2-40B4-BE49-F238E27FC236}">
                <a16:creationId xmlns:a16="http://schemas.microsoft.com/office/drawing/2014/main" id="{D5AD1F31-D298-45BE-BA40-583F2EBEBBFE}"/>
              </a:ext>
            </a:extLst>
          </p:cNvPr>
          <p:cNvSpPr>
            <a:spLocks noGrp="1"/>
          </p:cNvSpPr>
          <p:nvPr>
            <p:ph type="pic" sz="quarter" idx="11"/>
          </p:nvPr>
        </p:nvSpPr>
        <p:spPr>
          <a:xfrm>
            <a:off x="926220" y="2148169"/>
            <a:ext cx="3134526" cy="3134526"/>
          </a:xfrm>
          <a:custGeom>
            <a:avLst/>
            <a:gdLst>
              <a:gd name="connsiteX0" fmla="*/ 35796 w 3134526"/>
              <a:gd name="connsiteY0" fmla="*/ 0 h 3134526"/>
              <a:gd name="connsiteX1" fmla="*/ 3098730 w 3134526"/>
              <a:gd name="connsiteY1" fmla="*/ 0 h 3134526"/>
              <a:gd name="connsiteX2" fmla="*/ 3134526 w 3134526"/>
              <a:gd name="connsiteY2" fmla="*/ 35796 h 3134526"/>
              <a:gd name="connsiteX3" fmla="*/ 3134526 w 3134526"/>
              <a:gd name="connsiteY3" fmla="*/ 3098730 h 3134526"/>
              <a:gd name="connsiteX4" fmla="*/ 3098730 w 3134526"/>
              <a:gd name="connsiteY4" fmla="*/ 3134526 h 3134526"/>
              <a:gd name="connsiteX5" fmla="*/ 35796 w 3134526"/>
              <a:gd name="connsiteY5" fmla="*/ 3134526 h 3134526"/>
              <a:gd name="connsiteX6" fmla="*/ 0 w 3134526"/>
              <a:gd name="connsiteY6" fmla="*/ 3098730 h 3134526"/>
              <a:gd name="connsiteX7" fmla="*/ 0 w 3134526"/>
              <a:gd name="connsiteY7" fmla="*/ 35796 h 3134526"/>
              <a:gd name="connsiteX8" fmla="*/ 35796 w 3134526"/>
              <a:gd name="connsiteY8" fmla="*/ 0 h 313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4526" h="3134526">
                <a:moveTo>
                  <a:pt x="35796" y="0"/>
                </a:moveTo>
                <a:lnTo>
                  <a:pt x="3098730" y="0"/>
                </a:lnTo>
                <a:cubicBezTo>
                  <a:pt x="3118500" y="0"/>
                  <a:pt x="3134526" y="16026"/>
                  <a:pt x="3134526" y="35796"/>
                </a:cubicBezTo>
                <a:lnTo>
                  <a:pt x="3134526" y="3098730"/>
                </a:lnTo>
                <a:cubicBezTo>
                  <a:pt x="3134526" y="3118500"/>
                  <a:pt x="3118500" y="3134526"/>
                  <a:pt x="3098730" y="3134526"/>
                </a:cubicBezTo>
                <a:lnTo>
                  <a:pt x="35796" y="3134526"/>
                </a:lnTo>
                <a:cubicBezTo>
                  <a:pt x="16026" y="3134526"/>
                  <a:pt x="0" y="3118500"/>
                  <a:pt x="0" y="3098730"/>
                </a:cubicBezTo>
                <a:lnTo>
                  <a:pt x="0" y="35796"/>
                </a:lnTo>
                <a:cubicBezTo>
                  <a:pt x="0" y="16026"/>
                  <a:pt x="16026" y="0"/>
                  <a:pt x="35796"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5B78C50F-426D-4F1B-9DBF-17B9A1FDB7E4}"/>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585808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CF7872D-C923-4053-9642-5B920870432C}"/>
              </a:ext>
            </a:extLst>
          </p:cNvPr>
          <p:cNvGrpSpPr/>
          <p:nvPr userDrawn="1"/>
        </p:nvGrpSpPr>
        <p:grpSpPr>
          <a:xfrm flipH="1">
            <a:off x="0" y="-2"/>
            <a:ext cx="12191999" cy="6858002"/>
            <a:chOff x="0" y="-2"/>
            <a:chExt cx="12191999" cy="6858002"/>
          </a:xfrm>
          <a:solidFill>
            <a:schemeClr val="bg2">
              <a:alpha val="40000"/>
            </a:schemeClr>
          </a:solidFill>
        </p:grpSpPr>
        <p:grpSp>
          <p:nvGrpSpPr>
            <p:cNvPr id="8" name="Group 7">
              <a:extLst>
                <a:ext uri="{FF2B5EF4-FFF2-40B4-BE49-F238E27FC236}">
                  <a16:creationId xmlns:a16="http://schemas.microsoft.com/office/drawing/2014/main" id="{9E15FB66-EE9D-439E-99A9-B68360D81D11}"/>
                </a:ext>
              </a:extLst>
            </p:cNvPr>
            <p:cNvGrpSpPr/>
            <p:nvPr/>
          </p:nvGrpSpPr>
          <p:grpSpPr>
            <a:xfrm rot="16200000" flipH="1">
              <a:off x="-256585" y="1416479"/>
              <a:ext cx="5698106" cy="5184935"/>
              <a:chOff x="1031646" y="-3666488"/>
              <a:chExt cx="4887194" cy="4447054"/>
            </a:xfrm>
            <a:grpFill/>
          </p:grpSpPr>
          <p:sp>
            <p:nvSpPr>
              <p:cNvPr id="33" name="Freeform: Shape 32">
                <a:extLst>
                  <a:ext uri="{FF2B5EF4-FFF2-40B4-BE49-F238E27FC236}">
                    <a16:creationId xmlns:a16="http://schemas.microsoft.com/office/drawing/2014/main" id="{A8E325BF-0509-43CD-8653-C0EB36E7C0D1}"/>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F0B0EE9-30F4-4CC6-A792-6B216A567C7F}"/>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63AA209-7EAF-428E-8739-F433109CBC6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4366539-5919-47B3-92CB-AA1965C9BBF8}"/>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437E4BE-A208-4F46-84D5-8927AD4313C1}"/>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9DFCC8D-29AA-466D-BD31-42EAD4F0950C}"/>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75FABC8-F6F9-4A55-A401-18249494FF93}"/>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A5CD491-117E-4BAA-B0FF-CE3F325189C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BDD2944-2879-42BF-BB30-BE08C4013D6A}"/>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BD475A7-0D0F-4486-89B1-4A17D0C3C65D}"/>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51604B3-06D6-422C-B32B-FBB05CFB9B6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914321A-9E35-4222-A76C-BF3B8B933A9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FD385DF-5AC3-43EC-9870-8B2D0BC5AD98}"/>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C8EED4D-1EE9-4AB3-97BF-8D7718D62C52}"/>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3A5F559-09AA-4581-8E96-F2CBAAC0313A}"/>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DDEAA0E-C7BD-4233-8600-4519B532878C}"/>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67BCEB9-C3D4-450C-B723-88A66780F39E}"/>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28FD524-4076-4E4F-B4B0-B028F61D606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DFE2F92-941D-43EB-9123-1B5F4EE1CFC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D322038-A75A-4CBA-A877-FABEAB04BA74}"/>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5733499-D00D-4518-8CCB-95E321F68416}"/>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20C6623A-5890-47AB-9556-AB6550CDE425}"/>
                </a:ext>
              </a:extLst>
            </p:cNvPr>
            <p:cNvGrpSpPr/>
            <p:nvPr/>
          </p:nvGrpSpPr>
          <p:grpSpPr>
            <a:xfrm rot="5400000" flipH="1">
              <a:off x="6750479" y="256583"/>
              <a:ext cx="5698106" cy="5184935"/>
              <a:chOff x="1031646" y="-3666488"/>
              <a:chExt cx="4887194" cy="4447054"/>
            </a:xfrm>
            <a:grpFill/>
          </p:grpSpPr>
          <p:sp>
            <p:nvSpPr>
              <p:cNvPr id="12" name="Freeform: Shape 11">
                <a:extLst>
                  <a:ext uri="{FF2B5EF4-FFF2-40B4-BE49-F238E27FC236}">
                    <a16:creationId xmlns:a16="http://schemas.microsoft.com/office/drawing/2014/main" id="{C5C2A4F9-2E8D-4265-8859-62CC4029D07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F080AD1-26CC-4050-9789-198D9FC0EBB2}"/>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C388CE-881E-4909-8B76-FFD586E153E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8E34B81-5077-48A3-A8E1-0D6D28DB68B3}"/>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C92D76B-CA23-4E21-9282-02B714D80F19}"/>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7F13DAF-1B1A-49D7-BFB8-095548B47F46}"/>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BE91BD3-E2E7-417C-9667-7E6A54DC59D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78FB750-FEFC-4AC1-B6DF-24E4A5FE1B62}"/>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F38956F-08FE-4FF0-8AB1-1198EBF7C004}"/>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78187C-433A-4F0D-AD8E-E3DF0413B593}"/>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DFF3EB7-2E79-415C-A567-A53ADCD184B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D3AB1B0-0738-4062-9E92-5602ED07C81D}"/>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014E262-451E-4D5E-BB78-6ECD2BA61E3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37AF0B4-BB30-46F0-AFF9-858C48B681B7}"/>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AAE020D-CD83-4D5B-B1E3-F4011FA0741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F0CDD3-D8C4-4BFD-9F13-178E6762FD37}"/>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9210E8-8E03-4CA5-B8AE-1D075962EAA5}"/>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D20ACAD-1EC2-44B7-B110-44E9CC963131}"/>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9ADDE43-E386-41EE-B012-C6779E5BB6E1}"/>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9FD8EA2-0B1D-47A4-9CDC-53F20F21A65D}"/>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35DA1C5-4CC5-477D-95D1-E5D76C693596}"/>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6" name="Picture Placeholder 5">
            <a:extLst>
              <a:ext uri="{FF2B5EF4-FFF2-40B4-BE49-F238E27FC236}">
                <a16:creationId xmlns:a16="http://schemas.microsoft.com/office/drawing/2014/main" id="{756ABD7E-6072-471F-B2A8-59FE65A942AC}"/>
              </a:ext>
            </a:extLst>
          </p:cNvPr>
          <p:cNvSpPr>
            <a:spLocks noGrp="1"/>
          </p:cNvSpPr>
          <p:nvPr>
            <p:ph type="pic" sz="quarter" idx="13"/>
          </p:nvPr>
        </p:nvSpPr>
        <p:spPr>
          <a:xfrm>
            <a:off x="5652018" y="1065892"/>
            <a:ext cx="2598059" cy="4726216"/>
          </a:xfrm>
          <a:custGeom>
            <a:avLst/>
            <a:gdLst>
              <a:gd name="connsiteX0" fmla="*/ 110392 w 2598059"/>
              <a:gd name="connsiteY0" fmla="*/ 0 h 4726216"/>
              <a:gd name="connsiteX1" fmla="*/ 2487667 w 2598059"/>
              <a:gd name="connsiteY1" fmla="*/ 0 h 4726216"/>
              <a:gd name="connsiteX2" fmla="*/ 2598059 w 2598059"/>
              <a:gd name="connsiteY2" fmla="*/ 110392 h 4726216"/>
              <a:gd name="connsiteX3" fmla="*/ 2598059 w 2598059"/>
              <a:gd name="connsiteY3" fmla="*/ 4615824 h 4726216"/>
              <a:gd name="connsiteX4" fmla="*/ 2487667 w 2598059"/>
              <a:gd name="connsiteY4" fmla="*/ 4726216 h 4726216"/>
              <a:gd name="connsiteX5" fmla="*/ 110392 w 2598059"/>
              <a:gd name="connsiteY5" fmla="*/ 4726216 h 4726216"/>
              <a:gd name="connsiteX6" fmla="*/ 0 w 2598059"/>
              <a:gd name="connsiteY6" fmla="*/ 4615824 h 4726216"/>
              <a:gd name="connsiteX7" fmla="*/ 0 w 2598059"/>
              <a:gd name="connsiteY7" fmla="*/ 110392 h 4726216"/>
              <a:gd name="connsiteX8" fmla="*/ 110392 w 2598059"/>
              <a:gd name="connsiteY8" fmla="*/ 0 h 472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059" h="4726216">
                <a:moveTo>
                  <a:pt x="110392" y="0"/>
                </a:moveTo>
                <a:lnTo>
                  <a:pt x="2487667" y="0"/>
                </a:lnTo>
                <a:cubicBezTo>
                  <a:pt x="2548635" y="0"/>
                  <a:pt x="2598059" y="49424"/>
                  <a:pt x="2598059" y="110392"/>
                </a:cubicBezTo>
                <a:lnTo>
                  <a:pt x="2598059" y="4615824"/>
                </a:lnTo>
                <a:cubicBezTo>
                  <a:pt x="2598059" y="4676792"/>
                  <a:pt x="2548635" y="4726216"/>
                  <a:pt x="2487667" y="4726216"/>
                </a:cubicBezTo>
                <a:lnTo>
                  <a:pt x="110392" y="4726216"/>
                </a:lnTo>
                <a:cubicBezTo>
                  <a:pt x="49424" y="4726216"/>
                  <a:pt x="0" y="4676792"/>
                  <a:pt x="0" y="4615824"/>
                </a:cubicBezTo>
                <a:lnTo>
                  <a:pt x="0" y="110392"/>
                </a:lnTo>
                <a:cubicBezTo>
                  <a:pt x="0" y="49424"/>
                  <a:pt x="49424" y="0"/>
                  <a:pt x="110392"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 name="Picture Placeholder 4">
            <a:extLst>
              <a:ext uri="{FF2B5EF4-FFF2-40B4-BE49-F238E27FC236}">
                <a16:creationId xmlns:a16="http://schemas.microsoft.com/office/drawing/2014/main" id="{896807DB-E2F2-4E34-B50C-791E4F1CC1B9}"/>
              </a:ext>
            </a:extLst>
          </p:cNvPr>
          <p:cNvSpPr>
            <a:spLocks noGrp="1"/>
          </p:cNvSpPr>
          <p:nvPr>
            <p:ph type="pic" sz="quarter" idx="12"/>
          </p:nvPr>
        </p:nvSpPr>
        <p:spPr>
          <a:xfrm>
            <a:off x="8496819" y="1065892"/>
            <a:ext cx="2598059" cy="4726216"/>
          </a:xfrm>
          <a:custGeom>
            <a:avLst/>
            <a:gdLst>
              <a:gd name="connsiteX0" fmla="*/ 110392 w 2598059"/>
              <a:gd name="connsiteY0" fmla="*/ 0 h 4726216"/>
              <a:gd name="connsiteX1" fmla="*/ 2487667 w 2598059"/>
              <a:gd name="connsiteY1" fmla="*/ 0 h 4726216"/>
              <a:gd name="connsiteX2" fmla="*/ 2598059 w 2598059"/>
              <a:gd name="connsiteY2" fmla="*/ 110392 h 4726216"/>
              <a:gd name="connsiteX3" fmla="*/ 2598059 w 2598059"/>
              <a:gd name="connsiteY3" fmla="*/ 4615824 h 4726216"/>
              <a:gd name="connsiteX4" fmla="*/ 2487667 w 2598059"/>
              <a:gd name="connsiteY4" fmla="*/ 4726216 h 4726216"/>
              <a:gd name="connsiteX5" fmla="*/ 110392 w 2598059"/>
              <a:gd name="connsiteY5" fmla="*/ 4726216 h 4726216"/>
              <a:gd name="connsiteX6" fmla="*/ 0 w 2598059"/>
              <a:gd name="connsiteY6" fmla="*/ 4615824 h 4726216"/>
              <a:gd name="connsiteX7" fmla="*/ 0 w 2598059"/>
              <a:gd name="connsiteY7" fmla="*/ 110392 h 4726216"/>
              <a:gd name="connsiteX8" fmla="*/ 110392 w 2598059"/>
              <a:gd name="connsiteY8" fmla="*/ 0 h 472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059" h="4726216">
                <a:moveTo>
                  <a:pt x="110392" y="0"/>
                </a:moveTo>
                <a:lnTo>
                  <a:pt x="2487667" y="0"/>
                </a:lnTo>
                <a:cubicBezTo>
                  <a:pt x="2548635" y="0"/>
                  <a:pt x="2598059" y="49424"/>
                  <a:pt x="2598059" y="110392"/>
                </a:cubicBezTo>
                <a:lnTo>
                  <a:pt x="2598059" y="4615824"/>
                </a:lnTo>
                <a:cubicBezTo>
                  <a:pt x="2598059" y="4676792"/>
                  <a:pt x="2548635" y="4726216"/>
                  <a:pt x="2487667" y="4726216"/>
                </a:cubicBezTo>
                <a:lnTo>
                  <a:pt x="110392" y="4726216"/>
                </a:lnTo>
                <a:cubicBezTo>
                  <a:pt x="49424" y="4726216"/>
                  <a:pt x="0" y="4676792"/>
                  <a:pt x="0" y="4615824"/>
                </a:cubicBezTo>
                <a:lnTo>
                  <a:pt x="0" y="110392"/>
                </a:lnTo>
                <a:cubicBezTo>
                  <a:pt x="0" y="49424"/>
                  <a:pt x="49424" y="0"/>
                  <a:pt x="110392"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B4B3D00F-5DF1-01BD-A829-BE60BC0F09FC}"/>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50983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grpSp>
        <p:nvGrpSpPr>
          <p:cNvPr id="62" name="Graphic 39">
            <a:extLst>
              <a:ext uri="{FF2B5EF4-FFF2-40B4-BE49-F238E27FC236}">
                <a16:creationId xmlns:a16="http://schemas.microsoft.com/office/drawing/2014/main" id="{2CF41354-590C-4959-B402-869916702FC5}"/>
              </a:ext>
            </a:extLst>
          </p:cNvPr>
          <p:cNvGrpSpPr/>
          <p:nvPr userDrawn="1"/>
        </p:nvGrpSpPr>
        <p:grpSpPr>
          <a:xfrm flipH="1">
            <a:off x="-812" y="1"/>
            <a:ext cx="12193625" cy="6857998"/>
            <a:chOff x="-812" y="380187"/>
            <a:chExt cx="12193625" cy="6097625"/>
          </a:xfrm>
          <a:solidFill>
            <a:schemeClr val="bg2">
              <a:alpha val="40000"/>
            </a:schemeClr>
          </a:solidFill>
        </p:grpSpPr>
        <p:sp>
          <p:nvSpPr>
            <p:cNvPr id="63" name="Freeform: Shape 62">
              <a:extLst>
                <a:ext uri="{FF2B5EF4-FFF2-40B4-BE49-F238E27FC236}">
                  <a16:creationId xmlns:a16="http://schemas.microsoft.com/office/drawing/2014/main" id="{48A3BF96-6894-4699-B6A2-66230F784EAD}"/>
                </a:ext>
              </a:extLst>
            </p:cNvPr>
            <p:cNvSpPr/>
            <p:nvPr/>
          </p:nvSpPr>
          <p:spPr>
            <a:xfrm>
              <a:off x="0" y="381000"/>
              <a:ext cx="603097" cy="450697"/>
            </a:xfrm>
            <a:custGeom>
              <a:avLst/>
              <a:gdLst>
                <a:gd name="connsiteX0" fmla="*/ 95910 w 603097"/>
                <a:gd name="connsiteY0" fmla="*/ 368198 h 450697"/>
                <a:gd name="connsiteX1" fmla="*/ 205232 w 603097"/>
                <a:gd name="connsiteY1" fmla="*/ 298298 h 450697"/>
                <a:gd name="connsiteX2" fmla="*/ 603098 w 603097"/>
                <a:gd name="connsiteY2" fmla="*/ 0 h 450697"/>
                <a:gd name="connsiteX3" fmla="*/ 588874 w 603097"/>
                <a:gd name="connsiteY3" fmla="*/ 0 h 450697"/>
                <a:gd name="connsiteX4" fmla="*/ 201168 w 603097"/>
                <a:gd name="connsiteY4" fmla="*/ 291389 h 450697"/>
                <a:gd name="connsiteX5" fmla="*/ 80061 w 603097"/>
                <a:gd name="connsiteY5" fmla="*/ 365760 h 450697"/>
                <a:gd name="connsiteX6" fmla="*/ 0 w 603097"/>
                <a:gd name="connsiteY6" fmla="*/ 438099 h 450697"/>
                <a:gd name="connsiteX7" fmla="*/ 0 w 603097"/>
                <a:gd name="connsiteY7" fmla="*/ 450698 h 450697"/>
                <a:gd name="connsiteX8" fmla="*/ 95910 w 603097"/>
                <a:gd name="connsiteY8" fmla="*/ 368198 h 45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097" h="450697">
                  <a:moveTo>
                    <a:pt x="95910" y="368198"/>
                  </a:moveTo>
                  <a:cubicBezTo>
                    <a:pt x="136957" y="352755"/>
                    <a:pt x="169875" y="324307"/>
                    <a:pt x="205232" y="298298"/>
                  </a:cubicBezTo>
                  <a:cubicBezTo>
                    <a:pt x="338938" y="199949"/>
                    <a:pt x="467766" y="95504"/>
                    <a:pt x="603098" y="0"/>
                  </a:cubicBezTo>
                  <a:lnTo>
                    <a:pt x="588874" y="0"/>
                  </a:lnTo>
                  <a:cubicBezTo>
                    <a:pt x="457200" y="93472"/>
                    <a:pt x="331216" y="195072"/>
                    <a:pt x="201168" y="291389"/>
                  </a:cubicBezTo>
                  <a:cubicBezTo>
                    <a:pt x="161747" y="320650"/>
                    <a:pt x="122733" y="342595"/>
                    <a:pt x="80061" y="365760"/>
                  </a:cubicBezTo>
                  <a:cubicBezTo>
                    <a:pt x="50394" y="381610"/>
                    <a:pt x="23165" y="411683"/>
                    <a:pt x="0" y="438099"/>
                  </a:cubicBezTo>
                  <a:lnTo>
                    <a:pt x="0" y="450698"/>
                  </a:lnTo>
                  <a:cubicBezTo>
                    <a:pt x="28448" y="419405"/>
                    <a:pt x="60960" y="381610"/>
                    <a:pt x="95910" y="368198"/>
                  </a:cubicBezTo>
                  <a:close/>
                </a:path>
              </a:pathLst>
            </a:custGeom>
            <a:grpFill/>
            <a:ln w="406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DF1F3A9-6ACB-49F1-8F01-661CA5A7E73F}"/>
                </a:ext>
              </a:extLst>
            </p:cNvPr>
            <p:cNvSpPr/>
            <p:nvPr/>
          </p:nvSpPr>
          <p:spPr>
            <a:xfrm>
              <a:off x="0" y="381000"/>
              <a:ext cx="764844" cy="620166"/>
            </a:xfrm>
            <a:custGeom>
              <a:avLst/>
              <a:gdLst>
                <a:gd name="connsiteX0" fmla="*/ 750621 w 764844"/>
                <a:gd name="connsiteY0" fmla="*/ 0 h 620166"/>
                <a:gd name="connsiteX1" fmla="*/ 0 w 764844"/>
                <a:gd name="connsiteY1" fmla="*/ 608787 h 620166"/>
                <a:gd name="connsiteX2" fmla="*/ 0 w 764844"/>
                <a:gd name="connsiteY2" fmla="*/ 620166 h 620166"/>
                <a:gd name="connsiteX3" fmla="*/ 764845 w 764844"/>
                <a:gd name="connsiteY3" fmla="*/ 0 h 620166"/>
                <a:gd name="connsiteX4" fmla="*/ 750621 w 764844"/>
                <a:gd name="connsiteY4" fmla="*/ 0 h 62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44" h="620166">
                  <a:moveTo>
                    <a:pt x="750621" y="0"/>
                  </a:moveTo>
                  <a:cubicBezTo>
                    <a:pt x="483616" y="181254"/>
                    <a:pt x="232054" y="384454"/>
                    <a:pt x="0" y="608787"/>
                  </a:cubicBezTo>
                  <a:lnTo>
                    <a:pt x="0" y="620166"/>
                  </a:lnTo>
                  <a:cubicBezTo>
                    <a:pt x="236118" y="390957"/>
                    <a:pt x="492150" y="184099"/>
                    <a:pt x="764845" y="0"/>
                  </a:cubicBezTo>
                  <a:lnTo>
                    <a:pt x="750621" y="0"/>
                  </a:lnTo>
                  <a:close/>
                </a:path>
              </a:pathLst>
            </a:custGeom>
            <a:grpFill/>
            <a:ln w="406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AC15A19-D3C9-415A-A6A2-6C60E23EF242}"/>
                </a:ext>
              </a:extLst>
            </p:cNvPr>
            <p:cNvSpPr/>
            <p:nvPr/>
          </p:nvSpPr>
          <p:spPr>
            <a:xfrm>
              <a:off x="-406" y="381000"/>
              <a:ext cx="966012" cy="842467"/>
            </a:xfrm>
            <a:custGeom>
              <a:avLst/>
              <a:gdLst>
                <a:gd name="connsiteX0" fmla="*/ 358851 w 966012"/>
                <a:gd name="connsiteY0" fmla="*/ 462077 h 842467"/>
                <a:gd name="connsiteX1" fmla="*/ 966013 w 966012"/>
                <a:gd name="connsiteY1" fmla="*/ 0 h 842467"/>
                <a:gd name="connsiteX2" fmla="*/ 950163 w 966012"/>
                <a:gd name="connsiteY2" fmla="*/ 0 h 842467"/>
                <a:gd name="connsiteX3" fmla="*/ 701853 w 966012"/>
                <a:gd name="connsiteY3" fmla="*/ 174752 h 842467"/>
                <a:gd name="connsiteX4" fmla="*/ 367386 w 966012"/>
                <a:gd name="connsiteY4" fmla="*/ 443789 h 842467"/>
                <a:gd name="connsiteX5" fmla="*/ 0 w 966012"/>
                <a:gd name="connsiteY5" fmla="*/ 830275 h 842467"/>
                <a:gd name="connsiteX6" fmla="*/ 0 w 966012"/>
                <a:gd name="connsiteY6" fmla="*/ 842467 h 842467"/>
                <a:gd name="connsiteX7" fmla="*/ 358851 w 966012"/>
                <a:gd name="connsiteY7" fmla="*/ 462077 h 84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6012" h="842467">
                  <a:moveTo>
                    <a:pt x="358851" y="462077"/>
                  </a:moveTo>
                  <a:cubicBezTo>
                    <a:pt x="555549" y="298704"/>
                    <a:pt x="757123" y="145491"/>
                    <a:pt x="966013" y="0"/>
                  </a:cubicBezTo>
                  <a:lnTo>
                    <a:pt x="950163" y="0"/>
                  </a:lnTo>
                  <a:cubicBezTo>
                    <a:pt x="866445" y="56896"/>
                    <a:pt x="783539" y="115011"/>
                    <a:pt x="701853" y="174752"/>
                  </a:cubicBezTo>
                  <a:cubicBezTo>
                    <a:pt x="586435" y="259690"/>
                    <a:pt x="478333" y="353162"/>
                    <a:pt x="367386" y="443789"/>
                  </a:cubicBezTo>
                  <a:cubicBezTo>
                    <a:pt x="228397" y="557581"/>
                    <a:pt x="111760" y="691693"/>
                    <a:pt x="0" y="830275"/>
                  </a:cubicBezTo>
                  <a:lnTo>
                    <a:pt x="0" y="842467"/>
                  </a:lnTo>
                  <a:cubicBezTo>
                    <a:pt x="109728" y="706323"/>
                    <a:pt x="223520" y="574243"/>
                    <a:pt x="358851" y="462077"/>
                  </a:cubicBezTo>
                  <a:close/>
                </a:path>
              </a:pathLst>
            </a:custGeom>
            <a:grpFill/>
            <a:ln w="406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153BF24-CCDD-48BB-8CBB-E6359E343798}"/>
                </a:ext>
              </a:extLst>
            </p:cNvPr>
            <p:cNvSpPr/>
            <p:nvPr/>
          </p:nvSpPr>
          <p:spPr>
            <a:xfrm>
              <a:off x="0" y="381000"/>
              <a:ext cx="1113536" cy="1048918"/>
            </a:xfrm>
            <a:custGeom>
              <a:avLst/>
              <a:gdLst>
                <a:gd name="connsiteX0" fmla="*/ 1113536 w 1113536"/>
                <a:gd name="connsiteY0" fmla="*/ 0 h 1048918"/>
                <a:gd name="connsiteX1" fmla="*/ 1099312 w 1113536"/>
                <a:gd name="connsiteY1" fmla="*/ 0 h 1048918"/>
                <a:gd name="connsiteX2" fmla="*/ 423062 w 1113536"/>
                <a:gd name="connsiteY2" fmla="*/ 533197 h 1048918"/>
                <a:gd name="connsiteX3" fmla="*/ 0 w 1113536"/>
                <a:gd name="connsiteY3" fmla="*/ 1034694 h 1048918"/>
                <a:gd name="connsiteX4" fmla="*/ 0 w 1113536"/>
                <a:gd name="connsiteY4" fmla="*/ 1048918 h 1048918"/>
                <a:gd name="connsiteX5" fmla="*/ 414934 w 1113536"/>
                <a:gd name="connsiteY5" fmla="*/ 552298 h 1048918"/>
                <a:gd name="connsiteX6" fmla="*/ 1113536 w 1113536"/>
                <a:gd name="connsiteY6" fmla="*/ 0 h 10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36" h="1048918">
                  <a:moveTo>
                    <a:pt x="1113536" y="0"/>
                  </a:moveTo>
                  <a:lnTo>
                    <a:pt x="1099312" y="0"/>
                  </a:lnTo>
                  <a:cubicBezTo>
                    <a:pt x="861162" y="160122"/>
                    <a:pt x="629920" y="334061"/>
                    <a:pt x="423062" y="533197"/>
                  </a:cubicBezTo>
                  <a:cubicBezTo>
                    <a:pt x="264566" y="685190"/>
                    <a:pt x="129235" y="857504"/>
                    <a:pt x="0" y="1034694"/>
                  </a:cubicBezTo>
                  <a:lnTo>
                    <a:pt x="0" y="1048918"/>
                  </a:lnTo>
                  <a:cubicBezTo>
                    <a:pt x="127203" y="874166"/>
                    <a:pt x="260502" y="704291"/>
                    <a:pt x="414934" y="552298"/>
                  </a:cubicBezTo>
                  <a:cubicBezTo>
                    <a:pt x="626262" y="344221"/>
                    <a:pt x="866851" y="164592"/>
                    <a:pt x="1113536" y="0"/>
                  </a:cubicBezTo>
                  <a:close/>
                </a:path>
              </a:pathLst>
            </a:custGeom>
            <a:grpFill/>
            <a:ln w="406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25CF899-FE95-447A-B77A-179D33EDF1E4}"/>
                </a:ext>
              </a:extLst>
            </p:cNvPr>
            <p:cNvSpPr/>
            <p:nvPr/>
          </p:nvSpPr>
          <p:spPr>
            <a:xfrm>
              <a:off x="0" y="381000"/>
              <a:ext cx="1307388" cy="1332585"/>
            </a:xfrm>
            <a:custGeom>
              <a:avLst/>
              <a:gdLst>
                <a:gd name="connsiteX0" fmla="*/ 470205 w 1307388"/>
                <a:gd name="connsiteY0" fmla="*/ 674624 h 1332585"/>
                <a:gd name="connsiteX1" fmla="*/ 933501 w 1307388"/>
                <a:gd name="connsiteY1" fmla="*/ 258470 h 1332585"/>
                <a:gd name="connsiteX2" fmla="*/ 1307389 w 1307388"/>
                <a:gd name="connsiteY2" fmla="*/ 0 h 1332585"/>
                <a:gd name="connsiteX3" fmla="*/ 1293165 w 1307388"/>
                <a:gd name="connsiteY3" fmla="*/ 0 h 1332585"/>
                <a:gd name="connsiteX4" fmla="*/ 929437 w 1307388"/>
                <a:gd name="connsiteY4" fmla="*/ 251562 h 1332585"/>
                <a:gd name="connsiteX5" fmla="*/ 477114 w 1307388"/>
                <a:gd name="connsiteY5" fmla="*/ 655523 h 1332585"/>
                <a:gd name="connsiteX6" fmla="*/ 131267 w 1307388"/>
                <a:gd name="connsiteY6" fmla="*/ 1107440 h 1332585"/>
                <a:gd name="connsiteX7" fmla="*/ 0 w 1307388"/>
                <a:gd name="connsiteY7" fmla="*/ 1317955 h 1332585"/>
                <a:gd name="connsiteX8" fmla="*/ 0 w 1307388"/>
                <a:gd name="connsiteY8" fmla="*/ 1332586 h 1332585"/>
                <a:gd name="connsiteX9" fmla="*/ 110541 w 1307388"/>
                <a:gd name="connsiteY9" fmla="*/ 1157834 h 1332585"/>
                <a:gd name="connsiteX10" fmla="*/ 470205 w 1307388"/>
                <a:gd name="connsiteY10" fmla="*/ 674624 h 133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388" h="1332585">
                  <a:moveTo>
                    <a:pt x="470205" y="674624"/>
                  </a:moveTo>
                  <a:cubicBezTo>
                    <a:pt x="612851" y="522224"/>
                    <a:pt x="766470" y="383642"/>
                    <a:pt x="933501" y="258470"/>
                  </a:cubicBezTo>
                  <a:cubicBezTo>
                    <a:pt x="1055014" y="167843"/>
                    <a:pt x="1180998" y="83312"/>
                    <a:pt x="1307389" y="0"/>
                  </a:cubicBezTo>
                  <a:lnTo>
                    <a:pt x="1293165" y="0"/>
                  </a:lnTo>
                  <a:cubicBezTo>
                    <a:pt x="1170432" y="81686"/>
                    <a:pt x="1047699" y="163779"/>
                    <a:pt x="929437" y="251562"/>
                  </a:cubicBezTo>
                  <a:cubicBezTo>
                    <a:pt x="766470" y="372669"/>
                    <a:pt x="617728" y="508813"/>
                    <a:pt x="477114" y="655523"/>
                  </a:cubicBezTo>
                  <a:cubicBezTo>
                    <a:pt x="345034" y="794106"/>
                    <a:pt x="230022" y="942848"/>
                    <a:pt x="131267" y="1107440"/>
                  </a:cubicBezTo>
                  <a:cubicBezTo>
                    <a:pt x="89002" y="1178560"/>
                    <a:pt x="45923" y="1249274"/>
                    <a:pt x="0" y="1317955"/>
                  </a:cubicBezTo>
                  <a:lnTo>
                    <a:pt x="0" y="1332586"/>
                  </a:lnTo>
                  <a:cubicBezTo>
                    <a:pt x="38608" y="1275690"/>
                    <a:pt x="74778" y="1217168"/>
                    <a:pt x="110541" y="1157834"/>
                  </a:cubicBezTo>
                  <a:cubicBezTo>
                    <a:pt x="215798" y="983488"/>
                    <a:pt x="330810" y="823366"/>
                    <a:pt x="470205" y="674624"/>
                  </a:cubicBezTo>
                  <a:close/>
                </a:path>
              </a:pathLst>
            </a:custGeom>
            <a:grpFill/>
            <a:ln w="406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ED06B12-9EAB-48C1-BF8A-E8734616D81C}"/>
                </a:ext>
              </a:extLst>
            </p:cNvPr>
            <p:cNvSpPr/>
            <p:nvPr/>
          </p:nvSpPr>
          <p:spPr>
            <a:xfrm>
              <a:off x="0" y="381000"/>
              <a:ext cx="1468729" cy="1541068"/>
            </a:xfrm>
            <a:custGeom>
              <a:avLst/>
              <a:gdLst>
                <a:gd name="connsiteX0" fmla="*/ 98349 w 1468729"/>
                <a:gd name="connsiteY0" fmla="*/ 1399235 h 1541068"/>
                <a:gd name="connsiteX1" fmla="*/ 155651 w 1468729"/>
                <a:gd name="connsiteY1" fmla="*/ 1311453 h 1541068"/>
                <a:gd name="connsiteX2" fmla="*/ 231648 w 1468729"/>
                <a:gd name="connsiteY2" fmla="*/ 1191158 h 1541068"/>
                <a:gd name="connsiteX3" fmla="*/ 316992 w 1468729"/>
                <a:gd name="connsiteY3" fmla="*/ 1056640 h 1541068"/>
                <a:gd name="connsiteX4" fmla="*/ 522224 w 1468729"/>
                <a:gd name="connsiteY4" fmla="*/ 779475 h 1541068"/>
                <a:gd name="connsiteX5" fmla="*/ 738022 w 1468729"/>
                <a:gd name="connsiteY5" fmla="*/ 550672 h 1541068"/>
                <a:gd name="connsiteX6" fmla="*/ 981862 w 1468729"/>
                <a:gd name="connsiteY6" fmla="*/ 355600 h 1541068"/>
                <a:gd name="connsiteX7" fmla="*/ 1468730 w 1468729"/>
                <a:gd name="connsiteY7" fmla="*/ 0 h 1541068"/>
                <a:gd name="connsiteX8" fmla="*/ 1454912 w 1468729"/>
                <a:gd name="connsiteY8" fmla="*/ 0 h 1541068"/>
                <a:gd name="connsiteX9" fmla="*/ 1023315 w 1468729"/>
                <a:gd name="connsiteY9" fmla="*/ 312115 h 1541068"/>
                <a:gd name="connsiteX10" fmla="*/ 866038 w 1468729"/>
                <a:gd name="connsiteY10" fmla="*/ 429971 h 1541068"/>
                <a:gd name="connsiteX11" fmla="*/ 771754 w 1468729"/>
                <a:gd name="connsiteY11" fmla="*/ 508813 h 1541068"/>
                <a:gd name="connsiteX12" fmla="*/ 538886 w 1468729"/>
                <a:gd name="connsiteY12" fmla="*/ 747776 h 1541068"/>
                <a:gd name="connsiteX13" fmla="*/ 187350 w 1468729"/>
                <a:gd name="connsiteY13" fmla="*/ 1248867 h 1541068"/>
                <a:gd name="connsiteX14" fmla="*/ 100381 w 1468729"/>
                <a:gd name="connsiteY14" fmla="*/ 1378915 h 1541068"/>
                <a:gd name="connsiteX15" fmla="*/ 12192 w 1468729"/>
                <a:gd name="connsiteY15" fmla="*/ 1508557 h 1541068"/>
                <a:gd name="connsiteX16" fmla="*/ 0 w 1468729"/>
                <a:gd name="connsiteY16" fmla="*/ 1527251 h 1541068"/>
                <a:gd name="connsiteX17" fmla="*/ 0 w 1468729"/>
                <a:gd name="connsiteY17" fmla="*/ 1541069 h 1541068"/>
                <a:gd name="connsiteX18" fmla="*/ 69901 w 1468729"/>
                <a:gd name="connsiteY18" fmla="*/ 1450848 h 1541068"/>
                <a:gd name="connsiteX19" fmla="*/ 98349 w 1468729"/>
                <a:gd name="connsiteY19" fmla="*/ 1399235 h 154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729" h="1541068">
                  <a:moveTo>
                    <a:pt x="98349" y="1399235"/>
                  </a:moveTo>
                  <a:cubicBezTo>
                    <a:pt x="115418" y="1368755"/>
                    <a:pt x="130861" y="1336650"/>
                    <a:pt x="155651" y="1311453"/>
                  </a:cubicBezTo>
                  <a:cubicBezTo>
                    <a:pt x="187757" y="1278941"/>
                    <a:pt x="207670" y="1230173"/>
                    <a:pt x="231648" y="1191158"/>
                  </a:cubicBezTo>
                  <a:cubicBezTo>
                    <a:pt x="259283" y="1145642"/>
                    <a:pt x="287731" y="1100938"/>
                    <a:pt x="316992" y="1056640"/>
                  </a:cubicBezTo>
                  <a:cubicBezTo>
                    <a:pt x="380390" y="960323"/>
                    <a:pt x="448666" y="868070"/>
                    <a:pt x="522224" y="779475"/>
                  </a:cubicBezTo>
                  <a:cubicBezTo>
                    <a:pt x="589280" y="698602"/>
                    <a:pt x="661619" y="622605"/>
                    <a:pt x="738022" y="550672"/>
                  </a:cubicBezTo>
                  <a:cubicBezTo>
                    <a:pt x="814832" y="478333"/>
                    <a:pt x="900582" y="422250"/>
                    <a:pt x="981862" y="355600"/>
                  </a:cubicBezTo>
                  <a:cubicBezTo>
                    <a:pt x="1137514" y="228803"/>
                    <a:pt x="1304138" y="115418"/>
                    <a:pt x="1468730" y="0"/>
                  </a:cubicBezTo>
                  <a:lnTo>
                    <a:pt x="1454912" y="0"/>
                  </a:lnTo>
                  <a:cubicBezTo>
                    <a:pt x="1309421" y="102006"/>
                    <a:pt x="1163523" y="202794"/>
                    <a:pt x="1023315" y="312115"/>
                  </a:cubicBezTo>
                  <a:cubicBezTo>
                    <a:pt x="974954" y="349910"/>
                    <a:pt x="923747" y="408432"/>
                    <a:pt x="866038" y="429971"/>
                  </a:cubicBezTo>
                  <a:cubicBezTo>
                    <a:pt x="831901" y="442570"/>
                    <a:pt x="798576" y="484835"/>
                    <a:pt x="771754" y="508813"/>
                  </a:cubicBezTo>
                  <a:cubicBezTo>
                    <a:pt x="688848" y="582778"/>
                    <a:pt x="611632" y="663245"/>
                    <a:pt x="538886" y="747776"/>
                  </a:cubicBezTo>
                  <a:cubicBezTo>
                    <a:pt x="405181" y="902208"/>
                    <a:pt x="291795" y="1073302"/>
                    <a:pt x="187350" y="1248867"/>
                  </a:cubicBezTo>
                  <a:cubicBezTo>
                    <a:pt x="160122" y="1294790"/>
                    <a:pt x="126390" y="1332179"/>
                    <a:pt x="100381" y="1378915"/>
                  </a:cubicBezTo>
                  <a:cubicBezTo>
                    <a:pt x="73965" y="1425651"/>
                    <a:pt x="41046" y="1464259"/>
                    <a:pt x="12192" y="1508557"/>
                  </a:cubicBezTo>
                  <a:cubicBezTo>
                    <a:pt x="8128" y="1514653"/>
                    <a:pt x="4064" y="1521155"/>
                    <a:pt x="0" y="1527251"/>
                  </a:cubicBezTo>
                  <a:lnTo>
                    <a:pt x="0" y="1541069"/>
                  </a:lnTo>
                  <a:cubicBezTo>
                    <a:pt x="21539" y="1509776"/>
                    <a:pt x="42672" y="1478483"/>
                    <a:pt x="69901" y="1450848"/>
                  </a:cubicBezTo>
                  <a:cubicBezTo>
                    <a:pt x="81686" y="1439469"/>
                    <a:pt x="90221" y="1413866"/>
                    <a:pt x="98349" y="1399235"/>
                  </a:cubicBezTo>
                  <a:close/>
                </a:path>
              </a:pathLst>
            </a:custGeom>
            <a:grpFill/>
            <a:ln w="406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2EA7D4-C130-47D9-891E-77C60A05D706}"/>
                </a:ext>
              </a:extLst>
            </p:cNvPr>
            <p:cNvSpPr/>
            <p:nvPr/>
          </p:nvSpPr>
          <p:spPr>
            <a:xfrm>
              <a:off x="0" y="381000"/>
              <a:ext cx="1617878" cy="1711756"/>
            </a:xfrm>
            <a:custGeom>
              <a:avLst/>
              <a:gdLst>
                <a:gd name="connsiteX0" fmla="*/ 1617878 w 1617878"/>
                <a:gd name="connsiteY0" fmla="*/ 0 h 1711756"/>
                <a:gd name="connsiteX1" fmla="*/ 1603248 w 1617878"/>
                <a:gd name="connsiteY1" fmla="*/ 0 h 1711756"/>
                <a:gd name="connsiteX2" fmla="*/ 605536 w 1617878"/>
                <a:gd name="connsiteY2" fmla="*/ 831901 h 1711756"/>
                <a:gd name="connsiteX3" fmla="*/ 232461 w 1617878"/>
                <a:gd name="connsiteY3" fmla="*/ 1385011 h 1711756"/>
                <a:gd name="connsiteX4" fmla="*/ 0 w 1617878"/>
                <a:gd name="connsiteY4" fmla="*/ 1699158 h 1711756"/>
                <a:gd name="connsiteX5" fmla="*/ 0 w 1617878"/>
                <a:gd name="connsiteY5" fmla="*/ 1711757 h 1711756"/>
                <a:gd name="connsiteX6" fmla="*/ 587248 w 1617878"/>
                <a:gd name="connsiteY6" fmla="*/ 866445 h 1711756"/>
                <a:gd name="connsiteX7" fmla="*/ 1617878 w 1617878"/>
                <a:gd name="connsiteY7" fmla="*/ 0 h 17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7878" h="1711756">
                  <a:moveTo>
                    <a:pt x="1617878" y="0"/>
                  </a:moveTo>
                  <a:lnTo>
                    <a:pt x="1603248" y="0"/>
                  </a:lnTo>
                  <a:cubicBezTo>
                    <a:pt x="1239520" y="238557"/>
                    <a:pt x="888797" y="497027"/>
                    <a:pt x="605536" y="831901"/>
                  </a:cubicBezTo>
                  <a:cubicBezTo>
                    <a:pt x="460858" y="1002995"/>
                    <a:pt x="349910" y="1195222"/>
                    <a:pt x="232461" y="1385011"/>
                  </a:cubicBezTo>
                  <a:cubicBezTo>
                    <a:pt x="163373" y="1496771"/>
                    <a:pt x="88595" y="1604467"/>
                    <a:pt x="0" y="1699158"/>
                  </a:cubicBezTo>
                  <a:lnTo>
                    <a:pt x="0" y="1711757"/>
                  </a:lnTo>
                  <a:cubicBezTo>
                    <a:pt x="234086" y="1465885"/>
                    <a:pt x="373482" y="1128979"/>
                    <a:pt x="587248" y="866445"/>
                  </a:cubicBezTo>
                  <a:cubicBezTo>
                    <a:pt x="873760" y="514096"/>
                    <a:pt x="1240739" y="246278"/>
                    <a:pt x="1617878" y="0"/>
                  </a:cubicBezTo>
                  <a:close/>
                </a:path>
              </a:pathLst>
            </a:custGeom>
            <a:grpFill/>
            <a:ln w="406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2E634DF-D5DE-44BA-A44E-4838F9FE554F}"/>
                </a:ext>
              </a:extLst>
            </p:cNvPr>
            <p:cNvSpPr/>
            <p:nvPr/>
          </p:nvSpPr>
          <p:spPr>
            <a:xfrm>
              <a:off x="0" y="381000"/>
              <a:ext cx="1820265" cy="1907235"/>
            </a:xfrm>
            <a:custGeom>
              <a:avLst/>
              <a:gdLst>
                <a:gd name="connsiteX0" fmla="*/ 289357 w 1820265"/>
                <a:gd name="connsiteY0" fmla="*/ 1584147 h 1907235"/>
                <a:gd name="connsiteX1" fmla="*/ 480365 w 1820265"/>
                <a:gd name="connsiteY1" fmla="*/ 1266342 h 1907235"/>
                <a:gd name="connsiteX2" fmla="*/ 720141 w 1820265"/>
                <a:gd name="connsiteY2" fmla="*/ 922934 h 1907235"/>
                <a:gd name="connsiteX3" fmla="*/ 822554 w 1820265"/>
                <a:gd name="connsiteY3" fmla="*/ 794918 h 1907235"/>
                <a:gd name="connsiteX4" fmla="*/ 871322 w 1820265"/>
                <a:gd name="connsiteY4" fmla="*/ 721766 h 1907235"/>
                <a:gd name="connsiteX5" fmla="*/ 952602 w 1820265"/>
                <a:gd name="connsiteY5" fmla="*/ 647395 h 1907235"/>
                <a:gd name="connsiteX6" fmla="*/ 1080618 w 1820265"/>
                <a:gd name="connsiteY6" fmla="*/ 518566 h 1907235"/>
                <a:gd name="connsiteX7" fmla="*/ 1264717 w 1820265"/>
                <a:gd name="connsiteY7" fmla="*/ 378358 h 1907235"/>
                <a:gd name="connsiteX8" fmla="*/ 1820266 w 1820265"/>
                <a:gd name="connsiteY8" fmla="*/ 0 h 1907235"/>
                <a:gd name="connsiteX9" fmla="*/ 1805229 w 1820265"/>
                <a:gd name="connsiteY9" fmla="*/ 0 h 1907235"/>
                <a:gd name="connsiteX10" fmla="*/ 1260653 w 1820265"/>
                <a:gd name="connsiteY10" fmla="*/ 371856 h 1907235"/>
                <a:gd name="connsiteX11" fmla="*/ 971702 w 1820265"/>
                <a:gd name="connsiteY11" fmla="*/ 615696 h 1907235"/>
                <a:gd name="connsiteX12" fmla="*/ 844499 w 1820265"/>
                <a:gd name="connsiteY12" fmla="*/ 738022 h 1907235"/>
                <a:gd name="connsiteX13" fmla="*/ 816051 w 1820265"/>
                <a:gd name="connsiteY13" fmla="*/ 791261 h 1907235"/>
                <a:gd name="connsiteX14" fmla="*/ 740461 w 1820265"/>
                <a:gd name="connsiteY14" fmla="*/ 887578 h 1907235"/>
                <a:gd name="connsiteX15" fmla="*/ 510438 w 1820265"/>
                <a:gd name="connsiteY15" fmla="*/ 1200099 h 1907235"/>
                <a:gd name="connsiteX16" fmla="*/ 320650 w 1820265"/>
                <a:gd name="connsiteY16" fmla="*/ 1521562 h 1907235"/>
                <a:gd name="connsiteX17" fmla="*/ 85344 w 1820265"/>
                <a:gd name="connsiteY17" fmla="*/ 1824736 h 1907235"/>
                <a:gd name="connsiteX18" fmla="*/ 0 w 1820265"/>
                <a:gd name="connsiteY18" fmla="*/ 1895856 h 1907235"/>
                <a:gd name="connsiteX19" fmla="*/ 0 w 1820265"/>
                <a:gd name="connsiteY19" fmla="*/ 1907235 h 1907235"/>
                <a:gd name="connsiteX20" fmla="*/ 65024 w 1820265"/>
                <a:gd name="connsiteY20" fmla="*/ 1855622 h 1907235"/>
                <a:gd name="connsiteX21" fmla="*/ 289357 w 1820265"/>
                <a:gd name="connsiteY21" fmla="*/ 1584147 h 19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0265" h="1907235">
                  <a:moveTo>
                    <a:pt x="289357" y="1584147"/>
                  </a:moveTo>
                  <a:cubicBezTo>
                    <a:pt x="358038" y="1481734"/>
                    <a:pt x="418186" y="1373226"/>
                    <a:pt x="480365" y="1266342"/>
                  </a:cubicBezTo>
                  <a:cubicBezTo>
                    <a:pt x="551485" y="1144016"/>
                    <a:pt x="629514" y="1031850"/>
                    <a:pt x="720141" y="922934"/>
                  </a:cubicBezTo>
                  <a:cubicBezTo>
                    <a:pt x="755498" y="880262"/>
                    <a:pt x="797357" y="844906"/>
                    <a:pt x="822554" y="794918"/>
                  </a:cubicBezTo>
                  <a:cubicBezTo>
                    <a:pt x="836371" y="767283"/>
                    <a:pt x="847344" y="742493"/>
                    <a:pt x="871322" y="721766"/>
                  </a:cubicBezTo>
                  <a:cubicBezTo>
                    <a:pt x="898957" y="697382"/>
                    <a:pt x="926592" y="674218"/>
                    <a:pt x="952602" y="647395"/>
                  </a:cubicBezTo>
                  <a:cubicBezTo>
                    <a:pt x="994867" y="603910"/>
                    <a:pt x="1034288" y="557987"/>
                    <a:pt x="1080618" y="518566"/>
                  </a:cubicBezTo>
                  <a:cubicBezTo>
                    <a:pt x="1139546" y="468986"/>
                    <a:pt x="1202944" y="424282"/>
                    <a:pt x="1264717" y="378358"/>
                  </a:cubicBezTo>
                  <a:cubicBezTo>
                    <a:pt x="1445158" y="245059"/>
                    <a:pt x="1631290" y="120701"/>
                    <a:pt x="1820266" y="0"/>
                  </a:cubicBezTo>
                  <a:lnTo>
                    <a:pt x="1805229" y="0"/>
                  </a:lnTo>
                  <a:cubicBezTo>
                    <a:pt x="1619910" y="118669"/>
                    <a:pt x="1437437" y="240589"/>
                    <a:pt x="1260653" y="371856"/>
                  </a:cubicBezTo>
                  <a:cubicBezTo>
                    <a:pt x="1158240" y="447853"/>
                    <a:pt x="1058266" y="521818"/>
                    <a:pt x="971702" y="615696"/>
                  </a:cubicBezTo>
                  <a:cubicBezTo>
                    <a:pt x="931875" y="658774"/>
                    <a:pt x="881888" y="693725"/>
                    <a:pt x="844499" y="738022"/>
                  </a:cubicBezTo>
                  <a:cubicBezTo>
                    <a:pt x="831901" y="753059"/>
                    <a:pt x="824179" y="773786"/>
                    <a:pt x="816051" y="791261"/>
                  </a:cubicBezTo>
                  <a:cubicBezTo>
                    <a:pt x="798170" y="829462"/>
                    <a:pt x="768096" y="857098"/>
                    <a:pt x="740461" y="887578"/>
                  </a:cubicBezTo>
                  <a:cubicBezTo>
                    <a:pt x="653085" y="984707"/>
                    <a:pt x="577494" y="1088339"/>
                    <a:pt x="510438" y="1200099"/>
                  </a:cubicBezTo>
                  <a:cubicBezTo>
                    <a:pt x="446634" y="1306576"/>
                    <a:pt x="386486" y="1415898"/>
                    <a:pt x="320650" y="1521562"/>
                  </a:cubicBezTo>
                  <a:cubicBezTo>
                    <a:pt x="252374" y="1630477"/>
                    <a:pt x="175971" y="1733702"/>
                    <a:pt x="85344" y="1824736"/>
                  </a:cubicBezTo>
                  <a:cubicBezTo>
                    <a:pt x="58522" y="1851558"/>
                    <a:pt x="29667" y="1874723"/>
                    <a:pt x="0" y="1895856"/>
                  </a:cubicBezTo>
                  <a:lnTo>
                    <a:pt x="0" y="1907235"/>
                  </a:lnTo>
                  <a:cubicBezTo>
                    <a:pt x="22352" y="1891386"/>
                    <a:pt x="44298" y="1874723"/>
                    <a:pt x="65024" y="1855622"/>
                  </a:cubicBezTo>
                  <a:cubicBezTo>
                    <a:pt x="151587" y="1775968"/>
                    <a:pt x="223926" y="1681683"/>
                    <a:pt x="289357" y="1584147"/>
                  </a:cubicBezTo>
                  <a:close/>
                </a:path>
              </a:pathLst>
            </a:custGeom>
            <a:grpFill/>
            <a:ln w="406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EBCEA85-DA43-4660-B04F-8FE1E68D15F2}"/>
                </a:ext>
              </a:extLst>
            </p:cNvPr>
            <p:cNvSpPr/>
            <p:nvPr/>
          </p:nvSpPr>
          <p:spPr>
            <a:xfrm>
              <a:off x="0" y="380999"/>
              <a:ext cx="3596233" cy="4066438"/>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76DB40E-76E9-48BE-A227-4605943BF187}"/>
                </a:ext>
              </a:extLst>
            </p:cNvPr>
            <p:cNvSpPr/>
            <p:nvPr/>
          </p:nvSpPr>
          <p:spPr>
            <a:xfrm>
              <a:off x="406" y="381406"/>
              <a:ext cx="3740505" cy="4161535"/>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61F9231-E8D1-43AB-B9C7-5C87669CDBEA}"/>
                </a:ext>
              </a:extLst>
            </p:cNvPr>
            <p:cNvSpPr/>
            <p:nvPr/>
          </p:nvSpPr>
          <p:spPr>
            <a:xfrm>
              <a:off x="0" y="381000"/>
              <a:ext cx="3853078" cy="4229811"/>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566CBB3-A745-4F46-AC8E-955FDB7004B5}"/>
                </a:ext>
              </a:extLst>
            </p:cNvPr>
            <p:cNvSpPr/>
            <p:nvPr/>
          </p:nvSpPr>
          <p:spPr>
            <a:xfrm>
              <a:off x="0" y="381000"/>
              <a:ext cx="3966057" cy="4300118"/>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34454D1-B244-4082-AE3E-BFB4EAA6DC6C}"/>
                </a:ext>
              </a:extLst>
            </p:cNvPr>
            <p:cNvSpPr/>
            <p:nvPr/>
          </p:nvSpPr>
          <p:spPr>
            <a:xfrm>
              <a:off x="0" y="380593"/>
              <a:ext cx="4105046" cy="4381398"/>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5CEAC25-AAE6-4931-A595-67CAF1BE5245}"/>
                </a:ext>
              </a:extLst>
            </p:cNvPr>
            <p:cNvSpPr/>
            <p:nvPr/>
          </p:nvSpPr>
          <p:spPr>
            <a:xfrm>
              <a:off x="-406" y="380999"/>
              <a:ext cx="4215993" cy="4453737"/>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2CA1739-4745-43CA-BBCC-EC59C77218D3}"/>
                </a:ext>
              </a:extLst>
            </p:cNvPr>
            <p:cNvSpPr/>
            <p:nvPr/>
          </p:nvSpPr>
          <p:spPr>
            <a:xfrm>
              <a:off x="-406" y="381000"/>
              <a:ext cx="3447491" cy="3993286"/>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0AF337A-008F-4097-9A8E-FFFE1756ED93}"/>
                </a:ext>
              </a:extLst>
            </p:cNvPr>
            <p:cNvSpPr/>
            <p:nvPr/>
          </p:nvSpPr>
          <p:spPr>
            <a:xfrm>
              <a:off x="0" y="381000"/>
              <a:ext cx="2010054" cy="2042160"/>
            </a:xfrm>
            <a:custGeom>
              <a:avLst/>
              <a:gdLst>
                <a:gd name="connsiteX0" fmla="*/ 306426 w 2010054"/>
                <a:gd name="connsiteY0" fmla="*/ 1741424 h 2042160"/>
                <a:gd name="connsiteX1" fmla="*/ 727456 w 2010054"/>
                <a:gd name="connsiteY1" fmla="*/ 1079398 h 2042160"/>
                <a:gd name="connsiteX2" fmla="*/ 1367130 w 2010054"/>
                <a:gd name="connsiteY2" fmla="*/ 431190 h 2042160"/>
                <a:gd name="connsiteX3" fmla="*/ 1743050 w 2010054"/>
                <a:gd name="connsiteY3" fmla="*/ 155245 h 2042160"/>
                <a:gd name="connsiteX4" fmla="*/ 2010054 w 2010054"/>
                <a:gd name="connsiteY4" fmla="*/ 0 h 2042160"/>
                <a:gd name="connsiteX5" fmla="*/ 1993798 w 2010054"/>
                <a:gd name="connsiteY5" fmla="*/ 0 h 2042160"/>
                <a:gd name="connsiteX6" fmla="*/ 1756461 w 2010054"/>
                <a:gd name="connsiteY6" fmla="*/ 136957 h 2042160"/>
                <a:gd name="connsiteX7" fmla="*/ 1392733 w 2010054"/>
                <a:gd name="connsiteY7" fmla="*/ 401117 h 2042160"/>
                <a:gd name="connsiteX8" fmla="*/ 1054202 w 2010054"/>
                <a:gd name="connsiteY8" fmla="*/ 682752 h 2042160"/>
                <a:gd name="connsiteX9" fmla="*/ 782726 w 2010054"/>
                <a:gd name="connsiteY9" fmla="*/ 987958 h 2042160"/>
                <a:gd name="connsiteX10" fmla="*/ 365354 w 2010054"/>
                <a:gd name="connsiteY10" fmla="*/ 1647952 h 2042160"/>
                <a:gd name="connsiteX11" fmla="*/ 0 w 2010054"/>
                <a:gd name="connsiteY11" fmla="*/ 2032000 h 2042160"/>
                <a:gd name="connsiteX12" fmla="*/ 0 w 2010054"/>
                <a:gd name="connsiteY12" fmla="*/ 2042160 h 2042160"/>
                <a:gd name="connsiteX13" fmla="*/ 306426 w 2010054"/>
                <a:gd name="connsiteY13" fmla="*/ 1741424 h 20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0054" h="2042160">
                  <a:moveTo>
                    <a:pt x="306426" y="1741424"/>
                  </a:moveTo>
                  <a:cubicBezTo>
                    <a:pt x="466547" y="1532941"/>
                    <a:pt x="581965" y="1297229"/>
                    <a:pt x="727456" y="1079398"/>
                  </a:cubicBezTo>
                  <a:cubicBezTo>
                    <a:pt x="899363" y="822554"/>
                    <a:pt x="1124102" y="618134"/>
                    <a:pt x="1367130" y="431190"/>
                  </a:cubicBezTo>
                  <a:cubicBezTo>
                    <a:pt x="1490675" y="336093"/>
                    <a:pt x="1613408" y="241402"/>
                    <a:pt x="1743050" y="155245"/>
                  </a:cubicBezTo>
                  <a:cubicBezTo>
                    <a:pt x="1828800" y="98349"/>
                    <a:pt x="1919834" y="49987"/>
                    <a:pt x="2010054" y="0"/>
                  </a:cubicBezTo>
                  <a:lnTo>
                    <a:pt x="1993798" y="0"/>
                  </a:lnTo>
                  <a:cubicBezTo>
                    <a:pt x="1913738" y="44298"/>
                    <a:pt x="1833270" y="87376"/>
                    <a:pt x="1756461" y="136957"/>
                  </a:cubicBezTo>
                  <a:cubicBezTo>
                    <a:pt x="1630883" y="217830"/>
                    <a:pt x="1509370" y="307645"/>
                    <a:pt x="1392733" y="401117"/>
                  </a:cubicBezTo>
                  <a:cubicBezTo>
                    <a:pt x="1277315" y="493776"/>
                    <a:pt x="1161491" y="579526"/>
                    <a:pt x="1054202" y="682752"/>
                  </a:cubicBezTo>
                  <a:cubicBezTo>
                    <a:pt x="955853" y="777443"/>
                    <a:pt x="864819" y="879043"/>
                    <a:pt x="782726" y="987958"/>
                  </a:cubicBezTo>
                  <a:cubicBezTo>
                    <a:pt x="625856" y="1195629"/>
                    <a:pt x="514502" y="1434592"/>
                    <a:pt x="365354" y="1647952"/>
                  </a:cubicBezTo>
                  <a:cubicBezTo>
                    <a:pt x="263347" y="1794662"/>
                    <a:pt x="143459" y="1929587"/>
                    <a:pt x="0" y="2032000"/>
                  </a:cubicBezTo>
                  <a:lnTo>
                    <a:pt x="0" y="2042160"/>
                  </a:lnTo>
                  <a:cubicBezTo>
                    <a:pt x="116637" y="1960067"/>
                    <a:pt x="218237" y="1856435"/>
                    <a:pt x="306426" y="1741424"/>
                  </a:cubicBezTo>
                  <a:close/>
                </a:path>
              </a:pathLst>
            </a:custGeom>
            <a:grpFill/>
            <a:ln w="406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25448CD-1FF1-467D-8B91-69AEC834DE98}"/>
                </a:ext>
              </a:extLst>
            </p:cNvPr>
            <p:cNvSpPr/>
            <p:nvPr/>
          </p:nvSpPr>
          <p:spPr>
            <a:xfrm>
              <a:off x="-406" y="381406"/>
              <a:ext cx="4350512" cy="4535017"/>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F490D6D-221A-447F-9432-B395B085A7B9}"/>
                </a:ext>
              </a:extLst>
            </p:cNvPr>
            <p:cNvSpPr/>
            <p:nvPr/>
          </p:nvSpPr>
          <p:spPr>
            <a:xfrm>
              <a:off x="0" y="380593"/>
              <a:ext cx="4461459" cy="4611827"/>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1CE9E12-BF45-4383-B880-B06805AFAEC2}"/>
                </a:ext>
              </a:extLst>
            </p:cNvPr>
            <p:cNvSpPr/>
            <p:nvPr/>
          </p:nvSpPr>
          <p:spPr>
            <a:xfrm>
              <a:off x="0" y="380999"/>
              <a:ext cx="4622800" cy="4703267"/>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71CF355-7255-462F-9896-408D1A747E58}"/>
                </a:ext>
              </a:extLst>
            </p:cNvPr>
            <p:cNvSpPr/>
            <p:nvPr/>
          </p:nvSpPr>
          <p:spPr>
            <a:xfrm>
              <a:off x="1219" y="381000"/>
              <a:ext cx="4756505" cy="4784953"/>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CB50478-E749-404F-9067-5581C1481C20}"/>
                </a:ext>
              </a:extLst>
            </p:cNvPr>
            <p:cNvSpPr/>
            <p:nvPr/>
          </p:nvSpPr>
          <p:spPr>
            <a:xfrm>
              <a:off x="11815267" y="6040932"/>
              <a:ext cx="376732" cy="436067"/>
            </a:xfrm>
            <a:custGeom>
              <a:avLst/>
              <a:gdLst>
                <a:gd name="connsiteX0" fmla="*/ 0 w 376732"/>
                <a:gd name="connsiteY0" fmla="*/ 436067 h 436067"/>
                <a:gd name="connsiteX1" fmla="*/ 9753 w 376732"/>
                <a:gd name="connsiteY1" fmla="*/ 436067 h 436067"/>
                <a:gd name="connsiteX2" fmla="*/ 376733 w 376732"/>
                <a:gd name="connsiteY2" fmla="*/ 10567 h 436067"/>
                <a:gd name="connsiteX3" fmla="*/ 376733 w 376732"/>
                <a:gd name="connsiteY3" fmla="*/ 0 h 436067"/>
                <a:gd name="connsiteX4" fmla="*/ 0 w 376732"/>
                <a:gd name="connsiteY4" fmla="*/ 436067 h 43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32" h="436067">
                  <a:moveTo>
                    <a:pt x="0" y="436067"/>
                  </a:moveTo>
                  <a:lnTo>
                    <a:pt x="9753" y="436067"/>
                  </a:lnTo>
                  <a:cubicBezTo>
                    <a:pt x="122326" y="285293"/>
                    <a:pt x="234899" y="132487"/>
                    <a:pt x="376733" y="10567"/>
                  </a:cubicBezTo>
                  <a:lnTo>
                    <a:pt x="376733" y="0"/>
                  </a:lnTo>
                  <a:cubicBezTo>
                    <a:pt x="230835" y="124359"/>
                    <a:pt x="115417" y="281635"/>
                    <a:pt x="0" y="436067"/>
                  </a:cubicBezTo>
                  <a:close/>
                </a:path>
              </a:pathLst>
            </a:custGeom>
            <a:grpFill/>
            <a:ln w="406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43250819-1AB8-473C-BCDD-0311E4493E44}"/>
                </a:ext>
              </a:extLst>
            </p:cNvPr>
            <p:cNvSpPr/>
            <p:nvPr/>
          </p:nvSpPr>
          <p:spPr>
            <a:xfrm>
              <a:off x="4226994" y="380187"/>
              <a:ext cx="4560998" cy="6096812"/>
            </a:xfrm>
            <a:custGeom>
              <a:avLst/>
              <a:gdLst>
                <a:gd name="connsiteX0" fmla="*/ 4097702 w 4560998"/>
                <a:gd name="connsiteY0" fmla="*/ 5703418 h 6096812"/>
                <a:gd name="connsiteX1" fmla="*/ 3909946 w 4560998"/>
                <a:gd name="connsiteY1" fmla="*/ 5538826 h 6096812"/>
                <a:gd name="connsiteX2" fmla="*/ 3314570 w 4560998"/>
                <a:gd name="connsiteY2" fmla="*/ 4999533 h 6096812"/>
                <a:gd name="connsiteX3" fmla="*/ 2594023 w 4560998"/>
                <a:gd name="connsiteY3" fmla="*/ 4708957 h 6096812"/>
                <a:gd name="connsiteX4" fmla="*/ 1610535 w 4560998"/>
                <a:gd name="connsiteY4" fmla="*/ 4637431 h 6096812"/>
                <a:gd name="connsiteX5" fmla="*/ 1114727 w 4560998"/>
                <a:gd name="connsiteY5" fmla="*/ 4525671 h 6096812"/>
                <a:gd name="connsiteX6" fmla="*/ 676627 w 4560998"/>
                <a:gd name="connsiteY6" fmla="*/ 4317594 h 6096812"/>
                <a:gd name="connsiteX7" fmla="*/ 279981 w 4560998"/>
                <a:gd name="connsiteY7" fmla="*/ 4046931 h 6096812"/>
                <a:gd name="connsiteX8" fmla="*/ 19479 w 4560998"/>
                <a:gd name="connsiteY8" fmla="*/ 3649472 h 6096812"/>
                <a:gd name="connsiteX9" fmla="*/ 403527 w 4560998"/>
                <a:gd name="connsiteY9" fmla="*/ 2784247 h 6096812"/>
                <a:gd name="connsiteX10" fmla="*/ 997277 w 4560998"/>
                <a:gd name="connsiteY10" fmla="*/ 2003146 h 6096812"/>
                <a:gd name="connsiteX11" fmla="*/ 1143987 w 4560998"/>
                <a:gd name="connsiteY11" fmla="*/ 1806042 h 6096812"/>
                <a:gd name="connsiteX12" fmla="*/ 1234615 w 4560998"/>
                <a:gd name="connsiteY12" fmla="*/ 1698752 h 6096812"/>
                <a:gd name="connsiteX13" fmla="*/ 1308173 w 4560998"/>
                <a:gd name="connsiteY13" fmla="*/ 1617066 h 6096812"/>
                <a:gd name="connsiteX14" fmla="*/ 1465450 w 4560998"/>
                <a:gd name="connsiteY14" fmla="*/ 1442720 h 6096812"/>
                <a:gd name="connsiteX15" fmla="*/ 1665805 w 4560998"/>
                <a:gd name="connsiteY15" fmla="*/ 1267562 h 6096812"/>
                <a:gd name="connsiteX16" fmla="*/ 1854375 w 4560998"/>
                <a:gd name="connsiteY16" fmla="*/ 1128573 h 6096812"/>
                <a:gd name="connsiteX17" fmla="*/ 2080333 w 4560998"/>
                <a:gd name="connsiteY17" fmla="*/ 1007872 h 6096812"/>
                <a:gd name="connsiteX18" fmla="*/ 2566794 w 4560998"/>
                <a:gd name="connsiteY18" fmla="*/ 832307 h 6096812"/>
                <a:gd name="connsiteX19" fmla="*/ 3523866 w 4560998"/>
                <a:gd name="connsiteY19" fmla="*/ 558800 h 6096812"/>
                <a:gd name="connsiteX20" fmla="*/ 3940426 w 4560998"/>
                <a:gd name="connsiteY20" fmla="*/ 385674 h 6096812"/>
                <a:gd name="connsiteX21" fmla="*/ 4082259 w 4560998"/>
                <a:gd name="connsiteY21" fmla="*/ 149962 h 6096812"/>
                <a:gd name="connsiteX22" fmla="*/ 3892471 w 4560998"/>
                <a:gd name="connsiteY22" fmla="*/ 28854 h 6096812"/>
                <a:gd name="connsiteX23" fmla="*/ 3820131 w 4560998"/>
                <a:gd name="connsiteY23" fmla="*/ 0 h 6096812"/>
                <a:gd name="connsiteX24" fmla="*/ 3790465 w 4560998"/>
                <a:gd name="connsiteY24" fmla="*/ 0 h 6096812"/>
                <a:gd name="connsiteX25" fmla="*/ 3798593 w 4560998"/>
                <a:gd name="connsiteY25" fmla="*/ 3658 h 6096812"/>
                <a:gd name="connsiteX26" fmla="*/ 4018861 w 4560998"/>
                <a:gd name="connsiteY26" fmla="*/ 101194 h 6096812"/>
                <a:gd name="connsiteX27" fmla="*/ 4105018 w 4560998"/>
                <a:gd name="connsiteY27" fmla="*/ 219456 h 6096812"/>
                <a:gd name="connsiteX28" fmla="*/ 4003825 w 4560998"/>
                <a:gd name="connsiteY28" fmla="*/ 340157 h 6096812"/>
                <a:gd name="connsiteX29" fmla="*/ 3782337 w 4560998"/>
                <a:gd name="connsiteY29" fmla="*/ 453542 h 6096812"/>
                <a:gd name="connsiteX30" fmla="*/ 2836643 w 4560998"/>
                <a:gd name="connsiteY30" fmla="*/ 747370 h 6096812"/>
                <a:gd name="connsiteX31" fmla="*/ 2350995 w 4560998"/>
                <a:gd name="connsiteY31" fmla="*/ 891235 h 6096812"/>
                <a:gd name="connsiteX32" fmla="*/ 1919805 w 4560998"/>
                <a:gd name="connsiteY32" fmla="*/ 1081430 h 6096812"/>
                <a:gd name="connsiteX33" fmla="*/ 1541041 w 4560998"/>
                <a:gd name="connsiteY33" fmla="*/ 1358595 h 6096812"/>
                <a:gd name="connsiteX34" fmla="*/ 1379699 w 4560998"/>
                <a:gd name="connsiteY34" fmla="*/ 1519530 h 6096812"/>
                <a:gd name="connsiteX35" fmla="*/ 1228113 w 4560998"/>
                <a:gd name="connsiteY35" fmla="*/ 1694282 h 6096812"/>
                <a:gd name="connsiteX36" fmla="*/ 929408 w 4560998"/>
                <a:gd name="connsiteY36" fmla="*/ 2081174 h 6096812"/>
                <a:gd name="connsiteX37" fmla="*/ 630298 w 4560998"/>
                <a:gd name="connsiteY37" fmla="*/ 2480259 h 6096812"/>
                <a:gd name="connsiteX38" fmla="*/ 307210 w 4560998"/>
                <a:gd name="connsiteY38" fmla="*/ 2889911 h 6096812"/>
                <a:gd name="connsiteX39" fmla="*/ 58899 w 4560998"/>
                <a:gd name="connsiteY39" fmla="*/ 3251607 h 6096812"/>
                <a:gd name="connsiteX40" fmla="*/ 201546 w 4560998"/>
                <a:gd name="connsiteY40" fmla="*/ 3992067 h 6096812"/>
                <a:gd name="connsiteX41" fmla="*/ 965984 w 4560998"/>
                <a:gd name="connsiteY41" fmla="*/ 4474871 h 6096812"/>
                <a:gd name="connsiteX42" fmla="*/ 1882417 w 4560998"/>
                <a:gd name="connsiteY42" fmla="*/ 4671568 h 6096812"/>
                <a:gd name="connsiteX43" fmla="*/ 2375379 w 4560998"/>
                <a:gd name="connsiteY43" fmla="*/ 4699203 h 6096812"/>
                <a:gd name="connsiteX44" fmla="*/ 2845585 w 4560998"/>
                <a:gd name="connsiteY44" fmla="*/ 4765447 h 6096812"/>
                <a:gd name="connsiteX45" fmla="*/ 3546625 w 4560998"/>
                <a:gd name="connsiteY45" fmla="*/ 5201514 h 6096812"/>
                <a:gd name="connsiteX46" fmla="*/ 3844515 w 4560998"/>
                <a:gd name="connsiteY46" fmla="*/ 5486807 h 6096812"/>
                <a:gd name="connsiteX47" fmla="*/ 3995697 w 4560998"/>
                <a:gd name="connsiteY47" fmla="*/ 5628640 h 6096812"/>
                <a:gd name="connsiteX48" fmla="*/ 4179796 w 4560998"/>
                <a:gd name="connsiteY48" fmla="*/ 5796077 h 6096812"/>
                <a:gd name="connsiteX49" fmla="*/ 4287085 w 4560998"/>
                <a:gd name="connsiteY49" fmla="*/ 5885485 h 6096812"/>
                <a:gd name="connsiteX50" fmla="*/ 4419165 w 4560998"/>
                <a:gd name="connsiteY50" fmla="*/ 5991962 h 6096812"/>
                <a:gd name="connsiteX51" fmla="*/ 4548401 w 4560998"/>
                <a:gd name="connsiteY51" fmla="*/ 6096813 h 6096812"/>
                <a:gd name="connsiteX52" fmla="*/ 4560998 w 4560998"/>
                <a:gd name="connsiteY52" fmla="*/ 6096813 h 6096812"/>
                <a:gd name="connsiteX53" fmla="*/ 4259450 w 4560998"/>
                <a:gd name="connsiteY53" fmla="*/ 5853379 h 6096812"/>
                <a:gd name="connsiteX54" fmla="*/ 4097702 w 4560998"/>
                <a:gd name="connsiteY54" fmla="*/ 5703418 h 609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0998" h="6096812">
                  <a:moveTo>
                    <a:pt x="4097702" y="5703418"/>
                  </a:moveTo>
                  <a:cubicBezTo>
                    <a:pt x="4033898" y="5649773"/>
                    <a:pt x="3970093" y="5596941"/>
                    <a:pt x="3909946" y="5538826"/>
                  </a:cubicBezTo>
                  <a:cubicBezTo>
                    <a:pt x="3717313" y="5352695"/>
                    <a:pt x="3530369" y="5158842"/>
                    <a:pt x="3314570" y="4999533"/>
                  </a:cubicBezTo>
                  <a:cubicBezTo>
                    <a:pt x="3099991" y="4841037"/>
                    <a:pt x="2859809" y="4736592"/>
                    <a:pt x="2594023" y="4708957"/>
                  </a:cubicBezTo>
                  <a:cubicBezTo>
                    <a:pt x="2266871" y="4674819"/>
                    <a:pt x="1936874" y="4678477"/>
                    <a:pt x="1610535" y="4637431"/>
                  </a:cubicBezTo>
                  <a:cubicBezTo>
                    <a:pt x="1441879" y="4616298"/>
                    <a:pt x="1275255" y="4580941"/>
                    <a:pt x="1114727" y="4525671"/>
                  </a:cubicBezTo>
                  <a:cubicBezTo>
                    <a:pt x="962733" y="4473651"/>
                    <a:pt x="816429" y="4396435"/>
                    <a:pt x="676627" y="4317594"/>
                  </a:cubicBezTo>
                  <a:cubicBezTo>
                    <a:pt x="537232" y="4238752"/>
                    <a:pt x="404339" y="4148531"/>
                    <a:pt x="279981" y="4046931"/>
                  </a:cubicBezTo>
                  <a:cubicBezTo>
                    <a:pt x="150746" y="3941674"/>
                    <a:pt x="60931" y="3813251"/>
                    <a:pt x="19479" y="3649472"/>
                  </a:cubicBezTo>
                  <a:cubicBezTo>
                    <a:pt x="-66678" y="3307283"/>
                    <a:pt x="209674" y="3026055"/>
                    <a:pt x="403527" y="2784247"/>
                  </a:cubicBezTo>
                  <a:cubicBezTo>
                    <a:pt x="608352" y="2529027"/>
                    <a:pt x="802205" y="2265680"/>
                    <a:pt x="997277" y="2003146"/>
                  </a:cubicBezTo>
                  <a:cubicBezTo>
                    <a:pt x="1046045" y="1937309"/>
                    <a:pt x="1094813" y="1871472"/>
                    <a:pt x="1143987" y="1806042"/>
                  </a:cubicBezTo>
                  <a:cubicBezTo>
                    <a:pt x="1172435" y="1768246"/>
                    <a:pt x="1201290" y="1732483"/>
                    <a:pt x="1234615" y="1698752"/>
                  </a:cubicBezTo>
                  <a:cubicBezTo>
                    <a:pt x="1260218" y="1672742"/>
                    <a:pt x="1289885" y="1648765"/>
                    <a:pt x="1308173" y="1617066"/>
                  </a:cubicBezTo>
                  <a:cubicBezTo>
                    <a:pt x="1346781" y="1550822"/>
                    <a:pt x="1411805" y="1497178"/>
                    <a:pt x="1465450" y="1442720"/>
                  </a:cubicBezTo>
                  <a:cubicBezTo>
                    <a:pt x="1528442" y="1378915"/>
                    <a:pt x="1594685" y="1322019"/>
                    <a:pt x="1665805" y="1267562"/>
                  </a:cubicBezTo>
                  <a:cubicBezTo>
                    <a:pt x="1728391" y="1219606"/>
                    <a:pt x="1786913" y="1170026"/>
                    <a:pt x="1854375" y="1128573"/>
                  </a:cubicBezTo>
                  <a:cubicBezTo>
                    <a:pt x="1927121" y="1083869"/>
                    <a:pt x="2003523" y="1044448"/>
                    <a:pt x="2080333" y="1007872"/>
                  </a:cubicBezTo>
                  <a:cubicBezTo>
                    <a:pt x="2236797" y="933094"/>
                    <a:pt x="2400983" y="881888"/>
                    <a:pt x="2566794" y="832307"/>
                  </a:cubicBezTo>
                  <a:cubicBezTo>
                    <a:pt x="2885005" y="737616"/>
                    <a:pt x="3208499" y="662026"/>
                    <a:pt x="3523866" y="558800"/>
                  </a:cubicBezTo>
                  <a:cubicBezTo>
                    <a:pt x="3667325" y="512064"/>
                    <a:pt x="3807533" y="457200"/>
                    <a:pt x="3940426" y="385674"/>
                  </a:cubicBezTo>
                  <a:cubicBezTo>
                    <a:pt x="4033491" y="335686"/>
                    <a:pt x="4169229" y="268630"/>
                    <a:pt x="4082259" y="149962"/>
                  </a:cubicBezTo>
                  <a:cubicBezTo>
                    <a:pt x="4036743" y="88189"/>
                    <a:pt x="3961559" y="55270"/>
                    <a:pt x="3892471" y="28854"/>
                  </a:cubicBezTo>
                  <a:cubicBezTo>
                    <a:pt x="3868087" y="19507"/>
                    <a:pt x="3844109" y="9754"/>
                    <a:pt x="3820131" y="0"/>
                  </a:cubicBezTo>
                  <a:lnTo>
                    <a:pt x="3790465" y="0"/>
                  </a:lnTo>
                  <a:cubicBezTo>
                    <a:pt x="3793309" y="1219"/>
                    <a:pt x="3795747" y="2438"/>
                    <a:pt x="3798593" y="3658"/>
                  </a:cubicBezTo>
                  <a:cubicBezTo>
                    <a:pt x="3873777" y="34950"/>
                    <a:pt x="3950586" y="54864"/>
                    <a:pt x="4018861" y="101194"/>
                  </a:cubicBezTo>
                  <a:cubicBezTo>
                    <a:pt x="4056657" y="127203"/>
                    <a:pt x="4101361" y="170688"/>
                    <a:pt x="4105018" y="219456"/>
                  </a:cubicBezTo>
                  <a:cubicBezTo>
                    <a:pt x="4109489" y="280416"/>
                    <a:pt x="4047715" y="313334"/>
                    <a:pt x="4003825" y="340157"/>
                  </a:cubicBezTo>
                  <a:cubicBezTo>
                    <a:pt x="3933111" y="383235"/>
                    <a:pt x="3858333" y="420218"/>
                    <a:pt x="3782337" y="453542"/>
                  </a:cubicBezTo>
                  <a:cubicBezTo>
                    <a:pt x="3480381" y="586435"/>
                    <a:pt x="3153635" y="659994"/>
                    <a:pt x="2836643" y="747370"/>
                  </a:cubicBezTo>
                  <a:cubicBezTo>
                    <a:pt x="2673677" y="792074"/>
                    <a:pt x="2511523" y="838810"/>
                    <a:pt x="2350995" y="891235"/>
                  </a:cubicBezTo>
                  <a:cubicBezTo>
                    <a:pt x="2201034" y="940003"/>
                    <a:pt x="2057981" y="1005027"/>
                    <a:pt x="1919805" y="1081430"/>
                  </a:cubicBezTo>
                  <a:cubicBezTo>
                    <a:pt x="1783661" y="1156614"/>
                    <a:pt x="1656051" y="1254150"/>
                    <a:pt x="1541041" y="1358595"/>
                  </a:cubicBezTo>
                  <a:cubicBezTo>
                    <a:pt x="1484957" y="1409395"/>
                    <a:pt x="1432531" y="1464666"/>
                    <a:pt x="1379699" y="1519530"/>
                  </a:cubicBezTo>
                  <a:cubicBezTo>
                    <a:pt x="1324835" y="1576019"/>
                    <a:pt x="1283383" y="1638605"/>
                    <a:pt x="1228113" y="1694282"/>
                  </a:cubicBezTo>
                  <a:cubicBezTo>
                    <a:pt x="1114321" y="1808480"/>
                    <a:pt x="1025319" y="1951939"/>
                    <a:pt x="929408" y="2081174"/>
                  </a:cubicBezTo>
                  <a:cubicBezTo>
                    <a:pt x="830247" y="2214474"/>
                    <a:pt x="731085" y="2348179"/>
                    <a:pt x="630298" y="2480259"/>
                  </a:cubicBezTo>
                  <a:cubicBezTo>
                    <a:pt x="525040" y="2618842"/>
                    <a:pt x="417344" y="2755392"/>
                    <a:pt x="307210" y="2889911"/>
                  </a:cubicBezTo>
                  <a:cubicBezTo>
                    <a:pt x="213738" y="3004109"/>
                    <a:pt x="121079" y="3116275"/>
                    <a:pt x="58899" y="3251607"/>
                  </a:cubicBezTo>
                  <a:cubicBezTo>
                    <a:pt x="-56112" y="3501136"/>
                    <a:pt x="378" y="3803091"/>
                    <a:pt x="201546" y="3992067"/>
                  </a:cubicBezTo>
                  <a:cubicBezTo>
                    <a:pt x="421002" y="4198112"/>
                    <a:pt x="694915" y="4349699"/>
                    <a:pt x="965984" y="4474871"/>
                  </a:cubicBezTo>
                  <a:cubicBezTo>
                    <a:pt x="1252903" y="4607357"/>
                    <a:pt x="1570301" y="4649623"/>
                    <a:pt x="1882417" y="4671568"/>
                  </a:cubicBezTo>
                  <a:cubicBezTo>
                    <a:pt x="2046602" y="4683354"/>
                    <a:pt x="2210787" y="4689043"/>
                    <a:pt x="2375379" y="4699203"/>
                  </a:cubicBezTo>
                  <a:cubicBezTo>
                    <a:pt x="2533875" y="4709363"/>
                    <a:pt x="2692778" y="4720336"/>
                    <a:pt x="2845585" y="4765447"/>
                  </a:cubicBezTo>
                  <a:cubicBezTo>
                    <a:pt x="3113402" y="4844695"/>
                    <a:pt x="3341393" y="5016602"/>
                    <a:pt x="3546625" y="5201514"/>
                  </a:cubicBezTo>
                  <a:cubicBezTo>
                    <a:pt x="3648631" y="5293767"/>
                    <a:pt x="3746167" y="5390490"/>
                    <a:pt x="3844515" y="5486807"/>
                  </a:cubicBezTo>
                  <a:cubicBezTo>
                    <a:pt x="3894097" y="5535168"/>
                    <a:pt x="3942458" y="5584343"/>
                    <a:pt x="3995697" y="5628640"/>
                  </a:cubicBezTo>
                  <a:cubicBezTo>
                    <a:pt x="4059501" y="5682285"/>
                    <a:pt x="4126964" y="5731866"/>
                    <a:pt x="4179796" y="5796077"/>
                  </a:cubicBezTo>
                  <a:cubicBezTo>
                    <a:pt x="4208650" y="5830621"/>
                    <a:pt x="4252134" y="5857443"/>
                    <a:pt x="4287085" y="5885485"/>
                  </a:cubicBezTo>
                  <a:cubicBezTo>
                    <a:pt x="4330977" y="5920842"/>
                    <a:pt x="4375274" y="5956605"/>
                    <a:pt x="4419165" y="5991962"/>
                  </a:cubicBezTo>
                  <a:cubicBezTo>
                    <a:pt x="4462244" y="6026912"/>
                    <a:pt x="4505322" y="6061863"/>
                    <a:pt x="4548401" y="6096813"/>
                  </a:cubicBezTo>
                  <a:lnTo>
                    <a:pt x="4560998" y="6096813"/>
                  </a:lnTo>
                  <a:cubicBezTo>
                    <a:pt x="4460618" y="6015533"/>
                    <a:pt x="4360237" y="5934253"/>
                    <a:pt x="4259450" y="5853379"/>
                  </a:cubicBezTo>
                  <a:cubicBezTo>
                    <a:pt x="4201334" y="5806237"/>
                    <a:pt x="4155412" y="5751779"/>
                    <a:pt x="4097702" y="5703418"/>
                  </a:cubicBezTo>
                  <a:close/>
                </a:path>
              </a:pathLst>
            </a:custGeom>
            <a:grpFill/>
            <a:ln w="406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DB8CF76-D541-4C97-927A-3F46CCFDFDE3}"/>
                </a:ext>
              </a:extLst>
            </p:cNvPr>
            <p:cNvSpPr/>
            <p:nvPr/>
          </p:nvSpPr>
          <p:spPr>
            <a:xfrm>
              <a:off x="406" y="381000"/>
              <a:ext cx="4935727" cy="4898339"/>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CFBCA50-0BEA-4CEE-9603-5BBB344165C9}"/>
                </a:ext>
              </a:extLst>
            </p:cNvPr>
            <p:cNvSpPr/>
            <p:nvPr/>
          </p:nvSpPr>
          <p:spPr>
            <a:xfrm>
              <a:off x="4015935" y="381000"/>
              <a:ext cx="4628192" cy="6095187"/>
            </a:xfrm>
            <a:custGeom>
              <a:avLst/>
              <a:gdLst>
                <a:gd name="connsiteX0" fmla="*/ 3957227 w 4628192"/>
                <a:gd name="connsiteY0" fmla="*/ 5558740 h 6095187"/>
                <a:gd name="connsiteX1" fmla="*/ 3613819 w 4628192"/>
                <a:gd name="connsiteY1" fmla="*/ 5258004 h 6095187"/>
                <a:gd name="connsiteX2" fmla="*/ 3234241 w 4628192"/>
                <a:gd name="connsiteY2" fmla="*/ 4993031 h 6095187"/>
                <a:gd name="connsiteX3" fmla="*/ 2358043 w 4628192"/>
                <a:gd name="connsiteY3" fmla="*/ 4804868 h 6095187"/>
                <a:gd name="connsiteX4" fmla="*/ 1355860 w 4628192"/>
                <a:gd name="connsiteY4" fmla="*/ 4662221 h 6095187"/>
                <a:gd name="connsiteX5" fmla="*/ 892564 w 4628192"/>
                <a:gd name="connsiteY5" fmla="*/ 4448861 h 6095187"/>
                <a:gd name="connsiteX6" fmla="*/ 479662 w 4628192"/>
                <a:gd name="connsiteY6" fmla="*/ 4202583 h 6095187"/>
                <a:gd name="connsiteX7" fmla="*/ 8238 w 4628192"/>
                <a:gd name="connsiteY7" fmla="*/ 3437331 h 6095187"/>
                <a:gd name="connsiteX8" fmla="*/ 205748 w 4628192"/>
                <a:gd name="connsiteY8" fmla="*/ 2997606 h 6095187"/>
                <a:gd name="connsiteX9" fmla="*/ 553627 w 4628192"/>
                <a:gd name="connsiteY9" fmla="*/ 2636723 h 6095187"/>
                <a:gd name="connsiteX10" fmla="*/ 1154286 w 4628192"/>
                <a:gd name="connsiteY10" fmla="*/ 1869440 h 6095187"/>
                <a:gd name="connsiteX11" fmla="*/ 1822001 w 4628192"/>
                <a:gd name="connsiteY11" fmla="*/ 1148080 h 6095187"/>
                <a:gd name="connsiteX12" fmla="*/ 2713237 w 4628192"/>
                <a:gd name="connsiteY12" fmla="*/ 730301 h 6095187"/>
                <a:gd name="connsiteX13" fmla="*/ 3619915 w 4628192"/>
                <a:gd name="connsiteY13" fmla="*/ 436474 h 6095187"/>
                <a:gd name="connsiteX14" fmla="*/ 3851969 w 4628192"/>
                <a:gd name="connsiteY14" fmla="*/ 213360 h 6095187"/>
                <a:gd name="connsiteX15" fmla="*/ 3684126 w 4628192"/>
                <a:gd name="connsiteY15" fmla="*/ 0 h 6095187"/>
                <a:gd name="connsiteX16" fmla="*/ 3665431 w 4628192"/>
                <a:gd name="connsiteY16" fmla="*/ 0 h 6095187"/>
                <a:gd name="connsiteX17" fmla="*/ 3698350 w 4628192"/>
                <a:gd name="connsiteY17" fmla="*/ 21539 h 6095187"/>
                <a:gd name="connsiteX18" fmla="*/ 3839777 w 4628192"/>
                <a:gd name="connsiteY18" fmla="*/ 239776 h 6095187"/>
                <a:gd name="connsiteX19" fmla="*/ 3676811 w 4628192"/>
                <a:gd name="connsiteY19" fmla="*/ 400304 h 6095187"/>
                <a:gd name="connsiteX20" fmla="*/ 3457761 w 4628192"/>
                <a:gd name="connsiteY20" fmla="*/ 495402 h 6095187"/>
                <a:gd name="connsiteX21" fmla="*/ 2986743 w 4628192"/>
                <a:gd name="connsiteY21" fmla="*/ 640486 h 6095187"/>
                <a:gd name="connsiteX22" fmla="*/ 2496625 w 4628192"/>
                <a:gd name="connsiteY22" fmla="*/ 790854 h 6095187"/>
                <a:gd name="connsiteX23" fmla="*/ 1713492 w 4628192"/>
                <a:gd name="connsiteY23" fmla="*/ 1227734 h 6095187"/>
                <a:gd name="connsiteX24" fmla="*/ 1090887 w 4628192"/>
                <a:gd name="connsiteY24" fmla="*/ 1946656 h 6095187"/>
                <a:gd name="connsiteX25" fmla="*/ 446337 w 4628192"/>
                <a:gd name="connsiteY25" fmla="*/ 2737104 h 6095187"/>
                <a:gd name="connsiteX26" fmla="*/ 127719 w 4628192"/>
                <a:gd name="connsiteY26" fmla="*/ 3077667 h 6095187"/>
                <a:gd name="connsiteX27" fmla="*/ 110 w 4628192"/>
                <a:gd name="connsiteY27" fmla="*/ 3454400 h 6095187"/>
                <a:gd name="connsiteX28" fmla="*/ 384158 w 4628192"/>
                <a:gd name="connsiteY28" fmla="*/ 4137558 h 6095187"/>
                <a:gd name="connsiteX29" fmla="*/ 1207118 w 4628192"/>
                <a:gd name="connsiteY29" fmla="*/ 4610608 h 6095187"/>
                <a:gd name="connsiteX30" fmla="*/ 1661067 w 4628192"/>
                <a:gd name="connsiteY30" fmla="*/ 4754880 h 6095187"/>
                <a:gd name="connsiteX31" fmla="*/ 2138181 w 4628192"/>
                <a:gd name="connsiteY31" fmla="*/ 4802429 h 6095187"/>
                <a:gd name="connsiteX32" fmla="*/ 3103381 w 4628192"/>
                <a:gd name="connsiteY32" fmla="*/ 4941418 h 6095187"/>
                <a:gd name="connsiteX33" fmla="*/ 3502871 w 4628192"/>
                <a:gd name="connsiteY33" fmla="*/ 5184445 h 6095187"/>
                <a:gd name="connsiteX34" fmla="*/ 3885294 w 4628192"/>
                <a:gd name="connsiteY34" fmla="*/ 5497780 h 6095187"/>
                <a:gd name="connsiteX35" fmla="*/ 4229109 w 4628192"/>
                <a:gd name="connsiteY35" fmla="*/ 5789168 h 6095187"/>
                <a:gd name="connsiteX36" fmla="*/ 4615594 w 4628192"/>
                <a:gd name="connsiteY36" fmla="*/ 6095188 h 6095187"/>
                <a:gd name="connsiteX37" fmla="*/ 4628193 w 4628192"/>
                <a:gd name="connsiteY37" fmla="*/ 6095188 h 6095187"/>
                <a:gd name="connsiteX38" fmla="*/ 4323393 w 4628192"/>
                <a:gd name="connsiteY38" fmla="*/ 5851348 h 6095187"/>
                <a:gd name="connsiteX39" fmla="*/ 3957227 w 4628192"/>
                <a:gd name="connsiteY39" fmla="*/ 5558740 h 609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8192" h="6095187">
                  <a:moveTo>
                    <a:pt x="3957227" y="5558740"/>
                  </a:moveTo>
                  <a:cubicBezTo>
                    <a:pt x="3845467" y="5453482"/>
                    <a:pt x="3736145" y="5351069"/>
                    <a:pt x="3613819" y="5258004"/>
                  </a:cubicBezTo>
                  <a:cubicBezTo>
                    <a:pt x="3491493" y="5164938"/>
                    <a:pt x="3369979" y="5065776"/>
                    <a:pt x="3234241" y="4993031"/>
                  </a:cubicBezTo>
                  <a:cubicBezTo>
                    <a:pt x="2966017" y="4849572"/>
                    <a:pt x="2656341" y="4820311"/>
                    <a:pt x="2358043" y="4804868"/>
                  </a:cubicBezTo>
                  <a:cubicBezTo>
                    <a:pt x="2017886" y="4787392"/>
                    <a:pt x="1679761" y="4780484"/>
                    <a:pt x="1355860" y="4662221"/>
                  </a:cubicBezTo>
                  <a:cubicBezTo>
                    <a:pt x="1196145" y="4604106"/>
                    <a:pt x="1043745" y="4526484"/>
                    <a:pt x="892564" y="4448861"/>
                  </a:cubicBezTo>
                  <a:cubicBezTo>
                    <a:pt x="749918" y="4375303"/>
                    <a:pt x="610116" y="4296868"/>
                    <a:pt x="479662" y="4202583"/>
                  </a:cubicBezTo>
                  <a:cubicBezTo>
                    <a:pt x="230132" y="4021328"/>
                    <a:pt x="2142" y="3764077"/>
                    <a:pt x="8238" y="3437331"/>
                  </a:cubicBezTo>
                  <a:cubicBezTo>
                    <a:pt x="11489" y="3265018"/>
                    <a:pt x="92769" y="3122371"/>
                    <a:pt x="205748" y="2997606"/>
                  </a:cubicBezTo>
                  <a:cubicBezTo>
                    <a:pt x="317915" y="2874061"/>
                    <a:pt x="438615" y="2757830"/>
                    <a:pt x="553627" y="2636723"/>
                  </a:cubicBezTo>
                  <a:cubicBezTo>
                    <a:pt x="779179" y="2400198"/>
                    <a:pt x="966529" y="2136445"/>
                    <a:pt x="1154286" y="1869440"/>
                  </a:cubicBezTo>
                  <a:cubicBezTo>
                    <a:pt x="1344075" y="1599590"/>
                    <a:pt x="1562718" y="1352499"/>
                    <a:pt x="1822001" y="1148080"/>
                  </a:cubicBezTo>
                  <a:cubicBezTo>
                    <a:pt x="2086161" y="939597"/>
                    <a:pt x="2395431" y="827837"/>
                    <a:pt x="2713237" y="730301"/>
                  </a:cubicBezTo>
                  <a:cubicBezTo>
                    <a:pt x="3016005" y="637642"/>
                    <a:pt x="3329339" y="564896"/>
                    <a:pt x="3619915" y="436474"/>
                  </a:cubicBezTo>
                  <a:cubicBezTo>
                    <a:pt x="3717045" y="393395"/>
                    <a:pt x="3837339" y="330810"/>
                    <a:pt x="3851969" y="213360"/>
                  </a:cubicBezTo>
                  <a:cubicBezTo>
                    <a:pt x="3863755" y="119482"/>
                    <a:pt x="3766219" y="49581"/>
                    <a:pt x="3684126" y="0"/>
                  </a:cubicBezTo>
                  <a:lnTo>
                    <a:pt x="3665431" y="0"/>
                  </a:lnTo>
                  <a:cubicBezTo>
                    <a:pt x="3676405" y="6909"/>
                    <a:pt x="3687377" y="13818"/>
                    <a:pt x="3698350" y="21539"/>
                  </a:cubicBezTo>
                  <a:cubicBezTo>
                    <a:pt x="3775159" y="73558"/>
                    <a:pt x="3863349" y="134518"/>
                    <a:pt x="3839777" y="239776"/>
                  </a:cubicBezTo>
                  <a:cubicBezTo>
                    <a:pt x="3822302" y="316992"/>
                    <a:pt x="3741022" y="365760"/>
                    <a:pt x="3676811" y="400304"/>
                  </a:cubicBezTo>
                  <a:cubicBezTo>
                    <a:pt x="3607317" y="438099"/>
                    <a:pt x="3531726" y="467360"/>
                    <a:pt x="3457761" y="495402"/>
                  </a:cubicBezTo>
                  <a:cubicBezTo>
                    <a:pt x="3304955" y="553517"/>
                    <a:pt x="3143207" y="593750"/>
                    <a:pt x="2986743" y="640486"/>
                  </a:cubicBezTo>
                  <a:cubicBezTo>
                    <a:pt x="2822965" y="689254"/>
                    <a:pt x="2659185" y="737210"/>
                    <a:pt x="2496625" y="790854"/>
                  </a:cubicBezTo>
                  <a:cubicBezTo>
                    <a:pt x="2206455" y="886358"/>
                    <a:pt x="1945547" y="1027379"/>
                    <a:pt x="1713492" y="1227734"/>
                  </a:cubicBezTo>
                  <a:cubicBezTo>
                    <a:pt x="1470465" y="1437437"/>
                    <a:pt x="1273767" y="1684122"/>
                    <a:pt x="1090887" y="1946656"/>
                  </a:cubicBezTo>
                  <a:cubicBezTo>
                    <a:pt x="894596" y="2228291"/>
                    <a:pt x="684894" y="2490826"/>
                    <a:pt x="446337" y="2737104"/>
                  </a:cubicBezTo>
                  <a:cubicBezTo>
                    <a:pt x="339454" y="2847645"/>
                    <a:pt x="219566" y="2954122"/>
                    <a:pt x="127719" y="3077667"/>
                  </a:cubicBezTo>
                  <a:cubicBezTo>
                    <a:pt x="45220" y="3189021"/>
                    <a:pt x="2548" y="3315818"/>
                    <a:pt x="110" y="3454400"/>
                  </a:cubicBezTo>
                  <a:cubicBezTo>
                    <a:pt x="-5173" y="3736035"/>
                    <a:pt x="180958" y="3965245"/>
                    <a:pt x="384158" y="4137558"/>
                  </a:cubicBezTo>
                  <a:cubicBezTo>
                    <a:pt x="623527" y="4340759"/>
                    <a:pt x="922231" y="4484624"/>
                    <a:pt x="1207118" y="4610608"/>
                  </a:cubicBezTo>
                  <a:cubicBezTo>
                    <a:pt x="1353422" y="4675226"/>
                    <a:pt x="1504196" y="4725213"/>
                    <a:pt x="1661067" y="4754880"/>
                  </a:cubicBezTo>
                  <a:cubicBezTo>
                    <a:pt x="1818343" y="4784548"/>
                    <a:pt x="1978871" y="4794708"/>
                    <a:pt x="2138181" y="4802429"/>
                  </a:cubicBezTo>
                  <a:cubicBezTo>
                    <a:pt x="2463301" y="4818685"/>
                    <a:pt x="2795329" y="4822343"/>
                    <a:pt x="3103381" y="4941418"/>
                  </a:cubicBezTo>
                  <a:cubicBezTo>
                    <a:pt x="3252123" y="4998720"/>
                    <a:pt x="3376075" y="5090160"/>
                    <a:pt x="3502871" y="5184445"/>
                  </a:cubicBezTo>
                  <a:cubicBezTo>
                    <a:pt x="3635358" y="5282794"/>
                    <a:pt x="3767031" y="5382362"/>
                    <a:pt x="3885294" y="5497780"/>
                  </a:cubicBezTo>
                  <a:cubicBezTo>
                    <a:pt x="3993803" y="5604256"/>
                    <a:pt x="4108407" y="5697728"/>
                    <a:pt x="4229109" y="5789168"/>
                  </a:cubicBezTo>
                  <a:cubicBezTo>
                    <a:pt x="4359969" y="5888330"/>
                    <a:pt x="4487578" y="5992368"/>
                    <a:pt x="4615594" y="6095188"/>
                  </a:cubicBezTo>
                  <a:lnTo>
                    <a:pt x="4628193" y="6095188"/>
                  </a:lnTo>
                  <a:cubicBezTo>
                    <a:pt x="4526593" y="6013501"/>
                    <a:pt x="4425400" y="5932221"/>
                    <a:pt x="4323393" y="5851348"/>
                  </a:cubicBezTo>
                  <a:cubicBezTo>
                    <a:pt x="4200661" y="5755031"/>
                    <a:pt x="4071425" y="5666029"/>
                    <a:pt x="3957227" y="5558740"/>
                  </a:cubicBezTo>
                  <a:close/>
                </a:path>
              </a:pathLst>
            </a:custGeom>
            <a:grpFill/>
            <a:ln w="406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A855F64-AD6F-499A-A22A-2544327923C8}"/>
                </a:ext>
              </a:extLst>
            </p:cNvPr>
            <p:cNvSpPr/>
            <p:nvPr/>
          </p:nvSpPr>
          <p:spPr>
            <a:xfrm>
              <a:off x="406" y="380999"/>
              <a:ext cx="5151119" cy="5034076"/>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E59AC6A-59A2-4BF1-A85E-607D0023DF05}"/>
                </a:ext>
              </a:extLst>
            </p:cNvPr>
            <p:cNvSpPr/>
            <p:nvPr/>
          </p:nvSpPr>
          <p:spPr>
            <a:xfrm>
              <a:off x="0" y="5974283"/>
              <a:ext cx="2556256" cy="503122"/>
            </a:xfrm>
            <a:custGeom>
              <a:avLst/>
              <a:gdLst>
                <a:gd name="connsiteX0" fmla="*/ 2073453 w 2556256"/>
                <a:gd name="connsiteY0" fmla="*/ 276352 h 503122"/>
                <a:gd name="connsiteX1" fmla="*/ 1312266 w 2556256"/>
                <a:gd name="connsiteY1" fmla="*/ 245872 h 503122"/>
                <a:gd name="connsiteX2" fmla="*/ 917651 w 2556256"/>
                <a:gd name="connsiteY2" fmla="*/ 240995 h 503122"/>
                <a:gd name="connsiteX3" fmla="*/ 513690 w 2556256"/>
                <a:gd name="connsiteY3" fmla="*/ 167843 h 503122"/>
                <a:gd name="connsiteX4" fmla="*/ 0 w 2556256"/>
                <a:gd name="connsiteY4" fmla="*/ 0 h 503122"/>
                <a:gd name="connsiteX5" fmla="*/ 0 w 2556256"/>
                <a:gd name="connsiteY5" fmla="*/ 8128 h 503122"/>
                <a:gd name="connsiteX6" fmla="*/ 1185875 w 2556256"/>
                <a:gd name="connsiteY6" fmla="*/ 257657 h 503122"/>
                <a:gd name="connsiteX7" fmla="*/ 1977542 w 2556256"/>
                <a:gd name="connsiteY7" fmla="*/ 266598 h 503122"/>
                <a:gd name="connsiteX8" fmla="*/ 2331110 w 2556256"/>
                <a:gd name="connsiteY8" fmla="*/ 383641 h 503122"/>
                <a:gd name="connsiteX9" fmla="*/ 2543251 w 2556256"/>
                <a:gd name="connsiteY9" fmla="*/ 503123 h 503122"/>
                <a:gd name="connsiteX10" fmla="*/ 2556256 w 2556256"/>
                <a:gd name="connsiteY10" fmla="*/ 503123 h 503122"/>
                <a:gd name="connsiteX11" fmla="*/ 2385162 w 2556256"/>
                <a:gd name="connsiteY11" fmla="*/ 402336 h 503122"/>
                <a:gd name="connsiteX12" fmla="*/ 2073453 w 2556256"/>
                <a:gd name="connsiteY12" fmla="*/ 276352 h 5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6256" h="503122">
                  <a:moveTo>
                    <a:pt x="2073453" y="276352"/>
                  </a:moveTo>
                  <a:cubicBezTo>
                    <a:pt x="1826362" y="213360"/>
                    <a:pt x="1563827" y="236118"/>
                    <a:pt x="1312266" y="245872"/>
                  </a:cubicBezTo>
                  <a:cubicBezTo>
                    <a:pt x="1180592" y="250749"/>
                    <a:pt x="1048512" y="254406"/>
                    <a:pt x="917651" y="240995"/>
                  </a:cubicBezTo>
                  <a:cubicBezTo>
                    <a:pt x="781507" y="227177"/>
                    <a:pt x="646582" y="200761"/>
                    <a:pt x="513690" y="167843"/>
                  </a:cubicBezTo>
                  <a:cubicBezTo>
                    <a:pt x="338531" y="124358"/>
                    <a:pt x="167843" y="66243"/>
                    <a:pt x="0" y="0"/>
                  </a:cubicBezTo>
                  <a:lnTo>
                    <a:pt x="0" y="8128"/>
                  </a:lnTo>
                  <a:cubicBezTo>
                    <a:pt x="379578" y="156870"/>
                    <a:pt x="775411" y="264160"/>
                    <a:pt x="1185875" y="257657"/>
                  </a:cubicBezTo>
                  <a:cubicBezTo>
                    <a:pt x="1450442" y="253593"/>
                    <a:pt x="1714195" y="225958"/>
                    <a:pt x="1977542" y="266598"/>
                  </a:cubicBezTo>
                  <a:cubicBezTo>
                    <a:pt x="2102307" y="285699"/>
                    <a:pt x="2217725" y="327965"/>
                    <a:pt x="2331110" y="383641"/>
                  </a:cubicBezTo>
                  <a:cubicBezTo>
                    <a:pt x="2404669" y="419811"/>
                    <a:pt x="2476195" y="458013"/>
                    <a:pt x="2543251" y="503123"/>
                  </a:cubicBezTo>
                  <a:lnTo>
                    <a:pt x="2556256" y="503123"/>
                  </a:lnTo>
                  <a:cubicBezTo>
                    <a:pt x="2501798" y="466141"/>
                    <a:pt x="2444496" y="433629"/>
                    <a:pt x="2385162" y="402336"/>
                  </a:cubicBezTo>
                  <a:cubicBezTo>
                    <a:pt x="2285594" y="349097"/>
                    <a:pt x="2182774" y="303987"/>
                    <a:pt x="2073453" y="276352"/>
                  </a:cubicBezTo>
                  <a:close/>
                </a:path>
              </a:pathLst>
            </a:custGeom>
            <a:grpFill/>
            <a:ln w="406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BADB1F-B19C-4996-AE08-2F59CF740C72}"/>
                </a:ext>
              </a:extLst>
            </p:cNvPr>
            <p:cNvSpPr/>
            <p:nvPr/>
          </p:nvSpPr>
          <p:spPr>
            <a:xfrm>
              <a:off x="9155787" y="380999"/>
              <a:ext cx="3034992" cy="1489862"/>
            </a:xfrm>
            <a:custGeom>
              <a:avLst/>
              <a:gdLst>
                <a:gd name="connsiteX0" fmla="*/ 2506673 w 3034992"/>
                <a:gd name="connsiteY0" fmla="*/ 1375258 h 1489862"/>
                <a:gd name="connsiteX1" fmla="*/ 2270148 w 3034992"/>
                <a:gd name="connsiteY1" fmla="*/ 1313891 h 1489862"/>
                <a:gd name="connsiteX2" fmla="*/ 1345182 w 3034992"/>
                <a:gd name="connsiteY2" fmla="*/ 914806 h 1489862"/>
                <a:gd name="connsiteX3" fmla="*/ 889608 w 3034992"/>
                <a:gd name="connsiteY3" fmla="*/ 704291 h 1489862"/>
                <a:gd name="connsiteX4" fmla="*/ 443380 w 3034992"/>
                <a:gd name="connsiteY4" fmla="*/ 521818 h 1489862"/>
                <a:gd name="connsiteX5" fmla="*/ 243432 w 3034992"/>
                <a:gd name="connsiteY5" fmla="*/ 425907 h 1489862"/>
                <a:gd name="connsiteX6" fmla="*/ 143864 w 3034992"/>
                <a:gd name="connsiteY6" fmla="*/ 370637 h 1489862"/>
                <a:gd name="connsiteX7" fmla="*/ 19912 w 3034992"/>
                <a:gd name="connsiteY7" fmla="*/ 284886 h 1489862"/>
                <a:gd name="connsiteX8" fmla="*/ 120292 w 3034992"/>
                <a:gd name="connsiteY8" fmla="*/ 105258 h 1489862"/>
                <a:gd name="connsiteX9" fmla="*/ 340561 w 3034992"/>
                <a:gd name="connsiteY9" fmla="*/ 12192 h 1489862"/>
                <a:gd name="connsiteX10" fmla="*/ 381608 w 3034992"/>
                <a:gd name="connsiteY10" fmla="*/ 0 h 1489862"/>
                <a:gd name="connsiteX11" fmla="*/ 353972 w 3034992"/>
                <a:gd name="connsiteY11" fmla="*/ 0 h 1489862"/>
                <a:gd name="connsiteX12" fmla="*/ 305611 w 3034992"/>
                <a:gd name="connsiteY12" fmla="*/ 15037 h 1489862"/>
                <a:gd name="connsiteX13" fmla="*/ 130859 w 3034992"/>
                <a:gd name="connsiteY13" fmla="*/ 89814 h 1489862"/>
                <a:gd name="connsiteX14" fmla="*/ 9752 w 3034992"/>
                <a:gd name="connsiteY14" fmla="*/ 185318 h 1489862"/>
                <a:gd name="connsiteX15" fmla="*/ 172312 w 3034992"/>
                <a:gd name="connsiteY15" fmla="*/ 396646 h 1489862"/>
                <a:gd name="connsiteX16" fmla="*/ 575460 w 3034992"/>
                <a:gd name="connsiteY16" fmla="*/ 585622 h 1489862"/>
                <a:gd name="connsiteX17" fmla="*/ 1503272 w 3034992"/>
                <a:gd name="connsiteY17" fmla="*/ 999744 h 1489862"/>
                <a:gd name="connsiteX18" fmla="*/ 2392068 w 3034992"/>
                <a:gd name="connsiteY18" fmla="*/ 1356970 h 1489862"/>
                <a:gd name="connsiteX19" fmla="*/ 2484728 w 3034992"/>
                <a:gd name="connsiteY19" fmla="*/ 1378915 h 1489862"/>
                <a:gd name="connsiteX20" fmla="*/ 2596488 w 3034992"/>
                <a:gd name="connsiteY20" fmla="*/ 1405738 h 1489862"/>
                <a:gd name="connsiteX21" fmla="*/ 2761080 w 3034992"/>
                <a:gd name="connsiteY21" fmla="*/ 1440282 h 1489862"/>
                <a:gd name="connsiteX22" fmla="*/ 3034993 w 3034992"/>
                <a:gd name="connsiteY22" fmla="*/ 1489862 h 1489862"/>
                <a:gd name="connsiteX23" fmla="*/ 3034993 w 3034992"/>
                <a:gd name="connsiteY23" fmla="*/ 1482141 h 1489862"/>
                <a:gd name="connsiteX24" fmla="*/ 2685083 w 3034992"/>
                <a:gd name="connsiteY24" fmla="*/ 1419962 h 1489862"/>
                <a:gd name="connsiteX25" fmla="*/ 2506673 w 3034992"/>
                <a:gd name="connsiteY25" fmla="*/ 1375258 h 148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34992" h="1489862">
                  <a:moveTo>
                    <a:pt x="2506673" y="1375258"/>
                  </a:moveTo>
                  <a:cubicBezTo>
                    <a:pt x="2427019" y="1358189"/>
                    <a:pt x="2348177" y="1337462"/>
                    <a:pt x="2270148" y="1313891"/>
                  </a:cubicBezTo>
                  <a:cubicBezTo>
                    <a:pt x="1949499" y="1217574"/>
                    <a:pt x="1646731" y="1059078"/>
                    <a:pt x="1345182" y="914806"/>
                  </a:cubicBezTo>
                  <a:cubicBezTo>
                    <a:pt x="1194408" y="842467"/>
                    <a:pt x="1042820" y="770941"/>
                    <a:pt x="889608" y="704291"/>
                  </a:cubicBezTo>
                  <a:cubicBezTo>
                    <a:pt x="742084" y="640080"/>
                    <a:pt x="590904" y="585622"/>
                    <a:pt x="443380" y="521818"/>
                  </a:cubicBezTo>
                  <a:cubicBezTo>
                    <a:pt x="375512" y="492150"/>
                    <a:pt x="308862" y="460451"/>
                    <a:pt x="243432" y="425907"/>
                  </a:cubicBezTo>
                  <a:cubicBezTo>
                    <a:pt x="209700" y="408432"/>
                    <a:pt x="176782" y="389738"/>
                    <a:pt x="143864" y="370637"/>
                  </a:cubicBezTo>
                  <a:cubicBezTo>
                    <a:pt x="104443" y="347878"/>
                    <a:pt x="46734" y="323088"/>
                    <a:pt x="19912" y="284886"/>
                  </a:cubicBezTo>
                  <a:cubicBezTo>
                    <a:pt x="-36172" y="205638"/>
                    <a:pt x="63803" y="138989"/>
                    <a:pt x="120292" y="105258"/>
                  </a:cubicBezTo>
                  <a:cubicBezTo>
                    <a:pt x="188974" y="64211"/>
                    <a:pt x="264564" y="36170"/>
                    <a:pt x="340561" y="12192"/>
                  </a:cubicBezTo>
                  <a:cubicBezTo>
                    <a:pt x="353972" y="8128"/>
                    <a:pt x="367790" y="4064"/>
                    <a:pt x="381608" y="0"/>
                  </a:cubicBezTo>
                  <a:lnTo>
                    <a:pt x="353972" y="0"/>
                  </a:lnTo>
                  <a:cubicBezTo>
                    <a:pt x="337716" y="4877"/>
                    <a:pt x="321867" y="9754"/>
                    <a:pt x="305611" y="15037"/>
                  </a:cubicBezTo>
                  <a:cubicBezTo>
                    <a:pt x="245464" y="34544"/>
                    <a:pt x="186942" y="59741"/>
                    <a:pt x="130859" y="89814"/>
                  </a:cubicBezTo>
                  <a:cubicBezTo>
                    <a:pt x="91438" y="111354"/>
                    <a:pt x="27227" y="139802"/>
                    <a:pt x="9752" y="185318"/>
                  </a:cubicBezTo>
                  <a:cubicBezTo>
                    <a:pt x="-35765" y="303581"/>
                    <a:pt x="88187" y="348285"/>
                    <a:pt x="172312" y="396646"/>
                  </a:cubicBezTo>
                  <a:cubicBezTo>
                    <a:pt x="301547" y="470611"/>
                    <a:pt x="437691" y="530352"/>
                    <a:pt x="575460" y="585622"/>
                  </a:cubicBezTo>
                  <a:cubicBezTo>
                    <a:pt x="890420" y="712013"/>
                    <a:pt x="1196846" y="853440"/>
                    <a:pt x="1503272" y="999744"/>
                  </a:cubicBezTo>
                  <a:cubicBezTo>
                    <a:pt x="1791816" y="1137514"/>
                    <a:pt x="2081985" y="1276096"/>
                    <a:pt x="2392068" y="1356970"/>
                  </a:cubicBezTo>
                  <a:cubicBezTo>
                    <a:pt x="2422548" y="1365098"/>
                    <a:pt x="2453841" y="1372006"/>
                    <a:pt x="2484728" y="1378915"/>
                  </a:cubicBezTo>
                  <a:cubicBezTo>
                    <a:pt x="2519272" y="1386637"/>
                    <a:pt x="2565601" y="1387450"/>
                    <a:pt x="2596488" y="1405738"/>
                  </a:cubicBezTo>
                  <a:cubicBezTo>
                    <a:pt x="2644849" y="1434186"/>
                    <a:pt x="2706622" y="1430934"/>
                    <a:pt x="2761080" y="1440282"/>
                  </a:cubicBezTo>
                  <a:cubicBezTo>
                    <a:pt x="2852520" y="1456131"/>
                    <a:pt x="2943553" y="1475232"/>
                    <a:pt x="3034993" y="1489862"/>
                  </a:cubicBezTo>
                  <a:lnTo>
                    <a:pt x="3034993" y="1482141"/>
                  </a:lnTo>
                  <a:cubicBezTo>
                    <a:pt x="2917950" y="1463446"/>
                    <a:pt x="2802126" y="1437437"/>
                    <a:pt x="2685083" y="1419962"/>
                  </a:cubicBezTo>
                  <a:cubicBezTo>
                    <a:pt x="2624936" y="1410614"/>
                    <a:pt x="2568040" y="1388262"/>
                    <a:pt x="2506673" y="1375258"/>
                  </a:cubicBezTo>
                  <a:close/>
                </a:path>
              </a:pathLst>
            </a:custGeom>
            <a:grpFill/>
            <a:ln w="406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12B6FB3-9825-416E-B146-385195EED6D9}"/>
                </a:ext>
              </a:extLst>
            </p:cNvPr>
            <p:cNvSpPr/>
            <p:nvPr/>
          </p:nvSpPr>
          <p:spPr>
            <a:xfrm>
              <a:off x="-406" y="381000"/>
              <a:ext cx="3232505" cy="3891280"/>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4E816B3-C063-4839-BBC2-5C88854A359E}"/>
                </a:ext>
              </a:extLst>
            </p:cNvPr>
            <p:cNvSpPr/>
            <p:nvPr/>
          </p:nvSpPr>
          <p:spPr>
            <a:xfrm>
              <a:off x="0" y="381000"/>
              <a:ext cx="2292908" cy="2199436"/>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8C9834E-91A4-4230-A956-A3C72DC96B2F}"/>
                </a:ext>
              </a:extLst>
            </p:cNvPr>
            <p:cNvSpPr/>
            <p:nvPr/>
          </p:nvSpPr>
          <p:spPr>
            <a:xfrm>
              <a:off x="3955231" y="380593"/>
              <a:ext cx="3542106" cy="2718589"/>
            </a:xfrm>
            <a:custGeom>
              <a:avLst/>
              <a:gdLst>
                <a:gd name="connsiteX0" fmla="*/ 620832 w 3542106"/>
                <a:gd name="connsiteY0" fmla="*/ 505155 h 2718589"/>
                <a:gd name="connsiteX1" fmla="*/ 406253 w 3542106"/>
                <a:gd name="connsiteY1" fmla="*/ 849376 h 2718589"/>
                <a:gd name="connsiteX2" fmla="*/ 261168 w 3542106"/>
                <a:gd name="connsiteY2" fmla="*/ 1275690 h 2718589"/>
                <a:gd name="connsiteX3" fmla="*/ 208742 w 3542106"/>
                <a:gd name="connsiteY3" fmla="*/ 1501242 h 2718589"/>
                <a:gd name="connsiteX4" fmla="*/ 182733 w 3542106"/>
                <a:gd name="connsiteY4" fmla="*/ 1565046 h 2718589"/>
                <a:gd name="connsiteX5" fmla="*/ 151034 w 3542106"/>
                <a:gd name="connsiteY5" fmla="*/ 1708099 h 2718589"/>
                <a:gd name="connsiteX6" fmla="*/ 51872 w 3542106"/>
                <a:gd name="connsiteY6" fmla="*/ 2205127 h 2718589"/>
                <a:gd name="connsiteX7" fmla="*/ 14077 w 3542106"/>
                <a:gd name="connsiteY7" fmla="*/ 2447341 h 2718589"/>
                <a:gd name="connsiteX8" fmla="*/ 10013 w 3542106"/>
                <a:gd name="connsiteY8" fmla="*/ 2634691 h 2718589"/>
                <a:gd name="connsiteX9" fmla="*/ 16515 w 3542106"/>
                <a:gd name="connsiteY9" fmla="*/ 2649728 h 2718589"/>
                <a:gd name="connsiteX10" fmla="*/ 94950 w 3542106"/>
                <a:gd name="connsiteY10" fmla="*/ 2718003 h 2718589"/>
                <a:gd name="connsiteX11" fmla="*/ 272547 w 3542106"/>
                <a:gd name="connsiteY11" fmla="*/ 2663139 h 2718589"/>
                <a:gd name="connsiteX12" fmla="*/ 426166 w 3542106"/>
                <a:gd name="connsiteY12" fmla="*/ 2561133 h 2718589"/>
                <a:gd name="connsiteX13" fmla="*/ 500944 w 3542106"/>
                <a:gd name="connsiteY13" fmla="*/ 2493671 h 2718589"/>
                <a:gd name="connsiteX14" fmla="*/ 581818 w 3542106"/>
                <a:gd name="connsiteY14" fmla="*/ 2434336 h 2718589"/>
                <a:gd name="connsiteX15" fmla="*/ 1202390 w 3542106"/>
                <a:gd name="connsiteY15" fmla="*/ 1676400 h 2718589"/>
                <a:gd name="connsiteX16" fmla="*/ 1890426 w 3542106"/>
                <a:gd name="connsiteY16" fmla="*/ 979018 h 2718589"/>
                <a:gd name="connsiteX17" fmla="*/ 2300890 w 3542106"/>
                <a:gd name="connsiteY17" fmla="*/ 744118 h 2718589"/>
                <a:gd name="connsiteX18" fmla="*/ 2771501 w 3542106"/>
                <a:gd name="connsiteY18" fmla="*/ 593344 h 2718589"/>
                <a:gd name="connsiteX19" fmla="*/ 2977140 w 3542106"/>
                <a:gd name="connsiteY19" fmla="*/ 524662 h 2718589"/>
                <a:gd name="connsiteX20" fmla="*/ 3070205 w 3542106"/>
                <a:gd name="connsiteY20" fmla="*/ 501091 h 2718589"/>
                <a:gd name="connsiteX21" fmla="*/ 3192532 w 3542106"/>
                <a:gd name="connsiteY21" fmla="*/ 450291 h 2718589"/>
                <a:gd name="connsiteX22" fmla="*/ 3376630 w 3542106"/>
                <a:gd name="connsiteY22" fmla="*/ 368605 h 2718589"/>
                <a:gd name="connsiteX23" fmla="*/ 3461162 w 3542106"/>
                <a:gd name="connsiteY23" fmla="*/ 316179 h 2718589"/>
                <a:gd name="connsiteX24" fmla="*/ 3526186 w 3542106"/>
                <a:gd name="connsiteY24" fmla="*/ 260096 h 2718589"/>
                <a:gd name="connsiteX25" fmla="*/ 3397764 w 3542106"/>
                <a:gd name="connsiteY25" fmla="*/ 0 h 2718589"/>
                <a:gd name="connsiteX26" fmla="*/ 3380694 w 3542106"/>
                <a:gd name="connsiteY26" fmla="*/ 0 h 2718589"/>
                <a:gd name="connsiteX27" fmla="*/ 3481076 w 3542106"/>
                <a:gd name="connsiteY27" fmla="*/ 74371 h 2718589"/>
                <a:gd name="connsiteX28" fmla="*/ 3531469 w 3542106"/>
                <a:gd name="connsiteY28" fmla="*/ 221488 h 2718589"/>
                <a:gd name="connsiteX29" fmla="*/ 3342900 w 3542106"/>
                <a:gd name="connsiteY29" fmla="*/ 376733 h 2718589"/>
                <a:gd name="connsiteX30" fmla="*/ 2476454 w 3542106"/>
                <a:gd name="connsiteY30" fmla="*/ 669341 h 2718589"/>
                <a:gd name="connsiteX31" fmla="*/ 1697386 w 3542106"/>
                <a:gd name="connsiteY31" fmla="*/ 1121258 h 2718589"/>
                <a:gd name="connsiteX32" fmla="*/ 1052836 w 3542106"/>
                <a:gd name="connsiteY32" fmla="*/ 1851965 h 2718589"/>
                <a:gd name="connsiteX33" fmla="*/ 590352 w 3542106"/>
                <a:gd name="connsiteY33" fmla="*/ 2414016 h 2718589"/>
                <a:gd name="connsiteX34" fmla="*/ 483469 w 3542106"/>
                <a:gd name="connsiteY34" fmla="*/ 2498954 h 2718589"/>
                <a:gd name="connsiteX35" fmla="*/ 354640 w 3542106"/>
                <a:gd name="connsiteY35" fmla="*/ 2604618 h 2718589"/>
                <a:gd name="connsiteX36" fmla="*/ 208742 w 3542106"/>
                <a:gd name="connsiteY36" fmla="*/ 2681427 h 2718589"/>
                <a:gd name="connsiteX37" fmla="*/ 127869 w 3542106"/>
                <a:gd name="connsiteY37" fmla="*/ 2704186 h 2718589"/>
                <a:gd name="connsiteX38" fmla="*/ 23424 w 3542106"/>
                <a:gd name="connsiteY38" fmla="*/ 2644851 h 2718589"/>
                <a:gd name="connsiteX39" fmla="*/ 27488 w 3542106"/>
                <a:gd name="connsiteY39" fmla="*/ 2407514 h 2718589"/>
                <a:gd name="connsiteX40" fmla="*/ 66502 w 3542106"/>
                <a:gd name="connsiteY40" fmla="*/ 2166519 h 2718589"/>
                <a:gd name="connsiteX41" fmla="*/ 163226 w 3542106"/>
                <a:gd name="connsiteY41" fmla="*/ 1688998 h 2718589"/>
                <a:gd name="connsiteX42" fmla="*/ 185984 w 3542106"/>
                <a:gd name="connsiteY42" fmla="*/ 1586992 h 2718589"/>
                <a:gd name="connsiteX43" fmla="*/ 214432 w 3542106"/>
                <a:gd name="connsiteY43" fmla="*/ 1510182 h 2718589"/>
                <a:gd name="connsiteX44" fmla="*/ 264419 w 3542106"/>
                <a:gd name="connsiteY44" fmla="*/ 1295603 h 2718589"/>
                <a:gd name="connsiteX45" fmla="*/ 413568 w 3542106"/>
                <a:gd name="connsiteY45" fmla="*/ 853034 h 2718589"/>
                <a:gd name="connsiteX46" fmla="*/ 626928 w 3542106"/>
                <a:gd name="connsiteY46" fmla="*/ 510438 h 2718589"/>
                <a:gd name="connsiteX47" fmla="*/ 972774 w 3542106"/>
                <a:gd name="connsiteY47" fmla="*/ 230835 h 2718589"/>
                <a:gd name="connsiteX48" fmla="*/ 1470208 w 3542106"/>
                <a:gd name="connsiteY48" fmla="*/ 406 h 2718589"/>
                <a:gd name="connsiteX49" fmla="*/ 1447450 w 3542106"/>
                <a:gd name="connsiteY49" fmla="*/ 406 h 2718589"/>
                <a:gd name="connsiteX50" fmla="*/ 952861 w 3542106"/>
                <a:gd name="connsiteY50" fmla="*/ 234086 h 2718589"/>
                <a:gd name="connsiteX51" fmla="*/ 620832 w 3542106"/>
                <a:gd name="connsiteY51" fmla="*/ 505155 h 27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42106" h="2718589">
                  <a:moveTo>
                    <a:pt x="620832" y="505155"/>
                  </a:moveTo>
                  <a:cubicBezTo>
                    <a:pt x="530611" y="607162"/>
                    <a:pt x="462742" y="725830"/>
                    <a:pt x="406253" y="849376"/>
                  </a:cubicBezTo>
                  <a:cubicBezTo>
                    <a:pt x="343667" y="986333"/>
                    <a:pt x="298557" y="1130198"/>
                    <a:pt x="261168" y="1275690"/>
                  </a:cubicBezTo>
                  <a:cubicBezTo>
                    <a:pt x="242067" y="1350467"/>
                    <a:pt x="225405" y="1425651"/>
                    <a:pt x="208742" y="1501242"/>
                  </a:cubicBezTo>
                  <a:cubicBezTo>
                    <a:pt x="203866" y="1523594"/>
                    <a:pt x="188016" y="1541475"/>
                    <a:pt x="182733" y="1565046"/>
                  </a:cubicBezTo>
                  <a:cubicBezTo>
                    <a:pt x="172166" y="1612595"/>
                    <a:pt x="161600" y="1660550"/>
                    <a:pt x="151034" y="1708099"/>
                  </a:cubicBezTo>
                  <a:cubicBezTo>
                    <a:pt x="114864" y="1873098"/>
                    <a:pt x="80726" y="2038502"/>
                    <a:pt x="51872" y="2205127"/>
                  </a:cubicBezTo>
                  <a:cubicBezTo>
                    <a:pt x="38054" y="2285594"/>
                    <a:pt x="25456" y="2366467"/>
                    <a:pt x="14077" y="2447341"/>
                  </a:cubicBezTo>
                  <a:cubicBezTo>
                    <a:pt x="5136" y="2511146"/>
                    <a:pt x="-10307" y="2571699"/>
                    <a:pt x="10013" y="2634691"/>
                  </a:cubicBezTo>
                  <a:cubicBezTo>
                    <a:pt x="12045" y="2639568"/>
                    <a:pt x="14483" y="2644851"/>
                    <a:pt x="16515" y="2649728"/>
                  </a:cubicBezTo>
                  <a:cubicBezTo>
                    <a:pt x="38054" y="2685085"/>
                    <a:pt x="51466" y="2713939"/>
                    <a:pt x="94950" y="2718003"/>
                  </a:cubicBezTo>
                  <a:cubicBezTo>
                    <a:pt x="150627" y="2723693"/>
                    <a:pt x="223373" y="2686711"/>
                    <a:pt x="272547" y="2663139"/>
                  </a:cubicBezTo>
                  <a:cubicBezTo>
                    <a:pt x="327818" y="2636317"/>
                    <a:pt x="378618" y="2599741"/>
                    <a:pt x="426166" y="2561133"/>
                  </a:cubicBezTo>
                  <a:cubicBezTo>
                    <a:pt x="452176" y="2540000"/>
                    <a:pt x="476966" y="2517242"/>
                    <a:pt x="500944" y="2493671"/>
                  </a:cubicBezTo>
                  <a:cubicBezTo>
                    <a:pt x="526141" y="2469693"/>
                    <a:pt x="557434" y="2459127"/>
                    <a:pt x="581818" y="2434336"/>
                  </a:cubicBezTo>
                  <a:cubicBezTo>
                    <a:pt x="812246" y="2203095"/>
                    <a:pt x="997565" y="1930400"/>
                    <a:pt x="1202390" y="1676400"/>
                  </a:cubicBezTo>
                  <a:cubicBezTo>
                    <a:pt x="1406404" y="1423619"/>
                    <a:pt x="1623014" y="1166774"/>
                    <a:pt x="1890426" y="979018"/>
                  </a:cubicBezTo>
                  <a:cubicBezTo>
                    <a:pt x="2018848" y="888797"/>
                    <a:pt x="2157430" y="807110"/>
                    <a:pt x="2300890" y="744118"/>
                  </a:cubicBezTo>
                  <a:cubicBezTo>
                    <a:pt x="2452070" y="678282"/>
                    <a:pt x="2612598" y="635203"/>
                    <a:pt x="2771501" y="593344"/>
                  </a:cubicBezTo>
                  <a:cubicBezTo>
                    <a:pt x="2841402" y="575056"/>
                    <a:pt x="2907645" y="544170"/>
                    <a:pt x="2977140" y="524662"/>
                  </a:cubicBezTo>
                  <a:cubicBezTo>
                    <a:pt x="3008432" y="516128"/>
                    <a:pt x="3040132" y="514909"/>
                    <a:pt x="3070205" y="501091"/>
                  </a:cubicBezTo>
                  <a:cubicBezTo>
                    <a:pt x="3110438" y="482397"/>
                    <a:pt x="3151485" y="466547"/>
                    <a:pt x="3192532" y="450291"/>
                  </a:cubicBezTo>
                  <a:cubicBezTo>
                    <a:pt x="3255117" y="425501"/>
                    <a:pt x="3317296" y="399898"/>
                    <a:pt x="3376630" y="368605"/>
                  </a:cubicBezTo>
                  <a:cubicBezTo>
                    <a:pt x="3405892" y="353162"/>
                    <a:pt x="3433933" y="335280"/>
                    <a:pt x="3461162" y="316179"/>
                  </a:cubicBezTo>
                  <a:cubicBezTo>
                    <a:pt x="3479856" y="302768"/>
                    <a:pt x="3517245" y="281229"/>
                    <a:pt x="3526186" y="260096"/>
                  </a:cubicBezTo>
                  <a:cubicBezTo>
                    <a:pt x="3577798" y="140208"/>
                    <a:pt x="3495706" y="61773"/>
                    <a:pt x="3397764" y="0"/>
                  </a:cubicBezTo>
                  <a:lnTo>
                    <a:pt x="3380694" y="0"/>
                  </a:lnTo>
                  <a:cubicBezTo>
                    <a:pt x="3416458" y="21539"/>
                    <a:pt x="3450596" y="45110"/>
                    <a:pt x="3481076" y="74371"/>
                  </a:cubicBezTo>
                  <a:cubicBezTo>
                    <a:pt x="3522528" y="113792"/>
                    <a:pt x="3543254" y="164592"/>
                    <a:pt x="3531469" y="221488"/>
                  </a:cubicBezTo>
                  <a:cubicBezTo>
                    <a:pt x="3516026" y="295859"/>
                    <a:pt x="3404672" y="345440"/>
                    <a:pt x="3342900" y="376733"/>
                  </a:cubicBezTo>
                  <a:cubicBezTo>
                    <a:pt x="3068580" y="514502"/>
                    <a:pt x="2766624" y="575056"/>
                    <a:pt x="2476454" y="669341"/>
                  </a:cubicBezTo>
                  <a:cubicBezTo>
                    <a:pt x="2191568" y="762000"/>
                    <a:pt x="1920906" y="921715"/>
                    <a:pt x="1697386" y="1121258"/>
                  </a:cubicBezTo>
                  <a:cubicBezTo>
                    <a:pt x="1455984" y="1337056"/>
                    <a:pt x="1251972" y="1597558"/>
                    <a:pt x="1052836" y="1851965"/>
                  </a:cubicBezTo>
                  <a:cubicBezTo>
                    <a:pt x="903280" y="2042973"/>
                    <a:pt x="761853" y="2241703"/>
                    <a:pt x="590352" y="2414016"/>
                  </a:cubicBezTo>
                  <a:cubicBezTo>
                    <a:pt x="558246" y="2446528"/>
                    <a:pt x="517200" y="2466848"/>
                    <a:pt x="483469" y="2498954"/>
                  </a:cubicBezTo>
                  <a:cubicBezTo>
                    <a:pt x="443235" y="2537562"/>
                    <a:pt x="400157" y="2572512"/>
                    <a:pt x="354640" y="2604618"/>
                  </a:cubicBezTo>
                  <a:cubicBezTo>
                    <a:pt x="309530" y="2636317"/>
                    <a:pt x="259949" y="2661920"/>
                    <a:pt x="208742" y="2681427"/>
                  </a:cubicBezTo>
                  <a:cubicBezTo>
                    <a:pt x="182733" y="2691587"/>
                    <a:pt x="155504" y="2698496"/>
                    <a:pt x="127869" y="2704186"/>
                  </a:cubicBezTo>
                  <a:cubicBezTo>
                    <a:pt x="74224" y="2715565"/>
                    <a:pt x="46589" y="2683459"/>
                    <a:pt x="23424" y="2644851"/>
                  </a:cubicBezTo>
                  <a:cubicBezTo>
                    <a:pt x="-9088" y="2571293"/>
                    <a:pt x="16515" y="2483917"/>
                    <a:pt x="27488" y="2407514"/>
                  </a:cubicBezTo>
                  <a:cubicBezTo>
                    <a:pt x="38867" y="2327047"/>
                    <a:pt x="52278" y="2246579"/>
                    <a:pt x="66502" y="2166519"/>
                  </a:cubicBezTo>
                  <a:cubicBezTo>
                    <a:pt x="94950" y="2006397"/>
                    <a:pt x="128275" y="1847494"/>
                    <a:pt x="163226" y="1688998"/>
                  </a:cubicBezTo>
                  <a:cubicBezTo>
                    <a:pt x="170541" y="1654861"/>
                    <a:pt x="178262" y="1620723"/>
                    <a:pt x="185984" y="1586992"/>
                  </a:cubicBezTo>
                  <a:cubicBezTo>
                    <a:pt x="192486" y="1558544"/>
                    <a:pt x="206710" y="1536192"/>
                    <a:pt x="214432" y="1510182"/>
                  </a:cubicBezTo>
                  <a:cubicBezTo>
                    <a:pt x="235158" y="1440282"/>
                    <a:pt x="246538" y="1366317"/>
                    <a:pt x="264419" y="1295603"/>
                  </a:cubicBezTo>
                  <a:cubicBezTo>
                    <a:pt x="301808" y="1144016"/>
                    <a:pt x="349763" y="995680"/>
                    <a:pt x="413568" y="853034"/>
                  </a:cubicBezTo>
                  <a:cubicBezTo>
                    <a:pt x="468838" y="729082"/>
                    <a:pt x="538333" y="613664"/>
                    <a:pt x="626928" y="510438"/>
                  </a:cubicBezTo>
                  <a:cubicBezTo>
                    <a:pt x="724464" y="397053"/>
                    <a:pt x="846790" y="309270"/>
                    <a:pt x="972774" y="230835"/>
                  </a:cubicBezTo>
                  <a:cubicBezTo>
                    <a:pt x="1128832" y="134518"/>
                    <a:pt x="1296676" y="59334"/>
                    <a:pt x="1470208" y="406"/>
                  </a:cubicBezTo>
                  <a:lnTo>
                    <a:pt x="1447450" y="406"/>
                  </a:lnTo>
                  <a:cubicBezTo>
                    <a:pt x="1275136" y="60960"/>
                    <a:pt x="1108918" y="136957"/>
                    <a:pt x="952861" y="234086"/>
                  </a:cubicBezTo>
                  <a:cubicBezTo>
                    <a:pt x="830534" y="310083"/>
                    <a:pt x="716336" y="397053"/>
                    <a:pt x="620832" y="505155"/>
                  </a:cubicBezTo>
                  <a:close/>
                </a:path>
              </a:pathLst>
            </a:custGeom>
            <a:grpFill/>
            <a:ln w="406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702844E-6E60-48EA-A897-CDC42B8A98AA}"/>
                </a:ext>
              </a:extLst>
            </p:cNvPr>
            <p:cNvSpPr/>
            <p:nvPr/>
          </p:nvSpPr>
          <p:spPr>
            <a:xfrm>
              <a:off x="12064390" y="381000"/>
              <a:ext cx="128016" cy="48361"/>
            </a:xfrm>
            <a:custGeom>
              <a:avLst/>
              <a:gdLst>
                <a:gd name="connsiteX0" fmla="*/ 21945 w 128016"/>
                <a:gd name="connsiteY0" fmla="*/ 0 h 48361"/>
                <a:gd name="connsiteX1" fmla="*/ 0 w 128016"/>
                <a:gd name="connsiteY1" fmla="*/ 0 h 48361"/>
                <a:gd name="connsiteX2" fmla="*/ 128016 w 128016"/>
                <a:gd name="connsiteY2" fmla="*/ 48362 h 48361"/>
                <a:gd name="connsiteX3" fmla="*/ 128016 w 128016"/>
                <a:gd name="connsiteY3" fmla="*/ 39827 h 48361"/>
                <a:gd name="connsiteX4" fmla="*/ 21945 w 128016"/>
                <a:gd name="connsiteY4" fmla="*/ 0 h 4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48361">
                  <a:moveTo>
                    <a:pt x="21945" y="0"/>
                  </a:moveTo>
                  <a:lnTo>
                    <a:pt x="0" y="0"/>
                  </a:lnTo>
                  <a:cubicBezTo>
                    <a:pt x="42265" y="16662"/>
                    <a:pt x="84937" y="32512"/>
                    <a:pt x="128016" y="48362"/>
                  </a:cubicBezTo>
                  <a:lnTo>
                    <a:pt x="128016" y="39827"/>
                  </a:lnTo>
                  <a:cubicBezTo>
                    <a:pt x="92253" y="26822"/>
                    <a:pt x="56896" y="13411"/>
                    <a:pt x="21945" y="0"/>
                  </a:cubicBezTo>
                  <a:close/>
                </a:path>
              </a:pathLst>
            </a:custGeom>
            <a:grpFill/>
            <a:ln w="406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D99402D-46C4-43B7-B180-15BAA5E6A03E}"/>
                </a:ext>
              </a:extLst>
            </p:cNvPr>
            <p:cNvSpPr/>
            <p:nvPr/>
          </p:nvSpPr>
          <p:spPr>
            <a:xfrm>
              <a:off x="9696419" y="381000"/>
              <a:ext cx="2495580" cy="1395171"/>
            </a:xfrm>
            <a:custGeom>
              <a:avLst/>
              <a:gdLst>
                <a:gd name="connsiteX0" fmla="*/ 1284102 w 2495580"/>
                <a:gd name="connsiteY0" fmla="*/ 1015594 h 1395171"/>
                <a:gd name="connsiteX1" fmla="*/ 1093908 w 2495580"/>
                <a:gd name="connsiteY1" fmla="*/ 908710 h 1395171"/>
                <a:gd name="connsiteX2" fmla="*/ 870793 w 2495580"/>
                <a:gd name="connsiteY2" fmla="*/ 806298 h 1395171"/>
                <a:gd name="connsiteX3" fmla="*/ 79126 w 2495580"/>
                <a:gd name="connsiteY3" fmla="*/ 375107 h 1395171"/>
                <a:gd name="connsiteX4" fmla="*/ 227869 w 2495580"/>
                <a:gd name="connsiteY4" fmla="*/ 39827 h 1395171"/>
                <a:gd name="connsiteX5" fmla="*/ 324998 w 2495580"/>
                <a:gd name="connsiteY5" fmla="*/ 0 h 1395171"/>
                <a:gd name="connsiteX6" fmla="*/ 299396 w 2495580"/>
                <a:gd name="connsiteY6" fmla="*/ 0 h 1395171"/>
                <a:gd name="connsiteX7" fmla="*/ 251033 w 2495580"/>
                <a:gd name="connsiteY7" fmla="*/ 20320 h 1395171"/>
                <a:gd name="connsiteX8" fmla="*/ 8006 w 2495580"/>
                <a:gd name="connsiteY8" fmla="*/ 217830 h 1395171"/>
                <a:gd name="connsiteX9" fmla="*/ 202672 w 2495580"/>
                <a:gd name="connsiteY9" fmla="*/ 471424 h 1395171"/>
                <a:gd name="connsiteX10" fmla="*/ 613136 w 2495580"/>
                <a:gd name="connsiteY10" fmla="*/ 696976 h 1395171"/>
                <a:gd name="connsiteX11" fmla="*/ 1038230 w 2495580"/>
                <a:gd name="connsiteY11" fmla="*/ 891235 h 1395171"/>
                <a:gd name="connsiteX12" fmla="*/ 1449101 w 2495580"/>
                <a:gd name="connsiteY12" fmla="*/ 1101750 h 1395171"/>
                <a:gd name="connsiteX13" fmla="*/ 2359030 w 2495580"/>
                <a:gd name="connsiteY13" fmla="*/ 1374038 h 1395171"/>
                <a:gd name="connsiteX14" fmla="*/ 2495581 w 2495580"/>
                <a:gd name="connsiteY14" fmla="*/ 1395171 h 1395171"/>
                <a:gd name="connsiteX15" fmla="*/ 2495581 w 2495580"/>
                <a:gd name="connsiteY15" fmla="*/ 1386637 h 1395171"/>
                <a:gd name="connsiteX16" fmla="*/ 1723828 w 2495580"/>
                <a:gd name="connsiteY16" fmla="*/ 1201725 h 1395171"/>
                <a:gd name="connsiteX17" fmla="*/ 1284102 w 2495580"/>
                <a:gd name="connsiteY17" fmla="*/ 1015594 h 139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5580" h="1395171">
                  <a:moveTo>
                    <a:pt x="1284102" y="1015594"/>
                  </a:moveTo>
                  <a:cubicBezTo>
                    <a:pt x="1219485" y="982675"/>
                    <a:pt x="1158932" y="941629"/>
                    <a:pt x="1093908" y="908710"/>
                  </a:cubicBezTo>
                  <a:cubicBezTo>
                    <a:pt x="1021161" y="871322"/>
                    <a:pt x="945165" y="840029"/>
                    <a:pt x="870793" y="806298"/>
                  </a:cubicBezTo>
                  <a:cubicBezTo>
                    <a:pt x="595661" y="682752"/>
                    <a:pt x="322560" y="555955"/>
                    <a:pt x="79126" y="375107"/>
                  </a:cubicBezTo>
                  <a:cubicBezTo>
                    <a:pt x="-99283" y="242214"/>
                    <a:pt x="102292" y="99162"/>
                    <a:pt x="227869" y="39827"/>
                  </a:cubicBezTo>
                  <a:cubicBezTo>
                    <a:pt x="259568" y="24790"/>
                    <a:pt x="292080" y="11786"/>
                    <a:pt x="324998" y="0"/>
                  </a:cubicBezTo>
                  <a:lnTo>
                    <a:pt x="299396" y="0"/>
                  </a:lnTo>
                  <a:cubicBezTo>
                    <a:pt x="283140" y="6096"/>
                    <a:pt x="266884" y="13005"/>
                    <a:pt x="251033" y="20320"/>
                  </a:cubicBezTo>
                  <a:cubicBezTo>
                    <a:pt x="159188" y="62179"/>
                    <a:pt x="44582" y="114198"/>
                    <a:pt x="8006" y="217830"/>
                  </a:cubicBezTo>
                  <a:cubicBezTo>
                    <a:pt x="-36698" y="343408"/>
                    <a:pt x="116516" y="414528"/>
                    <a:pt x="202672" y="471424"/>
                  </a:cubicBezTo>
                  <a:cubicBezTo>
                    <a:pt x="333126" y="557581"/>
                    <a:pt x="472116" y="629920"/>
                    <a:pt x="613136" y="696976"/>
                  </a:cubicBezTo>
                  <a:cubicBezTo>
                    <a:pt x="753750" y="764032"/>
                    <a:pt x="896804" y="825805"/>
                    <a:pt x="1038230" y="891235"/>
                  </a:cubicBezTo>
                  <a:cubicBezTo>
                    <a:pt x="1178032" y="955853"/>
                    <a:pt x="1307673" y="1038758"/>
                    <a:pt x="1449101" y="1101750"/>
                  </a:cubicBezTo>
                  <a:cubicBezTo>
                    <a:pt x="1739270" y="1230986"/>
                    <a:pt x="2046509" y="1319174"/>
                    <a:pt x="2359030" y="1374038"/>
                  </a:cubicBezTo>
                  <a:cubicBezTo>
                    <a:pt x="2404548" y="1382166"/>
                    <a:pt x="2449657" y="1389075"/>
                    <a:pt x="2495581" y="1395171"/>
                  </a:cubicBezTo>
                  <a:lnTo>
                    <a:pt x="2495581" y="1386637"/>
                  </a:lnTo>
                  <a:cubicBezTo>
                    <a:pt x="2233046" y="1349248"/>
                    <a:pt x="1974576" y="1288694"/>
                    <a:pt x="1723828" y="1201725"/>
                  </a:cubicBezTo>
                  <a:cubicBezTo>
                    <a:pt x="1573865" y="1149706"/>
                    <a:pt x="1425529" y="1087933"/>
                    <a:pt x="1284102" y="1015594"/>
                  </a:cubicBezTo>
                  <a:close/>
                </a:path>
              </a:pathLst>
            </a:custGeom>
            <a:grpFill/>
            <a:ln w="406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66057B2-8475-459B-9310-C198DBA766BC}"/>
                </a:ext>
              </a:extLst>
            </p:cNvPr>
            <p:cNvSpPr/>
            <p:nvPr/>
          </p:nvSpPr>
          <p:spPr>
            <a:xfrm>
              <a:off x="10123871" y="380999"/>
              <a:ext cx="2068534" cy="1283411"/>
            </a:xfrm>
            <a:custGeom>
              <a:avLst/>
              <a:gdLst>
                <a:gd name="connsiteX0" fmla="*/ 1864521 w 2068534"/>
                <a:gd name="connsiteY0" fmla="*/ 1237082 h 1283411"/>
                <a:gd name="connsiteX1" fmla="*/ 1743415 w 2068534"/>
                <a:gd name="connsiteY1" fmla="*/ 1208227 h 1283411"/>
                <a:gd name="connsiteX2" fmla="*/ 1507296 w 2068534"/>
                <a:gd name="connsiteY2" fmla="*/ 1146861 h 1283411"/>
                <a:gd name="connsiteX3" fmla="*/ 1265081 w 2068534"/>
                <a:gd name="connsiteY3" fmla="*/ 1070458 h 1283411"/>
                <a:gd name="connsiteX4" fmla="*/ 819261 w 2068534"/>
                <a:gd name="connsiteY4" fmla="*/ 870102 h 1283411"/>
                <a:gd name="connsiteX5" fmla="*/ 410829 w 2068534"/>
                <a:gd name="connsiteY5" fmla="*/ 656336 h 1283411"/>
                <a:gd name="connsiteX6" fmla="*/ 225917 w 2068534"/>
                <a:gd name="connsiteY6" fmla="*/ 531165 h 1283411"/>
                <a:gd name="connsiteX7" fmla="*/ 36128 w 2068534"/>
                <a:gd name="connsiteY7" fmla="*/ 355194 h 1283411"/>
                <a:gd name="connsiteX8" fmla="*/ 105623 w 2068534"/>
                <a:gd name="connsiteY8" fmla="*/ 134925 h 1283411"/>
                <a:gd name="connsiteX9" fmla="*/ 293380 w 2068534"/>
                <a:gd name="connsiteY9" fmla="*/ 47142 h 1283411"/>
                <a:gd name="connsiteX10" fmla="*/ 425053 w 2068534"/>
                <a:gd name="connsiteY10" fmla="*/ 0 h 1283411"/>
                <a:gd name="connsiteX11" fmla="*/ 401076 w 2068534"/>
                <a:gd name="connsiteY11" fmla="*/ 0 h 1283411"/>
                <a:gd name="connsiteX12" fmla="*/ 364905 w 2068534"/>
                <a:gd name="connsiteY12" fmla="*/ 12598 h 1283411"/>
                <a:gd name="connsiteX13" fmla="*/ 49133 w 2068534"/>
                <a:gd name="connsiteY13" fmla="*/ 175565 h 1283411"/>
                <a:gd name="connsiteX14" fmla="*/ 365 w 2068534"/>
                <a:gd name="connsiteY14" fmla="*/ 295453 h 1283411"/>
                <a:gd name="connsiteX15" fmla="*/ 100340 w 2068534"/>
                <a:gd name="connsiteY15" fmla="*/ 432003 h 1283411"/>
                <a:gd name="connsiteX16" fmla="*/ 176336 w 2068534"/>
                <a:gd name="connsiteY16" fmla="*/ 502717 h 1283411"/>
                <a:gd name="connsiteX17" fmla="*/ 252333 w 2068534"/>
                <a:gd name="connsiteY17" fmla="*/ 560426 h 1283411"/>
                <a:gd name="connsiteX18" fmla="*/ 454720 w 2068534"/>
                <a:gd name="connsiteY18" fmla="*/ 691693 h 1283411"/>
                <a:gd name="connsiteX19" fmla="*/ 865997 w 2068534"/>
                <a:gd name="connsiteY19" fmla="*/ 900582 h 1283411"/>
                <a:gd name="connsiteX20" fmla="*/ 1172016 w 2068534"/>
                <a:gd name="connsiteY20" fmla="*/ 1041603 h 1283411"/>
                <a:gd name="connsiteX21" fmla="*/ 1505264 w 2068534"/>
                <a:gd name="connsiteY21" fmla="*/ 1154582 h 1283411"/>
                <a:gd name="connsiteX22" fmla="*/ 1675140 w 2068534"/>
                <a:gd name="connsiteY22" fmla="*/ 1210666 h 1283411"/>
                <a:gd name="connsiteX23" fmla="*/ 1725533 w 2068534"/>
                <a:gd name="connsiteY23" fmla="*/ 1216355 h 1283411"/>
                <a:gd name="connsiteX24" fmla="*/ 1842576 w 2068534"/>
                <a:gd name="connsiteY24" fmla="*/ 1240739 h 1283411"/>
                <a:gd name="connsiteX25" fmla="*/ 2068535 w 2068534"/>
                <a:gd name="connsiteY25" fmla="*/ 1283411 h 1283411"/>
                <a:gd name="connsiteX26" fmla="*/ 2068535 w 2068534"/>
                <a:gd name="connsiteY26" fmla="*/ 1274877 h 1283411"/>
                <a:gd name="connsiteX27" fmla="*/ 1984816 w 2068534"/>
                <a:gd name="connsiteY27" fmla="*/ 1260653 h 1283411"/>
                <a:gd name="connsiteX28" fmla="*/ 1864521 w 2068534"/>
                <a:gd name="connsiteY28" fmla="*/ 123708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68534" h="1283411">
                  <a:moveTo>
                    <a:pt x="1864521" y="1237082"/>
                  </a:moveTo>
                  <a:cubicBezTo>
                    <a:pt x="1827133" y="1229360"/>
                    <a:pt x="1781209" y="1208634"/>
                    <a:pt x="1743415" y="1208227"/>
                  </a:cubicBezTo>
                  <a:cubicBezTo>
                    <a:pt x="1661321" y="1207821"/>
                    <a:pt x="1584919" y="1170838"/>
                    <a:pt x="1507296" y="1146861"/>
                  </a:cubicBezTo>
                  <a:cubicBezTo>
                    <a:pt x="1426423" y="1122070"/>
                    <a:pt x="1345143" y="1098906"/>
                    <a:pt x="1265081" y="1070458"/>
                  </a:cubicBezTo>
                  <a:cubicBezTo>
                    <a:pt x="1112681" y="1016000"/>
                    <a:pt x="965565" y="938378"/>
                    <a:pt x="819261" y="870102"/>
                  </a:cubicBezTo>
                  <a:cubicBezTo>
                    <a:pt x="679865" y="805078"/>
                    <a:pt x="542503" y="735990"/>
                    <a:pt x="410829" y="656336"/>
                  </a:cubicBezTo>
                  <a:cubicBezTo>
                    <a:pt x="347024" y="617728"/>
                    <a:pt x="285657" y="575462"/>
                    <a:pt x="225917" y="531165"/>
                  </a:cubicBezTo>
                  <a:cubicBezTo>
                    <a:pt x="158861" y="481178"/>
                    <a:pt x="87335" y="422250"/>
                    <a:pt x="36128" y="355194"/>
                  </a:cubicBezTo>
                  <a:cubicBezTo>
                    <a:pt x="-26864" y="272694"/>
                    <a:pt x="38160" y="186131"/>
                    <a:pt x="105623" y="134925"/>
                  </a:cubicBezTo>
                  <a:cubicBezTo>
                    <a:pt x="160893" y="92659"/>
                    <a:pt x="229575" y="71933"/>
                    <a:pt x="293380" y="47142"/>
                  </a:cubicBezTo>
                  <a:cubicBezTo>
                    <a:pt x="336457" y="30480"/>
                    <a:pt x="380756" y="14630"/>
                    <a:pt x="425053" y="0"/>
                  </a:cubicBezTo>
                  <a:lnTo>
                    <a:pt x="401076" y="0"/>
                  </a:lnTo>
                  <a:cubicBezTo>
                    <a:pt x="388884" y="4064"/>
                    <a:pt x="376692" y="8128"/>
                    <a:pt x="364905" y="12598"/>
                  </a:cubicBezTo>
                  <a:cubicBezTo>
                    <a:pt x="255177" y="51206"/>
                    <a:pt x="130007" y="86563"/>
                    <a:pt x="49133" y="175565"/>
                  </a:cubicBezTo>
                  <a:cubicBezTo>
                    <a:pt x="21092" y="206858"/>
                    <a:pt x="-3292" y="252781"/>
                    <a:pt x="365" y="295453"/>
                  </a:cubicBezTo>
                  <a:cubicBezTo>
                    <a:pt x="5241" y="351942"/>
                    <a:pt x="61325" y="397866"/>
                    <a:pt x="100340" y="432003"/>
                  </a:cubicBezTo>
                  <a:cubicBezTo>
                    <a:pt x="125943" y="454355"/>
                    <a:pt x="149108" y="480771"/>
                    <a:pt x="176336" y="502717"/>
                  </a:cubicBezTo>
                  <a:cubicBezTo>
                    <a:pt x="201127" y="522630"/>
                    <a:pt x="226729" y="541731"/>
                    <a:pt x="252333" y="560426"/>
                  </a:cubicBezTo>
                  <a:cubicBezTo>
                    <a:pt x="317357" y="607974"/>
                    <a:pt x="385225" y="651053"/>
                    <a:pt x="454720" y="691693"/>
                  </a:cubicBezTo>
                  <a:cubicBezTo>
                    <a:pt x="587207" y="769722"/>
                    <a:pt x="726601" y="835965"/>
                    <a:pt x="865997" y="900582"/>
                  </a:cubicBezTo>
                  <a:cubicBezTo>
                    <a:pt x="968004" y="947725"/>
                    <a:pt x="1070009" y="994867"/>
                    <a:pt x="1172016" y="1041603"/>
                  </a:cubicBezTo>
                  <a:cubicBezTo>
                    <a:pt x="1278900" y="1090371"/>
                    <a:pt x="1393504" y="1120851"/>
                    <a:pt x="1505264" y="1154582"/>
                  </a:cubicBezTo>
                  <a:cubicBezTo>
                    <a:pt x="1562160" y="1172058"/>
                    <a:pt x="1617837" y="1194003"/>
                    <a:pt x="1675140" y="1210666"/>
                  </a:cubicBezTo>
                  <a:cubicBezTo>
                    <a:pt x="1691396" y="1215136"/>
                    <a:pt x="1708871" y="1215542"/>
                    <a:pt x="1725533" y="1216355"/>
                  </a:cubicBezTo>
                  <a:cubicBezTo>
                    <a:pt x="1764548" y="1217981"/>
                    <a:pt x="1804781" y="1232205"/>
                    <a:pt x="1842576" y="1240739"/>
                  </a:cubicBezTo>
                  <a:cubicBezTo>
                    <a:pt x="1917353" y="1257402"/>
                    <a:pt x="1992944" y="1270813"/>
                    <a:pt x="2068535" y="1283411"/>
                  </a:cubicBezTo>
                  <a:lnTo>
                    <a:pt x="2068535" y="1274877"/>
                  </a:lnTo>
                  <a:cubicBezTo>
                    <a:pt x="2040493" y="1270000"/>
                    <a:pt x="2012452" y="1265530"/>
                    <a:pt x="1984816" y="1260653"/>
                  </a:cubicBezTo>
                  <a:cubicBezTo>
                    <a:pt x="1944176" y="1252931"/>
                    <a:pt x="1904349" y="1245210"/>
                    <a:pt x="1864521" y="1237082"/>
                  </a:cubicBezTo>
                  <a:close/>
                </a:path>
              </a:pathLst>
            </a:custGeom>
            <a:grpFill/>
            <a:ln w="406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85CA7AB3-0ABF-46DE-9D7D-1732DD0653E2}"/>
                </a:ext>
              </a:extLst>
            </p:cNvPr>
            <p:cNvSpPr/>
            <p:nvPr/>
          </p:nvSpPr>
          <p:spPr>
            <a:xfrm>
              <a:off x="11728704" y="381000"/>
              <a:ext cx="463296" cy="169468"/>
            </a:xfrm>
            <a:custGeom>
              <a:avLst/>
              <a:gdLst>
                <a:gd name="connsiteX0" fmla="*/ 0 w 463296"/>
                <a:gd name="connsiteY0" fmla="*/ 0 h 169468"/>
                <a:gd name="connsiteX1" fmla="*/ 463296 w 463296"/>
                <a:gd name="connsiteY1" fmla="*/ 169469 h 169468"/>
                <a:gd name="connsiteX2" fmla="*/ 463296 w 463296"/>
                <a:gd name="connsiteY2" fmla="*/ 160934 h 169468"/>
                <a:gd name="connsiteX3" fmla="*/ 21945 w 463296"/>
                <a:gd name="connsiteY3" fmla="*/ 0 h 169468"/>
                <a:gd name="connsiteX4" fmla="*/ 0 w 463296"/>
                <a:gd name="connsiteY4" fmla="*/ 0 h 1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6" h="169468">
                  <a:moveTo>
                    <a:pt x="0" y="0"/>
                  </a:moveTo>
                  <a:cubicBezTo>
                    <a:pt x="156464" y="50800"/>
                    <a:pt x="309677" y="110947"/>
                    <a:pt x="463296" y="169469"/>
                  </a:cubicBezTo>
                  <a:lnTo>
                    <a:pt x="463296" y="160934"/>
                  </a:lnTo>
                  <a:cubicBezTo>
                    <a:pt x="316585" y="105664"/>
                    <a:pt x="170688" y="49174"/>
                    <a:pt x="21945" y="0"/>
                  </a:cubicBezTo>
                  <a:lnTo>
                    <a:pt x="0" y="0"/>
                  </a:lnTo>
                  <a:close/>
                </a:path>
              </a:pathLst>
            </a:custGeom>
            <a:grpFill/>
            <a:ln w="406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0E33C06-F65A-42F6-A3A9-46EB634B7E11}"/>
                </a:ext>
              </a:extLst>
            </p:cNvPr>
            <p:cNvSpPr/>
            <p:nvPr/>
          </p:nvSpPr>
          <p:spPr>
            <a:xfrm>
              <a:off x="4324326" y="382219"/>
              <a:ext cx="2634686" cy="2048027"/>
            </a:xfrm>
            <a:custGeom>
              <a:avLst/>
              <a:gdLst>
                <a:gd name="connsiteX0" fmla="*/ 702435 w 2634686"/>
                <a:gd name="connsiteY0" fmla="*/ 333248 h 2048027"/>
                <a:gd name="connsiteX1" fmla="*/ 507769 w 2634686"/>
                <a:gd name="connsiteY1" fmla="*/ 465328 h 2048027"/>
                <a:gd name="connsiteX2" fmla="*/ 259053 w 2634686"/>
                <a:gd name="connsiteY2" fmla="*/ 750621 h 2048027"/>
                <a:gd name="connsiteX3" fmla="*/ 22528 w 2634686"/>
                <a:gd name="connsiteY3" fmla="*/ 1478890 h 2048027"/>
                <a:gd name="connsiteX4" fmla="*/ 176 w 2634686"/>
                <a:gd name="connsiteY4" fmla="*/ 1937309 h 2048027"/>
                <a:gd name="connsiteX5" fmla="*/ 176 w 2634686"/>
                <a:gd name="connsiteY5" fmla="*/ 1937715 h 2048027"/>
                <a:gd name="connsiteX6" fmla="*/ 176 w 2634686"/>
                <a:gd name="connsiteY6" fmla="*/ 1938122 h 2048027"/>
                <a:gd name="connsiteX7" fmla="*/ 582 w 2634686"/>
                <a:gd name="connsiteY7" fmla="*/ 1939341 h 2048027"/>
                <a:gd name="connsiteX8" fmla="*/ 582 w 2634686"/>
                <a:gd name="connsiteY8" fmla="*/ 1939341 h 2048027"/>
                <a:gd name="connsiteX9" fmla="*/ 70889 w 2634686"/>
                <a:gd name="connsiteY9" fmla="*/ 2040128 h 2048027"/>
                <a:gd name="connsiteX10" fmla="*/ 239139 w 2634686"/>
                <a:gd name="connsiteY10" fmla="*/ 2000301 h 2048027"/>
                <a:gd name="connsiteX11" fmla="*/ 407389 w 2634686"/>
                <a:gd name="connsiteY11" fmla="*/ 1861718 h 2048027"/>
                <a:gd name="connsiteX12" fmla="*/ 585798 w 2634686"/>
                <a:gd name="connsiteY12" fmla="*/ 1673555 h 2048027"/>
                <a:gd name="connsiteX13" fmla="*/ 912137 w 2634686"/>
                <a:gd name="connsiteY13" fmla="*/ 1300480 h 2048027"/>
                <a:gd name="connsiteX14" fmla="*/ 1279930 w 2634686"/>
                <a:gd name="connsiteY14" fmla="*/ 931469 h 2048027"/>
                <a:gd name="connsiteX15" fmla="*/ 2084195 w 2634686"/>
                <a:gd name="connsiteY15" fmla="*/ 460045 h 2048027"/>
                <a:gd name="connsiteX16" fmla="*/ 2286176 w 2634686"/>
                <a:gd name="connsiteY16" fmla="*/ 387299 h 2048027"/>
                <a:gd name="connsiteX17" fmla="*/ 2387370 w 2634686"/>
                <a:gd name="connsiteY17" fmla="*/ 352755 h 2048027"/>
                <a:gd name="connsiteX18" fmla="*/ 2473120 w 2634686"/>
                <a:gd name="connsiteY18" fmla="*/ 323494 h 2048027"/>
                <a:gd name="connsiteX19" fmla="*/ 2573501 w 2634686"/>
                <a:gd name="connsiteY19" fmla="*/ 254813 h 2048027"/>
                <a:gd name="connsiteX20" fmla="*/ 2616173 w 2634686"/>
                <a:gd name="connsiteY20" fmla="*/ 204419 h 2048027"/>
                <a:gd name="connsiteX21" fmla="*/ 2634054 w 2634686"/>
                <a:gd name="connsiteY21" fmla="*/ 158902 h 2048027"/>
                <a:gd name="connsiteX22" fmla="*/ 2602762 w 2634686"/>
                <a:gd name="connsiteY22" fmla="*/ 88595 h 2048027"/>
                <a:gd name="connsiteX23" fmla="*/ 2459709 w 2634686"/>
                <a:gd name="connsiteY23" fmla="*/ 5690 h 2048027"/>
                <a:gd name="connsiteX24" fmla="*/ 2442640 w 2634686"/>
                <a:gd name="connsiteY24" fmla="*/ 0 h 2048027"/>
                <a:gd name="connsiteX25" fmla="*/ 2413379 w 2634686"/>
                <a:gd name="connsiteY25" fmla="*/ 0 h 2048027"/>
                <a:gd name="connsiteX26" fmla="*/ 2426384 w 2634686"/>
                <a:gd name="connsiteY26" fmla="*/ 3658 h 2048027"/>
                <a:gd name="connsiteX27" fmla="*/ 2602762 w 2634686"/>
                <a:gd name="connsiteY27" fmla="*/ 107290 h 2048027"/>
                <a:gd name="connsiteX28" fmla="*/ 2511322 w 2634686"/>
                <a:gd name="connsiteY28" fmla="*/ 285699 h 2048027"/>
                <a:gd name="connsiteX29" fmla="*/ 2318282 w 2634686"/>
                <a:gd name="connsiteY29" fmla="*/ 368198 h 2048027"/>
                <a:gd name="connsiteX30" fmla="*/ 2115894 w 2634686"/>
                <a:gd name="connsiteY30" fmla="*/ 440131 h 2048027"/>
                <a:gd name="connsiteX31" fmla="*/ 1401850 w 2634686"/>
                <a:gd name="connsiteY31" fmla="*/ 814426 h 2048027"/>
                <a:gd name="connsiteX32" fmla="*/ 1068602 w 2634686"/>
                <a:gd name="connsiteY32" fmla="*/ 1133450 h 2048027"/>
                <a:gd name="connsiteX33" fmla="*/ 737385 w 2634686"/>
                <a:gd name="connsiteY33" fmla="*/ 1490675 h 2048027"/>
                <a:gd name="connsiteX34" fmla="*/ 415517 w 2634686"/>
                <a:gd name="connsiteY34" fmla="*/ 1843024 h 2048027"/>
                <a:gd name="connsiteX35" fmla="*/ 218819 w 2634686"/>
                <a:gd name="connsiteY35" fmla="*/ 2005990 h 2048027"/>
                <a:gd name="connsiteX36" fmla="*/ 48131 w 2634686"/>
                <a:gd name="connsiteY36" fmla="*/ 2016963 h 2048027"/>
                <a:gd name="connsiteX37" fmla="*/ 7897 w 2634686"/>
                <a:gd name="connsiteY37" fmla="*/ 1937715 h 2048027"/>
                <a:gd name="connsiteX38" fmla="*/ 104214 w 2634686"/>
                <a:gd name="connsiteY38" fmla="*/ 1117600 h 2048027"/>
                <a:gd name="connsiteX39" fmla="*/ 274496 w 2634686"/>
                <a:gd name="connsiteY39" fmla="*/ 742899 h 2048027"/>
                <a:gd name="connsiteX40" fmla="*/ 402512 w 2634686"/>
                <a:gd name="connsiteY40" fmla="*/ 577088 h 2048027"/>
                <a:gd name="connsiteX41" fmla="*/ 569136 w 2634686"/>
                <a:gd name="connsiteY41" fmla="*/ 432816 h 2048027"/>
                <a:gd name="connsiteX42" fmla="*/ 1013331 w 2634686"/>
                <a:gd name="connsiteY42" fmla="*/ 204013 h 2048027"/>
                <a:gd name="connsiteX43" fmla="*/ 1462810 w 2634686"/>
                <a:gd name="connsiteY43" fmla="*/ 71933 h 2048027"/>
                <a:gd name="connsiteX44" fmla="*/ 1797683 w 2634686"/>
                <a:gd name="connsiteY44" fmla="*/ 813 h 2048027"/>
                <a:gd name="connsiteX45" fmla="*/ 1756637 w 2634686"/>
                <a:gd name="connsiteY45" fmla="*/ 813 h 2048027"/>
                <a:gd name="connsiteX46" fmla="*/ 905635 w 2634686"/>
                <a:gd name="connsiteY46" fmla="*/ 238150 h 2048027"/>
                <a:gd name="connsiteX47" fmla="*/ 702435 w 2634686"/>
                <a:gd name="connsiteY47" fmla="*/ 333248 h 20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34686" h="2048027">
                  <a:moveTo>
                    <a:pt x="702435" y="333248"/>
                  </a:moveTo>
                  <a:cubicBezTo>
                    <a:pt x="631315" y="371450"/>
                    <a:pt x="573606" y="419811"/>
                    <a:pt x="507769" y="465328"/>
                  </a:cubicBezTo>
                  <a:cubicBezTo>
                    <a:pt x="406576" y="535229"/>
                    <a:pt x="324483" y="647802"/>
                    <a:pt x="259053" y="750621"/>
                  </a:cubicBezTo>
                  <a:cubicBezTo>
                    <a:pt x="120064" y="968451"/>
                    <a:pt x="53821" y="1224483"/>
                    <a:pt x="22528" y="1478890"/>
                  </a:cubicBezTo>
                  <a:cubicBezTo>
                    <a:pt x="3833" y="1630883"/>
                    <a:pt x="-1043" y="1784096"/>
                    <a:pt x="176" y="1937309"/>
                  </a:cubicBezTo>
                  <a:cubicBezTo>
                    <a:pt x="176" y="1937309"/>
                    <a:pt x="176" y="1937309"/>
                    <a:pt x="176" y="1937715"/>
                  </a:cubicBezTo>
                  <a:cubicBezTo>
                    <a:pt x="176" y="1937715"/>
                    <a:pt x="176" y="1938122"/>
                    <a:pt x="176" y="1938122"/>
                  </a:cubicBezTo>
                  <a:cubicBezTo>
                    <a:pt x="176" y="1938528"/>
                    <a:pt x="176" y="1938934"/>
                    <a:pt x="582" y="1939341"/>
                  </a:cubicBezTo>
                  <a:cubicBezTo>
                    <a:pt x="582" y="1939341"/>
                    <a:pt x="582" y="1939341"/>
                    <a:pt x="582" y="1939341"/>
                  </a:cubicBezTo>
                  <a:cubicBezTo>
                    <a:pt x="19277" y="1974291"/>
                    <a:pt x="26998" y="2025904"/>
                    <a:pt x="70889" y="2040128"/>
                  </a:cubicBezTo>
                  <a:cubicBezTo>
                    <a:pt x="135507" y="2061261"/>
                    <a:pt x="186713" y="2037283"/>
                    <a:pt x="239139" y="2000301"/>
                  </a:cubicBezTo>
                  <a:cubicBezTo>
                    <a:pt x="300099" y="1956816"/>
                    <a:pt x="354150" y="1914550"/>
                    <a:pt x="407389" y="1861718"/>
                  </a:cubicBezTo>
                  <a:cubicBezTo>
                    <a:pt x="468755" y="1800758"/>
                    <a:pt x="527683" y="1737360"/>
                    <a:pt x="585798" y="1673555"/>
                  </a:cubicBezTo>
                  <a:cubicBezTo>
                    <a:pt x="696339" y="1552042"/>
                    <a:pt x="796313" y="1416710"/>
                    <a:pt x="912137" y="1300480"/>
                  </a:cubicBezTo>
                  <a:cubicBezTo>
                    <a:pt x="1034870" y="1177747"/>
                    <a:pt x="1157197" y="1054202"/>
                    <a:pt x="1279930" y="931469"/>
                  </a:cubicBezTo>
                  <a:cubicBezTo>
                    <a:pt x="1501418" y="709168"/>
                    <a:pt x="1794838" y="570179"/>
                    <a:pt x="2084195" y="460045"/>
                  </a:cubicBezTo>
                  <a:cubicBezTo>
                    <a:pt x="2151251" y="434442"/>
                    <a:pt x="2218714" y="410464"/>
                    <a:pt x="2286176" y="387299"/>
                  </a:cubicBezTo>
                  <a:cubicBezTo>
                    <a:pt x="2319907" y="375514"/>
                    <a:pt x="2353638" y="364134"/>
                    <a:pt x="2387370" y="352755"/>
                  </a:cubicBezTo>
                  <a:cubicBezTo>
                    <a:pt x="2411347" y="344627"/>
                    <a:pt x="2453613" y="338938"/>
                    <a:pt x="2473120" y="323494"/>
                  </a:cubicBezTo>
                  <a:cubicBezTo>
                    <a:pt x="2504819" y="298298"/>
                    <a:pt x="2539363" y="276758"/>
                    <a:pt x="2573501" y="254813"/>
                  </a:cubicBezTo>
                  <a:cubicBezTo>
                    <a:pt x="2605606" y="233680"/>
                    <a:pt x="2598698" y="237744"/>
                    <a:pt x="2616173" y="204419"/>
                  </a:cubicBezTo>
                  <a:cubicBezTo>
                    <a:pt x="2621456" y="194666"/>
                    <a:pt x="2638118" y="171907"/>
                    <a:pt x="2634054" y="158902"/>
                  </a:cubicBezTo>
                  <a:cubicBezTo>
                    <a:pt x="2627958" y="138989"/>
                    <a:pt x="2616579" y="101600"/>
                    <a:pt x="2602762" y="88595"/>
                  </a:cubicBezTo>
                  <a:cubicBezTo>
                    <a:pt x="2560902" y="49581"/>
                    <a:pt x="2512947" y="24384"/>
                    <a:pt x="2459709" y="5690"/>
                  </a:cubicBezTo>
                  <a:cubicBezTo>
                    <a:pt x="2454019" y="3658"/>
                    <a:pt x="2448330" y="2032"/>
                    <a:pt x="2442640" y="0"/>
                  </a:cubicBezTo>
                  <a:lnTo>
                    <a:pt x="2413379" y="0"/>
                  </a:lnTo>
                  <a:cubicBezTo>
                    <a:pt x="2417850" y="1219"/>
                    <a:pt x="2421914" y="2438"/>
                    <a:pt x="2426384" y="3658"/>
                  </a:cubicBezTo>
                  <a:cubicBezTo>
                    <a:pt x="2485312" y="19914"/>
                    <a:pt x="2572282" y="48768"/>
                    <a:pt x="2602762" y="107290"/>
                  </a:cubicBezTo>
                  <a:cubicBezTo>
                    <a:pt x="2650310" y="199949"/>
                    <a:pt x="2578378" y="241402"/>
                    <a:pt x="2511322" y="285699"/>
                  </a:cubicBezTo>
                  <a:cubicBezTo>
                    <a:pt x="2451174" y="325526"/>
                    <a:pt x="2386557" y="344627"/>
                    <a:pt x="2318282" y="368198"/>
                  </a:cubicBezTo>
                  <a:cubicBezTo>
                    <a:pt x="2250413" y="391363"/>
                    <a:pt x="2182950" y="414934"/>
                    <a:pt x="2115894" y="440131"/>
                  </a:cubicBezTo>
                  <a:cubicBezTo>
                    <a:pt x="1863926" y="533603"/>
                    <a:pt x="1613990" y="646989"/>
                    <a:pt x="1401850" y="814426"/>
                  </a:cubicBezTo>
                  <a:cubicBezTo>
                    <a:pt x="1281149" y="909523"/>
                    <a:pt x="1177110" y="1024534"/>
                    <a:pt x="1068602" y="1133450"/>
                  </a:cubicBezTo>
                  <a:cubicBezTo>
                    <a:pt x="953184" y="1249274"/>
                    <a:pt x="844269" y="1367130"/>
                    <a:pt x="737385" y="1490675"/>
                  </a:cubicBezTo>
                  <a:cubicBezTo>
                    <a:pt x="633347" y="1610970"/>
                    <a:pt x="527277" y="1729638"/>
                    <a:pt x="415517" y="1843024"/>
                  </a:cubicBezTo>
                  <a:cubicBezTo>
                    <a:pt x="354557" y="1904797"/>
                    <a:pt x="289533" y="1955597"/>
                    <a:pt x="218819" y="2005990"/>
                  </a:cubicBezTo>
                  <a:cubicBezTo>
                    <a:pt x="170051" y="2040941"/>
                    <a:pt x="99744" y="2060854"/>
                    <a:pt x="48131" y="2016963"/>
                  </a:cubicBezTo>
                  <a:cubicBezTo>
                    <a:pt x="26998" y="1998675"/>
                    <a:pt x="20902" y="1962506"/>
                    <a:pt x="7897" y="1937715"/>
                  </a:cubicBezTo>
                  <a:cubicBezTo>
                    <a:pt x="6272" y="1661770"/>
                    <a:pt x="24966" y="1383386"/>
                    <a:pt x="104214" y="1117600"/>
                  </a:cubicBezTo>
                  <a:cubicBezTo>
                    <a:pt x="143635" y="985520"/>
                    <a:pt x="200531" y="859130"/>
                    <a:pt x="274496" y="742899"/>
                  </a:cubicBezTo>
                  <a:cubicBezTo>
                    <a:pt x="312291" y="683971"/>
                    <a:pt x="355776" y="628701"/>
                    <a:pt x="402512" y="577088"/>
                  </a:cubicBezTo>
                  <a:cubicBezTo>
                    <a:pt x="452905" y="521005"/>
                    <a:pt x="510614" y="479552"/>
                    <a:pt x="569136" y="432816"/>
                  </a:cubicBezTo>
                  <a:cubicBezTo>
                    <a:pt x="698371" y="328778"/>
                    <a:pt x="858899" y="262128"/>
                    <a:pt x="1013331" y="204013"/>
                  </a:cubicBezTo>
                  <a:cubicBezTo>
                    <a:pt x="1159635" y="149149"/>
                    <a:pt x="1310816" y="107696"/>
                    <a:pt x="1462810" y="71933"/>
                  </a:cubicBezTo>
                  <a:cubicBezTo>
                    <a:pt x="1573757" y="45517"/>
                    <a:pt x="1685517" y="22758"/>
                    <a:pt x="1797683" y="813"/>
                  </a:cubicBezTo>
                  <a:lnTo>
                    <a:pt x="1756637" y="813"/>
                  </a:lnTo>
                  <a:cubicBezTo>
                    <a:pt x="1468093" y="58115"/>
                    <a:pt x="1177517" y="122733"/>
                    <a:pt x="905635" y="238150"/>
                  </a:cubicBezTo>
                  <a:cubicBezTo>
                    <a:pt x="836547" y="265379"/>
                    <a:pt x="768678" y="297891"/>
                    <a:pt x="702435" y="333248"/>
                  </a:cubicBezTo>
                  <a:close/>
                </a:path>
              </a:pathLst>
            </a:custGeom>
            <a:grpFill/>
            <a:ln w="406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5C1FEC6-B662-4553-8B94-C3EA19C0C410}"/>
                </a:ext>
              </a:extLst>
            </p:cNvPr>
            <p:cNvSpPr/>
            <p:nvPr/>
          </p:nvSpPr>
          <p:spPr>
            <a:xfrm>
              <a:off x="0" y="380593"/>
              <a:ext cx="2720848" cy="2323795"/>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FA88F948-DA34-4037-ACB3-DF6CE6522261}"/>
                </a:ext>
              </a:extLst>
            </p:cNvPr>
            <p:cNvSpPr/>
            <p:nvPr/>
          </p:nvSpPr>
          <p:spPr>
            <a:xfrm>
              <a:off x="-406" y="381406"/>
              <a:ext cx="2987379" cy="3804310"/>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2BD1542-4F2F-42B0-A820-DD1253A86B51}"/>
                </a:ext>
              </a:extLst>
            </p:cNvPr>
            <p:cNvSpPr/>
            <p:nvPr/>
          </p:nvSpPr>
          <p:spPr>
            <a:xfrm>
              <a:off x="10611515" y="431485"/>
              <a:ext cx="1580891" cy="1072397"/>
            </a:xfrm>
            <a:custGeom>
              <a:avLst/>
              <a:gdLst>
                <a:gd name="connsiteX0" fmla="*/ 396235 w 1580891"/>
                <a:gd name="connsiteY0" fmla="*/ 19008 h 1072397"/>
                <a:gd name="connsiteX1" fmla="*/ 49576 w 1580891"/>
                <a:gd name="connsiteY1" fmla="*/ 166938 h 1072397"/>
                <a:gd name="connsiteX2" fmla="*/ 401 w 1580891"/>
                <a:gd name="connsiteY2" fmla="*/ 282762 h 1072397"/>
                <a:gd name="connsiteX3" fmla="*/ 84932 w 1580891"/>
                <a:gd name="connsiteY3" fmla="*/ 428660 h 1072397"/>
                <a:gd name="connsiteX4" fmla="*/ 419805 w 1580891"/>
                <a:gd name="connsiteY4" fmla="*/ 681034 h 1072397"/>
                <a:gd name="connsiteX5" fmla="*/ 1296411 w 1580891"/>
                <a:gd name="connsiteY5" fmla="*/ 1016314 h 1072397"/>
                <a:gd name="connsiteX6" fmla="*/ 1580891 w 1580891"/>
                <a:gd name="connsiteY6" fmla="*/ 1072397 h 1072397"/>
                <a:gd name="connsiteX7" fmla="*/ 1580891 w 1580891"/>
                <a:gd name="connsiteY7" fmla="*/ 1064676 h 1072397"/>
                <a:gd name="connsiteX8" fmla="*/ 766465 w 1580891"/>
                <a:gd name="connsiteY8" fmla="*/ 843188 h 1072397"/>
                <a:gd name="connsiteX9" fmla="*/ 564484 w 1580891"/>
                <a:gd name="connsiteY9" fmla="*/ 759063 h 1072397"/>
                <a:gd name="connsiteX10" fmla="*/ 364129 w 1580891"/>
                <a:gd name="connsiteY10" fmla="*/ 635924 h 1072397"/>
                <a:gd name="connsiteX11" fmla="*/ 180843 w 1580891"/>
                <a:gd name="connsiteY11" fmla="*/ 504250 h 1072397"/>
                <a:gd name="connsiteX12" fmla="*/ 7716 w 1580891"/>
                <a:gd name="connsiteY12" fmla="*/ 298612 h 1072397"/>
                <a:gd name="connsiteX13" fmla="*/ 323083 w 1580891"/>
                <a:gd name="connsiteY13" fmla="*/ 44205 h 1072397"/>
                <a:gd name="connsiteX14" fmla="*/ 838804 w 1580891"/>
                <a:gd name="connsiteY14" fmla="*/ 32420 h 1072397"/>
                <a:gd name="connsiteX15" fmla="*/ 1580891 w 1580891"/>
                <a:gd name="connsiteY15" fmla="*/ 300237 h 1072397"/>
                <a:gd name="connsiteX16" fmla="*/ 1580891 w 1580891"/>
                <a:gd name="connsiteY16" fmla="*/ 292109 h 1072397"/>
                <a:gd name="connsiteX17" fmla="*/ 841243 w 1580891"/>
                <a:gd name="connsiteY17" fmla="*/ 24698 h 1072397"/>
                <a:gd name="connsiteX18" fmla="*/ 396235 w 1580891"/>
                <a:gd name="connsiteY18" fmla="*/ 19008 h 10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0891" h="1072397">
                  <a:moveTo>
                    <a:pt x="396235" y="19008"/>
                  </a:moveTo>
                  <a:cubicBezTo>
                    <a:pt x="279597" y="39735"/>
                    <a:pt x="139796" y="85658"/>
                    <a:pt x="49576" y="166938"/>
                  </a:cubicBezTo>
                  <a:cubicBezTo>
                    <a:pt x="14625" y="198637"/>
                    <a:pt x="3652" y="237652"/>
                    <a:pt x="401" y="282762"/>
                  </a:cubicBezTo>
                  <a:cubicBezTo>
                    <a:pt x="-4883" y="347380"/>
                    <a:pt x="43073" y="385988"/>
                    <a:pt x="84932" y="428660"/>
                  </a:cubicBezTo>
                  <a:cubicBezTo>
                    <a:pt x="182875" y="529040"/>
                    <a:pt x="301544" y="607069"/>
                    <a:pt x="419805" y="681034"/>
                  </a:cubicBezTo>
                  <a:cubicBezTo>
                    <a:pt x="686404" y="847658"/>
                    <a:pt x="991204" y="946820"/>
                    <a:pt x="1296411" y="1016314"/>
                  </a:cubicBezTo>
                  <a:cubicBezTo>
                    <a:pt x="1390696" y="1037853"/>
                    <a:pt x="1485793" y="1056141"/>
                    <a:pt x="1580891" y="1072397"/>
                  </a:cubicBezTo>
                  <a:lnTo>
                    <a:pt x="1580891" y="1064676"/>
                  </a:lnTo>
                  <a:cubicBezTo>
                    <a:pt x="1303320" y="1018346"/>
                    <a:pt x="1021684" y="958605"/>
                    <a:pt x="766465" y="843188"/>
                  </a:cubicBezTo>
                  <a:cubicBezTo>
                    <a:pt x="699816" y="813114"/>
                    <a:pt x="629915" y="792388"/>
                    <a:pt x="564484" y="759063"/>
                  </a:cubicBezTo>
                  <a:cubicBezTo>
                    <a:pt x="495396" y="723706"/>
                    <a:pt x="429560" y="678189"/>
                    <a:pt x="364129" y="635924"/>
                  </a:cubicBezTo>
                  <a:cubicBezTo>
                    <a:pt x="300731" y="595284"/>
                    <a:pt x="239364" y="551799"/>
                    <a:pt x="180843" y="504250"/>
                  </a:cubicBezTo>
                  <a:cubicBezTo>
                    <a:pt x="124760" y="458733"/>
                    <a:pt x="13405" y="377047"/>
                    <a:pt x="7716" y="298612"/>
                  </a:cubicBezTo>
                  <a:cubicBezTo>
                    <a:pt x="-2851" y="142554"/>
                    <a:pt x="205227" y="77530"/>
                    <a:pt x="323083" y="44205"/>
                  </a:cubicBezTo>
                  <a:cubicBezTo>
                    <a:pt x="488488" y="-2937"/>
                    <a:pt x="670961" y="-1718"/>
                    <a:pt x="838804" y="32420"/>
                  </a:cubicBezTo>
                  <a:cubicBezTo>
                    <a:pt x="1097681" y="84845"/>
                    <a:pt x="1336644" y="202295"/>
                    <a:pt x="1580891" y="300237"/>
                  </a:cubicBezTo>
                  <a:lnTo>
                    <a:pt x="1580891" y="292109"/>
                  </a:lnTo>
                  <a:cubicBezTo>
                    <a:pt x="1337051" y="194980"/>
                    <a:pt x="1098900" y="79968"/>
                    <a:pt x="841243" y="24698"/>
                  </a:cubicBezTo>
                  <a:cubicBezTo>
                    <a:pt x="695345" y="-7001"/>
                    <a:pt x="542132" y="-7408"/>
                    <a:pt x="396235" y="19008"/>
                  </a:cubicBezTo>
                  <a:close/>
                </a:path>
              </a:pathLst>
            </a:custGeom>
            <a:grpFill/>
            <a:ln w="406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7891922-9072-4B33-9E8D-A66C66C83553}"/>
                </a:ext>
              </a:extLst>
            </p:cNvPr>
            <p:cNvSpPr/>
            <p:nvPr/>
          </p:nvSpPr>
          <p:spPr>
            <a:xfrm>
              <a:off x="11101771" y="656214"/>
              <a:ext cx="1091041" cy="623336"/>
            </a:xfrm>
            <a:custGeom>
              <a:avLst/>
              <a:gdLst>
                <a:gd name="connsiteX0" fmla="*/ 172984 w 1091041"/>
                <a:gd name="connsiteY0" fmla="*/ 3170 h 623336"/>
                <a:gd name="connsiteX1" fmla="*/ 264 w 1091041"/>
                <a:gd name="connsiteY1" fmla="*/ 127528 h 623336"/>
                <a:gd name="connsiteX2" fmla="*/ 185989 w 1091041"/>
                <a:gd name="connsiteY2" fmla="*/ 351048 h 623336"/>
                <a:gd name="connsiteX3" fmla="*/ 517612 w 1091041"/>
                <a:gd name="connsiteY3" fmla="*/ 510357 h 623336"/>
                <a:gd name="connsiteX4" fmla="*/ 1090636 w 1091041"/>
                <a:gd name="connsiteY4" fmla="*/ 623336 h 623336"/>
                <a:gd name="connsiteX5" fmla="*/ 1090636 w 1091041"/>
                <a:gd name="connsiteY5" fmla="*/ 615208 h 623336"/>
                <a:gd name="connsiteX6" fmla="*/ 599297 w 1091041"/>
                <a:gd name="connsiteY6" fmla="*/ 527426 h 623336"/>
                <a:gd name="connsiteX7" fmla="*/ 290840 w 1091041"/>
                <a:gd name="connsiteY7" fmla="*/ 405099 h 623336"/>
                <a:gd name="connsiteX8" fmla="*/ 162012 w 1091041"/>
                <a:gd name="connsiteY8" fmla="*/ 325038 h 623336"/>
                <a:gd name="connsiteX9" fmla="*/ 11237 w 1091041"/>
                <a:gd name="connsiteY9" fmla="*/ 173451 h 623336"/>
                <a:gd name="connsiteX10" fmla="*/ 111617 w 1091041"/>
                <a:gd name="connsiteY10" fmla="*/ 25115 h 623336"/>
                <a:gd name="connsiteX11" fmla="*/ 257921 w 1091041"/>
                <a:gd name="connsiteY11" fmla="*/ 10078 h 623336"/>
                <a:gd name="connsiteX12" fmla="*/ 606613 w 1091041"/>
                <a:gd name="connsiteY12" fmla="*/ 86482 h 623336"/>
                <a:gd name="connsiteX13" fmla="*/ 1091041 w 1091041"/>
                <a:gd name="connsiteY13" fmla="*/ 309189 h 623336"/>
                <a:gd name="connsiteX14" fmla="*/ 1091041 w 1091041"/>
                <a:gd name="connsiteY14" fmla="*/ 300654 h 623336"/>
                <a:gd name="connsiteX15" fmla="*/ 523708 w 1091041"/>
                <a:gd name="connsiteY15" fmla="*/ 50718 h 623336"/>
                <a:gd name="connsiteX16" fmla="*/ 172984 w 1091041"/>
                <a:gd name="connsiteY16" fmla="*/ 3170 h 6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1041" h="623336">
                  <a:moveTo>
                    <a:pt x="172984" y="3170"/>
                  </a:moveTo>
                  <a:cubicBezTo>
                    <a:pt x="107148" y="10078"/>
                    <a:pt x="5141" y="47467"/>
                    <a:pt x="264" y="127528"/>
                  </a:cubicBezTo>
                  <a:cubicBezTo>
                    <a:pt x="-6239" y="234005"/>
                    <a:pt x="108773" y="298622"/>
                    <a:pt x="185989" y="351048"/>
                  </a:cubicBezTo>
                  <a:cubicBezTo>
                    <a:pt x="287996" y="420542"/>
                    <a:pt x="401381" y="470936"/>
                    <a:pt x="517612" y="510357"/>
                  </a:cubicBezTo>
                  <a:cubicBezTo>
                    <a:pt x="702524" y="572942"/>
                    <a:pt x="896782" y="602203"/>
                    <a:pt x="1090636" y="623336"/>
                  </a:cubicBezTo>
                  <a:lnTo>
                    <a:pt x="1090636" y="615208"/>
                  </a:lnTo>
                  <a:cubicBezTo>
                    <a:pt x="925230" y="596514"/>
                    <a:pt x="760232" y="572130"/>
                    <a:pt x="599297" y="527426"/>
                  </a:cubicBezTo>
                  <a:cubicBezTo>
                    <a:pt x="492414" y="497758"/>
                    <a:pt x="388782" y="457118"/>
                    <a:pt x="290840" y="405099"/>
                  </a:cubicBezTo>
                  <a:cubicBezTo>
                    <a:pt x="246136" y="381528"/>
                    <a:pt x="203464" y="353893"/>
                    <a:pt x="162012" y="325038"/>
                  </a:cubicBezTo>
                  <a:cubicBezTo>
                    <a:pt x="108366" y="287243"/>
                    <a:pt x="33182" y="238475"/>
                    <a:pt x="11237" y="173451"/>
                  </a:cubicBezTo>
                  <a:cubicBezTo>
                    <a:pt x="-13554" y="99893"/>
                    <a:pt x="52284" y="47061"/>
                    <a:pt x="111617" y="25115"/>
                  </a:cubicBezTo>
                  <a:cubicBezTo>
                    <a:pt x="158353" y="8046"/>
                    <a:pt x="208748" y="7234"/>
                    <a:pt x="257921" y="10078"/>
                  </a:cubicBezTo>
                  <a:cubicBezTo>
                    <a:pt x="377404" y="16581"/>
                    <a:pt x="494446" y="47061"/>
                    <a:pt x="606613" y="86482"/>
                  </a:cubicBezTo>
                  <a:cubicBezTo>
                    <a:pt x="774456" y="145410"/>
                    <a:pt x="931733" y="229534"/>
                    <a:pt x="1091041" y="309189"/>
                  </a:cubicBezTo>
                  <a:lnTo>
                    <a:pt x="1091041" y="300654"/>
                  </a:lnTo>
                  <a:cubicBezTo>
                    <a:pt x="905724" y="208402"/>
                    <a:pt x="722844" y="111272"/>
                    <a:pt x="523708" y="50718"/>
                  </a:cubicBezTo>
                  <a:cubicBezTo>
                    <a:pt x="413166" y="17394"/>
                    <a:pt x="287996" y="-9429"/>
                    <a:pt x="172984" y="3170"/>
                  </a:cubicBezTo>
                  <a:close/>
                </a:path>
              </a:pathLst>
            </a:custGeom>
            <a:grpFill/>
            <a:ln w="406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D03AAB8-ACDC-4E71-AACC-24AEF8DEE9D7}"/>
                </a:ext>
              </a:extLst>
            </p:cNvPr>
            <p:cNvSpPr/>
            <p:nvPr/>
          </p:nvSpPr>
          <p:spPr>
            <a:xfrm>
              <a:off x="0" y="698441"/>
              <a:ext cx="2774820" cy="3364136"/>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1BA197-0032-4357-B0FC-7D7FAAECC258}"/>
                </a:ext>
              </a:extLst>
            </p:cNvPr>
            <p:cNvSpPr/>
            <p:nvPr/>
          </p:nvSpPr>
          <p:spPr>
            <a:xfrm>
              <a:off x="4620532" y="772875"/>
              <a:ext cx="1043889" cy="1017720"/>
            </a:xfrm>
            <a:custGeom>
              <a:avLst/>
              <a:gdLst>
                <a:gd name="connsiteX0" fmla="*/ 904475 w 1043889"/>
                <a:gd name="connsiteY0" fmla="*/ 300 h 1017720"/>
                <a:gd name="connsiteX1" fmla="*/ 565131 w 1043889"/>
                <a:gd name="connsiteY1" fmla="*/ 71420 h 1017720"/>
                <a:gd name="connsiteX2" fmla="*/ 75013 w 1043889"/>
                <a:gd name="connsiteY2" fmla="*/ 533091 h 1017720"/>
                <a:gd name="connsiteX3" fmla="*/ 13646 w 1043889"/>
                <a:gd name="connsiteY3" fmla="*/ 743606 h 1017720"/>
                <a:gd name="connsiteX4" fmla="*/ 70949 w 1043889"/>
                <a:gd name="connsiteY4" fmla="*/ 1008579 h 1017720"/>
                <a:gd name="connsiteX5" fmla="*/ 199371 w 1043889"/>
                <a:gd name="connsiteY5" fmla="*/ 987446 h 1017720"/>
                <a:gd name="connsiteX6" fmla="*/ 392005 w 1043889"/>
                <a:gd name="connsiteY6" fmla="*/ 843987 h 1017720"/>
                <a:gd name="connsiteX7" fmla="*/ 996321 w 1043889"/>
                <a:gd name="connsiteY7" fmla="*/ 162454 h 1017720"/>
                <a:gd name="connsiteX8" fmla="*/ 1043464 w 1043889"/>
                <a:gd name="connsiteY8" fmla="*/ 83612 h 1017720"/>
                <a:gd name="connsiteX9" fmla="*/ 1025176 w 1043889"/>
                <a:gd name="connsiteY9" fmla="*/ 39721 h 1017720"/>
                <a:gd name="connsiteX10" fmla="*/ 904475 w 1043889"/>
                <a:gd name="connsiteY10" fmla="*/ 300 h 1017720"/>
                <a:gd name="connsiteX11" fmla="*/ 1017861 w 1043889"/>
                <a:gd name="connsiteY11" fmla="*/ 112467 h 1017720"/>
                <a:gd name="connsiteX12" fmla="*/ 969499 w 1043889"/>
                <a:gd name="connsiteY12" fmla="*/ 189276 h 1017720"/>
                <a:gd name="connsiteX13" fmla="*/ 837825 w 1043889"/>
                <a:gd name="connsiteY13" fmla="*/ 364028 h 1017720"/>
                <a:gd name="connsiteX14" fmla="*/ 558222 w 1043889"/>
                <a:gd name="connsiteY14" fmla="*/ 665171 h 1017720"/>
                <a:gd name="connsiteX15" fmla="*/ 412731 w 1043889"/>
                <a:gd name="connsiteY15" fmla="*/ 811881 h 1017720"/>
                <a:gd name="connsiteX16" fmla="*/ 228632 w 1043889"/>
                <a:gd name="connsiteY16" fmla="*/ 957779 h 1017720"/>
                <a:gd name="connsiteX17" fmla="*/ 127438 w 1043889"/>
                <a:gd name="connsiteY17" fmla="*/ 1004921 h 1017720"/>
                <a:gd name="connsiteX18" fmla="*/ 17304 w 1043889"/>
                <a:gd name="connsiteY18" fmla="*/ 917545 h 1017720"/>
                <a:gd name="connsiteX19" fmla="*/ 21368 w 1043889"/>
                <a:gd name="connsiteY19" fmla="*/ 746044 h 1017720"/>
                <a:gd name="connsiteX20" fmla="*/ 976408 w 1043889"/>
                <a:gd name="connsiteY20" fmla="*/ 11273 h 1017720"/>
                <a:gd name="connsiteX21" fmla="*/ 1017861 w 1043889"/>
                <a:gd name="connsiteY21" fmla="*/ 112467 h 10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3889" h="1017720">
                  <a:moveTo>
                    <a:pt x="904475" y="300"/>
                  </a:moveTo>
                  <a:cubicBezTo>
                    <a:pt x="787838" y="-106"/>
                    <a:pt x="672421" y="27529"/>
                    <a:pt x="565131" y="71420"/>
                  </a:cubicBezTo>
                  <a:cubicBezTo>
                    <a:pt x="352990" y="158390"/>
                    <a:pt x="172142" y="324201"/>
                    <a:pt x="75013" y="533091"/>
                  </a:cubicBezTo>
                  <a:cubicBezTo>
                    <a:pt x="44126" y="599740"/>
                    <a:pt x="24619" y="670860"/>
                    <a:pt x="13646" y="743606"/>
                  </a:cubicBezTo>
                  <a:cubicBezTo>
                    <a:pt x="-9519" y="835859"/>
                    <a:pt x="-10738" y="945180"/>
                    <a:pt x="70949" y="1008579"/>
                  </a:cubicBezTo>
                  <a:cubicBezTo>
                    <a:pt x="101022" y="1031743"/>
                    <a:pt x="174174" y="1005734"/>
                    <a:pt x="199371" y="987446"/>
                  </a:cubicBezTo>
                  <a:cubicBezTo>
                    <a:pt x="263989" y="940710"/>
                    <a:pt x="336328" y="901289"/>
                    <a:pt x="392005" y="843987"/>
                  </a:cubicBezTo>
                  <a:cubicBezTo>
                    <a:pt x="603739" y="626156"/>
                    <a:pt x="830104" y="419299"/>
                    <a:pt x="996321" y="162454"/>
                  </a:cubicBezTo>
                  <a:cubicBezTo>
                    <a:pt x="1010952" y="139695"/>
                    <a:pt x="1036149" y="110028"/>
                    <a:pt x="1043464" y="83612"/>
                  </a:cubicBezTo>
                  <a:cubicBezTo>
                    <a:pt x="1046715" y="71827"/>
                    <a:pt x="1030459" y="48255"/>
                    <a:pt x="1025176" y="39721"/>
                  </a:cubicBezTo>
                  <a:cubicBezTo>
                    <a:pt x="996321" y="-7421"/>
                    <a:pt x="954869" y="707"/>
                    <a:pt x="904475" y="300"/>
                  </a:cubicBezTo>
                  <a:close/>
                  <a:moveTo>
                    <a:pt x="1017861" y="112467"/>
                  </a:moveTo>
                  <a:cubicBezTo>
                    <a:pt x="1002417" y="138476"/>
                    <a:pt x="986161" y="164079"/>
                    <a:pt x="969499" y="189276"/>
                  </a:cubicBezTo>
                  <a:cubicBezTo>
                    <a:pt x="929265" y="250236"/>
                    <a:pt x="884155" y="307945"/>
                    <a:pt x="837825" y="364028"/>
                  </a:cubicBezTo>
                  <a:cubicBezTo>
                    <a:pt x="750449" y="469692"/>
                    <a:pt x="654539" y="567635"/>
                    <a:pt x="558222" y="665171"/>
                  </a:cubicBezTo>
                  <a:cubicBezTo>
                    <a:pt x="509861" y="713939"/>
                    <a:pt x="461093" y="762707"/>
                    <a:pt x="412731" y="811881"/>
                  </a:cubicBezTo>
                  <a:cubicBezTo>
                    <a:pt x="356648" y="869183"/>
                    <a:pt x="294469" y="912262"/>
                    <a:pt x="228632" y="957779"/>
                  </a:cubicBezTo>
                  <a:cubicBezTo>
                    <a:pt x="196120" y="980131"/>
                    <a:pt x="166046" y="995980"/>
                    <a:pt x="127438" y="1004921"/>
                  </a:cubicBezTo>
                  <a:cubicBezTo>
                    <a:pt x="64446" y="1019551"/>
                    <a:pt x="33153" y="965500"/>
                    <a:pt x="17304" y="917545"/>
                  </a:cubicBezTo>
                  <a:cubicBezTo>
                    <a:pt x="-578" y="863087"/>
                    <a:pt x="7957" y="800502"/>
                    <a:pt x="21368" y="746044"/>
                  </a:cubicBezTo>
                  <a:cubicBezTo>
                    <a:pt x="86392" y="299817"/>
                    <a:pt x="537902" y="-21645"/>
                    <a:pt x="976408" y="11273"/>
                  </a:cubicBezTo>
                  <a:cubicBezTo>
                    <a:pt x="1024363" y="14931"/>
                    <a:pt x="1036555" y="80361"/>
                    <a:pt x="1017861" y="112467"/>
                  </a:cubicBezTo>
                  <a:close/>
                </a:path>
              </a:pathLst>
            </a:custGeom>
            <a:grpFill/>
            <a:ln w="406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3F91295-A976-4A34-BA45-6641285AC757}"/>
                </a:ext>
              </a:extLst>
            </p:cNvPr>
            <p:cNvSpPr/>
            <p:nvPr/>
          </p:nvSpPr>
          <p:spPr>
            <a:xfrm>
              <a:off x="4461894" y="876637"/>
              <a:ext cx="7728886" cy="5600362"/>
            </a:xfrm>
            <a:custGeom>
              <a:avLst/>
              <a:gdLst>
                <a:gd name="connsiteX0" fmla="*/ 6654771 w 7728886"/>
                <a:gd name="connsiteY0" fmla="*/ 818254 h 5600362"/>
                <a:gd name="connsiteX1" fmla="*/ 6562925 w 7728886"/>
                <a:gd name="connsiteY1" fmla="*/ 777208 h 5600362"/>
                <a:gd name="connsiteX2" fmla="*/ 6441411 w 7728886"/>
                <a:gd name="connsiteY2" fmla="*/ 734942 h 5600362"/>
                <a:gd name="connsiteX3" fmla="*/ 6004938 w 7728886"/>
                <a:gd name="connsiteY3" fmla="*/ 542715 h 5600362"/>
                <a:gd name="connsiteX4" fmla="*/ 5040145 w 7728886"/>
                <a:gd name="connsiteY4" fmla="*/ 153790 h 5600362"/>
                <a:gd name="connsiteX5" fmla="*/ 4092419 w 7728886"/>
                <a:gd name="connsiteY5" fmla="*/ 6267 h 5600362"/>
                <a:gd name="connsiteX6" fmla="*/ 3615306 w 7728886"/>
                <a:gd name="connsiteY6" fmla="*/ 95269 h 5600362"/>
                <a:gd name="connsiteX7" fmla="*/ 3426330 w 7728886"/>
                <a:gd name="connsiteY7" fmla="*/ 148101 h 5600362"/>
                <a:gd name="connsiteX8" fmla="*/ 3317821 w 7728886"/>
                <a:gd name="connsiteY8" fmla="*/ 175329 h 5600362"/>
                <a:gd name="connsiteX9" fmla="*/ 3187773 w 7728886"/>
                <a:gd name="connsiteY9" fmla="*/ 210686 h 5600362"/>
                <a:gd name="connsiteX10" fmla="*/ 2963440 w 7728886"/>
                <a:gd name="connsiteY10" fmla="*/ 271240 h 5600362"/>
                <a:gd name="connsiteX11" fmla="*/ 2858182 w 7728886"/>
                <a:gd name="connsiteY11" fmla="*/ 296437 h 5600362"/>
                <a:gd name="connsiteX12" fmla="*/ 2838675 w 7728886"/>
                <a:gd name="connsiteY12" fmla="*/ 308629 h 5600362"/>
                <a:gd name="connsiteX13" fmla="*/ 2770806 w 7728886"/>
                <a:gd name="connsiteY13" fmla="*/ 329761 h 5600362"/>
                <a:gd name="connsiteX14" fmla="*/ 2340835 w 7728886"/>
                <a:gd name="connsiteY14" fmla="*/ 451681 h 5600362"/>
                <a:gd name="connsiteX15" fmla="*/ 1583306 w 7728886"/>
                <a:gd name="connsiteY15" fmla="*/ 824757 h 5600362"/>
                <a:gd name="connsiteX16" fmla="*/ 1499994 w 7728886"/>
                <a:gd name="connsiteY16" fmla="*/ 894657 h 5600362"/>
                <a:gd name="connsiteX17" fmla="*/ 1429280 w 7728886"/>
                <a:gd name="connsiteY17" fmla="*/ 941800 h 5600362"/>
                <a:gd name="connsiteX18" fmla="*/ 1253715 w 7728886"/>
                <a:gd name="connsiteY18" fmla="*/ 1118177 h 5600362"/>
                <a:gd name="connsiteX19" fmla="*/ 948915 w 7728886"/>
                <a:gd name="connsiteY19" fmla="*/ 1477435 h 5600362"/>
                <a:gd name="connsiteX20" fmla="*/ 670531 w 7728886"/>
                <a:gd name="connsiteY20" fmla="*/ 1886273 h 5600362"/>
                <a:gd name="connsiteX21" fmla="*/ 379142 w 7728886"/>
                <a:gd name="connsiteY21" fmla="*/ 2287390 h 5600362"/>
                <a:gd name="connsiteX22" fmla="*/ 122704 w 7728886"/>
                <a:gd name="connsiteY22" fmla="*/ 2645429 h 5600362"/>
                <a:gd name="connsiteX23" fmla="*/ 784 w 7728886"/>
                <a:gd name="connsiteY23" fmla="*/ 3046139 h 5600362"/>
                <a:gd name="connsiteX24" fmla="*/ 154810 w 7728886"/>
                <a:gd name="connsiteY24" fmla="*/ 3387109 h 5600362"/>
                <a:gd name="connsiteX25" fmla="*/ 396211 w 7728886"/>
                <a:gd name="connsiteY25" fmla="*/ 3624853 h 5600362"/>
                <a:gd name="connsiteX26" fmla="*/ 1064739 w 7728886"/>
                <a:gd name="connsiteY26" fmla="*/ 3925182 h 5600362"/>
                <a:gd name="connsiteX27" fmla="*/ 1920211 w 7728886"/>
                <a:gd name="connsiteY27" fmla="*/ 4041413 h 5600362"/>
                <a:gd name="connsiteX28" fmla="*/ 2433088 w 7728886"/>
                <a:gd name="connsiteY28" fmla="*/ 4060920 h 5600362"/>
                <a:gd name="connsiteX29" fmla="*/ 2937430 w 7728886"/>
                <a:gd name="connsiteY29" fmla="*/ 4178369 h 5600362"/>
                <a:gd name="connsiteX30" fmla="*/ 3653101 w 7728886"/>
                <a:gd name="connsiteY30" fmla="*/ 4818856 h 5600362"/>
                <a:gd name="connsiteX31" fmla="*/ 4335853 w 7728886"/>
                <a:gd name="connsiteY31" fmla="*/ 5471128 h 5600362"/>
                <a:gd name="connsiteX32" fmla="*/ 4495162 w 7728886"/>
                <a:gd name="connsiteY32" fmla="*/ 5600363 h 5600362"/>
                <a:gd name="connsiteX33" fmla="*/ 4508573 w 7728886"/>
                <a:gd name="connsiteY33" fmla="*/ 5600363 h 5600362"/>
                <a:gd name="connsiteX34" fmla="*/ 3896534 w 7728886"/>
                <a:gd name="connsiteY34" fmla="*/ 5059039 h 5600362"/>
                <a:gd name="connsiteX35" fmla="*/ 3567757 w 7728886"/>
                <a:gd name="connsiteY35" fmla="*/ 4714818 h 5600362"/>
                <a:gd name="connsiteX36" fmla="*/ 3251578 w 7728886"/>
                <a:gd name="connsiteY36" fmla="*/ 4366939 h 5600362"/>
                <a:gd name="connsiteX37" fmla="*/ 2412362 w 7728886"/>
                <a:gd name="connsiteY37" fmla="*/ 4051166 h 5600362"/>
                <a:gd name="connsiteX38" fmla="*/ 1899891 w 7728886"/>
                <a:gd name="connsiteY38" fmla="*/ 4032878 h 5600362"/>
                <a:gd name="connsiteX39" fmla="*/ 1394736 w 7728886"/>
                <a:gd name="connsiteY39" fmla="*/ 3983704 h 5600362"/>
                <a:gd name="connsiteX40" fmla="*/ 86941 w 7728886"/>
                <a:gd name="connsiteY40" fmla="*/ 3270472 h 5600362"/>
                <a:gd name="connsiteX41" fmla="*/ 58899 w 7728886"/>
                <a:gd name="connsiteY41" fmla="*/ 2781979 h 5600362"/>
                <a:gd name="connsiteX42" fmla="*/ 315744 w 7728886"/>
                <a:gd name="connsiteY42" fmla="*/ 2380049 h 5600362"/>
                <a:gd name="connsiteX43" fmla="*/ 596160 w 7728886"/>
                <a:gd name="connsiteY43" fmla="*/ 2019979 h 5600362"/>
                <a:gd name="connsiteX44" fmla="*/ 858694 w 7728886"/>
                <a:gd name="connsiteY44" fmla="*/ 1611547 h 5600362"/>
                <a:gd name="connsiteX45" fmla="*/ 1180970 w 7728886"/>
                <a:gd name="connsiteY45" fmla="*/ 1208398 h 5600362"/>
                <a:gd name="connsiteX46" fmla="*/ 1337027 w 7728886"/>
                <a:gd name="connsiteY46" fmla="*/ 1041774 h 5600362"/>
                <a:gd name="connsiteX47" fmla="*/ 1419526 w 7728886"/>
                <a:gd name="connsiteY47" fmla="*/ 960901 h 5600362"/>
                <a:gd name="connsiteX48" fmla="*/ 1504870 w 7728886"/>
                <a:gd name="connsiteY48" fmla="*/ 900347 h 5600362"/>
                <a:gd name="connsiteX49" fmla="*/ 2308323 w 7728886"/>
                <a:gd name="connsiteY49" fmla="*/ 470376 h 5600362"/>
                <a:gd name="connsiteX50" fmla="*/ 2737482 w 7728886"/>
                <a:gd name="connsiteY50" fmla="*/ 347237 h 5600362"/>
                <a:gd name="connsiteX51" fmla="*/ 2831766 w 7728886"/>
                <a:gd name="connsiteY51" fmla="*/ 321633 h 5600362"/>
                <a:gd name="connsiteX52" fmla="*/ 2906544 w 7728886"/>
                <a:gd name="connsiteY52" fmla="*/ 293185 h 5600362"/>
                <a:gd name="connsiteX53" fmla="*/ 3152010 w 7728886"/>
                <a:gd name="connsiteY53" fmla="*/ 229381 h 5600362"/>
                <a:gd name="connsiteX54" fmla="*/ 3373091 w 7728886"/>
                <a:gd name="connsiteY54" fmla="*/ 170859 h 5600362"/>
                <a:gd name="connsiteX55" fmla="*/ 3438522 w 7728886"/>
                <a:gd name="connsiteY55" fmla="*/ 148507 h 5600362"/>
                <a:gd name="connsiteX56" fmla="*/ 3575885 w 7728886"/>
                <a:gd name="connsiteY56" fmla="*/ 112337 h 5600362"/>
                <a:gd name="connsiteX57" fmla="*/ 4091200 w 7728886"/>
                <a:gd name="connsiteY57" fmla="*/ 13989 h 5600362"/>
                <a:gd name="connsiteX58" fmla="*/ 5075094 w 7728886"/>
                <a:gd name="connsiteY58" fmla="*/ 173704 h 5600362"/>
                <a:gd name="connsiteX59" fmla="*/ 6038262 w 7728886"/>
                <a:gd name="connsiteY59" fmla="*/ 565473 h 5600362"/>
                <a:gd name="connsiteX60" fmla="*/ 6262595 w 7728886"/>
                <a:gd name="connsiteY60" fmla="*/ 658945 h 5600362"/>
                <a:gd name="connsiteX61" fmla="*/ 6504810 w 7728886"/>
                <a:gd name="connsiteY61" fmla="*/ 773957 h 5600362"/>
                <a:gd name="connsiteX62" fmla="*/ 6594625 w 7728886"/>
                <a:gd name="connsiteY62" fmla="*/ 801185 h 5600362"/>
                <a:gd name="connsiteX63" fmla="*/ 6686877 w 7728886"/>
                <a:gd name="connsiteY63" fmla="*/ 841419 h 5600362"/>
                <a:gd name="connsiteX64" fmla="*/ 6928685 w 7728886"/>
                <a:gd name="connsiteY64" fmla="*/ 933672 h 5600362"/>
                <a:gd name="connsiteX65" fmla="*/ 7728886 w 7728886"/>
                <a:gd name="connsiteY65" fmla="*/ 1108830 h 5600362"/>
                <a:gd name="connsiteX66" fmla="*/ 7728886 w 7728886"/>
                <a:gd name="connsiteY66" fmla="*/ 1100702 h 5600362"/>
                <a:gd name="connsiteX67" fmla="*/ 6893329 w 7728886"/>
                <a:gd name="connsiteY67" fmla="*/ 912945 h 5600362"/>
                <a:gd name="connsiteX68" fmla="*/ 6654771 w 7728886"/>
                <a:gd name="connsiteY68" fmla="*/ 818254 h 560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28886" h="5600362">
                  <a:moveTo>
                    <a:pt x="6654771" y="818254"/>
                  </a:moveTo>
                  <a:cubicBezTo>
                    <a:pt x="6624698" y="805249"/>
                    <a:pt x="6594218" y="787368"/>
                    <a:pt x="6562925" y="777208"/>
                  </a:cubicBezTo>
                  <a:cubicBezTo>
                    <a:pt x="6521473" y="763797"/>
                    <a:pt x="6481645" y="754043"/>
                    <a:pt x="6441411" y="734942"/>
                  </a:cubicBezTo>
                  <a:cubicBezTo>
                    <a:pt x="6297953" y="665041"/>
                    <a:pt x="6152054" y="604081"/>
                    <a:pt x="6004938" y="542715"/>
                  </a:cubicBezTo>
                  <a:cubicBezTo>
                    <a:pt x="5685507" y="409009"/>
                    <a:pt x="5371361" y="258235"/>
                    <a:pt x="5040145" y="153790"/>
                  </a:cubicBezTo>
                  <a:cubicBezTo>
                    <a:pt x="4731686" y="56661"/>
                    <a:pt x="4418353" y="-23400"/>
                    <a:pt x="4092419" y="6267"/>
                  </a:cubicBezTo>
                  <a:cubicBezTo>
                    <a:pt x="3931078" y="20897"/>
                    <a:pt x="3772582" y="57880"/>
                    <a:pt x="3615306" y="95269"/>
                  </a:cubicBezTo>
                  <a:cubicBezTo>
                    <a:pt x="3555565" y="109493"/>
                    <a:pt x="3477942" y="113963"/>
                    <a:pt x="3426330" y="148101"/>
                  </a:cubicBezTo>
                  <a:cubicBezTo>
                    <a:pt x="3398288" y="166795"/>
                    <a:pt x="3350333" y="168014"/>
                    <a:pt x="3317821" y="175329"/>
                  </a:cubicBezTo>
                  <a:cubicBezTo>
                    <a:pt x="3273523" y="185083"/>
                    <a:pt x="3231258" y="197275"/>
                    <a:pt x="3187773" y="210686"/>
                  </a:cubicBezTo>
                  <a:cubicBezTo>
                    <a:pt x="3113808" y="233445"/>
                    <a:pt x="3038624" y="252952"/>
                    <a:pt x="2963440" y="271240"/>
                  </a:cubicBezTo>
                  <a:cubicBezTo>
                    <a:pt x="2928490" y="279774"/>
                    <a:pt x="2892726" y="286277"/>
                    <a:pt x="2858182" y="296437"/>
                  </a:cubicBezTo>
                  <a:cubicBezTo>
                    <a:pt x="2852899" y="298062"/>
                    <a:pt x="2843146" y="305377"/>
                    <a:pt x="2838675" y="308629"/>
                  </a:cubicBezTo>
                  <a:cubicBezTo>
                    <a:pt x="2819981" y="321227"/>
                    <a:pt x="2792346" y="324072"/>
                    <a:pt x="2770806" y="329761"/>
                  </a:cubicBezTo>
                  <a:cubicBezTo>
                    <a:pt x="2626941" y="368369"/>
                    <a:pt x="2483075" y="406571"/>
                    <a:pt x="2340835" y="451681"/>
                  </a:cubicBezTo>
                  <a:cubicBezTo>
                    <a:pt x="2070579" y="536619"/>
                    <a:pt x="1808451" y="650005"/>
                    <a:pt x="1583306" y="824757"/>
                  </a:cubicBezTo>
                  <a:cubicBezTo>
                    <a:pt x="1554858" y="847109"/>
                    <a:pt x="1527222" y="870680"/>
                    <a:pt x="1499994" y="894657"/>
                  </a:cubicBezTo>
                  <a:cubicBezTo>
                    <a:pt x="1477235" y="914571"/>
                    <a:pt x="1451226" y="921480"/>
                    <a:pt x="1429280" y="941800"/>
                  </a:cubicBezTo>
                  <a:cubicBezTo>
                    <a:pt x="1368320" y="997883"/>
                    <a:pt x="1310611" y="1057624"/>
                    <a:pt x="1253715" y="1118177"/>
                  </a:cubicBezTo>
                  <a:cubicBezTo>
                    <a:pt x="1146832" y="1232376"/>
                    <a:pt x="1041574" y="1351045"/>
                    <a:pt x="948915" y="1477435"/>
                  </a:cubicBezTo>
                  <a:cubicBezTo>
                    <a:pt x="850566" y="1611547"/>
                    <a:pt x="755469" y="1743221"/>
                    <a:pt x="670531" y="1886273"/>
                  </a:cubicBezTo>
                  <a:cubicBezTo>
                    <a:pt x="585187" y="2030139"/>
                    <a:pt x="483587" y="2157749"/>
                    <a:pt x="379142" y="2287390"/>
                  </a:cubicBezTo>
                  <a:cubicBezTo>
                    <a:pt x="286890" y="2401995"/>
                    <a:pt x="197888" y="2519038"/>
                    <a:pt x="122704" y="2645429"/>
                  </a:cubicBezTo>
                  <a:cubicBezTo>
                    <a:pt x="48739" y="2769787"/>
                    <a:pt x="-7344" y="2898616"/>
                    <a:pt x="784" y="3046139"/>
                  </a:cubicBezTo>
                  <a:cubicBezTo>
                    <a:pt x="7693" y="3172529"/>
                    <a:pt x="81251" y="3288353"/>
                    <a:pt x="154810" y="3387109"/>
                  </a:cubicBezTo>
                  <a:cubicBezTo>
                    <a:pt x="222678" y="3478142"/>
                    <a:pt x="305990" y="3556577"/>
                    <a:pt x="396211" y="3624853"/>
                  </a:cubicBezTo>
                  <a:cubicBezTo>
                    <a:pt x="592909" y="3773189"/>
                    <a:pt x="828621" y="3863409"/>
                    <a:pt x="1064739" y="3925182"/>
                  </a:cubicBezTo>
                  <a:cubicBezTo>
                    <a:pt x="1343530" y="3997928"/>
                    <a:pt x="1632886" y="4032472"/>
                    <a:pt x="1920211" y="4041413"/>
                  </a:cubicBezTo>
                  <a:cubicBezTo>
                    <a:pt x="2091306" y="4046696"/>
                    <a:pt x="2262400" y="4046696"/>
                    <a:pt x="2433088" y="4060920"/>
                  </a:cubicBezTo>
                  <a:cubicBezTo>
                    <a:pt x="2605808" y="4075144"/>
                    <a:pt x="2775683" y="4115784"/>
                    <a:pt x="2937430" y="4178369"/>
                  </a:cubicBezTo>
                  <a:cubicBezTo>
                    <a:pt x="3246294" y="4297851"/>
                    <a:pt x="3434864" y="4584770"/>
                    <a:pt x="3653101" y="4818856"/>
                  </a:cubicBezTo>
                  <a:cubicBezTo>
                    <a:pt x="3867680" y="5049285"/>
                    <a:pt x="4094858" y="5268335"/>
                    <a:pt x="4335853" y="5471128"/>
                  </a:cubicBezTo>
                  <a:cubicBezTo>
                    <a:pt x="4388278" y="5515019"/>
                    <a:pt x="4441517" y="5558098"/>
                    <a:pt x="4495162" y="5600363"/>
                  </a:cubicBezTo>
                  <a:lnTo>
                    <a:pt x="4508573" y="5600363"/>
                  </a:lnTo>
                  <a:cubicBezTo>
                    <a:pt x="4293994" y="5432114"/>
                    <a:pt x="4090387" y="5250859"/>
                    <a:pt x="3896534" y="5059039"/>
                  </a:cubicBezTo>
                  <a:cubicBezTo>
                    <a:pt x="3783555" y="4947279"/>
                    <a:pt x="3674640" y="4832267"/>
                    <a:pt x="3567757" y="4714818"/>
                  </a:cubicBezTo>
                  <a:cubicBezTo>
                    <a:pt x="3462499" y="4599400"/>
                    <a:pt x="3365776" y="4473823"/>
                    <a:pt x="3251578" y="4366939"/>
                  </a:cubicBezTo>
                  <a:cubicBezTo>
                    <a:pt x="3027651" y="4157237"/>
                    <a:pt x="2710253" y="4075957"/>
                    <a:pt x="2412362" y="4051166"/>
                  </a:cubicBezTo>
                  <a:cubicBezTo>
                    <a:pt x="2242080" y="4036942"/>
                    <a:pt x="2070579" y="4037755"/>
                    <a:pt x="1899891" y="4032878"/>
                  </a:cubicBezTo>
                  <a:cubicBezTo>
                    <a:pt x="1729610" y="4027595"/>
                    <a:pt x="1562579" y="4009307"/>
                    <a:pt x="1394736" y="3983704"/>
                  </a:cubicBezTo>
                  <a:cubicBezTo>
                    <a:pt x="898928" y="3908520"/>
                    <a:pt x="355978" y="3728891"/>
                    <a:pt x="86941" y="3270472"/>
                  </a:cubicBezTo>
                  <a:cubicBezTo>
                    <a:pt x="-3280" y="3116853"/>
                    <a:pt x="-17504" y="2945352"/>
                    <a:pt x="58899" y="2781979"/>
                  </a:cubicBezTo>
                  <a:cubicBezTo>
                    <a:pt x="126362" y="2637301"/>
                    <a:pt x="218614" y="2505627"/>
                    <a:pt x="315744" y="2380049"/>
                  </a:cubicBezTo>
                  <a:cubicBezTo>
                    <a:pt x="408810" y="2259755"/>
                    <a:pt x="513254" y="2147182"/>
                    <a:pt x="596160" y="2019979"/>
                  </a:cubicBezTo>
                  <a:cubicBezTo>
                    <a:pt x="684755" y="1883835"/>
                    <a:pt x="762378" y="1742814"/>
                    <a:pt x="858694" y="1611547"/>
                  </a:cubicBezTo>
                  <a:cubicBezTo>
                    <a:pt x="960701" y="1472965"/>
                    <a:pt x="1065552" y="1336008"/>
                    <a:pt x="1180970" y="1208398"/>
                  </a:cubicBezTo>
                  <a:cubicBezTo>
                    <a:pt x="1232176" y="1151909"/>
                    <a:pt x="1283789" y="1096232"/>
                    <a:pt x="1337027" y="1041774"/>
                  </a:cubicBezTo>
                  <a:cubicBezTo>
                    <a:pt x="1363850" y="1014139"/>
                    <a:pt x="1391485" y="987317"/>
                    <a:pt x="1419526" y="960901"/>
                  </a:cubicBezTo>
                  <a:cubicBezTo>
                    <a:pt x="1445942" y="936110"/>
                    <a:pt x="1478454" y="924325"/>
                    <a:pt x="1504870" y="900347"/>
                  </a:cubicBezTo>
                  <a:cubicBezTo>
                    <a:pt x="1733267" y="693083"/>
                    <a:pt x="2018560" y="565473"/>
                    <a:pt x="2308323" y="470376"/>
                  </a:cubicBezTo>
                  <a:cubicBezTo>
                    <a:pt x="2449750" y="424046"/>
                    <a:pt x="2593616" y="385438"/>
                    <a:pt x="2737482" y="347237"/>
                  </a:cubicBezTo>
                  <a:cubicBezTo>
                    <a:pt x="2768774" y="338702"/>
                    <a:pt x="2800474" y="330981"/>
                    <a:pt x="2831766" y="321633"/>
                  </a:cubicBezTo>
                  <a:cubicBezTo>
                    <a:pt x="2856963" y="313912"/>
                    <a:pt x="2878909" y="299688"/>
                    <a:pt x="2906544" y="293185"/>
                  </a:cubicBezTo>
                  <a:cubicBezTo>
                    <a:pt x="2989043" y="273678"/>
                    <a:pt x="3070730" y="252952"/>
                    <a:pt x="3152010" y="229381"/>
                  </a:cubicBezTo>
                  <a:cubicBezTo>
                    <a:pt x="3225974" y="208248"/>
                    <a:pt x="3297907" y="187521"/>
                    <a:pt x="3373091" y="170859"/>
                  </a:cubicBezTo>
                  <a:cubicBezTo>
                    <a:pt x="3398694" y="165169"/>
                    <a:pt x="3416982" y="162731"/>
                    <a:pt x="3438522" y="148507"/>
                  </a:cubicBezTo>
                  <a:cubicBezTo>
                    <a:pt x="3473472" y="125342"/>
                    <a:pt x="3535245" y="122091"/>
                    <a:pt x="3575885" y="112337"/>
                  </a:cubicBezTo>
                  <a:cubicBezTo>
                    <a:pt x="3746166" y="71291"/>
                    <a:pt x="3916854" y="31464"/>
                    <a:pt x="4091200" y="13989"/>
                  </a:cubicBezTo>
                  <a:cubicBezTo>
                    <a:pt x="4426886" y="-20149"/>
                    <a:pt x="4758915" y="70072"/>
                    <a:pt x="5075094" y="173704"/>
                  </a:cubicBezTo>
                  <a:cubicBezTo>
                    <a:pt x="5405091" y="281806"/>
                    <a:pt x="5718426" y="432174"/>
                    <a:pt x="6038262" y="565473"/>
                  </a:cubicBezTo>
                  <a:cubicBezTo>
                    <a:pt x="6113041" y="596766"/>
                    <a:pt x="6187818" y="627653"/>
                    <a:pt x="6262595" y="658945"/>
                  </a:cubicBezTo>
                  <a:cubicBezTo>
                    <a:pt x="6345094" y="693489"/>
                    <a:pt x="6423123" y="737787"/>
                    <a:pt x="6504810" y="773957"/>
                  </a:cubicBezTo>
                  <a:cubicBezTo>
                    <a:pt x="6533258" y="786555"/>
                    <a:pt x="6565363" y="788181"/>
                    <a:pt x="6594625" y="801185"/>
                  </a:cubicBezTo>
                  <a:cubicBezTo>
                    <a:pt x="6625105" y="815003"/>
                    <a:pt x="6655990" y="828414"/>
                    <a:pt x="6686877" y="841419"/>
                  </a:cubicBezTo>
                  <a:cubicBezTo>
                    <a:pt x="6766531" y="875150"/>
                    <a:pt x="6846998" y="905224"/>
                    <a:pt x="6928685" y="933672"/>
                  </a:cubicBezTo>
                  <a:cubicBezTo>
                    <a:pt x="7187562" y="1023080"/>
                    <a:pt x="7456598" y="1081601"/>
                    <a:pt x="7728886" y="1108830"/>
                  </a:cubicBezTo>
                  <a:lnTo>
                    <a:pt x="7728886" y="1100702"/>
                  </a:lnTo>
                  <a:cubicBezTo>
                    <a:pt x="7444001" y="1072254"/>
                    <a:pt x="7163990" y="1008043"/>
                    <a:pt x="6893329" y="912945"/>
                  </a:cubicBezTo>
                  <a:cubicBezTo>
                    <a:pt x="6813674" y="884091"/>
                    <a:pt x="6733613" y="852392"/>
                    <a:pt x="6654771" y="818254"/>
                  </a:cubicBezTo>
                  <a:close/>
                </a:path>
              </a:pathLst>
            </a:custGeom>
            <a:grpFill/>
            <a:ln w="406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F56B221-E377-487C-86EB-EC9A5A932C73}"/>
                </a:ext>
              </a:extLst>
            </p:cNvPr>
            <p:cNvSpPr/>
            <p:nvPr/>
          </p:nvSpPr>
          <p:spPr>
            <a:xfrm>
              <a:off x="11643360" y="5875528"/>
              <a:ext cx="548233" cy="601472"/>
            </a:xfrm>
            <a:custGeom>
              <a:avLst/>
              <a:gdLst>
                <a:gd name="connsiteX0" fmla="*/ 0 w 548233"/>
                <a:gd name="connsiteY0" fmla="*/ 601472 h 601472"/>
                <a:gd name="connsiteX1" fmla="*/ 10160 w 548233"/>
                <a:gd name="connsiteY1" fmla="*/ 601472 h 601472"/>
                <a:gd name="connsiteX2" fmla="*/ 548233 w 548233"/>
                <a:gd name="connsiteY2" fmla="*/ 10160 h 601472"/>
                <a:gd name="connsiteX3" fmla="*/ 548233 w 548233"/>
                <a:gd name="connsiteY3" fmla="*/ 0 h 601472"/>
                <a:gd name="connsiteX4" fmla="*/ 0 w 548233"/>
                <a:gd name="connsiteY4" fmla="*/ 601472 h 60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33" h="601472">
                  <a:moveTo>
                    <a:pt x="0" y="601472"/>
                  </a:moveTo>
                  <a:lnTo>
                    <a:pt x="10160" y="601472"/>
                  </a:lnTo>
                  <a:cubicBezTo>
                    <a:pt x="178003" y="393395"/>
                    <a:pt x="332029" y="165405"/>
                    <a:pt x="548233" y="10160"/>
                  </a:cubicBezTo>
                  <a:lnTo>
                    <a:pt x="548233" y="0"/>
                  </a:lnTo>
                  <a:cubicBezTo>
                    <a:pt x="327965" y="157277"/>
                    <a:pt x="171501" y="390144"/>
                    <a:pt x="0" y="601472"/>
                  </a:cubicBezTo>
                  <a:close/>
                </a:path>
              </a:pathLst>
            </a:custGeom>
            <a:grpFill/>
            <a:ln w="406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038BAFE-442D-4C50-921A-0C8BC2C8366E}"/>
                </a:ext>
              </a:extLst>
            </p:cNvPr>
            <p:cNvSpPr/>
            <p:nvPr/>
          </p:nvSpPr>
          <p:spPr>
            <a:xfrm>
              <a:off x="-812" y="962194"/>
              <a:ext cx="2632045" cy="2965864"/>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F23EE0F-32E4-41D9-A578-E0E0BC2F3DFB}"/>
                </a:ext>
              </a:extLst>
            </p:cNvPr>
            <p:cNvSpPr/>
            <p:nvPr/>
          </p:nvSpPr>
          <p:spPr>
            <a:xfrm>
              <a:off x="4665001" y="1011570"/>
              <a:ext cx="7525778" cy="5464210"/>
            </a:xfrm>
            <a:custGeom>
              <a:avLst/>
              <a:gdLst>
                <a:gd name="connsiteX0" fmla="*/ 7184810 w 7525778"/>
                <a:gd name="connsiteY0" fmla="*/ 1003158 h 5464210"/>
                <a:gd name="connsiteX1" fmla="*/ 7070205 w 7525778"/>
                <a:gd name="connsiteY1" fmla="*/ 978367 h 5464210"/>
                <a:gd name="connsiteX2" fmla="*/ 7022656 w 7525778"/>
                <a:gd name="connsiteY2" fmla="*/ 962924 h 5464210"/>
                <a:gd name="connsiteX3" fmla="*/ 6764186 w 7525778"/>
                <a:gd name="connsiteY3" fmla="*/ 919033 h 5464210"/>
                <a:gd name="connsiteX4" fmla="*/ 6311456 w 7525778"/>
                <a:gd name="connsiteY4" fmla="*/ 746719 h 5464210"/>
                <a:gd name="connsiteX5" fmla="*/ 5845315 w 7525778"/>
                <a:gd name="connsiteY5" fmla="*/ 543519 h 5464210"/>
                <a:gd name="connsiteX6" fmla="*/ 4919536 w 7525778"/>
                <a:gd name="connsiteY6" fmla="*/ 170850 h 5464210"/>
                <a:gd name="connsiteX7" fmla="*/ 4440797 w 7525778"/>
                <a:gd name="connsiteY7" fmla="*/ 53807 h 5464210"/>
                <a:gd name="connsiteX8" fmla="*/ 3951085 w 7525778"/>
                <a:gd name="connsiteY8" fmla="*/ 1382 h 5464210"/>
                <a:gd name="connsiteX9" fmla="*/ 3462592 w 7525778"/>
                <a:gd name="connsiteY9" fmla="*/ 73314 h 5464210"/>
                <a:gd name="connsiteX10" fmla="*/ 2978163 w 7525778"/>
                <a:gd name="connsiteY10" fmla="*/ 174102 h 5464210"/>
                <a:gd name="connsiteX11" fmla="*/ 2044662 w 7525778"/>
                <a:gd name="connsiteY11" fmla="*/ 459394 h 5464210"/>
                <a:gd name="connsiteX12" fmla="*/ 1247306 w 7525778"/>
                <a:gd name="connsiteY12" fmla="*/ 957641 h 5464210"/>
                <a:gd name="connsiteX13" fmla="*/ 925436 w 7525778"/>
                <a:gd name="connsiteY13" fmla="*/ 1303081 h 5464210"/>
                <a:gd name="connsiteX14" fmla="*/ 780758 w 7525778"/>
                <a:gd name="connsiteY14" fmla="*/ 1497340 h 5464210"/>
                <a:gd name="connsiteX15" fmla="*/ 632016 w 7525778"/>
                <a:gd name="connsiteY15" fmla="*/ 1722892 h 5464210"/>
                <a:gd name="connsiteX16" fmla="*/ 105728 w 7525778"/>
                <a:gd name="connsiteY16" fmla="*/ 2516185 h 5464210"/>
                <a:gd name="connsiteX17" fmla="*/ 64 w 7525778"/>
                <a:gd name="connsiteY17" fmla="*/ 2919334 h 5464210"/>
                <a:gd name="connsiteX18" fmla="*/ 146774 w 7525778"/>
                <a:gd name="connsiteY18" fmla="*/ 3234700 h 5464210"/>
                <a:gd name="connsiteX19" fmla="*/ 1648422 w 7525778"/>
                <a:gd name="connsiteY19" fmla="*/ 3786185 h 5464210"/>
                <a:gd name="connsiteX20" fmla="*/ 2485200 w 7525778"/>
                <a:gd name="connsiteY20" fmla="*/ 3811788 h 5464210"/>
                <a:gd name="connsiteX21" fmla="*/ 2894445 w 7525778"/>
                <a:gd name="connsiteY21" fmla="*/ 3910543 h 5464210"/>
                <a:gd name="connsiteX22" fmla="*/ 3221190 w 7525778"/>
                <a:gd name="connsiteY22" fmla="*/ 4179580 h 5464210"/>
                <a:gd name="connsiteX23" fmla="*/ 3520707 w 7525778"/>
                <a:gd name="connsiteY23" fmla="*/ 4581510 h 5464210"/>
                <a:gd name="connsiteX24" fmla="*/ 3827539 w 7525778"/>
                <a:gd name="connsiteY24" fmla="*/ 4926544 h 5464210"/>
                <a:gd name="connsiteX25" fmla="*/ 3983597 w 7525778"/>
                <a:gd name="connsiteY25" fmla="*/ 5085040 h 5464210"/>
                <a:gd name="connsiteX26" fmla="*/ 4179482 w 7525778"/>
                <a:gd name="connsiteY26" fmla="*/ 5252476 h 5464210"/>
                <a:gd name="connsiteX27" fmla="*/ 4439984 w 7525778"/>
                <a:gd name="connsiteY27" fmla="*/ 5464210 h 5464210"/>
                <a:gd name="connsiteX28" fmla="*/ 4452582 w 7525778"/>
                <a:gd name="connsiteY28" fmla="*/ 5464210 h 5464210"/>
                <a:gd name="connsiteX29" fmla="*/ 4169727 w 7525778"/>
                <a:gd name="connsiteY29" fmla="*/ 5234188 h 5464210"/>
                <a:gd name="connsiteX30" fmla="*/ 3819818 w 7525778"/>
                <a:gd name="connsiteY30" fmla="*/ 4907849 h 5464210"/>
                <a:gd name="connsiteX31" fmla="*/ 3492666 w 7525778"/>
                <a:gd name="connsiteY31" fmla="*/ 4531522 h 5464210"/>
                <a:gd name="connsiteX32" fmla="*/ 3213875 w 7525778"/>
                <a:gd name="connsiteY32" fmla="*/ 4158041 h 5464210"/>
                <a:gd name="connsiteX33" fmla="*/ 2911920 w 7525778"/>
                <a:gd name="connsiteY33" fmla="*/ 3909730 h 5464210"/>
                <a:gd name="connsiteX34" fmla="*/ 2548598 w 7525778"/>
                <a:gd name="connsiteY34" fmla="*/ 3810975 h 5464210"/>
                <a:gd name="connsiteX35" fmla="*/ 1732547 w 7525778"/>
                <a:gd name="connsiteY35" fmla="*/ 3780495 h 5464210"/>
                <a:gd name="connsiteX36" fmla="*/ 140678 w 7525778"/>
                <a:gd name="connsiteY36" fmla="*/ 3216412 h 5464210"/>
                <a:gd name="connsiteX37" fmla="*/ 26886 w 7525778"/>
                <a:gd name="connsiteY37" fmla="*/ 3026623 h 5464210"/>
                <a:gd name="connsiteX38" fmla="*/ 20790 w 7525778"/>
                <a:gd name="connsiteY38" fmla="*/ 2778313 h 5464210"/>
                <a:gd name="connsiteX39" fmla="*/ 210579 w 7525778"/>
                <a:gd name="connsiteY39" fmla="*/ 2336556 h 5464210"/>
                <a:gd name="connsiteX40" fmla="*/ 486118 w 7525778"/>
                <a:gd name="connsiteY40" fmla="*/ 1929750 h 5464210"/>
                <a:gd name="connsiteX41" fmla="*/ 767754 w 7525778"/>
                <a:gd name="connsiteY41" fmla="*/ 1534322 h 5464210"/>
                <a:gd name="connsiteX42" fmla="*/ 908774 w 7525778"/>
                <a:gd name="connsiteY42" fmla="*/ 1338844 h 5464210"/>
                <a:gd name="connsiteX43" fmla="*/ 1085558 w 7525778"/>
                <a:gd name="connsiteY43" fmla="*/ 1128329 h 5464210"/>
                <a:gd name="connsiteX44" fmla="*/ 1460259 w 7525778"/>
                <a:gd name="connsiteY44" fmla="*/ 789798 h 5464210"/>
                <a:gd name="connsiteX45" fmla="*/ 1883322 w 7525778"/>
                <a:gd name="connsiteY45" fmla="*/ 539049 h 5464210"/>
                <a:gd name="connsiteX46" fmla="*/ 2359216 w 7525778"/>
                <a:gd name="connsiteY46" fmla="*/ 354950 h 5464210"/>
                <a:gd name="connsiteX47" fmla="*/ 3306941 w 7525778"/>
                <a:gd name="connsiteY47" fmla="*/ 110297 h 5464210"/>
                <a:gd name="connsiteX48" fmla="*/ 4357891 w 7525778"/>
                <a:gd name="connsiteY48" fmla="*/ 42428 h 5464210"/>
                <a:gd name="connsiteX49" fmla="*/ 5221491 w 7525778"/>
                <a:gd name="connsiteY49" fmla="*/ 284236 h 5464210"/>
                <a:gd name="connsiteX50" fmla="*/ 6103786 w 7525778"/>
                <a:gd name="connsiteY50" fmla="*/ 666252 h 5464210"/>
                <a:gd name="connsiteX51" fmla="*/ 6907238 w 7525778"/>
                <a:gd name="connsiteY51" fmla="*/ 957234 h 5464210"/>
                <a:gd name="connsiteX52" fmla="*/ 6983642 w 7525778"/>
                <a:gd name="connsiteY52" fmla="*/ 966582 h 5464210"/>
                <a:gd name="connsiteX53" fmla="*/ 7055574 w 7525778"/>
                <a:gd name="connsiteY53" fmla="*/ 977148 h 5464210"/>
                <a:gd name="connsiteX54" fmla="*/ 7075082 w 7525778"/>
                <a:gd name="connsiteY54" fmla="*/ 989340 h 5464210"/>
                <a:gd name="connsiteX55" fmla="*/ 7278282 w 7525778"/>
                <a:gd name="connsiteY55" fmla="*/ 1021852 h 5464210"/>
                <a:gd name="connsiteX56" fmla="*/ 7509523 w 7525778"/>
                <a:gd name="connsiteY56" fmla="*/ 1055990 h 5464210"/>
                <a:gd name="connsiteX57" fmla="*/ 7525779 w 7525778"/>
                <a:gd name="connsiteY57" fmla="*/ 1059241 h 5464210"/>
                <a:gd name="connsiteX58" fmla="*/ 7525779 w 7525778"/>
                <a:gd name="connsiteY58" fmla="*/ 1051519 h 5464210"/>
                <a:gd name="connsiteX59" fmla="*/ 7431901 w 7525778"/>
                <a:gd name="connsiteY59" fmla="*/ 1033638 h 5464210"/>
                <a:gd name="connsiteX60" fmla="*/ 7184810 w 7525778"/>
                <a:gd name="connsiteY60" fmla="*/ 1003158 h 54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525778" h="5464210">
                  <a:moveTo>
                    <a:pt x="7184810" y="1003158"/>
                  </a:moveTo>
                  <a:cubicBezTo>
                    <a:pt x="7149453" y="998281"/>
                    <a:pt x="7101498" y="996655"/>
                    <a:pt x="7070205" y="978367"/>
                  </a:cubicBezTo>
                  <a:cubicBezTo>
                    <a:pt x="7050698" y="966988"/>
                    <a:pt x="7045821" y="964143"/>
                    <a:pt x="7022656" y="962924"/>
                  </a:cubicBezTo>
                  <a:cubicBezTo>
                    <a:pt x="6935280" y="958860"/>
                    <a:pt x="6848717" y="941385"/>
                    <a:pt x="6764186" y="919033"/>
                  </a:cubicBezTo>
                  <a:cubicBezTo>
                    <a:pt x="6608128" y="877174"/>
                    <a:pt x="6459792" y="810118"/>
                    <a:pt x="6311456" y="746719"/>
                  </a:cubicBezTo>
                  <a:cubicBezTo>
                    <a:pt x="6155805" y="679663"/>
                    <a:pt x="6000154" y="613014"/>
                    <a:pt x="5845315" y="543519"/>
                  </a:cubicBezTo>
                  <a:cubicBezTo>
                    <a:pt x="5542547" y="407782"/>
                    <a:pt x="5238154" y="265948"/>
                    <a:pt x="4919536" y="170850"/>
                  </a:cubicBezTo>
                  <a:cubicBezTo>
                    <a:pt x="4761853" y="124114"/>
                    <a:pt x="4600918" y="90383"/>
                    <a:pt x="4440797" y="53807"/>
                  </a:cubicBezTo>
                  <a:cubicBezTo>
                    <a:pt x="4277424" y="16418"/>
                    <a:pt x="4119334" y="-5934"/>
                    <a:pt x="3951085" y="1382"/>
                  </a:cubicBezTo>
                  <a:cubicBezTo>
                    <a:pt x="3786086" y="8290"/>
                    <a:pt x="3624339" y="43647"/>
                    <a:pt x="3462592" y="73314"/>
                  </a:cubicBezTo>
                  <a:cubicBezTo>
                    <a:pt x="3300438" y="102982"/>
                    <a:pt x="3138691" y="136713"/>
                    <a:pt x="2978163" y="174102"/>
                  </a:cubicBezTo>
                  <a:cubicBezTo>
                    <a:pt x="2661171" y="248473"/>
                    <a:pt x="2348650" y="342351"/>
                    <a:pt x="2044662" y="459394"/>
                  </a:cubicBezTo>
                  <a:cubicBezTo>
                    <a:pt x="1751242" y="572374"/>
                    <a:pt x="1478140" y="743874"/>
                    <a:pt x="1247306" y="957641"/>
                  </a:cubicBezTo>
                  <a:cubicBezTo>
                    <a:pt x="1132700" y="1063711"/>
                    <a:pt x="1015658" y="1175471"/>
                    <a:pt x="925436" y="1303081"/>
                  </a:cubicBezTo>
                  <a:cubicBezTo>
                    <a:pt x="879514" y="1368511"/>
                    <a:pt x="820992" y="1429065"/>
                    <a:pt x="780758" y="1497340"/>
                  </a:cubicBezTo>
                  <a:cubicBezTo>
                    <a:pt x="734022" y="1576588"/>
                    <a:pt x="688506" y="1650146"/>
                    <a:pt x="632016" y="1722892"/>
                  </a:cubicBezTo>
                  <a:cubicBezTo>
                    <a:pt x="438570" y="1970796"/>
                    <a:pt x="243904" y="2232924"/>
                    <a:pt x="105728" y="2516185"/>
                  </a:cubicBezTo>
                  <a:cubicBezTo>
                    <a:pt x="44768" y="2640543"/>
                    <a:pt x="-1968" y="2779126"/>
                    <a:pt x="64" y="2919334"/>
                  </a:cubicBezTo>
                  <a:cubicBezTo>
                    <a:pt x="1690" y="3039628"/>
                    <a:pt x="70778" y="3147324"/>
                    <a:pt x="146774" y="3234700"/>
                  </a:cubicBezTo>
                  <a:cubicBezTo>
                    <a:pt x="519443" y="3664671"/>
                    <a:pt x="1111162" y="3765865"/>
                    <a:pt x="1648422" y="3786185"/>
                  </a:cubicBezTo>
                  <a:cubicBezTo>
                    <a:pt x="1926806" y="3796751"/>
                    <a:pt x="2207629" y="3782934"/>
                    <a:pt x="2485200" y="3811788"/>
                  </a:cubicBezTo>
                  <a:cubicBezTo>
                    <a:pt x="2625408" y="3826418"/>
                    <a:pt x="2764803" y="3854054"/>
                    <a:pt x="2894445" y="3910543"/>
                  </a:cubicBezTo>
                  <a:cubicBezTo>
                    <a:pt x="3029776" y="3969878"/>
                    <a:pt x="3130157" y="4065382"/>
                    <a:pt x="3221190" y="4179580"/>
                  </a:cubicBezTo>
                  <a:cubicBezTo>
                    <a:pt x="3325229" y="4310441"/>
                    <a:pt x="3419920" y="4448617"/>
                    <a:pt x="3520707" y="4581510"/>
                  </a:cubicBezTo>
                  <a:cubicBezTo>
                    <a:pt x="3614586" y="4705462"/>
                    <a:pt x="3717405" y="4817222"/>
                    <a:pt x="3827539" y="4926544"/>
                  </a:cubicBezTo>
                  <a:cubicBezTo>
                    <a:pt x="3879965" y="4978969"/>
                    <a:pt x="3930358" y="5033426"/>
                    <a:pt x="3983597" y="5085040"/>
                  </a:cubicBezTo>
                  <a:cubicBezTo>
                    <a:pt x="4045370" y="5144780"/>
                    <a:pt x="4113238" y="5197612"/>
                    <a:pt x="4179482" y="5252476"/>
                  </a:cubicBezTo>
                  <a:cubicBezTo>
                    <a:pt x="4265638" y="5324002"/>
                    <a:pt x="4352202" y="5395122"/>
                    <a:pt x="4439984" y="5464210"/>
                  </a:cubicBezTo>
                  <a:lnTo>
                    <a:pt x="4452582" y="5464210"/>
                  </a:lnTo>
                  <a:cubicBezTo>
                    <a:pt x="4357078" y="5389026"/>
                    <a:pt x="4263606" y="5311404"/>
                    <a:pt x="4169727" y="5234188"/>
                  </a:cubicBezTo>
                  <a:cubicBezTo>
                    <a:pt x="4045370" y="5131369"/>
                    <a:pt x="3934015" y="5021234"/>
                    <a:pt x="3819818" y="4907849"/>
                  </a:cubicBezTo>
                  <a:cubicBezTo>
                    <a:pt x="3700742" y="4789586"/>
                    <a:pt x="3593453" y="4666448"/>
                    <a:pt x="3492666" y="4531522"/>
                  </a:cubicBezTo>
                  <a:cubicBezTo>
                    <a:pt x="3399600" y="4407164"/>
                    <a:pt x="3311005" y="4279554"/>
                    <a:pt x="3213875" y="4158041"/>
                  </a:cubicBezTo>
                  <a:cubicBezTo>
                    <a:pt x="3129344" y="4051970"/>
                    <a:pt x="3034653" y="3968658"/>
                    <a:pt x="2911920" y="3909730"/>
                  </a:cubicBezTo>
                  <a:cubicBezTo>
                    <a:pt x="2798128" y="3855273"/>
                    <a:pt x="2672957" y="3828044"/>
                    <a:pt x="2548598" y="3810975"/>
                  </a:cubicBezTo>
                  <a:cubicBezTo>
                    <a:pt x="2279155" y="3773586"/>
                    <a:pt x="2003616" y="3786998"/>
                    <a:pt x="1732547" y="3780495"/>
                  </a:cubicBezTo>
                  <a:cubicBezTo>
                    <a:pt x="1160336" y="3766271"/>
                    <a:pt x="538544" y="3675238"/>
                    <a:pt x="140678" y="3216412"/>
                  </a:cubicBezTo>
                  <a:cubicBezTo>
                    <a:pt x="91910" y="3160329"/>
                    <a:pt x="52083" y="3096931"/>
                    <a:pt x="26886" y="3026623"/>
                  </a:cubicBezTo>
                  <a:cubicBezTo>
                    <a:pt x="-1968" y="2946156"/>
                    <a:pt x="5347" y="2861219"/>
                    <a:pt x="20790" y="2778313"/>
                  </a:cubicBezTo>
                  <a:cubicBezTo>
                    <a:pt x="50458" y="2619817"/>
                    <a:pt x="130518" y="2474326"/>
                    <a:pt x="210579" y="2336556"/>
                  </a:cubicBezTo>
                  <a:cubicBezTo>
                    <a:pt x="292266" y="2195535"/>
                    <a:pt x="391020" y="2061830"/>
                    <a:pt x="486118" y="1929750"/>
                  </a:cubicBezTo>
                  <a:cubicBezTo>
                    <a:pt x="580810" y="1798076"/>
                    <a:pt x="688912" y="1676562"/>
                    <a:pt x="767754" y="1534322"/>
                  </a:cubicBezTo>
                  <a:cubicBezTo>
                    <a:pt x="806768" y="1464422"/>
                    <a:pt x="862038" y="1403868"/>
                    <a:pt x="908774" y="1338844"/>
                  </a:cubicBezTo>
                  <a:cubicBezTo>
                    <a:pt x="963232" y="1262441"/>
                    <a:pt x="1020534" y="1195385"/>
                    <a:pt x="1085558" y="1128329"/>
                  </a:cubicBezTo>
                  <a:cubicBezTo>
                    <a:pt x="1203008" y="1007628"/>
                    <a:pt x="1323302" y="888959"/>
                    <a:pt x="1460259" y="789798"/>
                  </a:cubicBezTo>
                  <a:cubicBezTo>
                    <a:pt x="1594778" y="692668"/>
                    <a:pt x="1734172" y="611388"/>
                    <a:pt x="1883322" y="539049"/>
                  </a:cubicBezTo>
                  <a:cubicBezTo>
                    <a:pt x="2036534" y="464271"/>
                    <a:pt x="2197875" y="408188"/>
                    <a:pt x="2359216" y="354950"/>
                  </a:cubicBezTo>
                  <a:cubicBezTo>
                    <a:pt x="2669299" y="252537"/>
                    <a:pt x="2987104" y="174508"/>
                    <a:pt x="3306941" y="110297"/>
                  </a:cubicBezTo>
                  <a:cubicBezTo>
                    <a:pt x="3651162" y="41615"/>
                    <a:pt x="4008794" y="-41290"/>
                    <a:pt x="4357891" y="42428"/>
                  </a:cubicBezTo>
                  <a:cubicBezTo>
                    <a:pt x="4650906" y="112735"/>
                    <a:pt x="4939450" y="175727"/>
                    <a:pt x="5221491" y="284236"/>
                  </a:cubicBezTo>
                  <a:cubicBezTo>
                    <a:pt x="5520602" y="399654"/>
                    <a:pt x="5809958" y="538642"/>
                    <a:pt x="6103786" y="666252"/>
                  </a:cubicBezTo>
                  <a:cubicBezTo>
                    <a:pt x="6362662" y="778825"/>
                    <a:pt x="6626822" y="910905"/>
                    <a:pt x="6907238" y="957234"/>
                  </a:cubicBezTo>
                  <a:cubicBezTo>
                    <a:pt x="6932435" y="961298"/>
                    <a:pt x="6958038" y="964143"/>
                    <a:pt x="6983642" y="966582"/>
                  </a:cubicBezTo>
                  <a:cubicBezTo>
                    <a:pt x="7005181" y="968614"/>
                    <a:pt x="7036474" y="966175"/>
                    <a:pt x="7055574" y="977148"/>
                  </a:cubicBezTo>
                  <a:cubicBezTo>
                    <a:pt x="7060858" y="980399"/>
                    <a:pt x="7068986" y="987308"/>
                    <a:pt x="7075082" y="989340"/>
                  </a:cubicBezTo>
                  <a:cubicBezTo>
                    <a:pt x="7140106" y="1008441"/>
                    <a:pt x="7211226" y="1013724"/>
                    <a:pt x="7278282" y="1021852"/>
                  </a:cubicBezTo>
                  <a:cubicBezTo>
                    <a:pt x="7355904" y="1031199"/>
                    <a:pt x="7433120" y="1040140"/>
                    <a:pt x="7509523" y="1055990"/>
                  </a:cubicBezTo>
                  <a:cubicBezTo>
                    <a:pt x="7514806" y="1057209"/>
                    <a:pt x="7520496" y="1058022"/>
                    <a:pt x="7525779" y="1059241"/>
                  </a:cubicBezTo>
                  <a:lnTo>
                    <a:pt x="7525779" y="1051519"/>
                  </a:lnTo>
                  <a:cubicBezTo>
                    <a:pt x="7494486" y="1045423"/>
                    <a:pt x="7462787" y="1038514"/>
                    <a:pt x="7431901" y="1033638"/>
                  </a:cubicBezTo>
                  <a:cubicBezTo>
                    <a:pt x="7350621" y="1021446"/>
                    <a:pt x="7267309" y="1014943"/>
                    <a:pt x="7184810" y="1003158"/>
                  </a:cubicBezTo>
                  <a:close/>
                </a:path>
              </a:pathLst>
            </a:custGeom>
            <a:grpFill/>
            <a:ln w="406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272C0B5-62F5-4638-9D54-FE3E4B08E930}"/>
                </a:ext>
              </a:extLst>
            </p:cNvPr>
            <p:cNvSpPr/>
            <p:nvPr/>
          </p:nvSpPr>
          <p:spPr>
            <a:xfrm>
              <a:off x="11503558" y="5758891"/>
              <a:ext cx="688441" cy="718108"/>
            </a:xfrm>
            <a:custGeom>
              <a:avLst/>
              <a:gdLst>
                <a:gd name="connsiteX0" fmla="*/ 356006 w 688441"/>
                <a:gd name="connsiteY0" fmla="*/ 292201 h 718108"/>
                <a:gd name="connsiteX1" fmla="*/ 0 w 688441"/>
                <a:gd name="connsiteY1" fmla="*/ 718109 h 718108"/>
                <a:gd name="connsiteX2" fmla="*/ 10566 w 688441"/>
                <a:gd name="connsiteY2" fmla="*/ 718109 h 718108"/>
                <a:gd name="connsiteX3" fmla="*/ 334873 w 688441"/>
                <a:gd name="connsiteY3" fmla="*/ 328371 h 718108"/>
                <a:gd name="connsiteX4" fmla="*/ 560425 w 688441"/>
                <a:gd name="connsiteY4" fmla="*/ 97942 h 718108"/>
                <a:gd name="connsiteX5" fmla="*/ 688441 w 688441"/>
                <a:gd name="connsiteY5" fmla="*/ 8128 h 718108"/>
                <a:gd name="connsiteX6" fmla="*/ 688441 w 688441"/>
                <a:gd name="connsiteY6" fmla="*/ 0 h 718108"/>
                <a:gd name="connsiteX7" fmla="*/ 584809 w 688441"/>
                <a:gd name="connsiteY7" fmla="*/ 67462 h 718108"/>
                <a:gd name="connsiteX8" fmla="*/ 356006 w 688441"/>
                <a:gd name="connsiteY8" fmla="*/ 292201 h 71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441" h="718108">
                  <a:moveTo>
                    <a:pt x="356006" y="292201"/>
                  </a:moveTo>
                  <a:cubicBezTo>
                    <a:pt x="232054" y="429565"/>
                    <a:pt x="119888" y="577088"/>
                    <a:pt x="0" y="718109"/>
                  </a:cubicBezTo>
                  <a:lnTo>
                    <a:pt x="10566" y="718109"/>
                  </a:lnTo>
                  <a:cubicBezTo>
                    <a:pt x="120294" y="589686"/>
                    <a:pt x="223926" y="455574"/>
                    <a:pt x="334873" y="328371"/>
                  </a:cubicBezTo>
                  <a:cubicBezTo>
                    <a:pt x="405586" y="247091"/>
                    <a:pt x="480365" y="169875"/>
                    <a:pt x="560425" y="97942"/>
                  </a:cubicBezTo>
                  <a:cubicBezTo>
                    <a:pt x="599440" y="62992"/>
                    <a:pt x="642925" y="34137"/>
                    <a:pt x="688441" y="8128"/>
                  </a:cubicBezTo>
                  <a:lnTo>
                    <a:pt x="688441" y="0"/>
                  </a:lnTo>
                  <a:cubicBezTo>
                    <a:pt x="652678" y="20726"/>
                    <a:pt x="617728" y="42672"/>
                    <a:pt x="584809" y="67462"/>
                  </a:cubicBezTo>
                  <a:cubicBezTo>
                    <a:pt x="500278" y="130861"/>
                    <a:pt x="426720" y="213766"/>
                    <a:pt x="356006" y="292201"/>
                  </a:cubicBezTo>
                  <a:close/>
                </a:path>
              </a:pathLst>
            </a:custGeom>
            <a:grpFill/>
            <a:ln w="406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66AA8E5-26D5-45F9-89CA-08CC51152DC0}"/>
                </a:ext>
              </a:extLst>
            </p:cNvPr>
            <p:cNvSpPr/>
            <p:nvPr/>
          </p:nvSpPr>
          <p:spPr>
            <a:xfrm>
              <a:off x="4907636" y="1155825"/>
              <a:ext cx="7283144" cy="5321987"/>
            </a:xfrm>
            <a:custGeom>
              <a:avLst/>
              <a:gdLst>
                <a:gd name="connsiteX0" fmla="*/ 6239916 w 7283144"/>
                <a:gd name="connsiteY0" fmla="*/ 804445 h 5321987"/>
                <a:gd name="connsiteX1" fmla="*/ 6131408 w 7283144"/>
                <a:gd name="connsiteY1" fmla="*/ 762586 h 5321987"/>
                <a:gd name="connsiteX2" fmla="*/ 6026556 w 7283144"/>
                <a:gd name="connsiteY2" fmla="*/ 718288 h 5321987"/>
                <a:gd name="connsiteX3" fmla="*/ 5899760 w 7283144"/>
                <a:gd name="connsiteY3" fmla="*/ 667895 h 5321987"/>
                <a:gd name="connsiteX4" fmla="*/ 5791251 w 7283144"/>
                <a:gd name="connsiteY4" fmla="*/ 613844 h 5321987"/>
                <a:gd name="connsiteX5" fmla="*/ 5549443 w 7283144"/>
                <a:gd name="connsiteY5" fmla="*/ 496800 h 5321987"/>
                <a:gd name="connsiteX6" fmla="*/ 5356403 w 7283144"/>
                <a:gd name="connsiteY6" fmla="*/ 428525 h 5321987"/>
                <a:gd name="connsiteX7" fmla="*/ 5158892 w 7283144"/>
                <a:gd name="connsiteY7" fmla="*/ 328957 h 5321987"/>
                <a:gd name="connsiteX8" fmla="*/ 4687061 w 7283144"/>
                <a:gd name="connsiteY8" fmla="*/ 172900 h 5321987"/>
                <a:gd name="connsiteX9" fmla="*/ 3731209 w 7283144"/>
                <a:gd name="connsiteY9" fmla="*/ 180 h 5321987"/>
                <a:gd name="connsiteX10" fmla="*/ 2753004 w 7283144"/>
                <a:gd name="connsiteY10" fmla="*/ 139168 h 5321987"/>
                <a:gd name="connsiteX11" fmla="*/ 2267356 w 7283144"/>
                <a:gd name="connsiteY11" fmla="*/ 280189 h 5321987"/>
                <a:gd name="connsiteX12" fmla="*/ 2037334 w 7283144"/>
                <a:gd name="connsiteY12" fmla="*/ 360250 h 5321987"/>
                <a:gd name="connsiteX13" fmla="*/ 1941423 w 7283144"/>
                <a:gd name="connsiteY13" fmla="*/ 398858 h 5321987"/>
                <a:gd name="connsiteX14" fmla="*/ 1831289 w 7283144"/>
                <a:gd name="connsiteY14" fmla="*/ 434215 h 5321987"/>
                <a:gd name="connsiteX15" fmla="*/ 1071727 w 7283144"/>
                <a:gd name="connsiteY15" fmla="*/ 948311 h 5321987"/>
                <a:gd name="connsiteX16" fmla="*/ 757174 w 7283144"/>
                <a:gd name="connsiteY16" fmla="*/ 1292938 h 5321987"/>
                <a:gd name="connsiteX17" fmla="*/ 502361 w 7283144"/>
                <a:gd name="connsiteY17" fmla="*/ 1663575 h 5321987"/>
                <a:gd name="connsiteX18" fmla="*/ 74422 w 7283144"/>
                <a:gd name="connsiteY18" fmla="*/ 2404442 h 5321987"/>
                <a:gd name="connsiteX19" fmla="*/ 9804 w 7283144"/>
                <a:gd name="connsiteY19" fmla="*/ 2802308 h 5321987"/>
                <a:gd name="connsiteX20" fmla="*/ 223164 w 7283144"/>
                <a:gd name="connsiteY20" fmla="*/ 3122145 h 5321987"/>
                <a:gd name="connsiteX21" fmla="*/ 902665 w 7283144"/>
                <a:gd name="connsiteY21" fmla="*/ 3448483 h 5321987"/>
                <a:gd name="connsiteX22" fmla="*/ 1280617 w 7283144"/>
                <a:gd name="connsiteY22" fmla="*/ 3494813 h 5321987"/>
                <a:gd name="connsiteX23" fmla="*/ 1759356 w 7283144"/>
                <a:gd name="connsiteY23" fmla="*/ 3510663 h 5321987"/>
                <a:gd name="connsiteX24" fmla="*/ 2232000 w 7283144"/>
                <a:gd name="connsiteY24" fmla="*/ 3492375 h 5321987"/>
                <a:gd name="connsiteX25" fmla="*/ 2739186 w 7283144"/>
                <a:gd name="connsiteY25" fmla="*/ 3535859 h 5321987"/>
                <a:gd name="connsiteX26" fmla="*/ 3069184 w 7283144"/>
                <a:gd name="connsiteY26" fmla="*/ 3781325 h 5321987"/>
                <a:gd name="connsiteX27" fmla="*/ 3193948 w 7283144"/>
                <a:gd name="connsiteY27" fmla="*/ 3971114 h 5321987"/>
                <a:gd name="connsiteX28" fmla="*/ 3304082 w 7283144"/>
                <a:gd name="connsiteY28" fmla="*/ 4174721 h 5321987"/>
                <a:gd name="connsiteX29" fmla="*/ 3541827 w 7283144"/>
                <a:gd name="connsiteY29" fmla="*/ 4551047 h 5321987"/>
                <a:gd name="connsiteX30" fmla="*/ 3831184 w 7283144"/>
                <a:gd name="connsiteY30" fmla="*/ 4870884 h 5321987"/>
                <a:gd name="connsiteX31" fmla="*/ 4169715 w 7283144"/>
                <a:gd name="connsiteY31" fmla="*/ 5175684 h 5321987"/>
                <a:gd name="connsiteX32" fmla="*/ 4366412 w 7283144"/>
                <a:gd name="connsiteY32" fmla="*/ 5321988 h 5321987"/>
                <a:gd name="connsiteX33" fmla="*/ 4372915 w 7283144"/>
                <a:gd name="connsiteY33" fmla="*/ 5321988 h 5321987"/>
                <a:gd name="connsiteX34" fmla="*/ 4335120 w 7283144"/>
                <a:gd name="connsiteY34" fmla="*/ 5295165 h 5321987"/>
                <a:gd name="connsiteX35" fmla="*/ 4130293 w 7283144"/>
                <a:gd name="connsiteY35" fmla="*/ 5129761 h 5321987"/>
                <a:gd name="connsiteX36" fmla="*/ 3785667 w 7283144"/>
                <a:gd name="connsiteY36" fmla="*/ 4815613 h 5321987"/>
                <a:gd name="connsiteX37" fmla="*/ 3481273 w 7283144"/>
                <a:gd name="connsiteY37" fmla="*/ 4456356 h 5321987"/>
                <a:gd name="connsiteX38" fmla="*/ 3237433 w 7283144"/>
                <a:gd name="connsiteY38" fmla="*/ 4036951 h 5321987"/>
                <a:gd name="connsiteX39" fmla="*/ 2993593 w 7283144"/>
                <a:gd name="connsiteY39" fmla="*/ 3672003 h 5321987"/>
                <a:gd name="connsiteX40" fmla="*/ 2668066 w 7283144"/>
                <a:gd name="connsiteY40" fmla="*/ 3515946 h 5321987"/>
                <a:gd name="connsiteX41" fmla="*/ 2169414 w 7283144"/>
                <a:gd name="connsiteY41" fmla="*/ 3485466 h 5321987"/>
                <a:gd name="connsiteX42" fmla="*/ 1658162 w 7283144"/>
                <a:gd name="connsiteY42" fmla="*/ 3502535 h 5321987"/>
                <a:gd name="connsiteX43" fmla="*/ 95554 w 7283144"/>
                <a:gd name="connsiteY43" fmla="*/ 2967713 h 5321987"/>
                <a:gd name="connsiteX44" fmla="*/ 10210 w 7283144"/>
                <a:gd name="connsiteY44" fmla="*/ 2768170 h 5321987"/>
                <a:gd name="connsiteX45" fmla="*/ 46380 w 7283144"/>
                <a:gd name="connsiteY45" fmla="*/ 2507668 h 5321987"/>
                <a:gd name="connsiteX46" fmla="*/ 234950 w 7283144"/>
                <a:gd name="connsiteY46" fmla="*/ 2096797 h 5321987"/>
                <a:gd name="connsiteX47" fmla="*/ 470255 w 7283144"/>
                <a:gd name="connsiteY47" fmla="*/ 1728193 h 5321987"/>
                <a:gd name="connsiteX48" fmla="*/ 738886 w 7283144"/>
                <a:gd name="connsiteY48" fmla="*/ 1328701 h 5321987"/>
                <a:gd name="connsiteX49" fmla="*/ 1427327 w 7283144"/>
                <a:gd name="connsiteY49" fmla="*/ 669927 h 5321987"/>
                <a:gd name="connsiteX50" fmla="*/ 1617929 w 7283144"/>
                <a:gd name="connsiteY50" fmla="*/ 552071 h 5321987"/>
                <a:gd name="connsiteX51" fmla="*/ 1716684 w 7283144"/>
                <a:gd name="connsiteY51" fmla="*/ 498832 h 5321987"/>
                <a:gd name="connsiteX52" fmla="*/ 1859330 w 7283144"/>
                <a:gd name="connsiteY52" fmla="*/ 436653 h 5321987"/>
                <a:gd name="connsiteX53" fmla="*/ 1925574 w 7283144"/>
                <a:gd name="connsiteY53" fmla="*/ 414301 h 5321987"/>
                <a:gd name="connsiteX54" fmla="*/ 2057247 w 7283144"/>
                <a:gd name="connsiteY54" fmla="*/ 361469 h 5321987"/>
                <a:gd name="connsiteX55" fmla="*/ 2306777 w 7283144"/>
                <a:gd name="connsiteY55" fmla="*/ 276532 h 5321987"/>
                <a:gd name="connsiteX56" fmla="*/ 3308146 w 7283144"/>
                <a:gd name="connsiteY56" fmla="*/ 34724 h 5321987"/>
                <a:gd name="connsiteX57" fmla="*/ 4322521 w 7283144"/>
                <a:gd name="connsiteY57" fmla="*/ 83085 h 5321987"/>
                <a:gd name="connsiteX58" fmla="*/ 5120284 w 7283144"/>
                <a:gd name="connsiteY58" fmla="*/ 324487 h 5321987"/>
                <a:gd name="connsiteX59" fmla="*/ 5301132 w 7283144"/>
                <a:gd name="connsiteY59" fmla="*/ 410237 h 5321987"/>
                <a:gd name="connsiteX60" fmla="*/ 5464912 w 7283144"/>
                <a:gd name="connsiteY60" fmla="*/ 477293 h 5321987"/>
                <a:gd name="connsiteX61" fmla="*/ 5876595 w 7283144"/>
                <a:gd name="connsiteY61" fmla="*/ 666676 h 5321987"/>
                <a:gd name="connsiteX62" fmla="*/ 6218377 w 7283144"/>
                <a:gd name="connsiteY62" fmla="*/ 806477 h 5321987"/>
                <a:gd name="connsiteX63" fmla="*/ 6626809 w 7283144"/>
                <a:gd name="connsiteY63" fmla="*/ 921895 h 5321987"/>
                <a:gd name="connsiteX64" fmla="*/ 7283145 w 7283144"/>
                <a:gd name="connsiteY64" fmla="*/ 1008458 h 5321987"/>
                <a:gd name="connsiteX65" fmla="*/ 7283145 w 7283144"/>
                <a:gd name="connsiteY65" fmla="*/ 1000330 h 5321987"/>
                <a:gd name="connsiteX66" fmla="*/ 6460185 w 7283144"/>
                <a:gd name="connsiteY66" fmla="*/ 874346 h 5321987"/>
                <a:gd name="connsiteX67" fmla="*/ 6239916 w 7283144"/>
                <a:gd name="connsiteY67" fmla="*/ 804445 h 532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83144" h="5321987">
                  <a:moveTo>
                    <a:pt x="6239916" y="804445"/>
                  </a:moveTo>
                  <a:cubicBezTo>
                    <a:pt x="6203340" y="791440"/>
                    <a:pt x="6167171" y="777216"/>
                    <a:pt x="6131408" y="762586"/>
                  </a:cubicBezTo>
                  <a:cubicBezTo>
                    <a:pt x="6102553" y="750800"/>
                    <a:pt x="6059068" y="720320"/>
                    <a:pt x="6026556" y="718288"/>
                  </a:cubicBezTo>
                  <a:cubicBezTo>
                    <a:pt x="5981852" y="715850"/>
                    <a:pt x="5939180" y="687402"/>
                    <a:pt x="5899760" y="667895"/>
                  </a:cubicBezTo>
                  <a:cubicBezTo>
                    <a:pt x="5863589" y="649607"/>
                    <a:pt x="5827420" y="631725"/>
                    <a:pt x="5791251" y="613844"/>
                  </a:cubicBezTo>
                  <a:cubicBezTo>
                    <a:pt x="5711189" y="574016"/>
                    <a:pt x="5630316" y="535002"/>
                    <a:pt x="5549443" y="496800"/>
                  </a:cubicBezTo>
                  <a:cubicBezTo>
                    <a:pt x="5487669" y="467540"/>
                    <a:pt x="5418176" y="458192"/>
                    <a:pt x="5356403" y="428525"/>
                  </a:cubicBezTo>
                  <a:cubicBezTo>
                    <a:pt x="5289753" y="396420"/>
                    <a:pt x="5227168" y="357812"/>
                    <a:pt x="5158892" y="328957"/>
                  </a:cubicBezTo>
                  <a:cubicBezTo>
                    <a:pt x="5007712" y="265152"/>
                    <a:pt x="4843525" y="221261"/>
                    <a:pt x="4687061" y="172900"/>
                  </a:cubicBezTo>
                  <a:cubicBezTo>
                    <a:pt x="4376165" y="76989"/>
                    <a:pt x="4057548" y="3837"/>
                    <a:pt x="3731209" y="180"/>
                  </a:cubicBezTo>
                  <a:cubicBezTo>
                    <a:pt x="3402432" y="-3478"/>
                    <a:pt x="3068370" y="48948"/>
                    <a:pt x="2753004" y="139168"/>
                  </a:cubicBezTo>
                  <a:cubicBezTo>
                    <a:pt x="2590850" y="185498"/>
                    <a:pt x="2428290" y="229389"/>
                    <a:pt x="2267356" y="280189"/>
                  </a:cubicBezTo>
                  <a:cubicBezTo>
                    <a:pt x="2190140" y="304573"/>
                    <a:pt x="2113330" y="331396"/>
                    <a:pt x="2037334" y="360250"/>
                  </a:cubicBezTo>
                  <a:cubicBezTo>
                    <a:pt x="2005228" y="372442"/>
                    <a:pt x="1973122" y="385447"/>
                    <a:pt x="1941423" y="398858"/>
                  </a:cubicBezTo>
                  <a:cubicBezTo>
                    <a:pt x="1905660" y="413895"/>
                    <a:pt x="1865426" y="418365"/>
                    <a:pt x="1831289" y="434215"/>
                  </a:cubicBezTo>
                  <a:cubicBezTo>
                    <a:pt x="1552498" y="563450"/>
                    <a:pt x="1291996" y="732919"/>
                    <a:pt x="1071727" y="948311"/>
                  </a:cubicBezTo>
                  <a:cubicBezTo>
                    <a:pt x="960374" y="1057226"/>
                    <a:pt x="855116" y="1171831"/>
                    <a:pt x="757174" y="1292938"/>
                  </a:cubicBezTo>
                  <a:cubicBezTo>
                    <a:pt x="662889" y="1410388"/>
                    <a:pt x="582828" y="1536372"/>
                    <a:pt x="502361" y="1663575"/>
                  </a:cubicBezTo>
                  <a:cubicBezTo>
                    <a:pt x="349961" y="1904977"/>
                    <a:pt x="179679" y="2136625"/>
                    <a:pt x="74422" y="2404442"/>
                  </a:cubicBezTo>
                  <a:cubicBezTo>
                    <a:pt x="25247" y="2530020"/>
                    <a:pt x="-20676" y="2666977"/>
                    <a:pt x="9804" y="2802308"/>
                  </a:cubicBezTo>
                  <a:cubicBezTo>
                    <a:pt x="38252" y="2929511"/>
                    <a:pt x="131318" y="3035581"/>
                    <a:pt x="223164" y="3122145"/>
                  </a:cubicBezTo>
                  <a:cubicBezTo>
                    <a:pt x="410108" y="3298116"/>
                    <a:pt x="654761" y="3396465"/>
                    <a:pt x="902665" y="3448483"/>
                  </a:cubicBezTo>
                  <a:cubicBezTo>
                    <a:pt x="1027023" y="3474493"/>
                    <a:pt x="1153820" y="3487905"/>
                    <a:pt x="1280617" y="3494813"/>
                  </a:cubicBezTo>
                  <a:cubicBezTo>
                    <a:pt x="1439926" y="3503347"/>
                    <a:pt x="1600047" y="3511069"/>
                    <a:pt x="1759356" y="3510663"/>
                  </a:cubicBezTo>
                  <a:cubicBezTo>
                    <a:pt x="1917039" y="3510257"/>
                    <a:pt x="2073910" y="3493187"/>
                    <a:pt x="2232000" y="3492375"/>
                  </a:cubicBezTo>
                  <a:cubicBezTo>
                    <a:pt x="2401874" y="3491562"/>
                    <a:pt x="2572156" y="3503754"/>
                    <a:pt x="2739186" y="3535859"/>
                  </a:cubicBezTo>
                  <a:cubicBezTo>
                    <a:pt x="2883052" y="3563495"/>
                    <a:pt x="2989936" y="3663063"/>
                    <a:pt x="3069184" y="3781325"/>
                  </a:cubicBezTo>
                  <a:cubicBezTo>
                    <a:pt x="3111042" y="3844317"/>
                    <a:pt x="3158185" y="3904465"/>
                    <a:pt x="3193948" y="3971114"/>
                  </a:cubicBezTo>
                  <a:cubicBezTo>
                    <a:pt x="3230118" y="4038983"/>
                    <a:pt x="3266694" y="4107258"/>
                    <a:pt x="3304082" y="4174721"/>
                  </a:cubicBezTo>
                  <a:cubicBezTo>
                    <a:pt x="3376016" y="4305175"/>
                    <a:pt x="3450387" y="4432785"/>
                    <a:pt x="3541827" y="4551047"/>
                  </a:cubicBezTo>
                  <a:cubicBezTo>
                    <a:pt x="3630421" y="4664839"/>
                    <a:pt x="3727552" y="4770909"/>
                    <a:pt x="3831184" y="4870884"/>
                  </a:cubicBezTo>
                  <a:cubicBezTo>
                    <a:pt x="3940505" y="4976548"/>
                    <a:pt x="4056329" y="5074897"/>
                    <a:pt x="4169715" y="5175684"/>
                  </a:cubicBezTo>
                  <a:cubicBezTo>
                    <a:pt x="4231488" y="5230548"/>
                    <a:pt x="4298949" y="5276877"/>
                    <a:pt x="4366412" y="5321988"/>
                  </a:cubicBezTo>
                  <a:lnTo>
                    <a:pt x="4372915" y="5321988"/>
                  </a:lnTo>
                  <a:cubicBezTo>
                    <a:pt x="4360316" y="5313453"/>
                    <a:pt x="4347312" y="5304513"/>
                    <a:pt x="4335120" y="5295165"/>
                  </a:cubicBezTo>
                  <a:cubicBezTo>
                    <a:pt x="4264000" y="5243959"/>
                    <a:pt x="4195317" y="5188689"/>
                    <a:pt x="4130293" y="5129761"/>
                  </a:cubicBezTo>
                  <a:cubicBezTo>
                    <a:pt x="4014876" y="5025316"/>
                    <a:pt x="3895801" y="4925341"/>
                    <a:pt x="3785667" y="4815613"/>
                  </a:cubicBezTo>
                  <a:cubicBezTo>
                    <a:pt x="3674313" y="4704666"/>
                    <a:pt x="3572713" y="4584778"/>
                    <a:pt x="3481273" y="4456356"/>
                  </a:cubicBezTo>
                  <a:cubicBezTo>
                    <a:pt x="3387801" y="4325089"/>
                    <a:pt x="3313836" y="4178378"/>
                    <a:pt x="3237433" y="4036951"/>
                  </a:cubicBezTo>
                  <a:cubicBezTo>
                    <a:pt x="3169564" y="3910154"/>
                    <a:pt x="3092348" y="3777667"/>
                    <a:pt x="2993593" y="3672003"/>
                  </a:cubicBezTo>
                  <a:cubicBezTo>
                    <a:pt x="2904592" y="3576499"/>
                    <a:pt x="2793238" y="3536673"/>
                    <a:pt x="2668066" y="3515946"/>
                  </a:cubicBezTo>
                  <a:cubicBezTo>
                    <a:pt x="2503474" y="3488311"/>
                    <a:pt x="2336038" y="3483027"/>
                    <a:pt x="2169414" y="3485466"/>
                  </a:cubicBezTo>
                  <a:cubicBezTo>
                    <a:pt x="1998726" y="3487905"/>
                    <a:pt x="1829257" y="3505379"/>
                    <a:pt x="1658162" y="3502535"/>
                  </a:cubicBezTo>
                  <a:cubicBezTo>
                    <a:pt x="1110742" y="3492781"/>
                    <a:pt x="446278" y="3461489"/>
                    <a:pt x="95554" y="2967713"/>
                  </a:cubicBezTo>
                  <a:cubicBezTo>
                    <a:pt x="53289" y="2907972"/>
                    <a:pt x="23215" y="2840509"/>
                    <a:pt x="10210" y="2768170"/>
                  </a:cubicBezTo>
                  <a:cubicBezTo>
                    <a:pt x="-5639" y="2679981"/>
                    <a:pt x="20777" y="2591386"/>
                    <a:pt x="46380" y="2507668"/>
                  </a:cubicBezTo>
                  <a:cubicBezTo>
                    <a:pt x="90271" y="2362989"/>
                    <a:pt x="158953" y="2226845"/>
                    <a:pt x="234950" y="2096797"/>
                  </a:cubicBezTo>
                  <a:cubicBezTo>
                    <a:pt x="308508" y="1970813"/>
                    <a:pt x="391007" y="1850519"/>
                    <a:pt x="470255" y="1728193"/>
                  </a:cubicBezTo>
                  <a:cubicBezTo>
                    <a:pt x="558038" y="1593268"/>
                    <a:pt x="640130" y="1456311"/>
                    <a:pt x="738886" y="1328701"/>
                  </a:cubicBezTo>
                  <a:cubicBezTo>
                    <a:pt x="933958" y="1077140"/>
                    <a:pt x="1163980" y="849149"/>
                    <a:pt x="1427327" y="669927"/>
                  </a:cubicBezTo>
                  <a:cubicBezTo>
                    <a:pt x="1489100" y="628068"/>
                    <a:pt x="1552905" y="589053"/>
                    <a:pt x="1617929" y="552071"/>
                  </a:cubicBezTo>
                  <a:cubicBezTo>
                    <a:pt x="1650441" y="533783"/>
                    <a:pt x="1683359" y="516308"/>
                    <a:pt x="1716684" y="498832"/>
                  </a:cubicBezTo>
                  <a:cubicBezTo>
                    <a:pt x="1756918" y="478106"/>
                    <a:pt x="1813814" y="439092"/>
                    <a:pt x="1859330" y="436653"/>
                  </a:cubicBezTo>
                  <a:cubicBezTo>
                    <a:pt x="1883714" y="435434"/>
                    <a:pt x="1903628" y="424055"/>
                    <a:pt x="1925574" y="414301"/>
                  </a:cubicBezTo>
                  <a:cubicBezTo>
                    <a:pt x="1969058" y="395607"/>
                    <a:pt x="2012950" y="378132"/>
                    <a:pt x="2057247" y="361469"/>
                  </a:cubicBezTo>
                  <a:cubicBezTo>
                    <a:pt x="2139340" y="330176"/>
                    <a:pt x="2223058" y="302541"/>
                    <a:pt x="2306777" y="276532"/>
                  </a:cubicBezTo>
                  <a:cubicBezTo>
                    <a:pt x="2634336" y="174119"/>
                    <a:pt x="2967177" y="79021"/>
                    <a:pt x="3308146" y="34724"/>
                  </a:cubicBezTo>
                  <a:cubicBezTo>
                    <a:pt x="3649523" y="-9980"/>
                    <a:pt x="3987241" y="7495"/>
                    <a:pt x="4322521" y="83085"/>
                  </a:cubicBezTo>
                  <a:cubicBezTo>
                    <a:pt x="4593589" y="144045"/>
                    <a:pt x="4856937" y="236298"/>
                    <a:pt x="5120284" y="324487"/>
                  </a:cubicBezTo>
                  <a:cubicBezTo>
                    <a:pt x="5183683" y="345620"/>
                    <a:pt x="5242204" y="378944"/>
                    <a:pt x="5301132" y="410237"/>
                  </a:cubicBezTo>
                  <a:cubicBezTo>
                    <a:pt x="5355184" y="439092"/>
                    <a:pt x="5407203" y="457786"/>
                    <a:pt x="5464912" y="477293"/>
                  </a:cubicBezTo>
                  <a:cubicBezTo>
                    <a:pt x="5607964" y="525248"/>
                    <a:pt x="5742076" y="599620"/>
                    <a:pt x="5876595" y="666676"/>
                  </a:cubicBezTo>
                  <a:cubicBezTo>
                    <a:pt x="5987541" y="721946"/>
                    <a:pt x="6102147" y="762992"/>
                    <a:pt x="6218377" y="806477"/>
                  </a:cubicBezTo>
                  <a:cubicBezTo>
                    <a:pt x="6350864" y="856058"/>
                    <a:pt x="6488227" y="892634"/>
                    <a:pt x="6626809" y="921895"/>
                  </a:cubicBezTo>
                  <a:cubicBezTo>
                    <a:pt x="6843013" y="967818"/>
                    <a:pt x="7062876" y="991796"/>
                    <a:pt x="7283145" y="1008458"/>
                  </a:cubicBezTo>
                  <a:lnTo>
                    <a:pt x="7283145" y="1000330"/>
                  </a:lnTo>
                  <a:cubicBezTo>
                    <a:pt x="7005980" y="979197"/>
                    <a:pt x="6729628" y="945466"/>
                    <a:pt x="6460185" y="874346"/>
                  </a:cubicBezTo>
                  <a:cubicBezTo>
                    <a:pt x="6386627" y="853620"/>
                    <a:pt x="6312661" y="830455"/>
                    <a:pt x="6239916" y="804445"/>
                  </a:cubicBezTo>
                  <a:close/>
                </a:path>
              </a:pathLst>
            </a:custGeom>
            <a:grpFill/>
            <a:ln w="406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F1111A5-C7F3-4201-B1A8-55EF2EBF8671}"/>
                </a:ext>
              </a:extLst>
            </p:cNvPr>
            <p:cNvSpPr/>
            <p:nvPr/>
          </p:nvSpPr>
          <p:spPr>
            <a:xfrm>
              <a:off x="11347500" y="5612180"/>
              <a:ext cx="844499" cy="864819"/>
            </a:xfrm>
            <a:custGeom>
              <a:avLst/>
              <a:gdLst>
                <a:gd name="connsiteX0" fmla="*/ 411277 w 844499"/>
                <a:gd name="connsiteY0" fmla="*/ 355600 h 864819"/>
                <a:gd name="connsiteX1" fmla="*/ 0 w 844499"/>
                <a:gd name="connsiteY1" fmla="*/ 864819 h 864819"/>
                <a:gd name="connsiteX2" fmla="*/ 11786 w 844499"/>
                <a:gd name="connsiteY2" fmla="*/ 864819 h 864819"/>
                <a:gd name="connsiteX3" fmla="*/ 382829 w 844499"/>
                <a:gd name="connsiteY3" fmla="*/ 404368 h 864819"/>
                <a:gd name="connsiteX4" fmla="*/ 844499 w 844499"/>
                <a:gd name="connsiteY4" fmla="*/ 8941 h 864819"/>
                <a:gd name="connsiteX5" fmla="*/ 844499 w 844499"/>
                <a:gd name="connsiteY5" fmla="*/ 0 h 864819"/>
                <a:gd name="connsiteX6" fmla="*/ 411277 w 844499"/>
                <a:gd name="connsiteY6" fmla="*/ 355600 h 8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499" h="864819">
                  <a:moveTo>
                    <a:pt x="411277" y="355600"/>
                  </a:moveTo>
                  <a:cubicBezTo>
                    <a:pt x="273101" y="525069"/>
                    <a:pt x="154432" y="710794"/>
                    <a:pt x="0" y="864819"/>
                  </a:cubicBezTo>
                  <a:lnTo>
                    <a:pt x="11786" y="864819"/>
                  </a:lnTo>
                  <a:cubicBezTo>
                    <a:pt x="150775" y="725018"/>
                    <a:pt x="261722" y="560019"/>
                    <a:pt x="382829" y="404368"/>
                  </a:cubicBezTo>
                  <a:cubicBezTo>
                    <a:pt x="512471" y="237744"/>
                    <a:pt x="661619" y="101194"/>
                    <a:pt x="844499" y="8941"/>
                  </a:cubicBezTo>
                  <a:lnTo>
                    <a:pt x="844499" y="0"/>
                  </a:lnTo>
                  <a:cubicBezTo>
                    <a:pt x="675437" y="83719"/>
                    <a:pt x="533603" y="205232"/>
                    <a:pt x="411277" y="355600"/>
                  </a:cubicBezTo>
                  <a:close/>
                </a:path>
              </a:pathLst>
            </a:custGeom>
            <a:grpFill/>
            <a:ln w="406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1042896-8C63-488A-9F0D-F778D443745E}"/>
                </a:ext>
              </a:extLst>
            </p:cNvPr>
            <p:cNvSpPr/>
            <p:nvPr/>
          </p:nvSpPr>
          <p:spPr>
            <a:xfrm>
              <a:off x="5136373" y="1264238"/>
              <a:ext cx="7056032" cy="5212761"/>
            </a:xfrm>
            <a:custGeom>
              <a:avLst/>
              <a:gdLst>
                <a:gd name="connsiteX0" fmla="*/ 5705972 w 7056032"/>
                <a:gd name="connsiteY0" fmla="*/ 694812 h 5212761"/>
                <a:gd name="connsiteX1" fmla="*/ 5278439 w 7056032"/>
                <a:gd name="connsiteY1" fmla="*/ 487955 h 5212761"/>
                <a:gd name="connsiteX2" fmla="*/ 3500033 w 7056032"/>
                <a:gd name="connsiteY2" fmla="*/ 1088 h 5212761"/>
                <a:gd name="connsiteX3" fmla="*/ 1591984 w 7056032"/>
                <a:gd name="connsiteY3" fmla="*/ 453004 h 5212761"/>
                <a:gd name="connsiteX4" fmla="*/ 1381876 w 7056032"/>
                <a:gd name="connsiteY4" fmla="*/ 568016 h 5212761"/>
                <a:gd name="connsiteX5" fmla="*/ 1190055 w 7056032"/>
                <a:gd name="connsiteY5" fmla="*/ 707817 h 5212761"/>
                <a:gd name="connsiteX6" fmla="*/ 1014896 w 7056032"/>
                <a:gd name="connsiteY6" fmla="*/ 840710 h 5212761"/>
                <a:gd name="connsiteX7" fmla="*/ 841770 w 7056032"/>
                <a:gd name="connsiteY7" fmla="*/ 1009366 h 5212761"/>
                <a:gd name="connsiteX8" fmla="*/ 562167 w 7056032"/>
                <a:gd name="connsiteY8" fmla="*/ 1346678 h 5212761"/>
                <a:gd name="connsiteX9" fmla="*/ 499175 w 7056032"/>
                <a:gd name="connsiteY9" fmla="*/ 1438118 h 5212761"/>
                <a:gd name="connsiteX10" fmla="*/ 432932 w 7056032"/>
                <a:gd name="connsiteY10" fmla="*/ 1535248 h 5212761"/>
                <a:gd name="connsiteX11" fmla="*/ 384976 w 7056032"/>
                <a:gd name="connsiteY11" fmla="*/ 1589299 h 5212761"/>
                <a:gd name="connsiteX12" fmla="*/ 314263 w 7056032"/>
                <a:gd name="connsiteY12" fmla="*/ 1711625 h 5212761"/>
                <a:gd name="connsiteX13" fmla="*/ 97246 w 7056032"/>
                <a:gd name="connsiteY13" fmla="*/ 2132249 h 5212761"/>
                <a:gd name="connsiteX14" fmla="*/ 928 w 7056032"/>
                <a:gd name="connsiteY14" fmla="*/ 2569942 h 5212761"/>
                <a:gd name="connsiteX15" fmla="*/ 485764 w 7056032"/>
                <a:gd name="connsiteY15" fmla="*/ 3123052 h 5212761"/>
                <a:gd name="connsiteX16" fmla="*/ 2175169 w 7056032"/>
                <a:gd name="connsiteY16" fmla="*/ 3221808 h 5212761"/>
                <a:gd name="connsiteX17" fmla="*/ 2575066 w 7056032"/>
                <a:gd name="connsiteY17" fmla="*/ 3182793 h 5212761"/>
                <a:gd name="connsiteX18" fmla="*/ 2917662 w 7056032"/>
                <a:gd name="connsiteY18" fmla="*/ 3370957 h 5212761"/>
                <a:gd name="connsiteX19" fmla="*/ 3115578 w 7056032"/>
                <a:gd name="connsiteY19" fmla="*/ 3782640 h 5212761"/>
                <a:gd name="connsiteX20" fmla="*/ 3286673 w 7056032"/>
                <a:gd name="connsiteY20" fmla="*/ 4150025 h 5212761"/>
                <a:gd name="connsiteX21" fmla="*/ 3782481 w 7056032"/>
                <a:gd name="connsiteY21" fmla="*/ 4821398 h 5212761"/>
                <a:gd name="connsiteX22" fmla="*/ 4119386 w 7056032"/>
                <a:gd name="connsiteY22" fmla="*/ 5092061 h 5212761"/>
                <a:gd name="connsiteX23" fmla="*/ 4283978 w 7056032"/>
                <a:gd name="connsiteY23" fmla="*/ 5212761 h 5212761"/>
                <a:gd name="connsiteX24" fmla="*/ 4298609 w 7056032"/>
                <a:gd name="connsiteY24" fmla="*/ 5212761 h 5212761"/>
                <a:gd name="connsiteX25" fmla="*/ 4062897 w 7056032"/>
                <a:gd name="connsiteY25" fmla="*/ 5038009 h 5212761"/>
                <a:gd name="connsiteX26" fmla="*/ 3869450 w 7056032"/>
                <a:gd name="connsiteY26" fmla="*/ 4890486 h 5212761"/>
                <a:gd name="connsiteX27" fmla="*/ 3697137 w 7056032"/>
                <a:gd name="connsiteY27" fmla="*/ 4721830 h 5212761"/>
                <a:gd name="connsiteX28" fmla="*/ 3187918 w 7056032"/>
                <a:gd name="connsiteY28" fmla="*/ 3931382 h 5212761"/>
                <a:gd name="connsiteX29" fmla="*/ 2751444 w 7056032"/>
                <a:gd name="connsiteY29" fmla="*/ 3221808 h 5212761"/>
                <a:gd name="connsiteX30" fmla="*/ 2403159 w 7056032"/>
                <a:gd name="connsiteY30" fmla="*/ 3181980 h 5212761"/>
                <a:gd name="connsiteX31" fmla="*/ 1961402 w 7056032"/>
                <a:gd name="connsiteY31" fmla="*/ 3242940 h 5212761"/>
                <a:gd name="connsiteX32" fmla="*/ 1080734 w 7056032"/>
                <a:gd name="connsiteY32" fmla="*/ 3277078 h 5212761"/>
                <a:gd name="connsiteX33" fmla="*/ 211850 w 7056032"/>
                <a:gd name="connsiteY33" fmla="*/ 2945862 h 5212761"/>
                <a:gd name="connsiteX34" fmla="*/ 8650 w 7056032"/>
                <a:gd name="connsiteY34" fmla="*/ 2570348 h 5212761"/>
                <a:gd name="connsiteX35" fmla="*/ 127726 w 7056032"/>
                <a:gd name="connsiteY35" fmla="*/ 2083075 h 5212761"/>
                <a:gd name="connsiteX36" fmla="*/ 361812 w 7056032"/>
                <a:gd name="connsiteY36" fmla="*/ 1647414 h 5212761"/>
                <a:gd name="connsiteX37" fmla="*/ 428462 w 7056032"/>
                <a:gd name="connsiteY37" fmla="*/ 1549472 h 5212761"/>
                <a:gd name="connsiteX38" fmla="*/ 476010 w 7056032"/>
                <a:gd name="connsiteY38" fmla="*/ 1489731 h 5212761"/>
                <a:gd name="connsiteX39" fmla="*/ 612967 w 7056032"/>
                <a:gd name="connsiteY39" fmla="*/ 1291814 h 5212761"/>
                <a:gd name="connsiteX40" fmla="*/ 925895 w 7056032"/>
                <a:gd name="connsiteY40" fmla="*/ 936620 h 5212761"/>
                <a:gd name="connsiteX41" fmla="*/ 1109588 w 7056032"/>
                <a:gd name="connsiteY41" fmla="*/ 783814 h 5212761"/>
                <a:gd name="connsiteX42" fmla="*/ 1301815 w 7056032"/>
                <a:gd name="connsiteY42" fmla="*/ 630195 h 5212761"/>
                <a:gd name="connsiteX43" fmla="*/ 1505422 w 7056032"/>
                <a:gd name="connsiteY43" fmla="*/ 502585 h 5212761"/>
                <a:gd name="connsiteX44" fmla="*/ 1765924 w 7056032"/>
                <a:gd name="connsiteY44" fmla="*/ 387168 h 5212761"/>
                <a:gd name="connsiteX45" fmla="*/ 2247508 w 7056032"/>
                <a:gd name="connsiteY45" fmla="*/ 203881 h 5212761"/>
                <a:gd name="connsiteX46" fmla="*/ 3251722 w 7056032"/>
                <a:gd name="connsiteY46" fmla="*/ 13280 h 5212761"/>
                <a:gd name="connsiteX47" fmla="*/ 4208388 w 7056032"/>
                <a:gd name="connsiteY47" fmla="*/ 105532 h 5212761"/>
                <a:gd name="connsiteX48" fmla="*/ 5651514 w 7056032"/>
                <a:gd name="connsiteY48" fmla="*/ 675712 h 5212761"/>
                <a:gd name="connsiteX49" fmla="*/ 6412295 w 7056032"/>
                <a:gd name="connsiteY49" fmla="*/ 904515 h 5212761"/>
                <a:gd name="connsiteX50" fmla="*/ 7056033 w 7056032"/>
                <a:gd name="connsiteY50" fmla="*/ 979699 h 5212761"/>
                <a:gd name="connsiteX51" fmla="*/ 7056033 w 7056032"/>
                <a:gd name="connsiteY51" fmla="*/ 971571 h 5212761"/>
                <a:gd name="connsiteX52" fmla="*/ 6198935 w 7056032"/>
                <a:gd name="connsiteY52" fmla="*/ 852496 h 5212761"/>
                <a:gd name="connsiteX53" fmla="*/ 5705972 w 7056032"/>
                <a:gd name="connsiteY53" fmla="*/ 694812 h 521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056032" h="5212761">
                  <a:moveTo>
                    <a:pt x="5705972" y="694812"/>
                  </a:moveTo>
                  <a:cubicBezTo>
                    <a:pt x="5564545" y="624099"/>
                    <a:pt x="5422305" y="554604"/>
                    <a:pt x="5278439" y="487955"/>
                  </a:cubicBezTo>
                  <a:cubicBezTo>
                    <a:pt x="4717607" y="228672"/>
                    <a:pt x="4123043" y="17750"/>
                    <a:pt x="3500033" y="1088"/>
                  </a:cubicBezTo>
                  <a:cubicBezTo>
                    <a:pt x="2835975" y="-16794"/>
                    <a:pt x="2192644" y="188032"/>
                    <a:pt x="1591984" y="453004"/>
                  </a:cubicBezTo>
                  <a:cubicBezTo>
                    <a:pt x="1518020" y="485516"/>
                    <a:pt x="1450151" y="524937"/>
                    <a:pt x="1381876" y="568016"/>
                  </a:cubicBezTo>
                  <a:cubicBezTo>
                    <a:pt x="1314414" y="610688"/>
                    <a:pt x="1246544" y="651328"/>
                    <a:pt x="1190055" y="707817"/>
                  </a:cubicBezTo>
                  <a:cubicBezTo>
                    <a:pt x="1138036" y="760243"/>
                    <a:pt x="1073012" y="795600"/>
                    <a:pt x="1014896" y="840710"/>
                  </a:cubicBezTo>
                  <a:cubicBezTo>
                    <a:pt x="952311" y="889478"/>
                    <a:pt x="896634" y="952064"/>
                    <a:pt x="841770" y="1009366"/>
                  </a:cubicBezTo>
                  <a:cubicBezTo>
                    <a:pt x="740576" y="1114624"/>
                    <a:pt x="647511" y="1228009"/>
                    <a:pt x="562167" y="1346678"/>
                  </a:cubicBezTo>
                  <a:cubicBezTo>
                    <a:pt x="540628" y="1376752"/>
                    <a:pt x="519902" y="1407232"/>
                    <a:pt x="499175" y="1438118"/>
                  </a:cubicBezTo>
                  <a:cubicBezTo>
                    <a:pt x="478448" y="1469411"/>
                    <a:pt x="460567" y="1509238"/>
                    <a:pt x="432932" y="1535248"/>
                  </a:cubicBezTo>
                  <a:cubicBezTo>
                    <a:pt x="411799" y="1555161"/>
                    <a:pt x="399200" y="1563289"/>
                    <a:pt x="384976" y="1589299"/>
                  </a:cubicBezTo>
                  <a:cubicBezTo>
                    <a:pt x="362218" y="1630752"/>
                    <a:pt x="338240" y="1670985"/>
                    <a:pt x="314263" y="1711625"/>
                  </a:cubicBezTo>
                  <a:cubicBezTo>
                    <a:pt x="232983" y="1848176"/>
                    <a:pt x="158612" y="1985539"/>
                    <a:pt x="97246" y="2132249"/>
                  </a:cubicBezTo>
                  <a:cubicBezTo>
                    <a:pt x="39130" y="2270832"/>
                    <a:pt x="-7200" y="2417542"/>
                    <a:pt x="928" y="2569942"/>
                  </a:cubicBezTo>
                  <a:cubicBezTo>
                    <a:pt x="15152" y="2845888"/>
                    <a:pt x="261838" y="3014950"/>
                    <a:pt x="485764" y="3123052"/>
                  </a:cubicBezTo>
                  <a:cubicBezTo>
                    <a:pt x="1014084" y="3377865"/>
                    <a:pt x="1615962" y="3300243"/>
                    <a:pt x="2175169" y="3221808"/>
                  </a:cubicBezTo>
                  <a:cubicBezTo>
                    <a:pt x="2306436" y="3203520"/>
                    <a:pt x="2441767" y="3172227"/>
                    <a:pt x="2575066" y="3182793"/>
                  </a:cubicBezTo>
                  <a:cubicBezTo>
                    <a:pt x="2715274" y="3193766"/>
                    <a:pt x="2829879" y="3263260"/>
                    <a:pt x="2917662" y="3370957"/>
                  </a:cubicBezTo>
                  <a:cubicBezTo>
                    <a:pt x="3017636" y="3493283"/>
                    <a:pt x="3058276" y="3638368"/>
                    <a:pt x="3115578" y="3782640"/>
                  </a:cubicBezTo>
                  <a:cubicBezTo>
                    <a:pt x="3165972" y="3908217"/>
                    <a:pt x="3222867" y="4030950"/>
                    <a:pt x="3286673" y="4150025"/>
                  </a:cubicBezTo>
                  <a:cubicBezTo>
                    <a:pt x="3418346" y="4397117"/>
                    <a:pt x="3583345" y="4625107"/>
                    <a:pt x="3782481" y="4821398"/>
                  </a:cubicBezTo>
                  <a:cubicBezTo>
                    <a:pt x="3885706" y="4923405"/>
                    <a:pt x="4005187" y="5003465"/>
                    <a:pt x="4119386" y="5092061"/>
                  </a:cubicBezTo>
                  <a:cubicBezTo>
                    <a:pt x="4173438" y="5133920"/>
                    <a:pt x="4227489" y="5175373"/>
                    <a:pt x="4283978" y="5212761"/>
                  </a:cubicBezTo>
                  <a:lnTo>
                    <a:pt x="4298609" y="5212761"/>
                  </a:lnTo>
                  <a:cubicBezTo>
                    <a:pt x="4216922" y="5159523"/>
                    <a:pt x="4140113" y="5097750"/>
                    <a:pt x="4062897" y="5038009"/>
                  </a:cubicBezTo>
                  <a:cubicBezTo>
                    <a:pt x="3998686" y="4988429"/>
                    <a:pt x="3931223" y="4943318"/>
                    <a:pt x="3869450" y="4890486"/>
                  </a:cubicBezTo>
                  <a:cubicBezTo>
                    <a:pt x="3808490" y="4838467"/>
                    <a:pt x="3752001" y="4780758"/>
                    <a:pt x="3697137" y="4721830"/>
                  </a:cubicBezTo>
                  <a:cubicBezTo>
                    <a:pt x="3482558" y="4492214"/>
                    <a:pt x="3317559" y="4217081"/>
                    <a:pt x="3187918" y="3931382"/>
                  </a:cubicBezTo>
                  <a:cubicBezTo>
                    <a:pt x="3074938" y="3682665"/>
                    <a:pt x="3019262" y="3355107"/>
                    <a:pt x="2751444" y="3221808"/>
                  </a:cubicBezTo>
                  <a:cubicBezTo>
                    <a:pt x="2642935" y="3167756"/>
                    <a:pt x="2520609" y="3166537"/>
                    <a:pt x="2403159" y="3181980"/>
                  </a:cubicBezTo>
                  <a:cubicBezTo>
                    <a:pt x="2256042" y="3201488"/>
                    <a:pt x="2108926" y="3223840"/>
                    <a:pt x="1961402" y="3242940"/>
                  </a:cubicBezTo>
                  <a:cubicBezTo>
                    <a:pt x="1669607" y="3280736"/>
                    <a:pt x="1374560" y="3306745"/>
                    <a:pt x="1080734" y="3277078"/>
                  </a:cubicBezTo>
                  <a:cubicBezTo>
                    <a:pt x="776746" y="3246598"/>
                    <a:pt x="449188" y="3145811"/>
                    <a:pt x="211850" y="2945862"/>
                  </a:cubicBezTo>
                  <a:cubicBezTo>
                    <a:pt x="99684" y="2851171"/>
                    <a:pt x="21248" y="2717872"/>
                    <a:pt x="8650" y="2570348"/>
                  </a:cubicBezTo>
                  <a:cubicBezTo>
                    <a:pt x="-5574" y="2402505"/>
                    <a:pt x="60670" y="2233036"/>
                    <a:pt x="127726" y="2083075"/>
                  </a:cubicBezTo>
                  <a:cubicBezTo>
                    <a:pt x="195594" y="1931081"/>
                    <a:pt x="278500" y="1790873"/>
                    <a:pt x="361812" y="1647414"/>
                  </a:cubicBezTo>
                  <a:cubicBezTo>
                    <a:pt x="381726" y="1613276"/>
                    <a:pt x="396762" y="1573856"/>
                    <a:pt x="428462" y="1549472"/>
                  </a:cubicBezTo>
                  <a:cubicBezTo>
                    <a:pt x="450000" y="1532403"/>
                    <a:pt x="460974" y="1513302"/>
                    <a:pt x="476010" y="1489731"/>
                  </a:cubicBezTo>
                  <a:cubicBezTo>
                    <a:pt x="519088" y="1421862"/>
                    <a:pt x="565012" y="1356432"/>
                    <a:pt x="612967" y="1291814"/>
                  </a:cubicBezTo>
                  <a:cubicBezTo>
                    <a:pt x="707658" y="1165017"/>
                    <a:pt x="813322" y="1047161"/>
                    <a:pt x="925895" y="936620"/>
                  </a:cubicBezTo>
                  <a:cubicBezTo>
                    <a:pt x="983604" y="879724"/>
                    <a:pt x="1042532" y="828924"/>
                    <a:pt x="1109588" y="783814"/>
                  </a:cubicBezTo>
                  <a:cubicBezTo>
                    <a:pt x="1178270" y="737484"/>
                    <a:pt x="1232727" y="676118"/>
                    <a:pt x="1301815" y="630195"/>
                  </a:cubicBezTo>
                  <a:cubicBezTo>
                    <a:pt x="1368464" y="585897"/>
                    <a:pt x="1435927" y="542819"/>
                    <a:pt x="1505422" y="502585"/>
                  </a:cubicBezTo>
                  <a:cubicBezTo>
                    <a:pt x="1586702" y="455849"/>
                    <a:pt x="1679360" y="422931"/>
                    <a:pt x="1765924" y="387168"/>
                  </a:cubicBezTo>
                  <a:cubicBezTo>
                    <a:pt x="1924420" y="321331"/>
                    <a:pt x="2085354" y="260777"/>
                    <a:pt x="2247508" y="203881"/>
                  </a:cubicBezTo>
                  <a:cubicBezTo>
                    <a:pt x="2565719" y="92121"/>
                    <a:pt x="2916442" y="35632"/>
                    <a:pt x="3251722" y="13280"/>
                  </a:cubicBezTo>
                  <a:cubicBezTo>
                    <a:pt x="3573185" y="-8260"/>
                    <a:pt x="3895866" y="30755"/>
                    <a:pt x="4208388" y="105532"/>
                  </a:cubicBezTo>
                  <a:cubicBezTo>
                    <a:pt x="4712730" y="226640"/>
                    <a:pt x="5188625" y="445689"/>
                    <a:pt x="5651514" y="675712"/>
                  </a:cubicBezTo>
                  <a:cubicBezTo>
                    <a:pt x="5888852" y="793568"/>
                    <a:pt x="6153012" y="856966"/>
                    <a:pt x="6412295" y="904515"/>
                  </a:cubicBezTo>
                  <a:cubicBezTo>
                    <a:pt x="6624842" y="943529"/>
                    <a:pt x="6840234" y="965881"/>
                    <a:pt x="7056033" y="979699"/>
                  </a:cubicBezTo>
                  <a:lnTo>
                    <a:pt x="7056033" y="971571"/>
                  </a:lnTo>
                  <a:cubicBezTo>
                    <a:pt x="6767895" y="952876"/>
                    <a:pt x="6480570" y="917926"/>
                    <a:pt x="6198935" y="852496"/>
                  </a:cubicBezTo>
                  <a:cubicBezTo>
                    <a:pt x="6033937" y="814294"/>
                    <a:pt x="5857559" y="770809"/>
                    <a:pt x="5705972" y="694812"/>
                  </a:cubicBezTo>
                  <a:close/>
                </a:path>
              </a:pathLst>
            </a:custGeom>
            <a:grpFill/>
            <a:ln w="406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4A19763-AD13-483D-A34E-D4AF85D9572C}"/>
                </a:ext>
              </a:extLst>
            </p:cNvPr>
            <p:cNvSpPr/>
            <p:nvPr/>
          </p:nvSpPr>
          <p:spPr>
            <a:xfrm>
              <a:off x="11198352" y="5515051"/>
              <a:ext cx="994054" cy="961948"/>
            </a:xfrm>
            <a:custGeom>
              <a:avLst/>
              <a:gdLst>
                <a:gd name="connsiteX0" fmla="*/ 481584 w 994054"/>
                <a:gd name="connsiteY0" fmla="*/ 392176 h 961948"/>
                <a:gd name="connsiteX1" fmla="*/ 0 w 994054"/>
                <a:gd name="connsiteY1" fmla="*/ 961949 h 961948"/>
                <a:gd name="connsiteX2" fmla="*/ 12192 w 994054"/>
                <a:gd name="connsiteY2" fmla="*/ 961949 h 961948"/>
                <a:gd name="connsiteX3" fmla="*/ 449885 w 994054"/>
                <a:gd name="connsiteY3" fmla="*/ 443789 h 961948"/>
                <a:gd name="connsiteX4" fmla="*/ 753465 w 994054"/>
                <a:gd name="connsiteY4" fmla="*/ 134925 h 961948"/>
                <a:gd name="connsiteX5" fmla="*/ 994055 w 994054"/>
                <a:gd name="connsiteY5" fmla="*/ 8534 h 961948"/>
                <a:gd name="connsiteX6" fmla="*/ 994055 w 994054"/>
                <a:gd name="connsiteY6" fmla="*/ 0 h 961948"/>
                <a:gd name="connsiteX7" fmla="*/ 779069 w 994054"/>
                <a:gd name="connsiteY7" fmla="*/ 106477 h 961948"/>
                <a:gd name="connsiteX8" fmla="*/ 481584 w 994054"/>
                <a:gd name="connsiteY8" fmla="*/ 392176 h 9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054" h="961948">
                  <a:moveTo>
                    <a:pt x="481584" y="392176"/>
                  </a:moveTo>
                  <a:cubicBezTo>
                    <a:pt x="321463" y="582777"/>
                    <a:pt x="183693" y="794512"/>
                    <a:pt x="0" y="961949"/>
                  </a:cubicBezTo>
                  <a:lnTo>
                    <a:pt x="12192" y="961949"/>
                  </a:lnTo>
                  <a:cubicBezTo>
                    <a:pt x="178409" y="808736"/>
                    <a:pt x="308457" y="620166"/>
                    <a:pt x="449885" y="443789"/>
                  </a:cubicBezTo>
                  <a:cubicBezTo>
                    <a:pt x="540512" y="330809"/>
                    <a:pt x="638455" y="223113"/>
                    <a:pt x="753465" y="134925"/>
                  </a:cubicBezTo>
                  <a:cubicBezTo>
                    <a:pt x="827837" y="78029"/>
                    <a:pt x="909117" y="39827"/>
                    <a:pt x="994055" y="8534"/>
                  </a:cubicBezTo>
                  <a:lnTo>
                    <a:pt x="994055" y="0"/>
                  </a:lnTo>
                  <a:cubicBezTo>
                    <a:pt x="919277" y="27229"/>
                    <a:pt x="846937" y="59741"/>
                    <a:pt x="779069" y="106477"/>
                  </a:cubicBezTo>
                  <a:cubicBezTo>
                    <a:pt x="664871" y="184505"/>
                    <a:pt x="569773" y="287325"/>
                    <a:pt x="481584" y="392176"/>
                  </a:cubicBezTo>
                  <a:close/>
                </a:path>
              </a:pathLst>
            </a:custGeom>
            <a:grpFill/>
            <a:ln w="406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02F9979-C3AF-4D9D-A134-A00C7BF48B84}"/>
                </a:ext>
              </a:extLst>
            </p:cNvPr>
            <p:cNvSpPr/>
            <p:nvPr/>
          </p:nvSpPr>
          <p:spPr>
            <a:xfrm>
              <a:off x="883238" y="1290870"/>
              <a:ext cx="1557307" cy="1850718"/>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8715C7A-9392-4DB0-9889-989C588F1F0E}"/>
                </a:ext>
              </a:extLst>
            </p:cNvPr>
            <p:cNvSpPr/>
            <p:nvPr/>
          </p:nvSpPr>
          <p:spPr>
            <a:xfrm>
              <a:off x="5382637" y="1366856"/>
              <a:ext cx="6809362" cy="5110550"/>
            </a:xfrm>
            <a:custGeom>
              <a:avLst/>
              <a:gdLst>
                <a:gd name="connsiteX0" fmla="*/ 6193260 w 6809362"/>
                <a:gd name="connsiteY0" fmla="*/ 907561 h 5110550"/>
                <a:gd name="connsiteX1" fmla="*/ 6068090 w 6809362"/>
                <a:gd name="connsiteY1" fmla="*/ 898214 h 5110550"/>
                <a:gd name="connsiteX2" fmla="*/ 5963644 w 6809362"/>
                <a:gd name="connsiteY2" fmla="*/ 876675 h 5110550"/>
                <a:gd name="connsiteX3" fmla="*/ 5491814 w 6809362"/>
                <a:gd name="connsiteY3" fmla="*/ 757193 h 5110550"/>
                <a:gd name="connsiteX4" fmla="*/ 5003322 w 6809362"/>
                <a:gd name="connsiteY4" fmla="*/ 534893 h 5110550"/>
                <a:gd name="connsiteX5" fmla="*/ 4550186 w 6809362"/>
                <a:gd name="connsiteY5" fmla="*/ 327629 h 5110550"/>
                <a:gd name="connsiteX6" fmla="*/ 4082419 w 6809362"/>
                <a:gd name="connsiteY6" fmla="*/ 171165 h 5110550"/>
                <a:gd name="connsiteX7" fmla="*/ 3106652 w 6809362"/>
                <a:gd name="connsiteY7" fmla="*/ 477 h 5110550"/>
                <a:gd name="connsiteX8" fmla="*/ 2627101 w 6809362"/>
                <a:gd name="connsiteY8" fmla="*/ 51277 h 5110550"/>
                <a:gd name="connsiteX9" fmla="*/ 2165430 w 6809362"/>
                <a:gd name="connsiteY9" fmla="*/ 150032 h 5110550"/>
                <a:gd name="connsiteX10" fmla="*/ 1371325 w 6809362"/>
                <a:gd name="connsiteY10" fmla="*/ 482873 h 5110550"/>
                <a:gd name="connsiteX11" fmla="*/ 1186819 w 6809362"/>
                <a:gd name="connsiteY11" fmla="*/ 599104 h 5110550"/>
                <a:gd name="connsiteX12" fmla="*/ 1094566 w 6809362"/>
                <a:gd name="connsiteY12" fmla="*/ 662502 h 5110550"/>
                <a:gd name="connsiteX13" fmla="*/ 1000281 w 6809362"/>
                <a:gd name="connsiteY13" fmla="*/ 748659 h 5110550"/>
                <a:gd name="connsiteX14" fmla="*/ 691011 w 6809362"/>
                <a:gd name="connsiteY14" fmla="*/ 1029075 h 5110550"/>
                <a:gd name="connsiteX15" fmla="*/ 182604 w 6809362"/>
                <a:gd name="connsiteY15" fmla="*/ 1753686 h 5110550"/>
                <a:gd name="connsiteX16" fmla="*/ 20044 w 6809362"/>
                <a:gd name="connsiteY16" fmla="*/ 2180000 h 5110550"/>
                <a:gd name="connsiteX17" fmla="*/ 50524 w 6809362"/>
                <a:gd name="connsiteY17" fmla="*/ 2581117 h 5110550"/>
                <a:gd name="connsiteX18" fmla="*/ 316716 w 6809362"/>
                <a:gd name="connsiteY18" fmla="*/ 2842026 h 5110550"/>
                <a:gd name="connsiteX19" fmla="*/ 468303 w 6809362"/>
                <a:gd name="connsiteY19" fmla="*/ 2915178 h 5110550"/>
                <a:gd name="connsiteX20" fmla="*/ 679225 w 6809362"/>
                <a:gd name="connsiteY20" fmla="*/ 2989955 h 5110550"/>
                <a:gd name="connsiteX21" fmla="*/ 1576963 w 6809362"/>
                <a:gd name="connsiteY21" fmla="*/ 2978170 h 5110550"/>
                <a:gd name="connsiteX22" fmla="*/ 2055702 w 6809362"/>
                <a:gd name="connsiteY22" fmla="*/ 2860720 h 5110550"/>
                <a:gd name="connsiteX23" fmla="*/ 2285318 w 6809362"/>
                <a:gd name="connsiteY23" fmla="*/ 2794070 h 5110550"/>
                <a:gd name="connsiteX24" fmla="*/ 2547853 w 6809362"/>
                <a:gd name="connsiteY24" fmla="*/ 2753837 h 5110550"/>
                <a:gd name="connsiteX25" fmla="*/ 2870127 w 6809362"/>
                <a:gd name="connsiteY25" fmla="*/ 2997677 h 5110550"/>
                <a:gd name="connsiteX26" fmla="*/ 3005866 w 6809362"/>
                <a:gd name="connsiteY26" fmla="*/ 3405702 h 5110550"/>
                <a:gd name="connsiteX27" fmla="*/ 3286687 w 6809362"/>
                <a:gd name="connsiteY27" fmla="*/ 4202246 h 5110550"/>
                <a:gd name="connsiteX28" fmla="*/ 4248636 w 6809362"/>
                <a:gd name="connsiteY28" fmla="*/ 5110550 h 5110550"/>
                <a:gd name="connsiteX29" fmla="*/ 4266518 w 6809362"/>
                <a:gd name="connsiteY29" fmla="*/ 5110550 h 5110550"/>
                <a:gd name="connsiteX30" fmla="*/ 3254175 w 6809362"/>
                <a:gd name="connsiteY30" fmla="*/ 4127875 h 5110550"/>
                <a:gd name="connsiteX31" fmla="*/ 3168831 w 6809362"/>
                <a:gd name="connsiteY31" fmla="*/ 3953936 h 5110550"/>
                <a:gd name="connsiteX32" fmla="*/ 3145260 w 6809362"/>
                <a:gd name="connsiteY32" fmla="*/ 3870624 h 5110550"/>
                <a:gd name="connsiteX33" fmla="*/ 3089583 w 6809362"/>
                <a:gd name="connsiteY33" fmla="*/ 3732448 h 5110550"/>
                <a:gd name="connsiteX34" fmla="*/ 2987171 w 6809362"/>
                <a:gd name="connsiteY34" fmla="*/ 3275248 h 5110550"/>
                <a:gd name="connsiteX35" fmla="*/ 2564921 w 6809362"/>
                <a:gd name="connsiteY35" fmla="*/ 2749773 h 5110550"/>
                <a:gd name="connsiteX36" fmla="*/ 2393421 w 6809362"/>
                <a:gd name="connsiteY36" fmla="*/ 2753024 h 5110550"/>
                <a:gd name="connsiteX37" fmla="*/ 2148361 w 6809362"/>
                <a:gd name="connsiteY37" fmla="*/ 2825770 h 5110550"/>
                <a:gd name="connsiteX38" fmla="*/ 1672467 w 6809362"/>
                <a:gd name="connsiteY38" fmla="*/ 2951754 h 5110550"/>
                <a:gd name="connsiteX39" fmla="*/ 698732 w 6809362"/>
                <a:gd name="connsiteY39" fmla="*/ 2987110 h 5110550"/>
                <a:gd name="connsiteX40" fmla="*/ 471961 w 6809362"/>
                <a:gd name="connsiteY40" fmla="*/ 2908675 h 5110550"/>
                <a:gd name="connsiteX41" fmla="*/ 409375 w 6809362"/>
                <a:gd name="connsiteY41" fmla="*/ 2877789 h 5110550"/>
                <a:gd name="connsiteX42" fmla="*/ 306150 w 6809362"/>
                <a:gd name="connsiteY42" fmla="*/ 2826176 h 5110550"/>
                <a:gd name="connsiteX43" fmla="*/ 21263 w 6809362"/>
                <a:gd name="connsiteY43" fmla="*/ 2475046 h 5110550"/>
                <a:gd name="connsiteX44" fmla="*/ 87100 w 6809362"/>
                <a:gd name="connsiteY44" fmla="*/ 1984928 h 5110550"/>
                <a:gd name="connsiteX45" fmla="*/ 315497 w 6809362"/>
                <a:gd name="connsiteY45" fmla="*/ 1533418 h 5110550"/>
                <a:gd name="connsiteX46" fmla="*/ 586566 w 6809362"/>
                <a:gd name="connsiteY46" fmla="*/ 1163594 h 5110550"/>
                <a:gd name="connsiteX47" fmla="*/ 879174 w 6809362"/>
                <a:gd name="connsiteY47" fmla="*/ 855136 h 5110550"/>
                <a:gd name="connsiteX48" fmla="*/ 1044985 w 6809362"/>
                <a:gd name="connsiteY48" fmla="*/ 718585 h 5110550"/>
                <a:gd name="connsiteX49" fmla="*/ 1251843 w 6809362"/>
                <a:gd name="connsiteY49" fmla="*/ 565779 h 5110550"/>
                <a:gd name="connsiteX50" fmla="*/ 1639955 w 6809362"/>
                <a:gd name="connsiteY50" fmla="*/ 349574 h 5110550"/>
                <a:gd name="connsiteX51" fmla="*/ 2516966 w 6809362"/>
                <a:gd name="connsiteY51" fmla="*/ 80131 h 5110550"/>
                <a:gd name="connsiteX52" fmla="*/ 3026591 w 6809362"/>
                <a:gd name="connsiteY52" fmla="*/ 8198 h 5110550"/>
                <a:gd name="connsiteX53" fmla="*/ 3548410 w 6809362"/>
                <a:gd name="connsiteY53" fmla="*/ 48432 h 5110550"/>
                <a:gd name="connsiteX54" fmla="*/ 4403882 w 6809362"/>
                <a:gd name="connsiteY54" fmla="*/ 284144 h 5110550"/>
                <a:gd name="connsiteX55" fmla="*/ 5264230 w 6809362"/>
                <a:gd name="connsiteY55" fmla="*/ 666566 h 5110550"/>
                <a:gd name="connsiteX56" fmla="*/ 5650716 w 6809362"/>
                <a:gd name="connsiteY56" fmla="*/ 824656 h 5110550"/>
                <a:gd name="connsiteX57" fmla="*/ 5855542 w 6809362"/>
                <a:gd name="connsiteY57" fmla="*/ 877081 h 5110550"/>
                <a:gd name="connsiteX58" fmla="*/ 5945356 w 6809362"/>
                <a:gd name="connsiteY58" fmla="*/ 884397 h 5110550"/>
                <a:gd name="connsiteX59" fmla="*/ 6051834 w 6809362"/>
                <a:gd name="connsiteY59" fmla="*/ 904310 h 5110550"/>
                <a:gd name="connsiteX60" fmla="*/ 6130675 w 6809362"/>
                <a:gd name="connsiteY60" fmla="*/ 910813 h 5110550"/>
                <a:gd name="connsiteX61" fmla="*/ 6255846 w 6809362"/>
                <a:gd name="connsiteY61" fmla="*/ 920973 h 5110550"/>
                <a:gd name="connsiteX62" fmla="*/ 6485056 w 6809362"/>
                <a:gd name="connsiteY62" fmla="*/ 940480 h 5110550"/>
                <a:gd name="connsiteX63" fmla="*/ 6809363 w 6809362"/>
                <a:gd name="connsiteY63" fmla="*/ 966083 h 5110550"/>
                <a:gd name="connsiteX64" fmla="*/ 6809363 w 6809362"/>
                <a:gd name="connsiteY64" fmla="*/ 957955 h 5110550"/>
                <a:gd name="connsiteX65" fmla="*/ 6443196 w 6809362"/>
                <a:gd name="connsiteY65" fmla="*/ 928694 h 5110550"/>
                <a:gd name="connsiteX66" fmla="*/ 6193260 w 6809362"/>
                <a:gd name="connsiteY66" fmla="*/ 907561 h 51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09362" h="5110550">
                  <a:moveTo>
                    <a:pt x="6193260" y="907561"/>
                  </a:moveTo>
                  <a:cubicBezTo>
                    <a:pt x="6151402" y="904310"/>
                    <a:pt x="6109948" y="901059"/>
                    <a:pt x="6068090" y="898214"/>
                  </a:cubicBezTo>
                  <a:cubicBezTo>
                    <a:pt x="6030700" y="895369"/>
                    <a:pt x="6001846" y="876675"/>
                    <a:pt x="5963644" y="876675"/>
                  </a:cubicBezTo>
                  <a:cubicBezTo>
                    <a:pt x="5800272" y="876675"/>
                    <a:pt x="5642588" y="815309"/>
                    <a:pt x="5491814" y="757193"/>
                  </a:cubicBezTo>
                  <a:cubicBezTo>
                    <a:pt x="5325190" y="692982"/>
                    <a:pt x="5164662" y="611296"/>
                    <a:pt x="5003322" y="534893"/>
                  </a:cubicBezTo>
                  <a:cubicBezTo>
                    <a:pt x="4854172" y="464179"/>
                    <a:pt x="4705024" y="384931"/>
                    <a:pt x="4550186" y="327629"/>
                  </a:cubicBezTo>
                  <a:cubicBezTo>
                    <a:pt x="4395754" y="270733"/>
                    <a:pt x="4240102" y="218713"/>
                    <a:pt x="4082419" y="171165"/>
                  </a:cubicBezTo>
                  <a:cubicBezTo>
                    <a:pt x="3762582" y="74441"/>
                    <a:pt x="3441526" y="9011"/>
                    <a:pt x="3106652" y="477"/>
                  </a:cubicBezTo>
                  <a:cubicBezTo>
                    <a:pt x="2942467" y="-3587"/>
                    <a:pt x="2787629" y="18765"/>
                    <a:pt x="2627101" y="51277"/>
                  </a:cubicBezTo>
                  <a:cubicBezTo>
                    <a:pt x="2472669" y="82569"/>
                    <a:pt x="2318237" y="110205"/>
                    <a:pt x="2165430" y="150032"/>
                  </a:cubicBezTo>
                  <a:cubicBezTo>
                    <a:pt x="1886233" y="222777"/>
                    <a:pt x="1620041" y="336976"/>
                    <a:pt x="1371325" y="482873"/>
                  </a:cubicBezTo>
                  <a:cubicBezTo>
                    <a:pt x="1308739" y="519449"/>
                    <a:pt x="1247373" y="558870"/>
                    <a:pt x="1186819" y="599104"/>
                  </a:cubicBezTo>
                  <a:cubicBezTo>
                    <a:pt x="1155933" y="619830"/>
                    <a:pt x="1125046" y="640963"/>
                    <a:pt x="1094566" y="662502"/>
                  </a:cubicBezTo>
                  <a:cubicBezTo>
                    <a:pt x="1059615" y="687293"/>
                    <a:pt x="1034825" y="723462"/>
                    <a:pt x="1000281" y="748659"/>
                  </a:cubicBezTo>
                  <a:cubicBezTo>
                    <a:pt x="887302" y="830345"/>
                    <a:pt x="784889" y="926256"/>
                    <a:pt x="691011" y="1029075"/>
                  </a:cubicBezTo>
                  <a:cubicBezTo>
                    <a:pt x="493094" y="1245686"/>
                    <a:pt x="317529" y="1493184"/>
                    <a:pt x="182604" y="1753686"/>
                  </a:cubicBezTo>
                  <a:cubicBezTo>
                    <a:pt x="112703" y="1888611"/>
                    <a:pt x="51743" y="2031258"/>
                    <a:pt x="20044" y="2180000"/>
                  </a:cubicBezTo>
                  <a:cubicBezTo>
                    <a:pt x="-7185" y="2307203"/>
                    <a:pt x="-14906" y="2463261"/>
                    <a:pt x="50524" y="2581117"/>
                  </a:cubicBezTo>
                  <a:cubicBezTo>
                    <a:pt x="112297" y="2692064"/>
                    <a:pt x="213084" y="2772938"/>
                    <a:pt x="316716" y="2842026"/>
                  </a:cubicBezTo>
                  <a:cubicBezTo>
                    <a:pt x="367516" y="2875757"/>
                    <a:pt x="414659" y="2889168"/>
                    <a:pt x="468303" y="2915178"/>
                  </a:cubicBezTo>
                  <a:cubicBezTo>
                    <a:pt x="535766" y="2947690"/>
                    <a:pt x="606886" y="2971261"/>
                    <a:pt x="679225" y="2989955"/>
                  </a:cubicBezTo>
                  <a:cubicBezTo>
                    <a:pt x="971427" y="3065952"/>
                    <a:pt x="1283949" y="3029376"/>
                    <a:pt x="1576963" y="2978170"/>
                  </a:cubicBezTo>
                  <a:cubicBezTo>
                    <a:pt x="1738710" y="2949722"/>
                    <a:pt x="1898019" y="2906237"/>
                    <a:pt x="2055702" y="2860720"/>
                  </a:cubicBezTo>
                  <a:cubicBezTo>
                    <a:pt x="2132105" y="2838774"/>
                    <a:pt x="2208509" y="2816016"/>
                    <a:pt x="2285318" y="2794070"/>
                  </a:cubicBezTo>
                  <a:cubicBezTo>
                    <a:pt x="2373101" y="2768874"/>
                    <a:pt x="2454787" y="2734330"/>
                    <a:pt x="2547853" y="2753837"/>
                  </a:cubicBezTo>
                  <a:cubicBezTo>
                    <a:pt x="2686435" y="2782691"/>
                    <a:pt x="2795757" y="2881040"/>
                    <a:pt x="2870127" y="2997677"/>
                  </a:cubicBezTo>
                  <a:cubicBezTo>
                    <a:pt x="2949375" y="3121222"/>
                    <a:pt x="2978230" y="3263869"/>
                    <a:pt x="3005866" y="3405702"/>
                  </a:cubicBezTo>
                  <a:cubicBezTo>
                    <a:pt x="3060730" y="3688150"/>
                    <a:pt x="3141603" y="3953123"/>
                    <a:pt x="3286687" y="4202246"/>
                  </a:cubicBezTo>
                  <a:cubicBezTo>
                    <a:pt x="3511834" y="4589139"/>
                    <a:pt x="3849146" y="4911008"/>
                    <a:pt x="4248636" y="5110550"/>
                  </a:cubicBezTo>
                  <a:lnTo>
                    <a:pt x="4266518" y="5110550"/>
                  </a:lnTo>
                  <a:cubicBezTo>
                    <a:pt x="3837359" y="4900035"/>
                    <a:pt x="3484198" y="4549312"/>
                    <a:pt x="3254175" y="4127875"/>
                  </a:cubicBezTo>
                  <a:cubicBezTo>
                    <a:pt x="3223290" y="4071386"/>
                    <a:pt x="3195247" y="4013270"/>
                    <a:pt x="3168831" y="3953936"/>
                  </a:cubicBezTo>
                  <a:cubicBezTo>
                    <a:pt x="3157046" y="3927114"/>
                    <a:pt x="3157859" y="3896227"/>
                    <a:pt x="3145260" y="3870624"/>
                  </a:cubicBezTo>
                  <a:cubicBezTo>
                    <a:pt x="3123722" y="3825920"/>
                    <a:pt x="3105434" y="3779590"/>
                    <a:pt x="3089583" y="3732448"/>
                  </a:cubicBezTo>
                  <a:cubicBezTo>
                    <a:pt x="3040410" y="3584112"/>
                    <a:pt x="3021308" y="3427242"/>
                    <a:pt x="2987171" y="3275248"/>
                  </a:cubicBezTo>
                  <a:cubicBezTo>
                    <a:pt x="2935558" y="3044819"/>
                    <a:pt x="2805510" y="2816829"/>
                    <a:pt x="2564921" y="2749773"/>
                  </a:cubicBezTo>
                  <a:cubicBezTo>
                    <a:pt x="2507619" y="2733923"/>
                    <a:pt x="2450317" y="2736768"/>
                    <a:pt x="2393421" y="2753024"/>
                  </a:cubicBezTo>
                  <a:cubicBezTo>
                    <a:pt x="2311734" y="2776189"/>
                    <a:pt x="2230047" y="2801792"/>
                    <a:pt x="2148361" y="2825770"/>
                  </a:cubicBezTo>
                  <a:cubicBezTo>
                    <a:pt x="1990678" y="2871693"/>
                    <a:pt x="1832995" y="2917210"/>
                    <a:pt x="1672467" y="2951754"/>
                  </a:cubicBezTo>
                  <a:cubicBezTo>
                    <a:pt x="1357101" y="3019216"/>
                    <a:pt x="1016131" y="3059450"/>
                    <a:pt x="698732" y="2987110"/>
                  </a:cubicBezTo>
                  <a:cubicBezTo>
                    <a:pt x="620703" y="2969229"/>
                    <a:pt x="544707" y="2942000"/>
                    <a:pt x="471961" y="2908675"/>
                  </a:cubicBezTo>
                  <a:cubicBezTo>
                    <a:pt x="454892" y="2900547"/>
                    <a:pt x="428070" y="2879008"/>
                    <a:pt x="409375" y="2877789"/>
                  </a:cubicBezTo>
                  <a:cubicBezTo>
                    <a:pt x="370361" y="2875350"/>
                    <a:pt x="337849" y="2847309"/>
                    <a:pt x="306150" y="2826176"/>
                  </a:cubicBezTo>
                  <a:cubicBezTo>
                    <a:pt x="177727" y="2740832"/>
                    <a:pt x="57433" y="2631104"/>
                    <a:pt x="21263" y="2475046"/>
                  </a:cubicBezTo>
                  <a:cubicBezTo>
                    <a:pt x="-16938" y="2311674"/>
                    <a:pt x="29798" y="2137328"/>
                    <a:pt x="87100" y="1984928"/>
                  </a:cubicBezTo>
                  <a:cubicBezTo>
                    <a:pt x="146841" y="1826838"/>
                    <a:pt x="228934" y="1678096"/>
                    <a:pt x="315497" y="1533418"/>
                  </a:cubicBezTo>
                  <a:cubicBezTo>
                    <a:pt x="393119" y="1404182"/>
                    <a:pt x="492281" y="1281450"/>
                    <a:pt x="586566" y="1163594"/>
                  </a:cubicBezTo>
                  <a:cubicBezTo>
                    <a:pt x="675161" y="1052646"/>
                    <a:pt x="772291" y="948608"/>
                    <a:pt x="879174" y="855136"/>
                  </a:cubicBezTo>
                  <a:cubicBezTo>
                    <a:pt x="933225" y="807993"/>
                    <a:pt x="994591" y="769385"/>
                    <a:pt x="1044985" y="718585"/>
                  </a:cubicBezTo>
                  <a:cubicBezTo>
                    <a:pt x="1105539" y="657625"/>
                    <a:pt x="1179910" y="612515"/>
                    <a:pt x="1251843" y="565779"/>
                  </a:cubicBezTo>
                  <a:cubicBezTo>
                    <a:pt x="1376201" y="485312"/>
                    <a:pt x="1506249" y="412973"/>
                    <a:pt x="1639955" y="349574"/>
                  </a:cubicBezTo>
                  <a:cubicBezTo>
                    <a:pt x="1917933" y="217494"/>
                    <a:pt x="2215417" y="136214"/>
                    <a:pt x="2516966" y="80131"/>
                  </a:cubicBezTo>
                  <a:cubicBezTo>
                    <a:pt x="2687247" y="48432"/>
                    <a:pt x="2852246" y="11449"/>
                    <a:pt x="3026591" y="8198"/>
                  </a:cubicBezTo>
                  <a:cubicBezTo>
                    <a:pt x="3200531" y="4947"/>
                    <a:pt x="3376908" y="20390"/>
                    <a:pt x="3548410" y="48432"/>
                  </a:cubicBezTo>
                  <a:cubicBezTo>
                    <a:pt x="3838986" y="95574"/>
                    <a:pt x="4127123" y="184982"/>
                    <a:pt x="4403882" y="284144"/>
                  </a:cubicBezTo>
                  <a:cubicBezTo>
                    <a:pt x="4699740" y="389808"/>
                    <a:pt x="4979344" y="534080"/>
                    <a:pt x="5264230" y="666566"/>
                  </a:cubicBezTo>
                  <a:cubicBezTo>
                    <a:pt x="5391027" y="725494"/>
                    <a:pt x="5518636" y="779952"/>
                    <a:pt x="5650716" y="824656"/>
                  </a:cubicBezTo>
                  <a:cubicBezTo>
                    <a:pt x="5716960" y="847008"/>
                    <a:pt x="5786860" y="863264"/>
                    <a:pt x="5855542" y="877081"/>
                  </a:cubicBezTo>
                  <a:cubicBezTo>
                    <a:pt x="5885210" y="883177"/>
                    <a:pt x="5915690" y="883584"/>
                    <a:pt x="5945356" y="884397"/>
                  </a:cubicBezTo>
                  <a:cubicBezTo>
                    <a:pt x="5984371" y="885209"/>
                    <a:pt x="6014851" y="893744"/>
                    <a:pt x="6051834" y="904310"/>
                  </a:cubicBezTo>
                  <a:cubicBezTo>
                    <a:pt x="6075811" y="911219"/>
                    <a:pt x="6105884" y="908781"/>
                    <a:pt x="6130675" y="910813"/>
                  </a:cubicBezTo>
                  <a:cubicBezTo>
                    <a:pt x="6172534" y="914064"/>
                    <a:pt x="6213987" y="917315"/>
                    <a:pt x="6255846" y="920973"/>
                  </a:cubicBezTo>
                  <a:cubicBezTo>
                    <a:pt x="6332250" y="927069"/>
                    <a:pt x="6408652" y="933977"/>
                    <a:pt x="6485056" y="940480"/>
                  </a:cubicBezTo>
                  <a:cubicBezTo>
                    <a:pt x="6593158" y="949827"/>
                    <a:pt x="6701260" y="958361"/>
                    <a:pt x="6809363" y="966083"/>
                  </a:cubicBezTo>
                  <a:lnTo>
                    <a:pt x="6809363" y="957955"/>
                  </a:lnTo>
                  <a:cubicBezTo>
                    <a:pt x="6687036" y="949421"/>
                    <a:pt x="6565116" y="939261"/>
                    <a:pt x="6443196" y="928694"/>
                  </a:cubicBezTo>
                  <a:cubicBezTo>
                    <a:pt x="6359884" y="921379"/>
                    <a:pt x="6276572" y="914470"/>
                    <a:pt x="6193260" y="907561"/>
                  </a:cubicBezTo>
                  <a:close/>
                </a:path>
              </a:pathLst>
            </a:custGeom>
            <a:grpFill/>
            <a:ln w="406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B85EB94-143B-420A-8CD4-CD71722E9AA0}"/>
                </a:ext>
              </a:extLst>
            </p:cNvPr>
            <p:cNvSpPr/>
            <p:nvPr/>
          </p:nvSpPr>
          <p:spPr>
            <a:xfrm>
              <a:off x="11000028" y="5378094"/>
              <a:ext cx="1191564" cy="1098905"/>
            </a:xfrm>
            <a:custGeom>
              <a:avLst/>
              <a:gdLst>
                <a:gd name="connsiteX0" fmla="*/ 586842 w 1191564"/>
                <a:gd name="connsiteY0" fmla="*/ 432816 h 1098905"/>
                <a:gd name="connsiteX1" fmla="*/ 0 w 1191564"/>
                <a:gd name="connsiteY1" fmla="*/ 1098906 h 1098905"/>
                <a:gd name="connsiteX2" fmla="*/ 13411 w 1191564"/>
                <a:gd name="connsiteY2" fmla="*/ 1098906 h 1098905"/>
                <a:gd name="connsiteX3" fmla="*/ 554736 w 1191564"/>
                <a:gd name="connsiteY3" fmla="*/ 484022 h 1098905"/>
                <a:gd name="connsiteX4" fmla="*/ 1191565 w 1191564"/>
                <a:gd name="connsiteY4" fmla="*/ 8128 h 1098905"/>
                <a:gd name="connsiteX5" fmla="*/ 1191565 w 1191564"/>
                <a:gd name="connsiteY5" fmla="*/ 0 h 1098905"/>
                <a:gd name="connsiteX6" fmla="*/ 586842 w 1191564"/>
                <a:gd name="connsiteY6" fmla="*/ 432816 h 109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1564" h="1098905">
                  <a:moveTo>
                    <a:pt x="586842" y="432816"/>
                  </a:moveTo>
                  <a:cubicBezTo>
                    <a:pt x="395021" y="658774"/>
                    <a:pt x="240589" y="925779"/>
                    <a:pt x="0" y="1098906"/>
                  </a:cubicBezTo>
                  <a:lnTo>
                    <a:pt x="13411" y="1098906"/>
                  </a:lnTo>
                  <a:cubicBezTo>
                    <a:pt x="233274" y="937158"/>
                    <a:pt x="382016" y="696570"/>
                    <a:pt x="554736" y="484022"/>
                  </a:cubicBezTo>
                  <a:cubicBezTo>
                    <a:pt x="727456" y="271475"/>
                    <a:pt x="931063" y="82093"/>
                    <a:pt x="1191565" y="8128"/>
                  </a:cubicBezTo>
                  <a:lnTo>
                    <a:pt x="1191565" y="0"/>
                  </a:lnTo>
                  <a:cubicBezTo>
                    <a:pt x="948538" y="68682"/>
                    <a:pt x="753872" y="236931"/>
                    <a:pt x="586842" y="432816"/>
                  </a:cubicBezTo>
                  <a:close/>
                </a:path>
              </a:pathLst>
            </a:custGeom>
            <a:grpFill/>
            <a:ln w="406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02935F2-C907-491B-B866-036750D6ECCC}"/>
                </a:ext>
              </a:extLst>
            </p:cNvPr>
            <p:cNvSpPr/>
            <p:nvPr/>
          </p:nvSpPr>
          <p:spPr>
            <a:xfrm>
              <a:off x="10802112" y="5289905"/>
              <a:ext cx="1389888" cy="1187094"/>
            </a:xfrm>
            <a:custGeom>
              <a:avLst/>
              <a:gdLst>
                <a:gd name="connsiteX0" fmla="*/ 798576 w 1389888"/>
                <a:gd name="connsiteY0" fmla="*/ 326746 h 1187094"/>
                <a:gd name="connsiteX1" fmla="*/ 243027 w 1389888"/>
                <a:gd name="connsiteY1" fmla="*/ 1025754 h 1187094"/>
                <a:gd name="connsiteX2" fmla="*/ 0 w 1389888"/>
                <a:gd name="connsiteY2" fmla="*/ 1187094 h 1187094"/>
                <a:gd name="connsiteX3" fmla="*/ 16663 w 1389888"/>
                <a:gd name="connsiteY3" fmla="*/ 1187094 h 1187094"/>
                <a:gd name="connsiteX4" fmla="*/ 441757 w 1389888"/>
                <a:gd name="connsiteY4" fmla="*/ 822147 h 1187094"/>
                <a:gd name="connsiteX5" fmla="*/ 862787 w 1389888"/>
                <a:gd name="connsiteY5" fmla="*/ 270662 h 1187094"/>
                <a:gd name="connsiteX6" fmla="*/ 1389888 w 1389888"/>
                <a:gd name="connsiteY6" fmla="*/ 7722 h 1187094"/>
                <a:gd name="connsiteX7" fmla="*/ 1389888 w 1389888"/>
                <a:gd name="connsiteY7" fmla="*/ 0 h 1187094"/>
                <a:gd name="connsiteX8" fmla="*/ 1116787 w 1389888"/>
                <a:gd name="connsiteY8" fmla="*/ 87376 h 1187094"/>
                <a:gd name="connsiteX9" fmla="*/ 798576 w 1389888"/>
                <a:gd name="connsiteY9" fmla="*/ 326746 h 118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888" h="1187094">
                  <a:moveTo>
                    <a:pt x="798576" y="326746"/>
                  </a:moveTo>
                  <a:cubicBezTo>
                    <a:pt x="598221" y="548640"/>
                    <a:pt x="468173" y="824179"/>
                    <a:pt x="243027" y="1025754"/>
                  </a:cubicBezTo>
                  <a:cubicBezTo>
                    <a:pt x="166624" y="1094029"/>
                    <a:pt x="84937" y="1147267"/>
                    <a:pt x="0" y="1187094"/>
                  </a:cubicBezTo>
                  <a:lnTo>
                    <a:pt x="16663" y="1187094"/>
                  </a:lnTo>
                  <a:cubicBezTo>
                    <a:pt x="186537" y="1105002"/>
                    <a:pt x="324713" y="970890"/>
                    <a:pt x="441757" y="822147"/>
                  </a:cubicBezTo>
                  <a:cubicBezTo>
                    <a:pt x="584809" y="640080"/>
                    <a:pt x="697789" y="434442"/>
                    <a:pt x="862787" y="270662"/>
                  </a:cubicBezTo>
                  <a:cubicBezTo>
                    <a:pt x="1005840" y="128829"/>
                    <a:pt x="1194409" y="48362"/>
                    <a:pt x="1389888" y="7722"/>
                  </a:cubicBezTo>
                  <a:lnTo>
                    <a:pt x="1389888" y="0"/>
                  </a:lnTo>
                  <a:cubicBezTo>
                    <a:pt x="1296416" y="19914"/>
                    <a:pt x="1204569" y="48768"/>
                    <a:pt x="1116787" y="87376"/>
                  </a:cubicBezTo>
                  <a:cubicBezTo>
                    <a:pt x="992429" y="142240"/>
                    <a:pt x="889203" y="226365"/>
                    <a:pt x="798576" y="326746"/>
                  </a:cubicBezTo>
                  <a:close/>
                </a:path>
              </a:pathLst>
            </a:custGeom>
            <a:grpFill/>
            <a:ln w="406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476F418-1CE2-4DEA-B81B-C07C94EFBF68}"/>
                </a:ext>
              </a:extLst>
            </p:cNvPr>
            <p:cNvSpPr/>
            <p:nvPr/>
          </p:nvSpPr>
          <p:spPr>
            <a:xfrm>
              <a:off x="5591010" y="1472468"/>
              <a:ext cx="6601802" cy="5003718"/>
            </a:xfrm>
            <a:custGeom>
              <a:avLst/>
              <a:gdLst>
                <a:gd name="connsiteX0" fmla="*/ 5450066 w 6601802"/>
                <a:gd name="connsiteY0" fmla="*/ 852749 h 5003718"/>
                <a:gd name="connsiteX1" fmla="*/ 5213947 w 6601802"/>
                <a:gd name="connsiteY1" fmla="*/ 768218 h 5003718"/>
                <a:gd name="connsiteX2" fmla="*/ 4739678 w 6601802"/>
                <a:gd name="connsiteY2" fmla="*/ 553232 h 5003718"/>
                <a:gd name="connsiteX3" fmla="*/ 3839502 w 6601802"/>
                <a:gd name="connsiteY3" fmla="*/ 174467 h 5003718"/>
                <a:gd name="connsiteX4" fmla="*/ 3365639 w 6601802"/>
                <a:gd name="connsiteY4" fmla="*/ 53360 h 5003718"/>
                <a:gd name="connsiteX5" fmla="*/ 2895841 w 6601802"/>
                <a:gd name="connsiteY5" fmla="*/ 2154 h 5003718"/>
                <a:gd name="connsiteX6" fmla="*/ 1950555 w 6601802"/>
                <a:gd name="connsiteY6" fmla="*/ 144394 h 5003718"/>
                <a:gd name="connsiteX7" fmla="*/ 1739227 w 6601802"/>
                <a:gd name="connsiteY7" fmla="*/ 219171 h 5003718"/>
                <a:gd name="connsiteX8" fmla="*/ 1650632 w 6601802"/>
                <a:gd name="connsiteY8" fmla="*/ 245181 h 5003718"/>
                <a:gd name="connsiteX9" fmla="*/ 1542123 w 6601802"/>
                <a:gd name="connsiteY9" fmla="*/ 300858 h 5003718"/>
                <a:gd name="connsiteX10" fmla="*/ 1330388 w 6601802"/>
                <a:gd name="connsiteY10" fmla="*/ 411398 h 5003718"/>
                <a:gd name="connsiteX11" fmla="*/ 1145883 w 6601802"/>
                <a:gd name="connsiteY11" fmla="*/ 534538 h 5003718"/>
                <a:gd name="connsiteX12" fmla="*/ 120536 w 6601802"/>
                <a:gd name="connsiteY12" fmla="*/ 1725290 h 5003718"/>
                <a:gd name="connsiteX13" fmla="*/ 98996 w 6601802"/>
                <a:gd name="connsiteY13" fmla="*/ 2473472 h 5003718"/>
                <a:gd name="connsiteX14" fmla="*/ 848398 w 6601802"/>
                <a:gd name="connsiteY14" fmla="*/ 2794935 h 5003718"/>
                <a:gd name="connsiteX15" fmla="*/ 1755483 w 6601802"/>
                <a:gd name="connsiteY15" fmla="*/ 2584826 h 5003718"/>
                <a:gd name="connsiteX16" fmla="*/ 1935112 w 6601802"/>
                <a:gd name="connsiteY16" fmla="*/ 2508829 h 5003718"/>
                <a:gd name="connsiteX17" fmla="*/ 2147659 w 6601802"/>
                <a:gd name="connsiteY17" fmla="*/ 2430394 h 5003718"/>
                <a:gd name="connsiteX18" fmla="*/ 2584945 w 6601802"/>
                <a:gd name="connsiteY18" fmla="*/ 2453152 h 5003718"/>
                <a:gd name="connsiteX19" fmla="*/ 2878366 w 6601802"/>
                <a:gd name="connsiteY19" fmla="*/ 2791683 h 5003718"/>
                <a:gd name="connsiteX20" fmla="*/ 2966961 w 6601802"/>
                <a:gd name="connsiteY20" fmla="*/ 3206618 h 5003718"/>
                <a:gd name="connsiteX21" fmla="*/ 2986875 w 6601802"/>
                <a:gd name="connsiteY21" fmla="*/ 3407786 h 5003718"/>
                <a:gd name="connsiteX22" fmla="*/ 2997035 w 6601802"/>
                <a:gd name="connsiteY22" fmla="*/ 3492317 h 5003718"/>
                <a:gd name="connsiteX23" fmla="*/ 3025483 w 6601802"/>
                <a:gd name="connsiteY23" fmla="*/ 3637808 h 5003718"/>
                <a:gd name="connsiteX24" fmla="*/ 3074251 w 6601802"/>
                <a:gd name="connsiteY24" fmla="*/ 3821095 h 5003718"/>
                <a:gd name="connsiteX25" fmla="*/ 3128302 w 6601802"/>
                <a:gd name="connsiteY25" fmla="*/ 3930823 h 5003718"/>
                <a:gd name="connsiteX26" fmla="*/ 3168535 w 6601802"/>
                <a:gd name="connsiteY26" fmla="*/ 4027546 h 5003718"/>
                <a:gd name="connsiteX27" fmla="*/ 3229089 w 6601802"/>
                <a:gd name="connsiteY27" fmla="*/ 4122237 h 5003718"/>
                <a:gd name="connsiteX28" fmla="*/ 3282327 w 6601802"/>
                <a:gd name="connsiteY28" fmla="*/ 4218960 h 5003718"/>
                <a:gd name="connsiteX29" fmla="*/ 3304273 w 6601802"/>
                <a:gd name="connsiteY29" fmla="*/ 4241312 h 5003718"/>
                <a:gd name="connsiteX30" fmla="*/ 3329470 w 6601802"/>
                <a:gd name="connsiteY30" fmla="*/ 4284391 h 5003718"/>
                <a:gd name="connsiteX31" fmla="*/ 3389211 w 6601802"/>
                <a:gd name="connsiteY31" fmla="*/ 4368922 h 5003718"/>
                <a:gd name="connsiteX32" fmla="*/ 3453015 w 6601802"/>
                <a:gd name="connsiteY32" fmla="*/ 4442480 h 5003718"/>
                <a:gd name="connsiteX33" fmla="*/ 3529825 w 6601802"/>
                <a:gd name="connsiteY33" fmla="*/ 4524573 h 5003718"/>
                <a:gd name="connsiteX34" fmla="*/ 3705390 w 6601802"/>
                <a:gd name="connsiteY34" fmla="*/ 4687540 h 5003718"/>
                <a:gd name="connsiteX35" fmla="*/ 4234930 w 6601802"/>
                <a:gd name="connsiteY35" fmla="*/ 5003719 h 5003718"/>
                <a:gd name="connsiteX36" fmla="*/ 4269474 w 6601802"/>
                <a:gd name="connsiteY36" fmla="*/ 5003719 h 5003718"/>
                <a:gd name="connsiteX37" fmla="*/ 3697262 w 6601802"/>
                <a:gd name="connsiteY37" fmla="*/ 4669658 h 5003718"/>
                <a:gd name="connsiteX38" fmla="*/ 3373767 w 6601802"/>
                <a:gd name="connsiteY38" fmla="*/ 4326656 h 5003718"/>
                <a:gd name="connsiteX39" fmla="*/ 3327845 w 6601802"/>
                <a:gd name="connsiteY39" fmla="*/ 4255943 h 5003718"/>
                <a:gd name="connsiteX40" fmla="*/ 3271355 w 6601802"/>
                <a:gd name="connsiteY40" fmla="*/ 4181978 h 5003718"/>
                <a:gd name="connsiteX41" fmla="*/ 3149029 w 6601802"/>
                <a:gd name="connsiteY41" fmla="*/ 3960490 h 5003718"/>
                <a:gd name="connsiteX42" fmla="*/ 3060027 w 6601802"/>
                <a:gd name="connsiteY42" fmla="*/ 3765418 h 5003718"/>
                <a:gd name="connsiteX43" fmla="*/ 3034017 w 6601802"/>
                <a:gd name="connsiteY43" fmla="*/ 3637402 h 5003718"/>
                <a:gd name="connsiteX44" fmla="*/ 3010039 w 6601802"/>
                <a:gd name="connsiteY44" fmla="*/ 3523203 h 5003718"/>
                <a:gd name="connsiteX45" fmla="*/ 2963710 w 6601802"/>
                <a:gd name="connsiteY45" fmla="*/ 3105424 h 5003718"/>
                <a:gd name="connsiteX46" fmla="*/ 2604452 w 6601802"/>
                <a:gd name="connsiteY46" fmla="*/ 2452746 h 5003718"/>
                <a:gd name="connsiteX47" fmla="*/ 1888782 w 6601802"/>
                <a:gd name="connsiteY47" fmla="*/ 2522240 h 5003718"/>
                <a:gd name="connsiteX48" fmla="*/ 1804251 w 6601802"/>
                <a:gd name="connsiteY48" fmla="*/ 2549469 h 5003718"/>
                <a:gd name="connsiteX49" fmla="*/ 1700212 w 6601802"/>
                <a:gd name="connsiteY49" fmla="*/ 2602301 h 5003718"/>
                <a:gd name="connsiteX50" fmla="*/ 1455153 w 6601802"/>
                <a:gd name="connsiteY50" fmla="*/ 2700650 h 5003718"/>
                <a:gd name="connsiteX51" fmla="*/ 953249 w 6601802"/>
                <a:gd name="connsiteY51" fmla="*/ 2787213 h 5003718"/>
                <a:gd name="connsiteX52" fmla="*/ 88024 w 6601802"/>
                <a:gd name="connsiteY52" fmla="*/ 2441773 h 5003718"/>
                <a:gd name="connsiteX53" fmla="*/ 205473 w 6601802"/>
                <a:gd name="connsiteY53" fmla="*/ 1568013 h 5003718"/>
                <a:gd name="connsiteX54" fmla="*/ 693966 w 6601802"/>
                <a:gd name="connsiteY54" fmla="*/ 912490 h 5003718"/>
                <a:gd name="connsiteX55" fmla="*/ 1015834 w 6601802"/>
                <a:gd name="connsiteY55" fmla="*/ 636138 h 5003718"/>
                <a:gd name="connsiteX56" fmla="*/ 1178801 w 6601802"/>
                <a:gd name="connsiteY56" fmla="*/ 521939 h 5003718"/>
                <a:gd name="connsiteX57" fmla="*/ 1371028 w 6601802"/>
                <a:gd name="connsiteY57" fmla="*/ 398800 h 5003718"/>
                <a:gd name="connsiteX58" fmla="*/ 1582763 w 6601802"/>
                <a:gd name="connsiteY58" fmla="*/ 288666 h 5003718"/>
                <a:gd name="connsiteX59" fmla="*/ 1812379 w 6601802"/>
                <a:gd name="connsiteY59" fmla="*/ 198851 h 5003718"/>
                <a:gd name="connsiteX60" fmla="*/ 2266734 w 6601802"/>
                <a:gd name="connsiteY60" fmla="*/ 69210 h 5003718"/>
                <a:gd name="connsiteX61" fmla="*/ 4240619 w 6601802"/>
                <a:gd name="connsiteY61" fmla="*/ 332557 h 5003718"/>
                <a:gd name="connsiteX62" fmla="*/ 4827054 w 6601802"/>
                <a:gd name="connsiteY62" fmla="*/ 602407 h 5003718"/>
                <a:gd name="connsiteX63" fmla="*/ 5119255 w 6601802"/>
                <a:gd name="connsiteY63" fmla="*/ 735706 h 5003718"/>
                <a:gd name="connsiteX64" fmla="*/ 5412677 w 6601802"/>
                <a:gd name="connsiteY64" fmla="*/ 851530 h 5003718"/>
                <a:gd name="connsiteX65" fmla="*/ 5699595 w 6601802"/>
                <a:gd name="connsiteY65" fmla="*/ 892576 h 5003718"/>
                <a:gd name="connsiteX66" fmla="*/ 6059259 w 6601802"/>
                <a:gd name="connsiteY66" fmla="*/ 916554 h 5003718"/>
                <a:gd name="connsiteX67" fmla="*/ 6601803 w 6601802"/>
                <a:gd name="connsiteY67" fmla="*/ 938499 h 5003718"/>
                <a:gd name="connsiteX68" fmla="*/ 6601803 w 6601802"/>
                <a:gd name="connsiteY68" fmla="*/ 930371 h 5003718"/>
                <a:gd name="connsiteX69" fmla="*/ 5699595 w 6601802"/>
                <a:gd name="connsiteY69" fmla="*/ 884448 h 5003718"/>
                <a:gd name="connsiteX70" fmla="*/ 5450066 w 6601802"/>
                <a:gd name="connsiteY70" fmla="*/ 852749 h 500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601802" h="5003718">
                  <a:moveTo>
                    <a:pt x="5450066" y="852749"/>
                  </a:moveTo>
                  <a:cubicBezTo>
                    <a:pt x="5368379" y="836087"/>
                    <a:pt x="5290757" y="800323"/>
                    <a:pt x="5213947" y="768218"/>
                  </a:cubicBezTo>
                  <a:cubicBezTo>
                    <a:pt x="5053419" y="701568"/>
                    <a:pt x="4896549" y="627603"/>
                    <a:pt x="4739678" y="553232"/>
                  </a:cubicBezTo>
                  <a:cubicBezTo>
                    <a:pt x="4445038" y="413837"/>
                    <a:pt x="4150398" y="274442"/>
                    <a:pt x="3839502" y="174467"/>
                  </a:cubicBezTo>
                  <a:cubicBezTo>
                    <a:pt x="3683851" y="124480"/>
                    <a:pt x="3525761" y="85059"/>
                    <a:pt x="3365639" y="53360"/>
                  </a:cubicBezTo>
                  <a:cubicBezTo>
                    <a:pt x="3209582" y="22474"/>
                    <a:pt x="3054743" y="9469"/>
                    <a:pt x="2895841" y="2154"/>
                  </a:cubicBezTo>
                  <a:cubicBezTo>
                    <a:pt x="2573160" y="-12883"/>
                    <a:pt x="2258606" y="52547"/>
                    <a:pt x="1950555" y="144394"/>
                  </a:cubicBezTo>
                  <a:cubicBezTo>
                    <a:pt x="1879028" y="165526"/>
                    <a:pt x="1808315" y="190723"/>
                    <a:pt x="1739227" y="219171"/>
                  </a:cubicBezTo>
                  <a:cubicBezTo>
                    <a:pt x="1709966" y="231363"/>
                    <a:pt x="1679892" y="235427"/>
                    <a:pt x="1650632" y="245181"/>
                  </a:cubicBezTo>
                  <a:cubicBezTo>
                    <a:pt x="1613649" y="257373"/>
                    <a:pt x="1576667" y="282570"/>
                    <a:pt x="1542123" y="300858"/>
                  </a:cubicBezTo>
                  <a:cubicBezTo>
                    <a:pt x="1471409" y="337434"/>
                    <a:pt x="1401102" y="374822"/>
                    <a:pt x="1330388" y="411398"/>
                  </a:cubicBezTo>
                  <a:cubicBezTo>
                    <a:pt x="1264552" y="445130"/>
                    <a:pt x="1208062" y="493085"/>
                    <a:pt x="1145883" y="534538"/>
                  </a:cubicBezTo>
                  <a:cubicBezTo>
                    <a:pt x="703720" y="829178"/>
                    <a:pt x="335928" y="1235984"/>
                    <a:pt x="120536" y="1725290"/>
                  </a:cubicBezTo>
                  <a:cubicBezTo>
                    <a:pt x="16904" y="1960189"/>
                    <a:pt x="-78600" y="2247107"/>
                    <a:pt x="98996" y="2473472"/>
                  </a:cubicBezTo>
                  <a:cubicBezTo>
                    <a:pt x="277000" y="2700243"/>
                    <a:pt x="572858" y="2777866"/>
                    <a:pt x="848398" y="2794935"/>
                  </a:cubicBezTo>
                  <a:cubicBezTo>
                    <a:pt x="1165390" y="2814442"/>
                    <a:pt x="1474254" y="2726253"/>
                    <a:pt x="1755483" y="2584826"/>
                  </a:cubicBezTo>
                  <a:cubicBezTo>
                    <a:pt x="1814411" y="2555159"/>
                    <a:pt x="1875371" y="2537683"/>
                    <a:pt x="1935112" y="2508829"/>
                  </a:cubicBezTo>
                  <a:cubicBezTo>
                    <a:pt x="2003387" y="2476317"/>
                    <a:pt x="2074507" y="2449901"/>
                    <a:pt x="2147659" y="2430394"/>
                  </a:cubicBezTo>
                  <a:cubicBezTo>
                    <a:pt x="2292337" y="2391786"/>
                    <a:pt x="2446769" y="2390973"/>
                    <a:pt x="2584945" y="2453152"/>
                  </a:cubicBezTo>
                  <a:cubicBezTo>
                    <a:pt x="2722715" y="2515331"/>
                    <a:pt x="2821470" y="2655539"/>
                    <a:pt x="2878366" y="2791683"/>
                  </a:cubicBezTo>
                  <a:cubicBezTo>
                    <a:pt x="2933230" y="2922544"/>
                    <a:pt x="2952331" y="3066816"/>
                    <a:pt x="2966961" y="3206618"/>
                  </a:cubicBezTo>
                  <a:cubicBezTo>
                    <a:pt x="2974277" y="3273674"/>
                    <a:pt x="2979966" y="3340730"/>
                    <a:pt x="2986875" y="3407786"/>
                  </a:cubicBezTo>
                  <a:cubicBezTo>
                    <a:pt x="2989719" y="3436234"/>
                    <a:pt x="2992971" y="3464275"/>
                    <a:pt x="2997035" y="3492317"/>
                  </a:cubicBezTo>
                  <a:cubicBezTo>
                    <a:pt x="3003943" y="3541491"/>
                    <a:pt x="3022231" y="3588227"/>
                    <a:pt x="3025483" y="3637808"/>
                  </a:cubicBezTo>
                  <a:cubicBezTo>
                    <a:pt x="3029547" y="3703239"/>
                    <a:pt x="3047429" y="3761760"/>
                    <a:pt x="3074251" y="3821095"/>
                  </a:cubicBezTo>
                  <a:cubicBezTo>
                    <a:pt x="3090913" y="3858483"/>
                    <a:pt x="3112859" y="3892621"/>
                    <a:pt x="3128302" y="3930823"/>
                  </a:cubicBezTo>
                  <a:cubicBezTo>
                    <a:pt x="3141307" y="3963335"/>
                    <a:pt x="3153093" y="3995847"/>
                    <a:pt x="3168535" y="4027546"/>
                  </a:cubicBezTo>
                  <a:cubicBezTo>
                    <a:pt x="3184791" y="4061277"/>
                    <a:pt x="3210395" y="4090131"/>
                    <a:pt x="3229089" y="4122237"/>
                  </a:cubicBezTo>
                  <a:cubicBezTo>
                    <a:pt x="3247783" y="4153936"/>
                    <a:pt x="3263633" y="4186855"/>
                    <a:pt x="3282327" y="4218960"/>
                  </a:cubicBezTo>
                  <a:cubicBezTo>
                    <a:pt x="3285173" y="4223431"/>
                    <a:pt x="3300209" y="4237248"/>
                    <a:pt x="3304273" y="4241312"/>
                  </a:cubicBezTo>
                  <a:cubicBezTo>
                    <a:pt x="3346945" y="4284391"/>
                    <a:pt x="3311995" y="4257975"/>
                    <a:pt x="3329470" y="4284391"/>
                  </a:cubicBezTo>
                  <a:cubicBezTo>
                    <a:pt x="3348571" y="4313652"/>
                    <a:pt x="3372549" y="4338036"/>
                    <a:pt x="3389211" y="4368922"/>
                  </a:cubicBezTo>
                  <a:cubicBezTo>
                    <a:pt x="3403435" y="4395338"/>
                    <a:pt x="3433102" y="4420128"/>
                    <a:pt x="3453015" y="4442480"/>
                  </a:cubicBezTo>
                  <a:cubicBezTo>
                    <a:pt x="3477806" y="4470522"/>
                    <a:pt x="3503815" y="4497751"/>
                    <a:pt x="3529825" y="4524573"/>
                  </a:cubicBezTo>
                  <a:cubicBezTo>
                    <a:pt x="3585502" y="4582282"/>
                    <a:pt x="3644430" y="4636333"/>
                    <a:pt x="3705390" y="4687540"/>
                  </a:cubicBezTo>
                  <a:cubicBezTo>
                    <a:pt x="3862667" y="4819213"/>
                    <a:pt x="4042702" y="4928535"/>
                    <a:pt x="4234930" y="5003719"/>
                  </a:cubicBezTo>
                  <a:lnTo>
                    <a:pt x="4269474" y="5003719"/>
                  </a:lnTo>
                  <a:cubicBezTo>
                    <a:pt x="4059771" y="4926503"/>
                    <a:pt x="3861854" y="4807834"/>
                    <a:pt x="3697262" y="4669658"/>
                  </a:cubicBezTo>
                  <a:cubicBezTo>
                    <a:pt x="3578593" y="4570496"/>
                    <a:pt x="3459925" y="4455892"/>
                    <a:pt x="3373767" y="4326656"/>
                  </a:cubicBezTo>
                  <a:cubicBezTo>
                    <a:pt x="3358325" y="4303085"/>
                    <a:pt x="3343287" y="4279108"/>
                    <a:pt x="3327845" y="4255943"/>
                  </a:cubicBezTo>
                  <a:cubicBezTo>
                    <a:pt x="3310775" y="4229527"/>
                    <a:pt x="3286798" y="4210020"/>
                    <a:pt x="3271355" y="4181978"/>
                  </a:cubicBezTo>
                  <a:cubicBezTo>
                    <a:pt x="3230309" y="4107607"/>
                    <a:pt x="3179509" y="4039331"/>
                    <a:pt x="3149029" y="3960490"/>
                  </a:cubicBezTo>
                  <a:cubicBezTo>
                    <a:pt x="3123019" y="3893434"/>
                    <a:pt x="3086037" y="3832474"/>
                    <a:pt x="3060027" y="3765418"/>
                  </a:cubicBezTo>
                  <a:cubicBezTo>
                    <a:pt x="3044177" y="3724371"/>
                    <a:pt x="3035237" y="3681293"/>
                    <a:pt x="3034017" y="3637402"/>
                  </a:cubicBezTo>
                  <a:cubicBezTo>
                    <a:pt x="3032798" y="3597575"/>
                    <a:pt x="3015729" y="3562218"/>
                    <a:pt x="3010039" y="3523203"/>
                  </a:cubicBezTo>
                  <a:cubicBezTo>
                    <a:pt x="2988907" y="3384621"/>
                    <a:pt x="2982811" y="3244413"/>
                    <a:pt x="2963710" y="3105424"/>
                  </a:cubicBezTo>
                  <a:cubicBezTo>
                    <a:pt x="2929573" y="2855488"/>
                    <a:pt x="2841383" y="2578323"/>
                    <a:pt x="2604452" y="2452746"/>
                  </a:cubicBezTo>
                  <a:cubicBezTo>
                    <a:pt x="2377681" y="2332451"/>
                    <a:pt x="2102548" y="2414138"/>
                    <a:pt x="1888782" y="2522240"/>
                  </a:cubicBezTo>
                  <a:cubicBezTo>
                    <a:pt x="1860334" y="2536464"/>
                    <a:pt x="1831886" y="2534432"/>
                    <a:pt x="1804251" y="2549469"/>
                  </a:cubicBezTo>
                  <a:cubicBezTo>
                    <a:pt x="1770113" y="2568163"/>
                    <a:pt x="1735163" y="2585639"/>
                    <a:pt x="1700212" y="2602301"/>
                  </a:cubicBezTo>
                  <a:cubicBezTo>
                    <a:pt x="1620558" y="2640503"/>
                    <a:pt x="1538465" y="2673015"/>
                    <a:pt x="1455153" y="2700650"/>
                  </a:cubicBezTo>
                  <a:cubicBezTo>
                    <a:pt x="1290561" y="2755920"/>
                    <a:pt x="1126376" y="2782743"/>
                    <a:pt x="953249" y="2787213"/>
                  </a:cubicBezTo>
                  <a:cubicBezTo>
                    <a:pt x="644792" y="2794935"/>
                    <a:pt x="274154" y="2710810"/>
                    <a:pt x="88024" y="2441773"/>
                  </a:cubicBezTo>
                  <a:cubicBezTo>
                    <a:pt x="-97295" y="2174362"/>
                    <a:pt x="74206" y="1820387"/>
                    <a:pt x="205473" y="1568013"/>
                  </a:cubicBezTo>
                  <a:cubicBezTo>
                    <a:pt x="331864" y="1324986"/>
                    <a:pt x="500113" y="1105123"/>
                    <a:pt x="693966" y="912490"/>
                  </a:cubicBezTo>
                  <a:cubicBezTo>
                    <a:pt x="794346" y="812515"/>
                    <a:pt x="902449" y="721075"/>
                    <a:pt x="1015834" y="636138"/>
                  </a:cubicBezTo>
                  <a:cubicBezTo>
                    <a:pt x="1069073" y="596311"/>
                    <a:pt x="1123531" y="558515"/>
                    <a:pt x="1178801" y="521939"/>
                  </a:cubicBezTo>
                  <a:cubicBezTo>
                    <a:pt x="1243419" y="479267"/>
                    <a:pt x="1302347" y="434563"/>
                    <a:pt x="1371028" y="398800"/>
                  </a:cubicBezTo>
                  <a:cubicBezTo>
                    <a:pt x="1441742" y="362224"/>
                    <a:pt x="1512049" y="324835"/>
                    <a:pt x="1582763" y="288666"/>
                  </a:cubicBezTo>
                  <a:cubicBezTo>
                    <a:pt x="1654289" y="251683"/>
                    <a:pt x="1736382" y="227706"/>
                    <a:pt x="1812379" y="198851"/>
                  </a:cubicBezTo>
                  <a:cubicBezTo>
                    <a:pt x="1959902" y="143174"/>
                    <a:pt x="2113928" y="107005"/>
                    <a:pt x="2266734" y="69210"/>
                  </a:cubicBezTo>
                  <a:cubicBezTo>
                    <a:pt x="2924289" y="-94163"/>
                    <a:pt x="3630613" y="73680"/>
                    <a:pt x="4240619" y="332557"/>
                  </a:cubicBezTo>
                  <a:cubicBezTo>
                    <a:pt x="4438942" y="416682"/>
                    <a:pt x="4632389" y="510966"/>
                    <a:pt x="4827054" y="602407"/>
                  </a:cubicBezTo>
                  <a:cubicBezTo>
                    <a:pt x="4923778" y="647923"/>
                    <a:pt x="5020907" y="692627"/>
                    <a:pt x="5119255" y="735706"/>
                  </a:cubicBezTo>
                  <a:cubicBezTo>
                    <a:pt x="5214759" y="777565"/>
                    <a:pt x="5311890" y="823488"/>
                    <a:pt x="5412677" y="851530"/>
                  </a:cubicBezTo>
                  <a:cubicBezTo>
                    <a:pt x="5505335" y="877133"/>
                    <a:pt x="5604498" y="882823"/>
                    <a:pt x="5699595" y="892576"/>
                  </a:cubicBezTo>
                  <a:cubicBezTo>
                    <a:pt x="5819077" y="904768"/>
                    <a:pt x="5938965" y="911271"/>
                    <a:pt x="6059259" y="916554"/>
                  </a:cubicBezTo>
                  <a:cubicBezTo>
                    <a:pt x="6240107" y="924275"/>
                    <a:pt x="6421362" y="928339"/>
                    <a:pt x="6601803" y="938499"/>
                  </a:cubicBezTo>
                  <a:lnTo>
                    <a:pt x="6601803" y="930371"/>
                  </a:lnTo>
                  <a:cubicBezTo>
                    <a:pt x="6301067" y="913303"/>
                    <a:pt x="5999518" y="913303"/>
                    <a:pt x="5699595" y="884448"/>
                  </a:cubicBezTo>
                  <a:cubicBezTo>
                    <a:pt x="5615877" y="876727"/>
                    <a:pt x="5532158" y="869411"/>
                    <a:pt x="5450066" y="852749"/>
                  </a:cubicBezTo>
                  <a:close/>
                </a:path>
              </a:pathLst>
            </a:custGeom>
            <a:grpFill/>
            <a:ln w="406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C2528FE-9437-4EF8-9FF3-F2FB8FAEE5B6}"/>
                </a:ext>
              </a:extLst>
            </p:cNvPr>
            <p:cNvSpPr/>
            <p:nvPr/>
          </p:nvSpPr>
          <p:spPr>
            <a:xfrm>
              <a:off x="5848757" y="1586208"/>
              <a:ext cx="6342835" cy="4875027"/>
            </a:xfrm>
            <a:custGeom>
              <a:avLst/>
              <a:gdLst>
                <a:gd name="connsiteX0" fmla="*/ 5458510 w 6342835"/>
                <a:gd name="connsiteY0" fmla="*/ 926360 h 4875027"/>
                <a:gd name="connsiteX1" fmla="*/ 4929783 w 6342835"/>
                <a:gd name="connsiteY1" fmla="*/ 871902 h 4875027"/>
                <a:gd name="connsiteX2" fmla="*/ 4800954 w 6342835"/>
                <a:gd name="connsiteY2" fmla="*/ 815413 h 4875027"/>
                <a:gd name="connsiteX3" fmla="*/ 4692039 w 6342835"/>
                <a:gd name="connsiteY3" fmla="*/ 764613 h 4875027"/>
                <a:gd name="connsiteX4" fmla="*/ 4460391 w 6342835"/>
                <a:gd name="connsiteY4" fmla="*/ 649195 h 4875027"/>
                <a:gd name="connsiteX5" fmla="*/ 4016602 w 6342835"/>
                <a:gd name="connsiteY5" fmla="*/ 418766 h 4875027"/>
                <a:gd name="connsiteX6" fmla="*/ 3951578 w 6342835"/>
                <a:gd name="connsiteY6" fmla="*/ 394789 h 4875027"/>
                <a:gd name="connsiteX7" fmla="*/ 3814215 w 6342835"/>
                <a:gd name="connsiteY7" fmla="*/ 339518 h 4875027"/>
                <a:gd name="connsiteX8" fmla="*/ 3587444 w 6342835"/>
                <a:gd name="connsiteY8" fmla="*/ 245640 h 4875027"/>
                <a:gd name="connsiteX9" fmla="*/ 3108298 w 6342835"/>
                <a:gd name="connsiteY9" fmla="*/ 77797 h 4875027"/>
                <a:gd name="connsiteX10" fmla="*/ 2642158 w 6342835"/>
                <a:gd name="connsiteY10" fmla="*/ 4645 h 4875027"/>
                <a:gd name="connsiteX11" fmla="*/ 952346 w 6342835"/>
                <a:gd name="connsiteY11" fmla="*/ 541905 h 4875027"/>
                <a:gd name="connsiteX12" fmla="*/ 387856 w 6342835"/>
                <a:gd name="connsiteY12" fmla="*/ 1101925 h 4875027"/>
                <a:gd name="connsiteX13" fmla="*/ 166368 w 6342835"/>
                <a:gd name="connsiteY13" fmla="*/ 1447365 h 4875027"/>
                <a:gd name="connsiteX14" fmla="*/ 79806 w 6342835"/>
                <a:gd name="connsiteY14" fmla="*/ 1625368 h 4875027"/>
                <a:gd name="connsiteX15" fmla="*/ 21690 w 6342835"/>
                <a:gd name="connsiteY15" fmla="*/ 1804184 h 4875027"/>
                <a:gd name="connsiteX16" fmla="*/ 151 w 6342835"/>
                <a:gd name="connsiteY16" fmla="*/ 2025672 h 4875027"/>
                <a:gd name="connsiteX17" fmla="*/ 52983 w 6342835"/>
                <a:gd name="connsiteY17" fmla="*/ 2195954 h 4875027"/>
                <a:gd name="connsiteX18" fmla="*/ 333806 w 6342835"/>
                <a:gd name="connsiteY18" fmla="*/ 2436949 h 4875027"/>
                <a:gd name="connsiteX19" fmla="*/ 1156359 w 6342835"/>
                <a:gd name="connsiteY19" fmla="*/ 2394683 h 4875027"/>
                <a:gd name="connsiteX20" fmla="*/ 2016302 w 6342835"/>
                <a:gd name="connsiteY20" fmla="*/ 2046398 h 4875027"/>
                <a:gd name="connsiteX21" fmla="*/ 2737662 w 6342835"/>
                <a:gd name="connsiteY21" fmla="*/ 2343883 h 4875027"/>
                <a:gd name="connsiteX22" fmla="*/ 2757575 w 6342835"/>
                <a:gd name="connsiteY22" fmla="*/ 2400373 h 4875027"/>
                <a:gd name="connsiteX23" fmla="*/ 2816503 w 6342835"/>
                <a:gd name="connsiteY23" fmla="*/ 2521886 h 4875027"/>
                <a:gd name="connsiteX24" fmla="*/ 2875838 w 6342835"/>
                <a:gd name="connsiteY24" fmla="*/ 2756379 h 4875027"/>
                <a:gd name="connsiteX25" fmla="*/ 2915258 w 6342835"/>
                <a:gd name="connsiteY25" fmla="*/ 3269256 h 4875027"/>
                <a:gd name="connsiteX26" fmla="*/ 2988410 w 6342835"/>
                <a:gd name="connsiteY26" fmla="*/ 3726862 h 4875027"/>
                <a:gd name="connsiteX27" fmla="*/ 3182263 w 6342835"/>
                <a:gd name="connsiteY27" fmla="*/ 4103595 h 4875027"/>
                <a:gd name="connsiteX28" fmla="*/ 3299713 w 6342835"/>
                <a:gd name="connsiteY28" fmla="*/ 4264123 h 4875027"/>
                <a:gd name="connsiteX29" fmla="*/ 3457802 w 6342835"/>
                <a:gd name="connsiteY29" fmla="*/ 4426683 h 4875027"/>
                <a:gd name="connsiteX30" fmla="*/ 3792270 w 6342835"/>
                <a:gd name="connsiteY30" fmla="*/ 4679058 h 4875027"/>
                <a:gd name="connsiteX31" fmla="*/ 4647742 w 6342835"/>
                <a:gd name="connsiteY31" fmla="*/ 4863970 h 4875027"/>
                <a:gd name="connsiteX32" fmla="*/ 5136234 w 6342835"/>
                <a:gd name="connsiteY32" fmla="*/ 4627851 h 4875027"/>
                <a:gd name="connsiteX33" fmla="*/ 5445098 w 6342835"/>
                <a:gd name="connsiteY33" fmla="*/ 4203570 h 4875027"/>
                <a:gd name="connsiteX34" fmla="*/ 5868161 w 6342835"/>
                <a:gd name="connsiteY34" fmla="*/ 3739054 h 4875027"/>
                <a:gd name="connsiteX35" fmla="*/ 6342836 w 6342835"/>
                <a:gd name="connsiteY35" fmla="*/ 3610226 h 4875027"/>
                <a:gd name="connsiteX36" fmla="*/ 6342836 w 6342835"/>
                <a:gd name="connsiteY36" fmla="*/ 3603317 h 4875027"/>
                <a:gd name="connsiteX37" fmla="*/ 5687719 w 6342835"/>
                <a:gd name="connsiteY37" fmla="*/ 3860568 h 4875027"/>
                <a:gd name="connsiteX38" fmla="*/ 5446318 w 6342835"/>
                <a:gd name="connsiteY38" fmla="*/ 4186501 h 4875027"/>
                <a:gd name="connsiteX39" fmla="*/ 5223204 w 6342835"/>
                <a:gd name="connsiteY39" fmla="*/ 4521781 h 4875027"/>
                <a:gd name="connsiteX40" fmla="*/ 4413655 w 6342835"/>
                <a:gd name="connsiteY40" fmla="*/ 4865595 h 4875027"/>
                <a:gd name="connsiteX41" fmla="*/ 3541114 w 6342835"/>
                <a:gd name="connsiteY41" fmla="*/ 4493739 h 4875027"/>
                <a:gd name="connsiteX42" fmla="*/ 3008324 w 6342835"/>
                <a:gd name="connsiteY42" fmla="*/ 3758562 h 4875027"/>
                <a:gd name="connsiteX43" fmla="*/ 2889249 w 6342835"/>
                <a:gd name="connsiteY43" fmla="*/ 2791736 h 4875027"/>
                <a:gd name="connsiteX44" fmla="*/ 2842919 w 6342835"/>
                <a:gd name="connsiteY44" fmla="*/ 2573906 h 4875027"/>
                <a:gd name="connsiteX45" fmla="*/ 2809594 w 6342835"/>
                <a:gd name="connsiteY45" fmla="*/ 2484091 h 4875027"/>
                <a:gd name="connsiteX46" fmla="*/ 2759201 w 6342835"/>
                <a:gd name="connsiteY46" fmla="*/ 2365829 h 4875027"/>
                <a:gd name="connsiteX47" fmla="*/ 2673857 w 6342835"/>
                <a:gd name="connsiteY47" fmla="*/ 2252037 h 4875027"/>
                <a:gd name="connsiteX48" fmla="*/ 2530398 w 6342835"/>
                <a:gd name="connsiteY48" fmla="*/ 2136619 h 4875027"/>
                <a:gd name="connsiteX49" fmla="*/ 1811070 w 6342835"/>
                <a:gd name="connsiteY49" fmla="*/ 2085819 h 4875027"/>
                <a:gd name="connsiteX50" fmla="*/ 982826 w 6342835"/>
                <a:gd name="connsiteY50" fmla="*/ 2447922 h 4875027"/>
                <a:gd name="connsiteX51" fmla="*/ 103783 w 6342835"/>
                <a:gd name="connsiteY51" fmla="*/ 2256914 h 4875027"/>
                <a:gd name="connsiteX52" fmla="*/ 12343 w 6342835"/>
                <a:gd name="connsiteY52" fmla="*/ 2060216 h 4875027"/>
                <a:gd name="connsiteX53" fmla="*/ 29818 w 6342835"/>
                <a:gd name="connsiteY53" fmla="*/ 1804590 h 4875027"/>
                <a:gd name="connsiteX54" fmla="*/ 107034 w 6342835"/>
                <a:gd name="connsiteY54" fmla="*/ 1584322 h 4875027"/>
                <a:gd name="connsiteX55" fmla="*/ 204976 w 6342835"/>
                <a:gd name="connsiteY55" fmla="*/ 1393720 h 4875027"/>
                <a:gd name="connsiteX56" fmla="*/ 726794 w 6342835"/>
                <a:gd name="connsiteY56" fmla="*/ 740635 h 4875027"/>
                <a:gd name="connsiteX57" fmla="*/ 2397911 w 6342835"/>
                <a:gd name="connsiteY57" fmla="*/ 12366 h 4875027"/>
                <a:gd name="connsiteX58" fmla="*/ 2896564 w 6342835"/>
                <a:gd name="connsiteY58" fmla="*/ 39595 h 4875027"/>
                <a:gd name="connsiteX59" fmla="*/ 3376522 w 6342835"/>
                <a:gd name="connsiteY59" fmla="*/ 175333 h 4875027"/>
                <a:gd name="connsiteX60" fmla="*/ 3867047 w 6342835"/>
                <a:gd name="connsiteY60" fmla="*/ 371217 h 4875027"/>
                <a:gd name="connsiteX61" fmla="*/ 4066996 w 6342835"/>
                <a:gd name="connsiteY61" fmla="*/ 453310 h 4875027"/>
                <a:gd name="connsiteX62" fmla="*/ 4297831 w 6342835"/>
                <a:gd name="connsiteY62" fmla="*/ 573605 h 4875027"/>
                <a:gd name="connsiteX63" fmla="*/ 4797297 w 6342835"/>
                <a:gd name="connsiteY63" fmla="*/ 822728 h 4875027"/>
                <a:gd name="connsiteX64" fmla="*/ 4909057 w 6342835"/>
                <a:gd name="connsiteY64" fmla="*/ 871902 h 4875027"/>
                <a:gd name="connsiteX65" fmla="*/ 5049265 w 6342835"/>
                <a:gd name="connsiteY65" fmla="*/ 901976 h 4875027"/>
                <a:gd name="connsiteX66" fmla="*/ 5315050 w 6342835"/>
                <a:gd name="connsiteY66" fmla="*/ 929205 h 4875027"/>
                <a:gd name="connsiteX67" fmla="*/ 6342836 w 6342835"/>
                <a:gd name="connsiteY67" fmla="*/ 922702 h 4875027"/>
                <a:gd name="connsiteX68" fmla="*/ 6342836 w 6342835"/>
                <a:gd name="connsiteY68" fmla="*/ 914574 h 4875027"/>
                <a:gd name="connsiteX69" fmla="*/ 5458510 w 6342835"/>
                <a:gd name="connsiteY69" fmla="*/ 926360 h 487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42835" h="4875027">
                  <a:moveTo>
                    <a:pt x="5458510" y="926360"/>
                  </a:moveTo>
                  <a:cubicBezTo>
                    <a:pt x="5280913" y="923109"/>
                    <a:pt x="5104129" y="907666"/>
                    <a:pt x="4929783" y="871902"/>
                  </a:cubicBezTo>
                  <a:cubicBezTo>
                    <a:pt x="4887924" y="863368"/>
                    <a:pt x="4840375" y="833294"/>
                    <a:pt x="4800954" y="815413"/>
                  </a:cubicBezTo>
                  <a:cubicBezTo>
                    <a:pt x="4764378" y="798750"/>
                    <a:pt x="4728209" y="781681"/>
                    <a:pt x="4692039" y="764613"/>
                  </a:cubicBezTo>
                  <a:cubicBezTo>
                    <a:pt x="4614010" y="727224"/>
                    <a:pt x="4537201" y="688616"/>
                    <a:pt x="4460391" y="649195"/>
                  </a:cubicBezTo>
                  <a:cubicBezTo>
                    <a:pt x="4312055" y="573198"/>
                    <a:pt x="4164938" y="494357"/>
                    <a:pt x="4016602" y="418766"/>
                  </a:cubicBezTo>
                  <a:cubicBezTo>
                    <a:pt x="3994657" y="407793"/>
                    <a:pt x="3976369" y="396008"/>
                    <a:pt x="3951578" y="394789"/>
                  </a:cubicBezTo>
                  <a:cubicBezTo>
                    <a:pt x="3908094" y="392350"/>
                    <a:pt x="3854449" y="356993"/>
                    <a:pt x="3814215" y="339518"/>
                  </a:cubicBezTo>
                  <a:cubicBezTo>
                    <a:pt x="3739438" y="306600"/>
                    <a:pt x="3663441" y="275713"/>
                    <a:pt x="3587444" y="245640"/>
                  </a:cubicBezTo>
                  <a:cubicBezTo>
                    <a:pt x="3430167" y="183867"/>
                    <a:pt x="3270452" y="125345"/>
                    <a:pt x="3108298" y="77797"/>
                  </a:cubicBezTo>
                  <a:cubicBezTo>
                    <a:pt x="2956711" y="33499"/>
                    <a:pt x="2799028" y="14805"/>
                    <a:pt x="2642158" y="4645"/>
                  </a:cubicBezTo>
                  <a:cubicBezTo>
                    <a:pt x="2043124" y="-35183"/>
                    <a:pt x="1428241" y="184273"/>
                    <a:pt x="952346" y="541905"/>
                  </a:cubicBezTo>
                  <a:cubicBezTo>
                    <a:pt x="739799" y="701621"/>
                    <a:pt x="549198" y="890190"/>
                    <a:pt x="387856" y="1101925"/>
                  </a:cubicBezTo>
                  <a:cubicBezTo>
                    <a:pt x="304951" y="1210840"/>
                    <a:pt x="231392" y="1326664"/>
                    <a:pt x="166368" y="1447365"/>
                  </a:cubicBezTo>
                  <a:cubicBezTo>
                    <a:pt x="135076" y="1505480"/>
                    <a:pt x="106628" y="1565221"/>
                    <a:pt x="79806" y="1625368"/>
                  </a:cubicBezTo>
                  <a:cubicBezTo>
                    <a:pt x="54202" y="1683483"/>
                    <a:pt x="25754" y="1740786"/>
                    <a:pt x="21690" y="1804184"/>
                  </a:cubicBezTo>
                  <a:cubicBezTo>
                    <a:pt x="17220" y="1878962"/>
                    <a:pt x="-1881" y="1950488"/>
                    <a:pt x="151" y="2025672"/>
                  </a:cubicBezTo>
                  <a:cubicBezTo>
                    <a:pt x="2183" y="2085413"/>
                    <a:pt x="24942" y="2143934"/>
                    <a:pt x="52983" y="2195954"/>
                  </a:cubicBezTo>
                  <a:cubicBezTo>
                    <a:pt x="112724" y="2306901"/>
                    <a:pt x="220420" y="2387774"/>
                    <a:pt x="333806" y="2436949"/>
                  </a:cubicBezTo>
                  <a:cubicBezTo>
                    <a:pt x="592682" y="2548302"/>
                    <a:pt x="904798" y="2506850"/>
                    <a:pt x="1156359" y="2394683"/>
                  </a:cubicBezTo>
                  <a:cubicBezTo>
                    <a:pt x="1438807" y="2268699"/>
                    <a:pt x="1703374" y="2088258"/>
                    <a:pt x="2016302" y="2046398"/>
                  </a:cubicBezTo>
                  <a:cubicBezTo>
                    <a:pt x="2294279" y="2009010"/>
                    <a:pt x="2573882" y="2110203"/>
                    <a:pt x="2737662" y="2343883"/>
                  </a:cubicBezTo>
                  <a:cubicBezTo>
                    <a:pt x="2750666" y="2362171"/>
                    <a:pt x="2748228" y="2381678"/>
                    <a:pt x="2757575" y="2400373"/>
                  </a:cubicBezTo>
                  <a:cubicBezTo>
                    <a:pt x="2777489" y="2441419"/>
                    <a:pt x="2799434" y="2479214"/>
                    <a:pt x="2816503" y="2521886"/>
                  </a:cubicBezTo>
                  <a:cubicBezTo>
                    <a:pt x="2846170" y="2597070"/>
                    <a:pt x="2862833" y="2677131"/>
                    <a:pt x="2875838" y="2756379"/>
                  </a:cubicBezTo>
                  <a:cubicBezTo>
                    <a:pt x="2903879" y="2926254"/>
                    <a:pt x="2907943" y="3097349"/>
                    <a:pt x="2915258" y="3269256"/>
                  </a:cubicBezTo>
                  <a:cubicBezTo>
                    <a:pt x="2922167" y="3425720"/>
                    <a:pt x="2938017" y="3577714"/>
                    <a:pt x="2988410" y="3726862"/>
                  </a:cubicBezTo>
                  <a:cubicBezTo>
                    <a:pt x="3033927" y="3861381"/>
                    <a:pt x="3103828" y="3986146"/>
                    <a:pt x="3182263" y="4103595"/>
                  </a:cubicBezTo>
                  <a:cubicBezTo>
                    <a:pt x="3219246" y="4158866"/>
                    <a:pt x="3259073" y="4211698"/>
                    <a:pt x="3299713" y="4264123"/>
                  </a:cubicBezTo>
                  <a:cubicBezTo>
                    <a:pt x="3346855" y="4324677"/>
                    <a:pt x="3404564" y="4371819"/>
                    <a:pt x="3457802" y="4426683"/>
                  </a:cubicBezTo>
                  <a:cubicBezTo>
                    <a:pt x="3555745" y="4527470"/>
                    <a:pt x="3670756" y="4609970"/>
                    <a:pt x="3792270" y="4679058"/>
                  </a:cubicBezTo>
                  <a:cubicBezTo>
                    <a:pt x="4051553" y="4827394"/>
                    <a:pt x="4348631" y="4905422"/>
                    <a:pt x="4647742" y="4863970"/>
                  </a:cubicBezTo>
                  <a:cubicBezTo>
                    <a:pt x="4826151" y="4839179"/>
                    <a:pt x="5005374" y="4750178"/>
                    <a:pt x="5136234" y="4627851"/>
                  </a:cubicBezTo>
                  <a:cubicBezTo>
                    <a:pt x="5264657" y="4507963"/>
                    <a:pt x="5354065" y="4351906"/>
                    <a:pt x="5445098" y="4203570"/>
                  </a:cubicBezTo>
                  <a:cubicBezTo>
                    <a:pt x="5556858" y="4020690"/>
                    <a:pt x="5673902" y="3841874"/>
                    <a:pt x="5868161" y="3739054"/>
                  </a:cubicBezTo>
                  <a:cubicBezTo>
                    <a:pt x="6014058" y="3661432"/>
                    <a:pt x="6179057" y="3632578"/>
                    <a:pt x="6342836" y="3610226"/>
                  </a:cubicBezTo>
                  <a:lnTo>
                    <a:pt x="6342836" y="3603317"/>
                  </a:lnTo>
                  <a:cubicBezTo>
                    <a:pt x="6104686" y="3638674"/>
                    <a:pt x="5874663" y="3690286"/>
                    <a:pt x="5687719" y="3860568"/>
                  </a:cubicBezTo>
                  <a:cubicBezTo>
                    <a:pt x="5587745" y="3952008"/>
                    <a:pt x="5517031" y="4071896"/>
                    <a:pt x="5446318" y="4186501"/>
                  </a:cubicBezTo>
                  <a:cubicBezTo>
                    <a:pt x="5376010" y="4301106"/>
                    <a:pt x="5307329" y="4416930"/>
                    <a:pt x="5223204" y="4521781"/>
                  </a:cubicBezTo>
                  <a:cubicBezTo>
                    <a:pt x="5025694" y="4767246"/>
                    <a:pt x="4724145" y="4881851"/>
                    <a:pt x="4413655" y="4865595"/>
                  </a:cubicBezTo>
                  <a:cubicBezTo>
                    <a:pt x="4093818" y="4848526"/>
                    <a:pt x="3782516" y="4701003"/>
                    <a:pt x="3541114" y="4493739"/>
                  </a:cubicBezTo>
                  <a:cubicBezTo>
                    <a:pt x="3310686" y="4295822"/>
                    <a:pt x="3118458" y="4044667"/>
                    <a:pt x="3008324" y="3758562"/>
                  </a:cubicBezTo>
                  <a:cubicBezTo>
                    <a:pt x="2890062" y="3451323"/>
                    <a:pt x="2934766" y="3112386"/>
                    <a:pt x="2889249" y="2791736"/>
                  </a:cubicBezTo>
                  <a:cubicBezTo>
                    <a:pt x="2878682" y="2718178"/>
                    <a:pt x="2864052" y="2645026"/>
                    <a:pt x="2842919" y="2573906"/>
                  </a:cubicBezTo>
                  <a:cubicBezTo>
                    <a:pt x="2833572" y="2543426"/>
                    <a:pt x="2821786" y="2513758"/>
                    <a:pt x="2809594" y="2484091"/>
                  </a:cubicBezTo>
                  <a:cubicBezTo>
                    <a:pt x="2793338" y="2445483"/>
                    <a:pt x="2761639" y="2408094"/>
                    <a:pt x="2759201" y="2365829"/>
                  </a:cubicBezTo>
                  <a:cubicBezTo>
                    <a:pt x="2757169" y="2331691"/>
                    <a:pt x="2695802" y="2276014"/>
                    <a:pt x="2673857" y="2252037"/>
                  </a:cubicBezTo>
                  <a:cubicBezTo>
                    <a:pt x="2631998" y="2206926"/>
                    <a:pt x="2582823" y="2169131"/>
                    <a:pt x="2530398" y="2136619"/>
                  </a:cubicBezTo>
                  <a:cubicBezTo>
                    <a:pt x="2313380" y="2002507"/>
                    <a:pt x="2046375" y="2012667"/>
                    <a:pt x="1811070" y="2085819"/>
                  </a:cubicBezTo>
                  <a:cubicBezTo>
                    <a:pt x="1521713" y="2175634"/>
                    <a:pt x="1274215" y="2363797"/>
                    <a:pt x="982826" y="2447922"/>
                  </a:cubicBezTo>
                  <a:cubicBezTo>
                    <a:pt x="685342" y="2533672"/>
                    <a:pt x="314704" y="2511726"/>
                    <a:pt x="103783" y="2256914"/>
                  </a:cubicBezTo>
                  <a:cubicBezTo>
                    <a:pt x="57047" y="2200424"/>
                    <a:pt x="26567" y="2132149"/>
                    <a:pt x="12343" y="2060216"/>
                  </a:cubicBezTo>
                  <a:cubicBezTo>
                    <a:pt x="-4320" y="1975685"/>
                    <a:pt x="22096" y="1888715"/>
                    <a:pt x="29818" y="1804590"/>
                  </a:cubicBezTo>
                  <a:cubicBezTo>
                    <a:pt x="36727" y="1727374"/>
                    <a:pt x="74928" y="1654629"/>
                    <a:pt x="107034" y="1584322"/>
                  </a:cubicBezTo>
                  <a:cubicBezTo>
                    <a:pt x="136702" y="1519298"/>
                    <a:pt x="170026" y="1455899"/>
                    <a:pt x="204976" y="1393720"/>
                  </a:cubicBezTo>
                  <a:cubicBezTo>
                    <a:pt x="342746" y="1149474"/>
                    <a:pt x="521968" y="930830"/>
                    <a:pt x="726794" y="740635"/>
                  </a:cubicBezTo>
                  <a:cubicBezTo>
                    <a:pt x="1181962" y="317573"/>
                    <a:pt x="1776526" y="47317"/>
                    <a:pt x="2397911" y="12366"/>
                  </a:cubicBezTo>
                  <a:cubicBezTo>
                    <a:pt x="2564535" y="3019"/>
                    <a:pt x="2731972" y="13992"/>
                    <a:pt x="2896564" y="39595"/>
                  </a:cubicBezTo>
                  <a:cubicBezTo>
                    <a:pt x="3061969" y="65198"/>
                    <a:pt x="3219246" y="119656"/>
                    <a:pt x="3376522" y="175333"/>
                  </a:cubicBezTo>
                  <a:cubicBezTo>
                    <a:pt x="3542334" y="234261"/>
                    <a:pt x="3706113" y="299691"/>
                    <a:pt x="3867047" y="371217"/>
                  </a:cubicBezTo>
                  <a:cubicBezTo>
                    <a:pt x="3934103" y="400885"/>
                    <a:pt x="4001566" y="419579"/>
                    <a:pt x="4066996" y="453310"/>
                  </a:cubicBezTo>
                  <a:cubicBezTo>
                    <a:pt x="4144212" y="492731"/>
                    <a:pt x="4221022" y="533371"/>
                    <a:pt x="4297831" y="573605"/>
                  </a:cubicBezTo>
                  <a:cubicBezTo>
                    <a:pt x="4462830" y="659761"/>
                    <a:pt x="4628234" y="745105"/>
                    <a:pt x="4797297" y="822728"/>
                  </a:cubicBezTo>
                  <a:cubicBezTo>
                    <a:pt x="4834279" y="839797"/>
                    <a:pt x="4871668" y="856053"/>
                    <a:pt x="4909057" y="871902"/>
                  </a:cubicBezTo>
                  <a:cubicBezTo>
                    <a:pt x="4952542" y="890190"/>
                    <a:pt x="5002935" y="894661"/>
                    <a:pt x="5049265" y="901976"/>
                  </a:cubicBezTo>
                  <a:cubicBezTo>
                    <a:pt x="5137454" y="915794"/>
                    <a:pt x="5226049" y="923922"/>
                    <a:pt x="5315050" y="929205"/>
                  </a:cubicBezTo>
                  <a:cubicBezTo>
                    <a:pt x="5657646" y="949931"/>
                    <a:pt x="6000241" y="919045"/>
                    <a:pt x="6342836" y="922702"/>
                  </a:cubicBezTo>
                  <a:lnTo>
                    <a:pt x="6342836" y="914574"/>
                  </a:lnTo>
                  <a:cubicBezTo>
                    <a:pt x="6048196" y="910917"/>
                    <a:pt x="5753556" y="931643"/>
                    <a:pt x="5458510" y="926360"/>
                  </a:cubicBezTo>
                  <a:close/>
                </a:path>
              </a:pathLst>
            </a:custGeom>
            <a:grpFill/>
            <a:ln w="406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F6D6E84-3687-4D13-842D-976DC166A687}"/>
                </a:ext>
              </a:extLst>
            </p:cNvPr>
            <p:cNvSpPr/>
            <p:nvPr/>
          </p:nvSpPr>
          <p:spPr>
            <a:xfrm>
              <a:off x="1274470" y="1613921"/>
              <a:ext cx="981337" cy="1279849"/>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9637046-51F3-4791-9375-56C5CF6D918D}"/>
                </a:ext>
              </a:extLst>
            </p:cNvPr>
            <p:cNvSpPr/>
            <p:nvPr/>
          </p:nvSpPr>
          <p:spPr>
            <a:xfrm>
              <a:off x="6090523" y="1681548"/>
              <a:ext cx="6101476" cy="4675367"/>
            </a:xfrm>
            <a:custGeom>
              <a:avLst/>
              <a:gdLst>
                <a:gd name="connsiteX0" fmla="*/ 5770261 w 6101476"/>
                <a:gd name="connsiteY0" fmla="*/ 909455 h 4675367"/>
                <a:gd name="connsiteX1" fmla="*/ 5259009 w 6101476"/>
                <a:gd name="connsiteY1" fmla="*/ 968383 h 4675367"/>
                <a:gd name="connsiteX2" fmla="*/ 4765233 w 6101476"/>
                <a:gd name="connsiteY2" fmla="*/ 1015119 h 4675367"/>
                <a:gd name="connsiteX3" fmla="*/ 4554718 w 6101476"/>
                <a:gd name="connsiteY3" fmla="*/ 972447 h 4675367"/>
                <a:gd name="connsiteX4" fmla="*/ 4327134 w 6101476"/>
                <a:gd name="connsiteY4" fmla="*/ 873692 h 4675367"/>
                <a:gd name="connsiteX5" fmla="*/ 4244636 w 6101476"/>
                <a:gd name="connsiteY5" fmla="*/ 820860 h 4675367"/>
                <a:gd name="connsiteX6" fmla="*/ 4168232 w 6101476"/>
                <a:gd name="connsiteY6" fmla="*/ 765589 h 4675367"/>
                <a:gd name="connsiteX7" fmla="*/ 3956904 w 6101476"/>
                <a:gd name="connsiteY7" fmla="*/ 642450 h 4675367"/>
                <a:gd name="connsiteX8" fmla="*/ 3509052 w 6101476"/>
                <a:gd name="connsiteY8" fmla="*/ 407145 h 4675367"/>
                <a:gd name="connsiteX9" fmla="*/ 2595057 w 6101476"/>
                <a:gd name="connsiteY9" fmla="*/ 47481 h 4675367"/>
                <a:gd name="connsiteX10" fmla="*/ 2104533 w 6101476"/>
                <a:gd name="connsiteY10" fmla="*/ 3589 h 4675367"/>
                <a:gd name="connsiteX11" fmla="*/ 1639205 w 6101476"/>
                <a:gd name="connsiteY11" fmla="*/ 86089 h 4675367"/>
                <a:gd name="connsiteX12" fmla="*/ 859323 w 6101476"/>
                <a:gd name="connsiteY12" fmla="*/ 488831 h 4675367"/>
                <a:gd name="connsiteX13" fmla="*/ 304993 w 6101476"/>
                <a:gd name="connsiteY13" fmla="*/ 1072422 h 4675367"/>
                <a:gd name="connsiteX14" fmla="*/ 98949 w 6101476"/>
                <a:gd name="connsiteY14" fmla="*/ 1437775 h 4675367"/>
                <a:gd name="connsiteX15" fmla="*/ 74565 w 6101476"/>
                <a:gd name="connsiteY15" fmla="*/ 1518649 h 4675367"/>
                <a:gd name="connsiteX16" fmla="*/ 44491 w 6101476"/>
                <a:gd name="connsiteY16" fmla="*/ 1581234 h 4675367"/>
                <a:gd name="connsiteX17" fmla="*/ 3038 w 6101476"/>
                <a:gd name="connsiteY17" fmla="*/ 1743794 h 4675367"/>
                <a:gd name="connsiteX18" fmla="*/ 74158 w 6101476"/>
                <a:gd name="connsiteY18" fmla="*/ 2031119 h 4675367"/>
                <a:gd name="connsiteX19" fmla="*/ 395214 w 6101476"/>
                <a:gd name="connsiteY19" fmla="*/ 2202214 h 4675367"/>
                <a:gd name="connsiteX20" fmla="*/ 1111697 w 6101476"/>
                <a:gd name="connsiteY20" fmla="*/ 1991698 h 4675367"/>
                <a:gd name="connsiteX21" fmla="*/ 1506718 w 6101476"/>
                <a:gd name="connsiteY21" fmla="*/ 1824262 h 4675367"/>
                <a:gd name="connsiteX22" fmla="*/ 2002120 w 6101476"/>
                <a:gd name="connsiteY22" fmla="*/ 1771836 h 4675367"/>
                <a:gd name="connsiteX23" fmla="*/ 2421932 w 6101476"/>
                <a:gd name="connsiteY23" fmla="*/ 1882377 h 4675367"/>
                <a:gd name="connsiteX24" fmla="*/ 2731201 w 6101476"/>
                <a:gd name="connsiteY24" fmla="*/ 2243666 h 4675367"/>
                <a:gd name="connsiteX25" fmla="*/ 2826705 w 6101476"/>
                <a:gd name="connsiteY25" fmla="*/ 2698428 h 4675367"/>
                <a:gd name="connsiteX26" fmla="*/ 2812481 w 6101476"/>
                <a:gd name="connsiteY26" fmla="*/ 2939016 h 4675367"/>
                <a:gd name="connsiteX27" fmla="*/ 2808417 w 6101476"/>
                <a:gd name="connsiteY27" fmla="*/ 3195862 h 4675367"/>
                <a:gd name="connsiteX28" fmla="*/ 2892949 w 6101476"/>
                <a:gd name="connsiteY28" fmla="*/ 3654280 h 4675367"/>
                <a:gd name="connsiteX29" fmla="*/ 3076236 w 6101476"/>
                <a:gd name="connsiteY29" fmla="*/ 4015164 h 4675367"/>
                <a:gd name="connsiteX30" fmla="*/ 4473438 w 6101476"/>
                <a:gd name="connsiteY30" fmla="*/ 4639394 h 4675367"/>
                <a:gd name="connsiteX31" fmla="*/ 4864396 w 6101476"/>
                <a:gd name="connsiteY31" fmla="*/ 4387833 h 4675367"/>
                <a:gd name="connsiteX32" fmla="*/ 5170414 w 6101476"/>
                <a:gd name="connsiteY32" fmla="*/ 3888774 h 4675367"/>
                <a:gd name="connsiteX33" fmla="*/ 5375646 w 6101476"/>
                <a:gd name="connsiteY33" fmla="*/ 3632742 h 4675367"/>
                <a:gd name="connsiteX34" fmla="*/ 5645902 w 6101476"/>
                <a:gd name="connsiteY34" fmla="*/ 3494159 h 4675367"/>
                <a:gd name="connsiteX35" fmla="*/ 5781640 w 6101476"/>
                <a:gd name="connsiteY35" fmla="*/ 3457583 h 4675367"/>
                <a:gd name="connsiteX36" fmla="*/ 5862920 w 6101476"/>
                <a:gd name="connsiteY36" fmla="*/ 3453112 h 4675367"/>
                <a:gd name="connsiteX37" fmla="*/ 5937292 w 6101476"/>
                <a:gd name="connsiteY37" fmla="*/ 3438076 h 4675367"/>
                <a:gd name="connsiteX38" fmla="*/ 6101477 w 6101476"/>
                <a:gd name="connsiteY38" fmla="*/ 3420194 h 4675367"/>
                <a:gd name="connsiteX39" fmla="*/ 6101477 w 6101476"/>
                <a:gd name="connsiteY39" fmla="*/ 3412879 h 4675367"/>
                <a:gd name="connsiteX40" fmla="*/ 6030764 w 6101476"/>
                <a:gd name="connsiteY40" fmla="*/ 3418568 h 4675367"/>
                <a:gd name="connsiteX41" fmla="*/ 5935260 w 6101476"/>
                <a:gd name="connsiteY41" fmla="*/ 3430760 h 4675367"/>
                <a:gd name="connsiteX42" fmla="*/ 5879582 w 6101476"/>
                <a:gd name="connsiteY42" fmla="*/ 3441734 h 4675367"/>
                <a:gd name="connsiteX43" fmla="*/ 5797084 w 6101476"/>
                <a:gd name="connsiteY43" fmla="*/ 3446204 h 4675367"/>
                <a:gd name="connsiteX44" fmla="*/ 5411004 w 6101476"/>
                <a:gd name="connsiteY44" fmla="*/ 3594134 h 4675367"/>
                <a:gd name="connsiteX45" fmla="*/ 5271201 w 6101476"/>
                <a:gd name="connsiteY45" fmla="*/ 3740031 h 4675367"/>
                <a:gd name="connsiteX46" fmla="*/ 5133025 w 6101476"/>
                <a:gd name="connsiteY46" fmla="*/ 3936322 h 4675367"/>
                <a:gd name="connsiteX47" fmla="*/ 4879838 w 6101476"/>
                <a:gd name="connsiteY47" fmla="*/ 4358166 h 4675367"/>
                <a:gd name="connsiteX48" fmla="*/ 4079637 w 6101476"/>
                <a:gd name="connsiteY48" fmla="*/ 4658902 h 4675367"/>
                <a:gd name="connsiteX49" fmla="*/ 3297724 w 6101476"/>
                <a:gd name="connsiteY49" fmla="*/ 4269164 h 4675367"/>
                <a:gd name="connsiteX50" fmla="*/ 2864094 w 6101476"/>
                <a:gd name="connsiteY50" fmla="*/ 3523826 h 4675367"/>
                <a:gd name="connsiteX51" fmla="*/ 2825893 w 6101476"/>
                <a:gd name="connsiteY51" fmla="*/ 3273078 h 4675367"/>
                <a:gd name="connsiteX52" fmla="*/ 2811669 w 6101476"/>
                <a:gd name="connsiteY52" fmla="*/ 3021516 h 4675367"/>
                <a:gd name="connsiteX53" fmla="*/ 2835240 w 6101476"/>
                <a:gd name="connsiteY53" fmla="*/ 2780114 h 4675367"/>
                <a:gd name="connsiteX54" fmla="*/ 2818577 w 6101476"/>
                <a:gd name="connsiteY54" fmla="*/ 2552937 h 4675367"/>
                <a:gd name="connsiteX55" fmla="*/ 2411772 w 6101476"/>
                <a:gd name="connsiteY55" fmla="*/ 1868153 h 4675367"/>
                <a:gd name="connsiteX56" fmla="*/ 1598565 w 6101476"/>
                <a:gd name="connsiteY56" fmla="*/ 1794594 h 4675367"/>
                <a:gd name="connsiteX57" fmla="*/ 823153 w 6101476"/>
                <a:gd name="connsiteY57" fmla="*/ 2122153 h 4675367"/>
                <a:gd name="connsiteX58" fmla="*/ 426507 w 6101476"/>
                <a:gd name="connsiteY58" fmla="*/ 2198556 h 4675367"/>
                <a:gd name="connsiteX59" fmla="*/ 50587 w 6101476"/>
                <a:gd name="connsiteY59" fmla="*/ 1980726 h 4675367"/>
                <a:gd name="connsiteX60" fmla="*/ 42053 w 6101476"/>
                <a:gd name="connsiteY60" fmla="*/ 1609682 h 4675367"/>
                <a:gd name="connsiteX61" fmla="*/ 81473 w 6101476"/>
                <a:gd name="connsiteY61" fmla="*/ 1523119 h 4675367"/>
                <a:gd name="connsiteX62" fmla="*/ 105857 w 6101476"/>
                <a:gd name="connsiteY62" fmla="*/ 1442246 h 4675367"/>
                <a:gd name="connsiteX63" fmla="*/ 205832 w 6101476"/>
                <a:gd name="connsiteY63" fmla="*/ 1247174 h 4675367"/>
                <a:gd name="connsiteX64" fmla="*/ 745125 w 6101476"/>
                <a:gd name="connsiteY64" fmla="*/ 592869 h 4675367"/>
                <a:gd name="connsiteX65" fmla="*/ 1537605 w 6101476"/>
                <a:gd name="connsiteY65" fmla="*/ 127135 h 4675367"/>
                <a:gd name="connsiteX66" fmla="*/ 2022033 w 6101476"/>
                <a:gd name="connsiteY66" fmla="*/ 20252 h 4675367"/>
                <a:gd name="connsiteX67" fmla="*/ 2552792 w 6101476"/>
                <a:gd name="connsiteY67" fmla="*/ 47074 h 4675367"/>
                <a:gd name="connsiteX68" fmla="*/ 3033969 w 6101476"/>
                <a:gd name="connsiteY68" fmla="*/ 192565 h 4675367"/>
                <a:gd name="connsiteX69" fmla="*/ 3504174 w 6101476"/>
                <a:gd name="connsiteY69" fmla="*/ 414053 h 4675367"/>
                <a:gd name="connsiteX70" fmla="*/ 3952028 w 6101476"/>
                <a:gd name="connsiteY70" fmla="*/ 649359 h 4675367"/>
                <a:gd name="connsiteX71" fmla="*/ 4146693 w 6101476"/>
                <a:gd name="connsiteY71" fmla="*/ 761932 h 4675367"/>
                <a:gd name="connsiteX72" fmla="*/ 4250732 w 6101476"/>
                <a:gd name="connsiteY72" fmla="*/ 836303 h 4675367"/>
                <a:gd name="connsiteX73" fmla="*/ 4342172 w 6101476"/>
                <a:gd name="connsiteY73" fmla="*/ 900514 h 4675367"/>
                <a:gd name="connsiteX74" fmla="*/ 4518549 w 6101476"/>
                <a:gd name="connsiteY74" fmla="*/ 966351 h 4675367"/>
                <a:gd name="connsiteX75" fmla="*/ 4708337 w 6101476"/>
                <a:gd name="connsiteY75" fmla="*/ 1019589 h 4675367"/>
                <a:gd name="connsiteX76" fmla="*/ 5217150 w 6101476"/>
                <a:gd name="connsiteY76" fmla="*/ 980981 h 4675367"/>
                <a:gd name="connsiteX77" fmla="*/ 5749534 w 6101476"/>
                <a:gd name="connsiteY77" fmla="*/ 918802 h 4675367"/>
                <a:gd name="connsiteX78" fmla="*/ 6016133 w 6101476"/>
                <a:gd name="connsiteY78" fmla="*/ 902140 h 4675367"/>
                <a:gd name="connsiteX79" fmla="*/ 6101070 w 6101476"/>
                <a:gd name="connsiteY79" fmla="*/ 900921 h 4675367"/>
                <a:gd name="connsiteX80" fmla="*/ 6101070 w 6101476"/>
                <a:gd name="connsiteY80" fmla="*/ 892793 h 4675367"/>
                <a:gd name="connsiteX81" fmla="*/ 6036860 w 6101476"/>
                <a:gd name="connsiteY81" fmla="*/ 893605 h 4675367"/>
                <a:gd name="connsiteX82" fmla="*/ 5770261 w 6101476"/>
                <a:gd name="connsiteY82" fmla="*/ 909455 h 46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101476" h="4675367">
                  <a:moveTo>
                    <a:pt x="5770261" y="909455"/>
                  </a:moveTo>
                  <a:cubicBezTo>
                    <a:pt x="5599166" y="924085"/>
                    <a:pt x="5429292" y="947250"/>
                    <a:pt x="5259009" y="968383"/>
                  </a:cubicBezTo>
                  <a:cubicBezTo>
                    <a:pt x="5096044" y="988703"/>
                    <a:pt x="4929420" y="1015525"/>
                    <a:pt x="4765233" y="1015119"/>
                  </a:cubicBezTo>
                  <a:cubicBezTo>
                    <a:pt x="4693301" y="1015119"/>
                    <a:pt x="4620961" y="1000082"/>
                    <a:pt x="4554718" y="972447"/>
                  </a:cubicBezTo>
                  <a:cubicBezTo>
                    <a:pt x="4478316" y="940748"/>
                    <a:pt x="4387281" y="934245"/>
                    <a:pt x="4327134" y="873692"/>
                  </a:cubicBezTo>
                  <a:cubicBezTo>
                    <a:pt x="4306814" y="853372"/>
                    <a:pt x="4267800" y="839554"/>
                    <a:pt x="4244636" y="820860"/>
                  </a:cubicBezTo>
                  <a:cubicBezTo>
                    <a:pt x="4219438" y="800540"/>
                    <a:pt x="4195868" y="783065"/>
                    <a:pt x="4168232" y="765589"/>
                  </a:cubicBezTo>
                  <a:cubicBezTo>
                    <a:pt x="4099144" y="722511"/>
                    <a:pt x="4028024" y="682277"/>
                    <a:pt x="3956904" y="642450"/>
                  </a:cubicBezTo>
                  <a:cubicBezTo>
                    <a:pt x="3809788" y="560357"/>
                    <a:pt x="3659013" y="483954"/>
                    <a:pt x="3509052" y="407145"/>
                  </a:cubicBezTo>
                  <a:cubicBezTo>
                    <a:pt x="3215224" y="256370"/>
                    <a:pt x="2918958" y="118601"/>
                    <a:pt x="2595057" y="47481"/>
                  </a:cubicBezTo>
                  <a:cubicBezTo>
                    <a:pt x="2430465" y="11311"/>
                    <a:pt x="2273596" y="-8603"/>
                    <a:pt x="2104533" y="3589"/>
                  </a:cubicBezTo>
                  <a:cubicBezTo>
                    <a:pt x="1947662" y="14969"/>
                    <a:pt x="1790792" y="43417"/>
                    <a:pt x="1639205" y="86089"/>
                  </a:cubicBezTo>
                  <a:cubicBezTo>
                    <a:pt x="1355537" y="166149"/>
                    <a:pt x="1093003" y="310015"/>
                    <a:pt x="859323" y="488831"/>
                  </a:cubicBezTo>
                  <a:cubicBezTo>
                    <a:pt x="645150" y="652610"/>
                    <a:pt x="457800" y="850121"/>
                    <a:pt x="304993" y="1072422"/>
                  </a:cubicBezTo>
                  <a:cubicBezTo>
                    <a:pt x="225745" y="1187839"/>
                    <a:pt x="157470" y="1310572"/>
                    <a:pt x="98949" y="1437775"/>
                  </a:cubicBezTo>
                  <a:cubicBezTo>
                    <a:pt x="87163" y="1462972"/>
                    <a:pt x="87976" y="1495078"/>
                    <a:pt x="74565" y="1518649"/>
                  </a:cubicBezTo>
                  <a:cubicBezTo>
                    <a:pt x="63185" y="1538562"/>
                    <a:pt x="53025" y="1560102"/>
                    <a:pt x="44491" y="1581234"/>
                  </a:cubicBezTo>
                  <a:cubicBezTo>
                    <a:pt x="23358" y="1633660"/>
                    <a:pt x="9541" y="1687711"/>
                    <a:pt x="3038" y="1743794"/>
                  </a:cubicBezTo>
                  <a:cubicBezTo>
                    <a:pt x="-8341" y="1842143"/>
                    <a:pt x="11573" y="1952278"/>
                    <a:pt x="74158" y="2031119"/>
                  </a:cubicBezTo>
                  <a:cubicBezTo>
                    <a:pt x="151374" y="2128249"/>
                    <a:pt x="274920" y="2182706"/>
                    <a:pt x="395214" y="2202214"/>
                  </a:cubicBezTo>
                  <a:cubicBezTo>
                    <a:pt x="647589" y="2243666"/>
                    <a:pt x="895899" y="2103052"/>
                    <a:pt x="1111697" y="1991698"/>
                  </a:cubicBezTo>
                  <a:cubicBezTo>
                    <a:pt x="1239713" y="1925455"/>
                    <a:pt x="1366917" y="1861244"/>
                    <a:pt x="1506718" y="1824262"/>
                  </a:cubicBezTo>
                  <a:cubicBezTo>
                    <a:pt x="1666433" y="1781996"/>
                    <a:pt x="1837121" y="1755986"/>
                    <a:pt x="2002120" y="1771836"/>
                  </a:cubicBezTo>
                  <a:cubicBezTo>
                    <a:pt x="2147205" y="1785654"/>
                    <a:pt x="2291884" y="1814508"/>
                    <a:pt x="2421932" y="1882377"/>
                  </a:cubicBezTo>
                  <a:cubicBezTo>
                    <a:pt x="2569861" y="1959186"/>
                    <a:pt x="2667397" y="2092079"/>
                    <a:pt x="2731201" y="2243666"/>
                  </a:cubicBezTo>
                  <a:cubicBezTo>
                    <a:pt x="2790942" y="2386313"/>
                    <a:pt x="2815326" y="2545215"/>
                    <a:pt x="2826705" y="2698428"/>
                  </a:cubicBezTo>
                  <a:cubicBezTo>
                    <a:pt x="2832801" y="2778489"/>
                    <a:pt x="2821829" y="2859362"/>
                    <a:pt x="2812481" y="2939016"/>
                  </a:cubicBezTo>
                  <a:cubicBezTo>
                    <a:pt x="2802321" y="3025580"/>
                    <a:pt x="2799884" y="3108892"/>
                    <a:pt x="2808417" y="3195862"/>
                  </a:cubicBezTo>
                  <a:cubicBezTo>
                    <a:pt x="2823861" y="3351919"/>
                    <a:pt x="2844588" y="3504726"/>
                    <a:pt x="2892949" y="3654280"/>
                  </a:cubicBezTo>
                  <a:cubicBezTo>
                    <a:pt x="2934808" y="3783922"/>
                    <a:pt x="3000238" y="3902591"/>
                    <a:pt x="3076236" y="4015164"/>
                  </a:cubicBezTo>
                  <a:cubicBezTo>
                    <a:pt x="3375345" y="4459359"/>
                    <a:pt x="3928862" y="4787324"/>
                    <a:pt x="4473438" y="4639394"/>
                  </a:cubicBezTo>
                  <a:cubicBezTo>
                    <a:pt x="4626652" y="4597942"/>
                    <a:pt x="4759950" y="4506502"/>
                    <a:pt x="4864396" y="4387833"/>
                  </a:cubicBezTo>
                  <a:cubicBezTo>
                    <a:pt x="4993224" y="4241935"/>
                    <a:pt x="5068814" y="4053366"/>
                    <a:pt x="5170414" y="3888774"/>
                  </a:cubicBezTo>
                  <a:cubicBezTo>
                    <a:pt x="5226092" y="3797740"/>
                    <a:pt x="5298837" y="3707112"/>
                    <a:pt x="5375646" y="3632742"/>
                  </a:cubicBezTo>
                  <a:cubicBezTo>
                    <a:pt x="5449612" y="3561215"/>
                    <a:pt x="5549180" y="3523420"/>
                    <a:pt x="5645902" y="3494159"/>
                  </a:cubicBezTo>
                  <a:cubicBezTo>
                    <a:pt x="5690606" y="3480748"/>
                    <a:pt x="5736529" y="3469368"/>
                    <a:pt x="5781640" y="3457583"/>
                  </a:cubicBezTo>
                  <a:cubicBezTo>
                    <a:pt x="5808869" y="3450268"/>
                    <a:pt x="5836504" y="3459208"/>
                    <a:pt x="5862920" y="3453112"/>
                  </a:cubicBezTo>
                  <a:cubicBezTo>
                    <a:pt x="5887710" y="3447423"/>
                    <a:pt x="5912094" y="3442140"/>
                    <a:pt x="5937292" y="3438076"/>
                  </a:cubicBezTo>
                  <a:cubicBezTo>
                    <a:pt x="5991749" y="3428728"/>
                    <a:pt x="6046613" y="3423852"/>
                    <a:pt x="6101477" y="3420194"/>
                  </a:cubicBezTo>
                  <a:lnTo>
                    <a:pt x="6101477" y="3412879"/>
                  </a:lnTo>
                  <a:cubicBezTo>
                    <a:pt x="6077905" y="3414504"/>
                    <a:pt x="6054334" y="3416536"/>
                    <a:pt x="6030764" y="3418568"/>
                  </a:cubicBezTo>
                  <a:cubicBezTo>
                    <a:pt x="5998657" y="3421414"/>
                    <a:pt x="5966958" y="3425884"/>
                    <a:pt x="5935260" y="3430760"/>
                  </a:cubicBezTo>
                  <a:cubicBezTo>
                    <a:pt x="5916565" y="3433606"/>
                    <a:pt x="5897870" y="3437670"/>
                    <a:pt x="5879582" y="3441734"/>
                  </a:cubicBezTo>
                  <a:cubicBezTo>
                    <a:pt x="5853573" y="3447423"/>
                    <a:pt x="5821873" y="3439295"/>
                    <a:pt x="5797084" y="3446204"/>
                  </a:cubicBezTo>
                  <a:cubicBezTo>
                    <a:pt x="5662972" y="3481967"/>
                    <a:pt x="5525608" y="3512040"/>
                    <a:pt x="5411004" y="3594134"/>
                  </a:cubicBezTo>
                  <a:cubicBezTo>
                    <a:pt x="5356140" y="3633148"/>
                    <a:pt x="5314686" y="3689638"/>
                    <a:pt x="5271201" y="3740031"/>
                  </a:cubicBezTo>
                  <a:cubicBezTo>
                    <a:pt x="5218369" y="3800991"/>
                    <a:pt x="5174072" y="3866828"/>
                    <a:pt x="5133025" y="3936322"/>
                  </a:cubicBezTo>
                  <a:cubicBezTo>
                    <a:pt x="5049713" y="4076936"/>
                    <a:pt x="4981845" y="4229337"/>
                    <a:pt x="4879838" y="4358166"/>
                  </a:cubicBezTo>
                  <a:cubicBezTo>
                    <a:pt x="4683548" y="4605663"/>
                    <a:pt x="4384844" y="4688162"/>
                    <a:pt x="4079637" y="4658902"/>
                  </a:cubicBezTo>
                  <a:cubicBezTo>
                    <a:pt x="3783777" y="4630454"/>
                    <a:pt x="3508645" y="4473583"/>
                    <a:pt x="3297724" y="4269164"/>
                  </a:cubicBezTo>
                  <a:cubicBezTo>
                    <a:pt x="3088021" y="4065964"/>
                    <a:pt x="2934401" y="3807900"/>
                    <a:pt x="2864094" y="3523826"/>
                  </a:cubicBezTo>
                  <a:cubicBezTo>
                    <a:pt x="2843774" y="3441327"/>
                    <a:pt x="2837272" y="3357202"/>
                    <a:pt x="2825893" y="3273078"/>
                  </a:cubicBezTo>
                  <a:cubicBezTo>
                    <a:pt x="2814920" y="3189359"/>
                    <a:pt x="2806385" y="3106047"/>
                    <a:pt x="2811669" y="3021516"/>
                  </a:cubicBezTo>
                  <a:cubicBezTo>
                    <a:pt x="2816545" y="2941048"/>
                    <a:pt x="2831176" y="2860988"/>
                    <a:pt x="2835240" y="2780114"/>
                  </a:cubicBezTo>
                  <a:cubicBezTo>
                    <a:pt x="2838897" y="2704118"/>
                    <a:pt x="2828737" y="2628121"/>
                    <a:pt x="2818577" y="2552937"/>
                  </a:cubicBezTo>
                  <a:cubicBezTo>
                    <a:pt x="2780376" y="2276991"/>
                    <a:pt x="2669429" y="2002671"/>
                    <a:pt x="2411772" y="1868153"/>
                  </a:cubicBezTo>
                  <a:cubicBezTo>
                    <a:pt x="2167118" y="1740950"/>
                    <a:pt x="1861912" y="1740950"/>
                    <a:pt x="1598565" y="1794594"/>
                  </a:cubicBezTo>
                  <a:cubicBezTo>
                    <a:pt x="1317336" y="1851897"/>
                    <a:pt x="1084875" y="2013238"/>
                    <a:pt x="823153" y="2122153"/>
                  </a:cubicBezTo>
                  <a:cubicBezTo>
                    <a:pt x="697576" y="2174578"/>
                    <a:pt x="563464" y="2209529"/>
                    <a:pt x="426507" y="2198556"/>
                  </a:cubicBezTo>
                  <a:cubicBezTo>
                    <a:pt x="281016" y="2186770"/>
                    <a:pt x="123333" y="2111993"/>
                    <a:pt x="50587" y="1980726"/>
                  </a:cubicBezTo>
                  <a:cubicBezTo>
                    <a:pt x="-11999" y="1868153"/>
                    <a:pt x="1413" y="1726726"/>
                    <a:pt x="42053" y="1609682"/>
                  </a:cubicBezTo>
                  <a:cubicBezTo>
                    <a:pt x="52619" y="1579609"/>
                    <a:pt x="66437" y="1550754"/>
                    <a:pt x="81473" y="1523119"/>
                  </a:cubicBezTo>
                  <a:cubicBezTo>
                    <a:pt x="95697" y="1496703"/>
                    <a:pt x="93259" y="1470287"/>
                    <a:pt x="105857" y="1442246"/>
                  </a:cubicBezTo>
                  <a:cubicBezTo>
                    <a:pt x="136337" y="1375596"/>
                    <a:pt x="170069" y="1310572"/>
                    <a:pt x="205832" y="1247174"/>
                  </a:cubicBezTo>
                  <a:cubicBezTo>
                    <a:pt x="345633" y="999269"/>
                    <a:pt x="530952" y="779407"/>
                    <a:pt x="745125" y="592869"/>
                  </a:cubicBezTo>
                  <a:cubicBezTo>
                    <a:pt x="977992" y="390076"/>
                    <a:pt x="1246216" y="228735"/>
                    <a:pt x="1537605" y="127135"/>
                  </a:cubicBezTo>
                  <a:cubicBezTo>
                    <a:pt x="1694475" y="72271"/>
                    <a:pt x="1857441" y="40572"/>
                    <a:pt x="2022033" y="20252"/>
                  </a:cubicBezTo>
                  <a:cubicBezTo>
                    <a:pt x="2203288" y="-1694"/>
                    <a:pt x="2374382" y="10092"/>
                    <a:pt x="2552792" y="47074"/>
                  </a:cubicBezTo>
                  <a:cubicBezTo>
                    <a:pt x="2718604" y="81618"/>
                    <a:pt x="2877505" y="127948"/>
                    <a:pt x="3033969" y="192565"/>
                  </a:cubicBezTo>
                  <a:cubicBezTo>
                    <a:pt x="3194092" y="258809"/>
                    <a:pt x="3350149" y="335212"/>
                    <a:pt x="3504174" y="414053"/>
                  </a:cubicBezTo>
                  <a:cubicBezTo>
                    <a:pt x="3654136" y="490863"/>
                    <a:pt x="3804504" y="567673"/>
                    <a:pt x="3952028" y="649359"/>
                  </a:cubicBezTo>
                  <a:cubicBezTo>
                    <a:pt x="4017457" y="685529"/>
                    <a:pt x="4082481" y="722917"/>
                    <a:pt x="4146693" y="761932"/>
                  </a:cubicBezTo>
                  <a:cubicBezTo>
                    <a:pt x="4183676" y="784284"/>
                    <a:pt x="4217000" y="809074"/>
                    <a:pt x="4250732" y="836303"/>
                  </a:cubicBezTo>
                  <a:cubicBezTo>
                    <a:pt x="4280398" y="859874"/>
                    <a:pt x="4315349" y="873692"/>
                    <a:pt x="4342172" y="900514"/>
                  </a:cubicBezTo>
                  <a:cubicBezTo>
                    <a:pt x="4382812" y="941154"/>
                    <a:pt x="4464904" y="948469"/>
                    <a:pt x="4518549" y="966351"/>
                  </a:cubicBezTo>
                  <a:cubicBezTo>
                    <a:pt x="4582353" y="987890"/>
                    <a:pt x="4639249" y="1014306"/>
                    <a:pt x="4708337" y="1019589"/>
                  </a:cubicBezTo>
                  <a:cubicBezTo>
                    <a:pt x="4876588" y="1032594"/>
                    <a:pt x="5050526" y="1001301"/>
                    <a:pt x="5217150" y="980981"/>
                  </a:cubicBezTo>
                  <a:cubicBezTo>
                    <a:pt x="5394748" y="959442"/>
                    <a:pt x="5571532" y="935058"/>
                    <a:pt x="5749534" y="918802"/>
                  </a:cubicBezTo>
                  <a:cubicBezTo>
                    <a:pt x="5838129" y="910674"/>
                    <a:pt x="5927132" y="904985"/>
                    <a:pt x="6016133" y="902140"/>
                  </a:cubicBezTo>
                  <a:cubicBezTo>
                    <a:pt x="6044581" y="901327"/>
                    <a:pt x="6072622" y="900921"/>
                    <a:pt x="6101070" y="900921"/>
                  </a:cubicBezTo>
                  <a:lnTo>
                    <a:pt x="6101070" y="892793"/>
                  </a:lnTo>
                  <a:cubicBezTo>
                    <a:pt x="6079532" y="892793"/>
                    <a:pt x="6058398" y="893199"/>
                    <a:pt x="6036860" y="893605"/>
                  </a:cubicBezTo>
                  <a:cubicBezTo>
                    <a:pt x="5948264" y="896044"/>
                    <a:pt x="5859262" y="901733"/>
                    <a:pt x="5770261" y="909455"/>
                  </a:cubicBezTo>
                  <a:close/>
                </a:path>
              </a:pathLst>
            </a:custGeom>
            <a:grpFill/>
            <a:ln w="406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1AE3191-B87E-4688-9579-03A202903D7E}"/>
                </a:ext>
              </a:extLst>
            </p:cNvPr>
            <p:cNvSpPr/>
            <p:nvPr/>
          </p:nvSpPr>
          <p:spPr>
            <a:xfrm>
              <a:off x="6424729" y="1800191"/>
              <a:ext cx="5766457" cy="4437471"/>
            </a:xfrm>
            <a:custGeom>
              <a:avLst/>
              <a:gdLst>
                <a:gd name="connsiteX0" fmla="*/ 4480202 w 5766457"/>
                <a:gd name="connsiteY0" fmla="*/ 1140316 h 4437471"/>
                <a:gd name="connsiteX1" fmla="*/ 4242051 w 5766457"/>
                <a:gd name="connsiteY1" fmla="*/ 1203308 h 4437471"/>
                <a:gd name="connsiteX2" fmla="*/ 3985206 w 5766457"/>
                <a:gd name="connsiteY2" fmla="*/ 1153727 h 4437471"/>
                <a:gd name="connsiteX3" fmla="*/ 3584902 w 5766457"/>
                <a:gd name="connsiteY3" fmla="*/ 892412 h 4437471"/>
                <a:gd name="connsiteX4" fmla="*/ 3232147 w 5766457"/>
                <a:gd name="connsiteY4" fmla="*/ 618905 h 4437471"/>
                <a:gd name="connsiteX5" fmla="*/ 2501846 w 5766457"/>
                <a:gd name="connsiteY5" fmla="*/ 159266 h 4437471"/>
                <a:gd name="connsiteX6" fmla="*/ 1618332 w 5766457"/>
                <a:gd name="connsiteY6" fmla="*/ 10524 h 4437471"/>
                <a:gd name="connsiteX7" fmla="*/ 1155443 w 5766457"/>
                <a:gd name="connsiteY7" fmla="*/ 134476 h 4437471"/>
                <a:gd name="connsiteX8" fmla="*/ 765299 w 5766457"/>
                <a:gd name="connsiteY8" fmla="*/ 351087 h 4437471"/>
                <a:gd name="connsiteX9" fmla="*/ 220723 w 5766457"/>
                <a:gd name="connsiteY9" fmla="*/ 953372 h 4437471"/>
                <a:gd name="connsiteX10" fmla="*/ 32153 w 5766457"/>
                <a:gd name="connsiteY10" fmla="*/ 1348393 h 4437471"/>
                <a:gd name="connsiteX11" fmla="*/ 68323 w 5766457"/>
                <a:gd name="connsiteY11" fmla="*/ 1716591 h 4437471"/>
                <a:gd name="connsiteX12" fmla="*/ 355241 w 5766457"/>
                <a:gd name="connsiteY12" fmla="*/ 1780803 h 4437471"/>
                <a:gd name="connsiteX13" fmla="*/ 760016 w 5766457"/>
                <a:gd name="connsiteY13" fmla="*/ 1645065 h 4437471"/>
                <a:gd name="connsiteX14" fmla="*/ 1732531 w 5766457"/>
                <a:gd name="connsiteY14" fmla="*/ 1480473 h 4437471"/>
                <a:gd name="connsiteX15" fmla="*/ 2219398 w 5766457"/>
                <a:gd name="connsiteY15" fmla="*/ 1574758 h 4437471"/>
                <a:gd name="connsiteX16" fmla="*/ 2549802 w 5766457"/>
                <a:gd name="connsiteY16" fmla="*/ 1884841 h 4437471"/>
                <a:gd name="connsiteX17" fmla="*/ 2662374 w 5766457"/>
                <a:gd name="connsiteY17" fmla="*/ 2385526 h 4437471"/>
                <a:gd name="connsiteX18" fmla="*/ 2635551 w 5766457"/>
                <a:gd name="connsiteY18" fmla="*/ 2893119 h 4437471"/>
                <a:gd name="connsiteX19" fmla="*/ 2809085 w 5766457"/>
                <a:gd name="connsiteY19" fmla="*/ 3787605 h 4437471"/>
                <a:gd name="connsiteX20" fmla="*/ 3361789 w 5766457"/>
                <a:gd name="connsiteY20" fmla="*/ 4317551 h 4437471"/>
                <a:gd name="connsiteX21" fmla="*/ 4181498 w 5766457"/>
                <a:gd name="connsiteY21" fmla="*/ 4361443 h 4437471"/>
                <a:gd name="connsiteX22" fmla="*/ 4469635 w 5766457"/>
                <a:gd name="connsiteY22" fmla="*/ 4134265 h 4437471"/>
                <a:gd name="connsiteX23" fmla="*/ 4657391 w 5766457"/>
                <a:gd name="connsiteY23" fmla="*/ 3776633 h 4437471"/>
                <a:gd name="connsiteX24" fmla="*/ 4808166 w 5766457"/>
                <a:gd name="connsiteY24" fmla="*/ 3500281 h 4437471"/>
                <a:gd name="connsiteX25" fmla="*/ 4921551 w 5766457"/>
                <a:gd name="connsiteY25" fmla="*/ 3373077 h 4437471"/>
                <a:gd name="connsiteX26" fmla="*/ 5129222 w 5766457"/>
                <a:gd name="connsiteY26" fmla="*/ 3273509 h 4437471"/>
                <a:gd name="connsiteX27" fmla="*/ 5766458 w 5766457"/>
                <a:gd name="connsiteY27" fmla="*/ 3209705 h 4437471"/>
                <a:gd name="connsiteX28" fmla="*/ 5766458 w 5766457"/>
                <a:gd name="connsiteY28" fmla="*/ 3201983 h 4437471"/>
                <a:gd name="connsiteX29" fmla="*/ 4999174 w 5766457"/>
                <a:gd name="connsiteY29" fmla="*/ 3309273 h 4437471"/>
                <a:gd name="connsiteX30" fmla="*/ 4758586 w 5766457"/>
                <a:gd name="connsiteY30" fmla="*/ 3561241 h 4437471"/>
                <a:gd name="connsiteX31" fmla="*/ 4583427 w 5766457"/>
                <a:gd name="connsiteY31" fmla="*/ 3918467 h 4437471"/>
                <a:gd name="connsiteX32" fmla="*/ 4339587 w 5766457"/>
                <a:gd name="connsiteY32" fmla="*/ 4253340 h 4437471"/>
                <a:gd name="connsiteX33" fmla="*/ 3888890 w 5766457"/>
                <a:gd name="connsiteY33" fmla="*/ 4430937 h 4437471"/>
                <a:gd name="connsiteX34" fmla="*/ 3065930 w 5766457"/>
                <a:gd name="connsiteY34" fmla="*/ 4100533 h 4437471"/>
                <a:gd name="connsiteX35" fmla="*/ 2653839 w 5766457"/>
                <a:gd name="connsiteY35" fmla="*/ 3298300 h 4437471"/>
                <a:gd name="connsiteX36" fmla="*/ 2649370 w 5766457"/>
                <a:gd name="connsiteY36" fmla="*/ 2790707 h 4437471"/>
                <a:gd name="connsiteX37" fmla="*/ 2663999 w 5766457"/>
                <a:gd name="connsiteY37" fmla="*/ 2286771 h 4437471"/>
                <a:gd name="connsiteX38" fmla="*/ 2547770 w 5766457"/>
                <a:gd name="connsiteY38" fmla="*/ 1865740 h 4437471"/>
                <a:gd name="connsiteX39" fmla="*/ 2270605 w 5766457"/>
                <a:gd name="connsiteY39" fmla="*/ 1591827 h 4437471"/>
                <a:gd name="connsiteX40" fmla="*/ 1869894 w 5766457"/>
                <a:gd name="connsiteY40" fmla="*/ 1482911 h 4437471"/>
                <a:gd name="connsiteX41" fmla="*/ 1371242 w 5766457"/>
                <a:gd name="connsiteY41" fmla="*/ 1485350 h 4437471"/>
                <a:gd name="connsiteX42" fmla="*/ 480006 w 5766457"/>
                <a:gd name="connsiteY42" fmla="*/ 1738943 h 4437471"/>
                <a:gd name="connsiteX43" fmla="*/ 84172 w 5766457"/>
                <a:gd name="connsiteY43" fmla="*/ 1720655 h 4437471"/>
                <a:gd name="connsiteX44" fmla="*/ 89456 w 5766457"/>
                <a:gd name="connsiteY44" fmla="*/ 1212655 h 4437471"/>
                <a:gd name="connsiteX45" fmla="*/ 600300 w 5766457"/>
                <a:gd name="connsiteY45" fmla="*/ 498204 h 4437471"/>
                <a:gd name="connsiteX46" fmla="*/ 953868 w 5766457"/>
                <a:gd name="connsiteY46" fmla="*/ 233638 h 4437471"/>
                <a:gd name="connsiteX47" fmla="*/ 1443174 w 5766457"/>
                <a:gd name="connsiteY47" fmla="*/ 50351 h 4437471"/>
                <a:gd name="connsiteX48" fmla="*/ 3170374 w 5766457"/>
                <a:gd name="connsiteY48" fmla="*/ 582735 h 4437471"/>
                <a:gd name="connsiteX49" fmla="*/ 3910835 w 5766457"/>
                <a:gd name="connsiteY49" fmla="*/ 1124467 h 4437471"/>
                <a:gd name="connsiteX50" fmla="*/ 4298947 w 5766457"/>
                <a:gd name="connsiteY50" fmla="*/ 1204527 h 4437471"/>
                <a:gd name="connsiteX51" fmla="*/ 4517997 w 5766457"/>
                <a:gd name="connsiteY51" fmla="*/ 1132595 h 4437471"/>
                <a:gd name="connsiteX52" fmla="*/ 4763462 w 5766457"/>
                <a:gd name="connsiteY52" fmla="*/ 1046031 h 4437471"/>
                <a:gd name="connsiteX53" fmla="*/ 5765645 w 5766457"/>
                <a:gd name="connsiteY53" fmla="*/ 876156 h 4437471"/>
                <a:gd name="connsiteX54" fmla="*/ 5765645 w 5766457"/>
                <a:gd name="connsiteY54" fmla="*/ 868028 h 4437471"/>
                <a:gd name="connsiteX55" fmla="*/ 4953658 w 5766457"/>
                <a:gd name="connsiteY55" fmla="*/ 982226 h 4437471"/>
                <a:gd name="connsiteX56" fmla="*/ 4480202 w 5766457"/>
                <a:gd name="connsiteY56" fmla="*/ 1140316 h 443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766457" h="4437471">
                  <a:moveTo>
                    <a:pt x="4480202" y="1140316"/>
                  </a:moveTo>
                  <a:cubicBezTo>
                    <a:pt x="4400141" y="1172015"/>
                    <a:pt x="4329021" y="1196806"/>
                    <a:pt x="4242051" y="1203308"/>
                  </a:cubicBezTo>
                  <a:cubicBezTo>
                    <a:pt x="4157114" y="1209811"/>
                    <a:pt x="4061610" y="1189491"/>
                    <a:pt x="3985206" y="1153727"/>
                  </a:cubicBezTo>
                  <a:cubicBezTo>
                    <a:pt x="3841341" y="1086265"/>
                    <a:pt x="3710479" y="988322"/>
                    <a:pt x="3584902" y="892412"/>
                  </a:cubicBezTo>
                  <a:cubicBezTo>
                    <a:pt x="3466639" y="802191"/>
                    <a:pt x="3350003" y="709532"/>
                    <a:pt x="3232147" y="618905"/>
                  </a:cubicBezTo>
                  <a:cubicBezTo>
                    <a:pt x="3003343" y="443340"/>
                    <a:pt x="2766006" y="277122"/>
                    <a:pt x="2501846" y="159266"/>
                  </a:cubicBezTo>
                  <a:cubicBezTo>
                    <a:pt x="2223869" y="34908"/>
                    <a:pt x="1922319" y="-26052"/>
                    <a:pt x="1618332" y="10524"/>
                  </a:cubicBezTo>
                  <a:cubicBezTo>
                    <a:pt x="1459836" y="29625"/>
                    <a:pt x="1304592" y="77986"/>
                    <a:pt x="1155443" y="134476"/>
                  </a:cubicBezTo>
                  <a:cubicBezTo>
                    <a:pt x="1014016" y="188121"/>
                    <a:pt x="886812" y="261273"/>
                    <a:pt x="765299" y="351087"/>
                  </a:cubicBezTo>
                  <a:cubicBezTo>
                    <a:pt x="546249" y="513647"/>
                    <a:pt x="364588" y="721724"/>
                    <a:pt x="220723" y="953372"/>
                  </a:cubicBezTo>
                  <a:cubicBezTo>
                    <a:pt x="143507" y="1077324"/>
                    <a:pt x="74825" y="1207779"/>
                    <a:pt x="32153" y="1348393"/>
                  </a:cubicBezTo>
                  <a:cubicBezTo>
                    <a:pt x="-4423" y="1468687"/>
                    <a:pt x="-28807" y="1619868"/>
                    <a:pt x="68323" y="1716591"/>
                  </a:cubicBezTo>
                  <a:cubicBezTo>
                    <a:pt x="143913" y="1791775"/>
                    <a:pt x="256892" y="1796652"/>
                    <a:pt x="355241" y="1780803"/>
                  </a:cubicBezTo>
                  <a:cubicBezTo>
                    <a:pt x="495043" y="1758044"/>
                    <a:pt x="626716" y="1690582"/>
                    <a:pt x="760016" y="1645065"/>
                  </a:cubicBezTo>
                  <a:cubicBezTo>
                    <a:pt x="1073756" y="1538182"/>
                    <a:pt x="1399283" y="1466249"/>
                    <a:pt x="1732531" y="1480473"/>
                  </a:cubicBezTo>
                  <a:cubicBezTo>
                    <a:pt x="1895904" y="1487382"/>
                    <a:pt x="2069030" y="1508108"/>
                    <a:pt x="2219398" y="1574758"/>
                  </a:cubicBezTo>
                  <a:cubicBezTo>
                    <a:pt x="2355542" y="1635311"/>
                    <a:pt x="2475023" y="1757231"/>
                    <a:pt x="2549802" y="1884841"/>
                  </a:cubicBezTo>
                  <a:cubicBezTo>
                    <a:pt x="2636365" y="2032364"/>
                    <a:pt x="2659123" y="2217276"/>
                    <a:pt x="2662374" y="2385526"/>
                  </a:cubicBezTo>
                  <a:cubicBezTo>
                    <a:pt x="2665626" y="2554995"/>
                    <a:pt x="2644899" y="2724057"/>
                    <a:pt x="2635551" y="2893119"/>
                  </a:cubicBezTo>
                  <a:cubicBezTo>
                    <a:pt x="2618077" y="3202796"/>
                    <a:pt x="2650995" y="3515317"/>
                    <a:pt x="2809085" y="3787605"/>
                  </a:cubicBezTo>
                  <a:cubicBezTo>
                    <a:pt x="2939946" y="4012345"/>
                    <a:pt x="3130141" y="4199695"/>
                    <a:pt x="3361789" y="4317551"/>
                  </a:cubicBezTo>
                  <a:cubicBezTo>
                    <a:pt x="3618227" y="4448006"/>
                    <a:pt x="3916525" y="4485801"/>
                    <a:pt x="4181498" y="4361443"/>
                  </a:cubicBezTo>
                  <a:cubicBezTo>
                    <a:pt x="4292038" y="4309423"/>
                    <a:pt x="4395263" y="4231801"/>
                    <a:pt x="4469635" y="4134265"/>
                  </a:cubicBezTo>
                  <a:cubicBezTo>
                    <a:pt x="4551322" y="4026975"/>
                    <a:pt x="4601715" y="3898959"/>
                    <a:pt x="4657391" y="3776633"/>
                  </a:cubicBezTo>
                  <a:cubicBezTo>
                    <a:pt x="4701283" y="3681129"/>
                    <a:pt x="4747613" y="3586437"/>
                    <a:pt x="4808166" y="3500281"/>
                  </a:cubicBezTo>
                  <a:cubicBezTo>
                    <a:pt x="4841085" y="3453545"/>
                    <a:pt x="4879286" y="3411279"/>
                    <a:pt x="4921551" y="3373077"/>
                  </a:cubicBezTo>
                  <a:cubicBezTo>
                    <a:pt x="4981699" y="3318620"/>
                    <a:pt x="5052819" y="3295455"/>
                    <a:pt x="5129222" y="3273509"/>
                  </a:cubicBezTo>
                  <a:cubicBezTo>
                    <a:pt x="5335674" y="3214581"/>
                    <a:pt x="5552285" y="3212956"/>
                    <a:pt x="5766458" y="3209705"/>
                  </a:cubicBezTo>
                  <a:lnTo>
                    <a:pt x="5766458" y="3201983"/>
                  </a:lnTo>
                  <a:cubicBezTo>
                    <a:pt x="5506362" y="3206860"/>
                    <a:pt x="5244639" y="3211331"/>
                    <a:pt x="4999174" y="3309273"/>
                  </a:cubicBezTo>
                  <a:cubicBezTo>
                    <a:pt x="4895542" y="3350319"/>
                    <a:pt x="4814669" y="3469801"/>
                    <a:pt x="4758586" y="3561241"/>
                  </a:cubicBezTo>
                  <a:cubicBezTo>
                    <a:pt x="4689091" y="3674220"/>
                    <a:pt x="4639917" y="3798579"/>
                    <a:pt x="4583427" y="3918467"/>
                  </a:cubicBezTo>
                  <a:cubicBezTo>
                    <a:pt x="4522874" y="4047701"/>
                    <a:pt x="4451754" y="4162307"/>
                    <a:pt x="4339587" y="4253340"/>
                  </a:cubicBezTo>
                  <a:cubicBezTo>
                    <a:pt x="4212383" y="4356972"/>
                    <a:pt x="4051855" y="4419558"/>
                    <a:pt x="3888890" y="4430937"/>
                  </a:cubicBezTo>
                  <a:cubicBezTo>
                    <a:pt x="3587747" y="4451663"/>
                    <a:pt x="3282134" y="4302108"/>
                    <a:pt x="3065930" y="4100533"/>
                  </a:cubicBezTo>
                  <a:cubicBezTo>
                    <a:pt x="2841190" y="3890831"/>
                    <a:pt x="2690822" y="3604319"/>
                    <a:pt x="2653839" y="3298300"/>
                  </a:cubicBezTo>
                  <a:cubicBezTo>
                    <a:pt x="2633519" y="3129237"/>
                    <a:pt x="2637583" y="2960175"/>
                    <a:pt x="2649370" y="2790707"/>
                  </a:cubicBezTo>
                  <a:cubicBezTo>
                    <a:pt x="2661155" y="2622863"/>
                    <a:pt x="2678630" y="2455020"/>
                    <a:pt x="2663999" y="2286771"/>
                  </a:cubicBezTo>
                  <a:cubicBezTo>
                    <a:pt x="2650995" y="2139247"/>
                    <a:pt x="2623359" y="1994569"/>
                    <a:pt x="2547770" y="1865740"/>
                  </a:cubicBezTo>
                  <a:cubicBezTo>
                    <a:pt x="2482746" y="1754793"/>
                    <a:pt x="2380739" y="1657257"/>
                    <a:pt x="2270605" y="1591827"/>
                  </a:cubicBezTo>
                  <a:cubicBezTo>
                    <a:pt x="2150717" y="1520707"/>
                    <a:pt x="2005631" y="1499167"/>
                    <a:pt x="1869894" y="1482911"/>
                  </a:cubicBezTo>
                  <a:cubicBezTo>
                    <a:pt x="1704083" y="1463404"/>
                    <a:pt x="1537052" y="1466249"/>
                    <a:pt x="1371242" y="1485350"/>
                  </a:cubicBezTo>
                  <a:cubicBezTo>
                    <a:pt x="1060752" y="1520707"/>
                    <a:pt x="773020" y="1638969"/>
                    <a:pt x="480006" y="1738943"/>
                  </a:cubicBezTo>
                  <a:cubicBezTo>
                    <a:pt x="351990" y="1782428"/>
                    <a:pt x="198777" y="1810876"/>
                    <a:pt x="84172" y="1720655"/>
                  </a:cubicBezTo>
                  <a:cubicBezTo>
                    <a:pt x="-63351" y="1604425"/>
                    <a:pt x="28902" y="1353676"/>
                    <a:pt x="89456" y="1212655"/>
                  </a:cubicBezTo>
                  <a:cubicBezTo>
                    <a:pt x="204873" y="944431"/>
                    <a:pt x="388566" y="696934"/>
                    <a:pt x="600300" y="498204"/>
                  </a:cubicBezTo>
                  <a:cubicBezTo>
                    <a:pt x="707996" y="397010"/>
                    <a:pt x="827478" y="309634"/>
                    <a:pt x="953868" y="233638"/>
                  </a:cubicBezTo>
                  <a:cubicBezTo>
                    <a:pt x="1100172" y="145855"/>
                    <a:pt x="1278582" y="91804"/>
                    <a:pt x="1443174" y="50351"/>
                  </a:cubicBezTo>
                  <a:cubicBezTo>
                    <a:pt x="2084067" y="-110990"/>
                    <a:pt x="2672941" y="208034"/>
                    <a:pt x="3170374" y="582735"/>
                  </a:cubicBezTo>
                  <a:cubicBezTo>
                    <a:pt x="3413807" y="766022"/>
                    <a:pt x="3645050" y="973692"/>
                    <a:pt x="3910835" y="1124467"/>
                  </a:cubicBezTo>
                  <a:cubicBezTo>
                    <a:pt x="4031130" y="1192742"/>
                    <a:pt x="4160771" y="1223222"/>
                    <a:pt x="4298947" y="1204527"/>
                  </a:cubicBezTo>
                  <a:cubicBezTo>
                    <a:pt x="4377382" y="1193961"/>
                    <a:pt x="4445251" y="1161043"/>
                    <a:pt x="4517997" y="1132595"/>
                  </a:cubicBezTo>
                  <a:cubicBezTo>
                    <a:pt x="4598870" y="1100895"/>
                    <a:pt x="4680963" y="1072447"/>
                    <a:pt x="4763462" y="1046031"/>
                  </a:cubicBezTo>
                  <a:cubicBezTo>
                    <a:pt x="5087363" y="941993"/>
                    <a:pt x="5425487" y="880626"/>
                    <a:pt x="5765645" y="876156"/>
                  </a:cubicBezTo>
                  <a:lnTo>
                    <a:pt x="5765645" y="868028"/>
                  </a:lnTo>
                  <a:cubicBezTo>
                    <a:pt x="5491325" y="872092"/>
                    <a:pt x="5219443" y="913138"/>
                    <a:pt x="4953658" y="982226"/>
                  </a:cubicBezTo>
                  <a:cubicBezTo>
                    <a:pt x="4793535" y="1025305"/>
                    <a:pt x="4635446" y="1079356"/>
                    <a:pt x="4480202" y="1140316"/>
                  </a:cubicBezTo>
                  <a:close/>
                </a:path>
              </a:pathLst>
            </a:custGeom>
            <a:grpFill/>
            <a:ln w="406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E0050CF-735D-4346-B729-16439EBF467B}"/>
                </a:ext>
              </a:extLst>
            </p:cNvPr>
            <p:cNvSpPr/>
            <p:nvPr/>
          </p:nvSpPr>
          <p:spPr>
            <a:xfrm>
              <a:off x="6988744" y="1954891"/>
              <a:ext cx="2182304" cy="1138135"/>
            </a:xfrm>
            <a:custGeom>
              <a:avLst/>
              <a:gdLst>
                <a:gd name="connsiteX0" fmla="*/ 1862240 w 2182304"/>
                <a:gd name="connsiteY0" fmla="*/ 234589 h 1138135"/>
                <a:gd name="connsiteX1" fmla="*/ 1609867 w 2182304"/>
                <a:gd name="connsiteY1" fmla="*/ 81376 h 1138135"/>
                <a:gd name="connsiteX2" fmla="*/ 643853 w 2182304"/>
                <a:gd name="connsiteY2" fmla="*/ 119984 h 1138135"/>
                <a:gd name="connsiteX3" fmla="*/ 228919 w 2182304"/>
                <a:gd name="connsiteY3" fmla="*/ 412998 h 1138135"/>
                <a:gd name="connsiteX4" fmla="*/ 3773 w 2182304"/>
                <a:gd name="connsiteY4" fmla="*/ 968547 h 1138135"/>
                <a:gd name="connsiteX5" fmla="*/ 4180 w 2182304"/>
                <a:gd name="connsiteY5" fmla="*/ 969767 h 1138135"/>
                <a:gd name="connsiteX6" fmla="*/ 4180 w 2182304"/>
                <a:gd name="connsiteY6" fmla="*/ 970173 h 1138135"/>
                <a:gd name="connsiteX7" fmla="*/ 4180 w 2182304"/>
                <a:gd name="connsiteY7" fmla="*/ 970173 h 1138135"/>
                <a:gd name="connsiteX8" fmla="*/ 4586 w 2182304"/>
                <a:gd name="connsiteY8" fmla="*/ 971392 h 1138135"/>
                <a:gd name="connsiteX9" fmla="*/ 58231 w 2182304"/>
                <a:gd name="connsiteY9" fmla="*/ 1049015 h 1138135"/>
                <a:gd name="connsiteX10" fmla="*/ 133821 w 2182304"/>
                <a:gd name="connsiteY10" fmla="*/ 1104691 h 1138135"/>
                <a:gd name="connsiteX11" fmla="*/ 211444 w 2182304"/>
                <a:gd name="connsiteY11" fmla="*/ 1129888 h 1138135"/>
                <a:gd name="connsiteX12" fmla="*/ 357341 w 2182304"/>
                <a:gd name="connsiteY12" fmla="*/ 1135984 h 1138135"/>
                <a:gd name="connsiteX13" fmla="*/ 879159 w 2182304"/>
                <a:gd name="connsiteY13" fmla="*/ 1130295 h 1138135"/>
                <a:gd name="connsiteX14" fmla="*/ 1402603 w 2182304"/>
                <a:gd name="connsiteY14" fmla="*/ 1105504 h 1138135"/>
                <a:gd name="connsiteX15" fmla="*/ 1654164 w 2182304"/>
                <a:gd name="connsiteY15" fmla="*/ 1095751 h 1138135"/>
                <a:gd name="connsiteX16" fmla="*/ 1780148 w 2182304"/>
                <a:gd name="connsiteY16" fmla="*/ 1092906 h 1138135"/>
                <a:gd name="connsiteX17" fmla="*/ 1907351 w 2182304"/>
                <a:gd name="connsiteY17" fmla="*/ 1092093 h 1138135"/>
                <a:gd name="connsiteX18" fmla="*/ 2080071 w 2182304"/>
                <a:gd name="connsiteY18" fmla="*/ 1027069 h 1138135"/>
                <a:gd name="connsiteX19" fmla="*/ 2179639 w 2182304"/>
                <a:gd name="connsiteY19" fmla="*/ 884829 h 1138135"/>
                <a:gd name="connsiteX20" fmla="*/ 2073568 w 2182304"/>
                <a:gd name="connsiteY20" fmla="*/ 503219 h 1138135"/>
                <a:gd name="connsiteX21" fmla="*/ 1984974 w 2182304"/>
                <a:gd name="connsiteY21" fmla="*/ 358134 h 1138135"/>
                <a:gd name="connsiteX22" fmla="*/ 1862240 w 2182304"/>
                <a:gd name="connsiteY22" fmla="*/ 234589 h 1138135"/>
                <a:gd name="connsiteX23" fmla="*/ 2136967 w 2182304"/>
                <a:gd name="connsiteY23" fmla="*/ 663747 h 1138135"/>
                <a:gd name="connsiteX24" fmla="*/ 2143470 w 2182304"/>
                <a:gd name="connsiteY24" fmla="*/ 944976 h 1138135"/>
                <a:gd name="connsiteX25" fmla="*/ 1841920 w 2182304"/>
                <a:gd name="connsiteY25" fmla="*/ 1083559 h 1138135"/>
                <a:gd name="connsiteX26" fmla="*/ 1212813 w 2182304"/>
                <a:gd name="connsiteY26" fmla="*/ 1105911 h 1138135"/>
                <a:gd name="connsiteX27" fmla="*/ 585739 w 2182304"/>
                <a:gd name="connsiteY27" fmla="*/ 1129075 h 1138135"/>
                <a:gd name="connsiteX28" fmla="*/ 273217 w 2182304"/>
                <a:gd name="connsiteY28" fmla="*/ 1124199 h 1138135"/>
                <a:gd name="connsiteX29" fmla="*/ 89117 w 2182304"/>
                <a:gd name="connsiteY29" fmla="*/ 1068115 h 1138135"/>
                <a:gd name="connsiteX30" fmla="*/ 33034 w 2182304"/>
                <a:gd name="connsiteY30" fmla="*/ 1003904 h 1138135"/>
                <a:gd name="connsiteX31" fmla="*/ 11495 w 2182304"/>
                <a:gd name="connsiteY31" fmla="*/ 966109 h 1138135"/>
                <a:gd name="connsiteX32" fmla="*/ 143575 w 2182304"/>
                <a:gd name="connsiteY32" fmla="*/ 527197 h 1138135"/>
                <a:gd name="connsiteX33" fmla="*/ 252897 w 2182304"/>
                <a:gd name="connsiteY33" fmla="*/ 399181 h 1138135"/>
                <a:gd name="connsiteX34" fmla="*/ 389447 w 2182304"/>
                <a:gd name="connsiteY34" fmla="*/ 279293 h 1138135"/>
                <a:gd name="connsiteX35" fmla="*/ 996609 w 2182304"/>
                <a:gd name="connsiteY35" fmla="*/ 22854 h 1138135"/>
                <a:gd name="connsiteX36" fmla="*/ 1653351 w 2182304"/>
                <a:gd name="connsiteY36" fmla="*/ 108605 h 1138135"/>
                <a:gd name="connsiteX37" fmla="*/ 1924827 w 2182304"/>
                <a:gd name="connsiteY37" fmla="*/ 302864 h 1138135"/>
                <a:gd name="connsiteX38" fmla="*/ 2136967 w 2182304"/>
                <a:gd name="connsiteY38" fmla="*/ 663747 h 113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82304" h="1138135">
                  <a:moveTo>
                    <a:pt x="1862240" y="234589"/>
                  </a:moveTo>
                  <a:cubicBezTo>
                    <a:pt x="1787056" y="170378"/>
                    <a:pt x="1700900" y="119578"/>
                    <a:pt x="1609867" y="81376"/>
                  </a:cubicBezTo>
                  <a:cubicBezTo>
                    <a:pt x="1302221" y="-48672"/>
                    <a:pt x="943777" y="-13315"/>
                    <a:pt x="643853" y="119984"/>
                  </a:cubicBezTo>
                  <a:cubicBezTo>
                    <a:pt x="488203" y="189072"/>
                    <a:pt x="346369" y="289453"/>
                    <a:pt x="228919" y="412998"/>
                  </a:cubicBezTo>
                  <a:cubicBezTo>
                    <a:pt x="93588" y="555239"/>
                    <a:pt x="-22643" y="766160"/>
                    <a:pt x="3773" y="968547"/>
                  </a:cubicBezTo>
                  <a:cubicBezTo>
                    <a:pt x="3773" y="968954"/>
                    <a:pt x="4180" y="969360"/>
                    <a:pt x="4180" y="969767"/>
                  </a:cubicBezTo>
                  <a:cubicBezTo>
                    <a:pt x="4180" y="969767"/>
                    <a:pt x="4180" y="970173"/>
                    <a:pt x="4180" y="970173"/>
                  </a:cubicBezTo>
                  <a:cubicBezTo>
                    <a:pt x="4180" y="970173"/>
                    <a:pt x="4180" y="970173"/>
                    <a:pt x="4180" y="970173"/>
                  </a:cubicBezTo>
                  <a:cubicBezTo>
                    <a:pt x="4180" y="970579"/>
                    <a:pt x="4586" y="970986"/>
                    <a:pt x="4586" y="971392"/>
                  </a:cubicBezTo>
                  <a:cubicBezTo>
                    <a:pt x="26125" y="998621"/>
                    <a:pt x="33034" y="1024224"/>
                    <a:pt x="58231" y="1049015"/>
                  </a:cubicBezTo>
                  <a:cubicBezTo>
                    <a:pt x="84241" y="1075431"/>
                    <a:pt x="99684" y="1090061"/>
                    <a:pt x="133821" y="1104691"/>
                  </a:cubicBezTo>
                  <a:cubicBezTo>
                    <a:pt x="160237" y="1116071"/>
                    <a:pt x="182589" y="1128263"/>
                    <a:pt x="211444" y="1129888"/>
                  </a:cubicBezTo>
                  <a:cubicBezTo>
                    <a:pt x="259805" y="1132733"/>
                    <a:pt x="308573" y="1134359"/>
                    <a:pt x="357341" y="1135984"/>
                  </a:cubicBezTo>
                  <a:cubicBezTo>
                    <a:pt x="531281" y="1140861"/>
                    <a:pt x="705220" y="1136797"/>
                    <a:pt x="879159" y="1130295"/>
                  </a:cubicBezTo>
                  <a:cubicBezTo>
                    <a:pt x="1053505" y="1123386"/>
                    <a:pt x="1228257" y="1113632"/>
                    <a:pt x="1402603" y="1105504"/>
                  </a:cubicBezTo>
                  <a:cubicBezTo>
                    <a:pt x="1486320" y="1101440"/>
                    <a:pt x="1570446" y="1098189"/>
                    <a:pt x="1654164" y="1095751"/>
                  </a:cubicBezTo>
                  <a:cubicBezTo>
                    <a:pt x="1696023" y="1094531"/>
                    <a:pt x="1738288" y="1093719"/>
                    <a:pt x="1780148" y="1092906"/>
                  </a:cubicBezTo>
                  <a:cubicBezTo>
                    <a:pt x="1816724" y="1092499"/>
                    <a:pt x="1872400" y="1103066"/>
                    <a:pt x="1907351" y="1092093"/>
                  </a:cubicBezTo>
                  <a:cubicBezTo>
                    <a:pt x="1964654" y="1073805"/>
                    <a:pt x="2033335" y="1068522"/>
                    <a:pt x="2080071" y="1027069"/>
                  </a:cubicBezTo>
                  <a:cubicBezTo>
                    <a:pt x="2121524" y="990899"/>
                    <a:pt x="2172731" y="941725"/>
                    <a:pt x="2179639" y="884829"/>
                  </a:cubicBezTo>
                  <a:cubicBezTo>
                    <a:pt x="2196302" y="749498"/>
                    <a:pt x="2131684" y="620669"/>
                    <a:pt x="2073568" y="503219"/>
                  </a:cubicBezTo>
                  <a:cubicBezTo>
                    <a:pt x="2047559" y="450387"/>
                    <a:pt x="2021956" y="403651"/>
                    <a:pt x="1984974" y="358134"/>
                  </a:cubicBezTo>
                  <a:cubicBezTo>
                    <a:pt x="1947584" y="313024"/>
                    <a:pt x="1906539" y="271978"/>
                    <a:pt x="1862240" y="234589"/>
                  </a:cubicBezTo>
                  <a:close/>
                  <a:moveTo>
                    <a:pt x="2136967" y="663747"/>
                  </a:moveTo>
                  <a:cubicBezTo>
                    <a:pt x="2169886" y="749091"/>
                    <a:pt x="2197115" y="863696"/>
                    <a:pt x="2143470" y="944976"/>
                  </a:cubicBezTo>
                  <a:cubicBezTo>
                    <a:pt x="2076414" y="1046576"/>
                    <a:pt x="1958151" y="1083152"/>
                    <a:pt x="1841920" y="1083559"/>
                  </a:cubicBezTo>
                  <a:cubicBezTo>
                    <a:pt x="1632219" y="1084371"/>
                    <a:pt x="1422516" y="1095344"/>
                    <a:pt x="1212813" y="1105911"/>
                  </a:cubicBezTo>
                  <a:cubicBezTo>
                    <a:pt x="1003924" y="1116477"/>
                    <a:pt x="795035" y="1127043"/>
                    <a:pt x="585739" y="1129075"/>
                  </a:cubicBezTo>
                  <a:cubicBezTo>
                    <a:pt x="481293" y="1130295"/>
                    <a:pt x="377255" y="1128669"/>
                    <a:pt x="273217" y="1124199"/>
                  </a:cubicBezTo>
                  <a:cubicBezTo>
                    <a:pt x="212663" y="1121760"/>
                    <a:pt x="134228" y="1116071"/>
                    <a:pt x="89117" y="1068115"/>
                  </a:cubicBezTo>
                  <a:cubicBezTo>
                    <a:pt x="70423" y="1047795"/>
                    <a:pt x="44820" y="1029507"/>
                    <a:pt x="33034" y="1003904"/>
                  </a:cubicBezTo>
                  <a:cubicBezTo>
                    <a:pt x="26532" y="989680"/>
                    <a:pt x="20842" y="978301"/>
                    <a:pt x="11495" y="966109"/>
                  </a:cubicBezTo>
                  <a:cubicBezTo>
                    <a:pt x="-9231" y="803549"/>
                    <a:pt x="66359" y="664154"/>
                    <a:pt x="143575" y="527197"/>
                  </a:cubicBezTo>
                  <a:cubicBezTo>
                    <a:pt x="169991" y="480461"/>
                    <a:pt x="215508" y="437382"/>
                    <a:pt x="252897" y="399181"/>
                  </a:cubicBezTo>
                  <a:cubicBezTo>
                    <a:pt x="295163" y="355696"/>
                    <a:pt x="341492" y="316275"/>
                    <a:pt x="389447" y="279293"/>
                  </a:cubicBezTo>
                  <a:cubicBezTo>
                    <a:pt x="566231" y="144368"/>
                    <a:pt x="777965" y="57805"/>
                    <a:pt x="996609" y="22854"/>
                  </a:cubicBezTo>
                  <a:cubicBezTo>
                    <a:pt x="1218097" y="-12502"/>
                    <a:pt x="1449744" y="13101"/>
                    <a:pt x="1653351" y="108605"/>
                  </a:cubicBezTo>
                  <a:cubicBezTo>
                    <a:pt x="1754951" y="156154"/>
                    <a:pt x="1845984" y="223210"/>
                    <a:pt x="1924827" y="302864"/>
                  </a:cubicBezTo>
                  <a:cubicBezTo>
                    <a:pt x="2024395" y="404058"/>
                    <a:pt x="2086574" y="532074"/>
                    <a:pt x="2136967" y="663747"/>
                  </a:cubicBezTo>
                  <a:close/>
                </a:path>
              </a:pathLst>
            </a:custGeom>
            <a:grpFill/>
            <a:ln w="406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1311FA2-48DE-45E3-BA8B-DD34C0691067}"/>
                </a:ext>
              </a:extLst>
            </p:cNvPr>
            <p:cNvSpPr/>
            <p:nvPr/>
          </p:nvSpPr>
          <p:spPr>
            <a:xfrm>
              <a:off x="7381306" y="2119225"/>
              <a:ext cx="1277997" cy="759082"/>
            </a:xfrm>
            <a:custGeom>
              <a:avLst/>
              <a:gdLst>
                <a:gd name="connsiteX0" fmla="*/ 650783 w 1277997"/>
                <a:gd name="connsiteY0" fmla="*/ 2792 h 759082"/>
                <a:gd name="connsiteX1" fmla="*/ 212278 w 1277997"/>
                <a:gd name="connsiteY1" fmla="*/ 171448 h 759082"/>
                <a:gd name="connsiteX2" fmla="*/ 55407 w 1277997"/>
                <a:gd name="connsiteY2" fmla="*/ 340511 h 759082"/>
                <a:gd name="connsiteX3" fmla="*/ 2575 w 1277997"/>
                <a:gd name="connsiteY3" fmla="*/ 457554 h 759082"/>
                <a:gd name="connsiteX4" fmla="*/ 15986 w 1277997"/>
                <a:gd name="connsiteY4" fmla="*/ 594917 h 759082"/>
                <a:gd name="connsiteX5" fmla="*/ 15986 w 1277997"/>
                <a:gd name="connsiteY5" fmla="*/ 594917 h 759082"/>
                <a:gd name="connsiteX6" fmla="*/ 16393 w 1277997"/>
                <a:gd name="connsiteY6" fmla="*/ 595730 h 759082"/>
                <a:gd name="connsiteX7" fmla="*/ 453273 w 1277997"/>
                <a:gd name="connsiteY7" fmla="*/ 757883 h 759082"/>
                <a:gd name="connsiteX8" fmla="*/ 1027110 w 1277997"/>
                <a:gd name="connsiteY8" fmla="*/ 688389 h 759082"/>
                <a:gd name="connsiteX9" fmla="*/ 1203487 w 1277997"/>
                <a:gd name="connsiteY9" fmla="*/ 574597 h 759082"/>
                <a:gd name="connsiteX10" fmla="*/ 1276233 w 1277997"/>
                <a:gd name="connsiteY10" fmla="*/ 446175 h 759082"/>
                <a:gd name="connsiteX11" fmla="*/ 1247785 w 1277997"/>
                <a:gd name="connsiteY11" fmla="*/ 273861 h 759082"/>
                <a:gd name="connsiteX12" fmla="*/ 650783 w 1277997"/>
                <a:gd name="connsiteY12" fmla="*/ 2792 h 759082"/>
                <a:gd name="connsiteX13" fmla="*/ 1102701 w 1277997"/>
                <a:gd name="connsiteY13" fmla="*/ 648155 h 759082"/>
                <a:gd name="connsiteX14" fmla="*/ 860079 w 1277997"/>
                <a:gd name="connsiteY14" fmla="*/ 720495 h 759082"/>
                <a:gd name="connsiteX15" fmla="*/ 243164 w 1277997"/>
                <a:gd name="connsiteY15" fmla="*/ 728216 h 759082"/>
                <a:gd name="connsiteX16" fmla="*/ 23708 w 1277997"/>
                <a:gd name="connsiteY16" fmla="*/ 591666 h 759082"/>
                <a:gd name="connsiteX17" fmla="*/ 193583 w 1277997"/>
                <a:gd name="connsiteY17" fmla="*/ 195832 h 759082"/>
                <a:gd name="connsiteX18" fmla="*/ 549996 w 1277997"/>
                <a:gd name="connsiteY18" fmla="*/ 25957 h 759082"/>
                <a:gd name="connsiteX19" fmla="*/ 1257538 w 1277997"/>
                <a:gd name="connsiteY19" fmla="*/ 320191 h 759082"/>
                <a:gd name="connsiteX20" fmla="*/ 1102701 w 1277997"/>
                <a:gd name="connsiteY20" fmla="*/ 648155 h 7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7997" h="759082">
                  <a:moveTo>
                    <a:pt x="650783" y="2792"/>
                  </a:moveTo>
                  <a:cubicBezTo>
                    <a:pt x="492694" y="15797"/>
                    <a:pt x="339887" y="77570"/>
                    <a:pt x="212278" y="171448"/>
                  </a:cubicBezTo>
                  <a:cubicBezTo>
                    <a:pt x="151318" y="216152"/>
                    <a:pt x="87106" y="271016"/>
                    <a:pt x="55407" y="340511"/>
                  </a:cubicBezTo>
                  <a:cubicBezTo>
                    <a:pt x="38338" y="378306"/>
                    <a:pt x="6639" y="416101"/>
                    <a:pt x="2575" y="457554"/>
                  </a:cubicBezTo>
                  <a:cubicBezTo>
                    <a:pt x="-1895" y="505103"/>
                    <a:pt x="-2302" y="550213"/>
                    <a:pt x="15986" y="594917"/>
                  </a:cubicBezTo>
                  <a:cubicBezTo>
                    <a:pt x="15986" y="594917"/>
                    <a:pt x="15986" y="594917"/>
                    <a:pt x="15986" y="594917"/>
                  </a:cubicBezTo>
                  <a:cubicBezTo>
                    <a:pt x="15986" y="595323"/>
                    <a:pt x="15986" y="595323"/>
                    <a:pt x="16393" y="595730"/>
                  </a:cubicBezTo>
                  <a:cubicBezTo>
                    <a:pt x="106207" y="744472"/>
                    <a:pt x="297215" y="752600"/>
                    <a:pt x="453273" y="757883"/>
                  </a:cubicBezTo>
                  <a:cubicBezTo>
                    <a:pt x="643468" y="763979"/>
                    <a:pt x="845042" y="747723"/>
                    <a:pt x="1027110" y="688389"/>
                  </a:cubicBezTo>
                  <a:cubicBezTo>
                    <a:pt x="1098230" y="665224"/>
                    <a:pt x="1153094" y="630274"/>
                    <a:pt x="1203487" y="574597"/>
                  </a:cubicBezTo>
                  <a:cubicBezTo>
                    <a:pt x="1233561" y="541272"/>
                    <a:pt x="1271762" y="492098"/>
                    <a:pt x="1276233" y="446175"/>
                  </a:cubicBezTo>
                  <a:cubicBezTo>
                    <a:pt x="1282329" y="385215"/>
                    <a:pt x="1272575" y="329538"/>
                    <a:pt x="1247785" y="273861"/>
                  </a:cubicBezTo>
                  <a:cubicBezTo>
                    <a:pt x="1149842" y="50341"/>
                    <a:pt x="871052" y="-15089"/>
                    <a:pt x="650783" y="2792"/>
                  </a:cubicBezTo>
                  <a:close/>
                  <a:moveTo>
                    <a:pt x="1102701" y="648155"/>
                  </a:moveTo>
                  <a:cubicBezTo>
                    <a:pt x="1029142" y="688389"/>
                    <a:pt x="941359" y="705864"/>
                    <a:pt x="860079" y="720495"/>
                  </a:cubicBezTo>
                  <a:cubicBezTo>
                    <a:pt x="660537" y="756664"/>
                    <a:pt x="443519" y="766824"/>
                    <a:pt x="243164" y="728216"/>
                  </a:cubicBezTo>
                  <a:cubicBezTo>
                    <a:pt x="150505" y="710335"/>
                    <a:pt x="74914" y="676197"/>
                    <a:pt x="23708" y="591666"/>
                  </a:cubicBezTo>
                  <a:cubicBezTo>
                    <a:pt x="-37252" y="441298"/>
                    <a:pt x="83855" y="286459"/>
                    <a:pt x="193583" y="195832"/>
                  </a:cubicBezTo>
                  <a:cubicBezTo>
                    <a:pt x="296402" y="111301"/>
                    <a:pt x="420761" y="55218"/>
                    <a:pt x="549996" y="25957"/>
                  </a:cubicBezTo>
                  <a:cubicBezTo>
                    <a:pt x="808060" y="-32158"/>
                    <a:pt x="1163661" y="37336"/>
                    <a:pt x="1257538" y="320191"/>
                  </a:cubicBezTo>
                  <a:cubicBezTo>
                    <a:pt x="1301430" y="452677"/>
                    <a:pt x="1217711" y="585163"/>
                    <a:pt x="1102701" y="648155"/>
                  </a:cubicBezTo>
                  <a:close/>
                </a:path>
              </a:pathLst>
            </a:custGeom>
            <a:grpFill/>
            <a:ln w="406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4ABC0DE-AC87-4510-8B2E-0358024FF62B}"/>
                </a:ext>
              </a:extLst>
            </p:cNvPr>
            <p:cNvSpPr/>
            <p:nvPr/>
          </p:nvSpPr>
          <p:spPr>
            <a:xfrm>
              <a:off x="1681480" y="2159897"/>
              <a:ext cx="231552" cy="272635"/>
            </a:xfrm>
            <a:custGeom>
              <a:avLst/>
              <a:gdLst>
                <a:gd name="connsiteX0" fmla="*/ 1829 w 231552"/>
                <a:gd name="connsiteY0" fmla="*/ 200677 h 272635"/>
                <a:gd name="connsiteX1" fmla="*/ 78232 w 231552"/>
                <a:gd name="connsiteY1" fmla="*/ 271391 h 272635"/>
                <a:gd name="connsiteX2" fmla="*/ 151384 w 231552"/>
                <a:gd name="connsiteY2" fmla="*/ 255947 h 272635"/>
                <a:gd name="connsiteX3" fmla="*/ 231445 w 231552"/>
                <a:gd name="connsiteY3" fmla="*/ 95419 h 272635"/>
                <a:gd name="connsiteX4" fmla="*/ 109931 w 231552"/>
                <a:gd name="connsiteY4" fmla="*/ 4386 h 272635"/>
                <a:gd name="connsiteX5" fmla="*/ 36779 w 231552"/>
                <a:gd name="connsiteY5" fmla="*/ 78757 h 272635"/>
                <a:gd name="connsiteX6" fmla="*/ 1422 w 231552"/>
                <a:gd name="connsiteY6" fmla="*/ 198645 h 272635"/>
                <a:gd name="connsiteX7" fmla="*/ 1829 w 231552"/>
                <a:gd name="connsiteY7" fmla="*/ 200677 h 272635"/>
                <a:gd name="connsiteX8" fmla="*/ 82296 w 231552"/>
                <a:gd name="connsiteY8" fmla="*/ 40555 h 272635"/>
                <a:gd name="connsiteX9" fmla="*/ 223723 w 231552"/>
                <a:gd name="connsiteY9" fmla="*/ 105986 h 272635"/>
                <a:gd name="connsiteX10" fmla="*/ 171297 w 231552"/>
                <a:gd name="connsiteY10" fmla="*/ 230344 h 272635"/>
                <a:gd name="connsiteX11" fmla="*/ 100990 w 231552"/>
                <a:gd name="connsiteY11" fmla="*/ 264075 h 272635"/>
                <a:gd name="connsiteX12" fmla="*/ 9144 w 231552"/>
                <a:gd name="connsiteY12" fmla="*/ 197019 h 272635"/>
                <a:gd name="connsiteX13" fmla="*/ 82296 w 231552"/>
                <a:gd name="connsiteY13" fmla="*/ 40555 h 2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552" h="272635">
                  <a:moveTo>
                    <a:pt x="1829" y="200677"/>
                  </a:moveTo>
                  <a:cubicBezTo>
                    <a:pt x="21336" y="231563"/>
                    <a:pt x="40843" y="264888"/>
                    <a:pt x="78232" y="271391"/>
                  </a:cubicBezTo>
                  <a:cubicBezTo>
                    <a:pt x="103835" y="275861"/>
                    <a:pt x="129032" y="267733"/>
                    <a:pt x="151384" y="255947"/>
                  </a:cubicBezTo>
                  <a:cubicBezTo>
                    <a:pt x="206654" y="226280"/>
                    <a:pt x="233477" y="155160"/>
                    <a:pt x="231445" y="95419"/>
                  </a:cubicBezTo>
                  <a:cubicBezTo>
                    <a:pt x="229006" y="28770"/>
                    <a:pt x="174955" y="-14309"/>
                    <a:pt x="109931" y="4386"/>
                  </a:cubicBezTo>
                  <a:cubicBezTo>
                    <a:pt x="86766" y="10888"/>
                    <a:pt x="51003" y="59656"/>
                    <a:pt x="36779" y="78757"/>
                  </a:cubicBezTo>
                  <a:cubicBezTo>
                    <a:pt x="9144" y="116146"/>
                    <a:pt x="-4674" y="151909"/>
                    <a:pt x="1422" y="198645"/>
                  </a:cubicBezTo>
                  <a:cubicBezTo>
                    <a:pt x="1422" y="199051"/>
                    <a:pt x="1422" y="199864"/>
                    <a:pt x="1829" y="200677"/>
                  </a:cubicBezTo>
                  <a:close/>
                  <a:moveTo>
                    <a:pt x="82296" y="40555"/>
                  </a:moveTo>
                  <a:cubicBezTo>
                    <a:pt x="150165" y="-26907"/>
                    <a:pt x="220878" y="26738"/>
                    <a:pt x="223723" y="105986"/>
                  </a:cubicBezTo>
                  <a:cubicBezTo>
                    <a:pt x="225349" y="152315"/>
                    <a:pt x="202997" y="197832"/>
                    <a:pt x="171297" y="230344"/>
                  </a:cubicBezTo>
                  <a:cubicBezTo>
                    <a:pt x="152603" y="249851"/>
                    <a:pt x="127406" y="260418"/>
                    <a:pt x="100990" y="264075"/>
                  </a:cubicBezTo>
                  <a:cubicBezTo>
                    <a:pt x="55880" y="269765"/>
                    <a:pt x="30683" y="230751"/>
                    <a:pt x="9144" y="197019"/>
                  </a:cubicBezTo>
                  <a:cubicBezTo>
                    <a:pt x="1016" y="131183"/>
                    <a:pt x="37998" y="84447"/>
                    <a:pt x="82296" y="40555"/>
                  </a:cubicBezTo>
                  <a:close/>
                </a:path>
              </a:pathLst>
            </a:custGeom>
            <a:grpFill/>
            <a:ln w="406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50A6CDD-F053-4C00-8634-C0781C8F81B1}"/>
                </a:ext>
              </a:extLst>
            </p:cNvPr>
            <p:cNvSpPr/>
            <p:nvPr/>
          </p:nvSpPr>
          <p:spPr>
            <a:xfrm>
              <a:off x="9249452" y="2775102"/>
              <a:ext cx="2942140" cy="3302747"/>
            </a:xfrm>
            <a:custGeom>
              <a:avLst/>
              <a:gdLst>
                <a:gd name="connsiteX0" fmla="*/ 2027335 w 2942140"/>
                <a:gd name="connsiteY0" fmla="*/ 262941 h 3302747"/>
                <a:gd name="connsiteX1" fmla="*/ 1952556 w 2942140"/>
                <a:gd name="connsiteY1" fmla="*/ 306019 h 3302747"/>
                <a:gd name="connsiteX2" fmla="*/ 1845267 w 2942140"/>
                <a:gd name="connsiteY2" fmla="*/ 402743 h 3302747"/>
                <a:gd name="connsiteX3" fmla="*/ 1567290 w 2942140"/>
                <a:gd name="connsiteY3" fmla="*/ 645770 h 3302747"/>
                <a:gd name="connsiteX4" fmla="*/ 1213722 w 2942140"/>
                <a:gd name="connsiteY4" fmla="*/ 817677 h 3302747"/>
                <a:gd name="connsiteX5" fmla="*/ 824391 w 2942140"/>
                <a:gd name="connsiteY5" fmla="*/ 677875 h 3302747"/>
                <a:gd name="connsiteX6" fmla="*/ 484640 w 2942140"/>
                <a:gd name="connsiteY6" fmla="*/ 544983 h 3302747"/>
                <a:gd name="connsiteX7" fmla="*/ 204630 w 2942140"/>
                <a:gd name="connsiteY7" fmla="*/ 664058 h 3302747"/>
                <a:gd name="connsiteX8" fmla="*/ 170899 w 2942140"/>
                <a:gd name="connsiteY8" fmla="*/ 843280 h 3302747"/>
                <a:gd name="connsiteX9" fmla="*/ 140419 w 2942140"/>
                <a:gd name="connsiteY9" fmla="*/ 1112317 h 3302747"/>
                <a:gd name="connsiteX10" fmla="*/ 59952 w 2942140"/>
                <a:gd name="connsiteY10" fmla="*/ 1644701 h 3302747"/>
                <a:gd name="connsiteX11" fmla="*/ 38819 w 2942140"/>
                <a:gd name="connsiteY11" fmla="*/ 2522932 h 3302747"/>
                <a:gd name="connsiteX12" fmla="*/ 1261676 w 2942140"/>
                <a:gd name="connsiteY12" fmla="*/ 3238602 h 3302747"/>
                <a:gd name="connsiteX13" fmla="*/ 1590455 w 2942140"/>
                <a:gd name="connsiteY13" fmla="*/ 2824886 h 3302747"/>
                <a:gd name="connsiteX14" fmla="*/ 1668890 w 2942140"/>
                <a:gd name="connsiteY14" fmla="*/ 2534717 h 3302747"/>
                <a:gd name="connsiteX15" fmla="*/ 1758704 w 2942140"/>
                <a:gd name="connsiteY15" fmla="*/ 2222196 h 3302747"/>
                <a:gd name="connsiteX16" fmla="*/ 2072039 w 2942140"/>
                <a:gd name="connsiteY16" fmla="*/ 2074672 h 3302747"/>
                <a:gd name="connsiteX17" fmla="*/ 2403660 w 2942140"/>
                <a:gd name="connsiteY17" fmla="*/ 2095398 h 3302747"/>
                <a:gd name="connsiteX18" fmla="*/ 2942140 w 2942140"/>
                <a:gd name="connsiteY18" fmla="*/ 2122221 h 3302747"/>
                <a:gd name="connsiteX19" fmla="*/ 2942140 w 2942140"/>
                <a:gd name="connsiteY19" fmla="*/ 2114500 h 3302747"/>
                <a:gd name="connsiteX20" fmla="*/ 2597107 w 2942140"/>
                <a:gd name="connsiteY20" fmla="*/ 2104340 h 3302747"/>
                <a:gd name="connsiteX21" fmla="*/ 2126496 w 2942140"/>
                <a:gd name="connsiteY21" fmla="*/ 2064106 h 3302747"/>
                <a:gd name="connsiteX22" fmla="*/ 1928986 w 2942140"/>
                <a:gd name="connsiteY22" fmla="*/ 2092554 h 3302747"/>
                <a:gd name="connsiteX23" fmla="*/ 1770896 w 2942140"/>
                <a:gd name="connsiteY23" fmla="*/ 2192934 h 3302747"/>
                <a:gd name="connsiteX24" fmla="*/ 1707091 w 2942140"/>
                <a:gd name="connsiteY24" fmla="*/ 2339645 h 3302747"/>
                <a:gd name="connsiteX25" fmla="*/ 1653447 w 2942140"/>
                <a:gd name="connsiteY25" fmla="*/ 2567229 h 3302747"/>
                <a:gd name="connsiteX26" fmla="*/ 1501047 w 2942140"/>
                <a:gd name="connsiteY26" fmla="*/ 2997606 h 3302747"/>
                <a:gd name="connsiteX27" fmla="*/ 1136506 w 2942140"/>
                <a:gd name="connsiteY27" fmla="*/ 3271114 h 3302747"/>
                <a:gd name="connsiteX28" fmla="*/ 323706 w 2942140"/>
                <a:gd name="connsiteY28" fmla="*/ 2992730 h 3302747"/>
                <a:gd name="connsiteX29" fmla="*/ 71738 w 2942140"/>
                <a:gd name="connsiteY29" fmla="*/ 2602992 h 3302747"/>
                <a:gd name="connsiteX30" fmla="*/ 6307 w 2942140"/>
                <a:gd name="connsiteY30" fmla="*/ 2160422 h 3302747"/>
                <a:gd name="connsiteX31" fmla="*/ 64016 w 2942140"/>
                <a:gd name="connsiteY31" fmla="*/ 1666647 h 3302747"/>
                <a:gd name="connsiteX32" fmla="*/ 142451 w 2942140"/>
                <a:gd name="connsiteY32" fmla="*/ 1153770 h 3302747"/>
                <a:gd name="connsiteX33" fmla="*/ 170086 w 2942140"/>
                <a:gd name="connsiteY33" fmla="*/ 925779 h 3302747"/>
                <a:gd name="connsiteX34" fmla="*/ 218042 w 2942140"/>
                <a:gd name="connsiteY34" fmla="*/ 653491 h 3302747"/>
                <a:gd name="connsiteX35" fmla="*/ 632976 w 2942140"/>
                <a:gd name="connsiteY35" fmla="*/ 591719 h 3302747"/>
                <a:gd name="connsiteX36" fmla="*/ 1323043 w 2942140"/>
                <a:gd name="connsiteY36" fmla="*/ 803453 h 3302747"/>
                <a:gd name="connsiteX37" fmla="*/ 1653040 w 2942140"/>
                <a:gd name="connsiteY37" fmla="*/ 580746 h 3302747"/>
                <a:gd name="connsiteX38" fmla="*/ 1807879 w 2942140"/>
                <a:gd name="connsiteY38" fmla="*/ 438912 h 3302747"/>
                <a:gd name="connsiteX39" fmla="*/ 1905820 w 2942140"/>
                <a:gd name="connsiteY39" fmla="*/ 362509 h 3302747"/>
                <a:gd name="connsiteX40" fmla="*/ 1957840 w 2942140"/>
                <a:gd name="connsiteY40" fmla="*/ 311709 h 3302747"/>
                <a:gd name="connsiteX41" fmla="*/ 2020426 w 2942140"/>
                <a:gd name="connsiteY41" fmla="*/ 278384 h 3302747"/>
                <a:gd name="connsiteX42" fmla="*/ 2043591 w 2942140"/>
                <a:gd name="connsiteY42" fmla="*/ 258064 h 3302747"/>
                <a:gd name="connsiteX43" fmla="*/ 2114711 w 2942140"/>
                <a:gd name="connsiteY43" fmla="*/ 209703 h 3302747"/>
                <a:gd name="connsiteX44" fmla="*/ 2251667 w 2942140"/>
                <a:gd name="connsiteY44" fmla="*/ 143866 h 3302747"/>
                <a:gd name="connsiteX45" fmla="*/ 2527612 w 2942140"/>
                <a:gd name="connsiteY45" fmla="*/ 62992 h 3302747"/>
                <a:gd name="connsiteX46" fmla="*/ 2942140 w 2942140"/>
                <a:gd name="connsiteY46" fmla="*/ 8128 h 3302747"/>
                <a:gd name="connsiteX47" fmla="*/ 2942140 w 2942140"/>
                <a:gd name="connsiteY47" fmla="*/ 0 h 3302747"/>
                <a:gd name="connsiteX48" fmla="*/ 2195178 w 2942140"/>
                <a:gd name="connsiteY48" fmla="*/ 158496 h 3302747"/>
                <a:gd name="connsiteX49" fmla="*/ 2027335 w 2942140"/>
                <a:gd name="connsiteY49" fmla="*/ 262941 h 330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42140" h="3302747">
                  <a:moveTo>
                    <a:pt x="2027335" y="262941"/>
                  </a:moveTo>
                  <a:cubicBezTo>
                    <a:pt x="2008234" y="282042"/>
                    <a:pt x="1974503" y="288544"/>
                    <a:pt x="1952556" y="306019"/>
                  </a:cubicBezTo>
                  <a:cubicBezTo>
                    <a:pt x="1914762" y="336093"/>
                    <a:pt x="1884282" y="373482"/>
                    <a:pt x="1845267" y="402743"/>
                  </a:cubicBezTo>
                  <a:cubicBezTo>
                    <a:pt x="1746919" y="477114"/>
                    <a:pt x="1661575" y="566522"/>
                    <a:pt x="1567290" y="645770"/>
                  </a:cubicBezTo>
                  <a:cubicBezTo>
                    <a:pt x="1465690" y="731520"/>
                    <a:pt x="1349052" y="807111"/>
                    <a:pt x="1213722" y="817677"/>
                  </a:cubicBezTo>
                  <a:cubicBezTo>
                    <a:pt x="1071888" y="828650"/>
                    <a:pt x="943059" y="744119"/>
                    <a:pt x="824391" y="677875"/>
                  </a:cubicBezTo>
                  <a:cubicBezTo>
                    <a:pt x="717507" y="618541"/>
                    <a:pt x="607372" y="560832"/>
                    <a:pt x="484640" y="544983"/>
                  </a:cubicBezTo>
                  <a:cubicBezTo>
                    <a:pt x="372880" y="530759"/>
                    <a:pt x="257056" y="556768"/>
                    <a:pt x="204630" y="664058"/>
                  </a:cubicBezTo>
                  <a:cubicBezTo>
                    <a:pt x="177402" y="719735"/>
                    <a:pt x="176588" y="782727"/>
                    <a:pt x="170899" y="843280"/>
                  </a:cubicBezTo>
                  <a:cubicBezTo>
                    <a:pt x="162364" y="933095"/>
                    <a:pt x="151798" y="1022909"/>
                    <a:pt x="140419" y="1112317"/>
                  </a:cubicBezTo>
                  <a:cubicBezTo>
                    <a:pt x="117660" y="1290320"/>
                    <a:pt x="89212" y="1467917"/>
                    <a:pt x="59952" y="1644701"/>
                  </a:cubicBezTo>
                  <a:cubicBezTo>
                    <a:pt x="11996" y="1936902"/>
                    <a:pt x="-35958" y="2230730"/>
                    <a:pt x="38819" y="2522932"/>
                  </a:cubicBezTo>
                  <a:cubicBezTo>
                    <a:pt x="164803" y="3015488"/>
                    <a:pt x="750426" y="3475533"/>
                    <a:pt x="1261676" y="3238602"/>
                  </a:cubicBezTo>
                  <a:cubicBezTo>
                    <a:pt x="1427895" y="3161792"/>
                    <a:pt x="1529495" y="2991104"/>
                    <a:pt x="1590455" y="2824886"/>
                  </a:cubicBezTo>
                  <a:cubicBezTo>
                    <a:pt x="1624999" y="2731008"/>
                    <a:pt x="1646944" y="2632253"/>
                    <a:pt x="1668890" y="2534717"/>
                  </a:cubicBezTo>
                  <a:cubicBezTo>
                    <a:pt x="1692055" y="2431085"/>
                    <a:pt x="1707904" y="2316074"/>
                    <a:pt x="1758704" y="2222196"/>
                  </a:cubicBezTo>
                  <a:cubicBezTo>
                    <a:pt x="1816412" y="2115312"/>
                    <a:pt x="1962311" y="2083613"/>
                    <a:pt x="2072039" y="2074672"/>
                  </a:cubicBezTo>
                  <a:cubicBezTo>
                    <a:pt x="2182579" y="2065325"/>
                    <a:pt x="2294339" y="2082800"/>
                    <a:pt x="2403660" y="2095398"/>
                  </a:cubicBezTo>
                  <a:cubicBezTo>
                    <a:pt x="2582883" y="2116532"/>
                    <a:pt x="2762512" y="2115312"/>
                    <a:pt x="2942140" y="2122221"/>
                  </a:cubicBezTo>
                  <a:lnTo>
                    <a:pt x="2942140" y="2114500"/>
                  </a:lnTo>
                  <a:cubicBezTo>
                    <a:pt x="2827130" y="2110436"/>
                    <a:pt x="2712119" y="2110436"/>
                    <a:pt x="2597107" y="2104340"/>
                  </a:cubicBezTo>
                  <a:cubicBezTo>
                    <a:pt x="2439831" y="2096211"/>
                    <a:pt x="2284179" y="2064512"/>
                    <a:pt x="2126496" y="2064106"/>
                  </a:cubicBezTo>
                  <a:cubicBezTo>
                    <a:pt x="2059440" y="2064106"/>
                    <a:pt x="1993196" y="2073453"/>
                    <a:pt x="1928986" y="2092554"/>
                  </a:cubicBezTo>
                  <a:cubicBezTo>
                    <a:pt x="1861930" y="2112468"/>
                    <a:pt x="1819258" y="2144166"/>
                    <a:pt x="1770896" y="2192934"/>
                  </a:cubicBezTo>
                  <a:cubicBezTo>
                    <a:pt x="1733507" y="2230730"/>
                    <a:pt x="1720503" y="2290470"/>
                    <a:pt x="1707091" y="2339645"/>
                  </a:cubicBezTo>
                  <a:cubicBezTo>
                    <a:pt x="1686771" y="2414829"/>
                    <a:pt x="1670515" y="2491232"/>
                    <a:pt x="1653447" y="2567229"/>
                  </a:cubicBezTo>
                  <a:cubicBezTo>
                    <a:pt x="1619715" y="2716784"/>
                    <a:pt x="1579482" y="2864714"/>
                    <a:pt x="1501047" y="2997606"/>
                  </a:cubicBezTo>
                  <a:cubicBezTo>
                    <a:pt x="1417735" y="3139440"/>
                    <a:pt x="1295408" y="3232100"/>
                    <a:pt x="1136506" y="3271114"/>
                  </a:cubicBezTo>
                  <a:cubicBezTo>
                    <a:pt x="836176" y="3345078"/>
                    <a:pt x="532595" y="3204870"/>
                    <a:pt x="323706" y="2992730"/>
                  </a:cubicBezTo>
                  <a:cubicBezTo>
                    <a:pt x="213978" y="2881376"/>
                    <a:pt x="125788" y="2750109"/>
                    <a:pt x="71738" y="2602992"/>
                  </a:cubicBezTo>
                  <a:cubicBezTo>
                    <a:pt x="20124" y="2461972"/>
                    <a:pt x="5088" y="2309978"/>
                    <a:pt x="6307" y="2160422"/>
                  </a:cubicBezTo>
                  <a:cubicBezTo>
                    <a:pt x="7526" y="1993798"/>
                    <a:pt x="36787" y="1830832"/>
                    <a:pt x="64016" y="1666647"/>
                  </a:cubicBezTo>
                  <a:cubicBezTo>
                    <a:pt x="92464" y="1495959"/>
                    <a:pt x="119286" y="1324864"/>
                    <a:pt x="142451" y="1153770"/>
                  </a:cubicBezTo>
                  <a:cubicBezTo>
                    <a:pt x="152611" y="1077773"/>
                    <a:pt x="161958" y="1001776"/>
                    <a:pt x="170086" y="925779"/>
                  </a:cubicBezTo>
                  <a:cubicBezTo>
                    <a:pt x="179840" y="834339"/>
                    <a:pt x="176995" y="737210"/>
                    <a:pt x="218042" y="653491"/>
                  </a:cubicBezTo>
                  <a:cubicBezTo>
                    <a:pt x="290787" y="504343"/>
                    <a:pt x="509430" y="544576"/>
                    <a:pt x="632976" y="591719"/>
                  </a:cubicBezTo>
                  <a:cubicBezTo>
                    <a:pt x="861779" y="679501"/>
                    <a:pt x="1061728" y="887171"/>
                    <a:pt x="1323043" y="803453"/>
                  </a:cubicBezTo>
                  <a:cubicBezTo>
                    <a:pt x="1449840" y="762813"/>
                    <a:pt x="1555911" y="668528"/>
                    <a:pt x="1653040" y="580746"/>
                  </a:cubicBezTo>
                  <a:cubicBezTo>
                    <a:pt x="1704652" y="533603"/>
                    <a:pt x="1755047" y="485242"/>
                    <a:pt x="1807879" y="438912"/>
                  </a:cubicBezTo>
                  <a:cubicBezTo>
                    <a:pt x="1838764" y="411683"/>
                    <a:pt x="1874935" y="390144"/>
                    <a:pt x="1905820" y="362509"/>
                  </a:cubicBezTo>
                  <a:cubicBezTo>
                    <a:pt x="1923703" y="346253"/>
                    <a:pt x="1940771" y="328778"/>
                    <a:pt x="1957840" y="311709"/>
                  </a:cubicBezTo>
                  <a:cubicBezTo>
                    <a:pt x="1972471" y="296672"/>
                    <a:pt x="2000919" y="288951"/>
                    <a:pt x="2020426" y="278384"/>
                  </a:cubicBezTo>
                  <a:cubicBezTo>
                    <a:pt x="2028554" y="274320"/>
                    <a:pt x="2037088" y="264160"/>
                    <a:pt x="2043591" y="258064"/>
                  </a:cubicBezTo>
                  <a:cubicBezTo>
                    <a:pt x="2064316" y="237338"/>
                    <a:pt x="2089514" y="223927"/>
                    <a:pt x="2114711" y="209703"/>
                  </a:cubicBezTo>
                  <a:cubicBezTo>
                    <a:pt x="2159415" y="184506"/>
                    <a:pt x="2203712" y="162560"/>
                    <a:pt x="2251667" y="143866"/>
                  </a:cubicBezTo>
                  <a:cubicBezTo>
                    <a:pt x="2341075" y="108509"/>
                    <a:pt x="2433735" y="83312"/>
                    <a:pt x="2527612" y="62992"/>
                  </a:cubicBezTo>
                  <a:cubicBezTo>
                    <a:pt x="2663756" y="33325"/>
                    <a:pt x="2803152" y="17475"/>
                    <a:pt x="2942140" y="8128"/>
                  </a:cubicBezTo>
                  <a:lnTo>
                    <a:pt x="2942140" y="0"/>
                  </a:lnTo>
                  <a:cubicBezTo>
                    <a:pt x="2686922" y="17475"/>
                    <a:pt x="2430076" y="55271"/>
                    <a:pt x="2195178" y="158496"/>
                  </a:cubicBezTo>
                  <a:cubicBezTo>
                    <a:pt x="2135031" y="184506"/>
                    <a:pt x="2074071" y="216205"/>
                    <a:pt x="2027335" y="262941"/>
                  </a:cubicBezTo>
                  <a:close/>
                </a:path>
              </a:pathLst>
            </a:custGeom>
            <a:grpFill/>
            <a:ln w="406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DAC5A07-7F8F-4656-98DF-9DA345EC681A}"/>
                </a:ext>
              </a:extLst>
            </p:cNvPr>
            <p:cNvSpPr/>
            <p:nvPr/>
          </p:nvSpPr>
          <p:spPr>
            <a:xfrm>
              <a:off x="10926501" y="2860852"/>
              <a:ext cx="1265905" cy="1948687"/>
            </a:xfrm>
            <a:custGeom>
              <a:avLst/>
              <a:gdLst>
                <a:gd name="connsiteX0" fmla="*/ 267380 w 1265905"/>
                <a:gd name="connsiteY0" fmla="*/ 492557 h 1948687"/>
                <a:gd name="connsiteX1" fmla="*/ 71902 w 1265905"/>
                <a:gd name="connsiteY1" fmla="*/ 822147 h 1948687"/>
                <a:gd name="connsiteX2" fmla="*/ 5252 w 1265905"/>
                <a:gd name="connsiteY2" fmla="*/ 1239114 h 1948687"/>
                <a:gd name="connsiteX3" fmla="*/ 175127 w 1265905"/>
                <a:gd name="connsiteY3" fmla="*/ 1562202 h 1948687"/>
                <a:gd name="connsiteX4" fmla="*/ 753841 w 1265905"/>
                <a:gd name="connsiteY4" fmla="*/ 1877162 h 1948687"/>
                <a:gd name="connsiteX5" fmla="*/ 1265905 w 1265905"/>
                <a:gd name="connsiteY5" fmla="*/ 1948688 h 1948687"/>
                <a:gd name="connsiteX6" fmla="*/ 1265905 w 1265905"/>
                <a:gd name="connsiteY6" fmla="*/ 1940560 h 1948687"/>
                <a:gd name="connsiteX7" fmla="*/ 103194 w 1265905"/>
                <a:gd name="connsiteY7" fmla="*/ 1455725 h 1948687"/>
                <a:gd name="connsiteX8" fmla="*/ 15818 w 1265905"/>
                <a:gd name="connsiteY8" fmla="*/ 1254963 h 1948687"/>
                <a:gd name="connsiteX9" fmla="*/ 34513 w 1265905"/>
                <a:gd name="connsiteY9" fmla="*/ 985113 h 1948687"/>
                <a:gd name="connsiteX10" fmla="*/ 214142 w 1265905"/>
                <a:gd name="connsiteY10" fmla="*/ 576275 h 1948687"/>
                <a:gd name="connsiteX11" fmla="*/ 954602 w 1265905"/>
                <a:gd name="connsiteY11" fmla="*/ 59334 h 1948687"/>
                <a:gd name="connsiteX12" fmla="*/ 1265498 w 1265905"/>
                <a:gd name="connsiteY12" fmla="*/ 7721 h 1948687"/>
                <a:gd name="connsiteX13" fmla="*/ 1265498 w 1265905"/>
                <a:gd name="connsiteY13" fmla="*/ 0 h 1948687"/>
                <a:gd name="connsiteX14" fmla="*/ 560801 w 1265905"/>
                <a:gd name="connsiteY14" fmla="*/ 224739 h 1948687"/>
                <a:gd name="connsiteX15" fmla="*/ 267380 w 1265905"/>
                <a:gd name="connsiteY15" fmla="*/ 492557 h 194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5905" h="1948687">
                  <a:moveTo>
                    <a:pt x="267380" y="492557"/>
                  </a:moveTo>
                  <a:cubicBezTo>
                    <a:pt x="190164" y="586435"/>
                    <a:pt x="106446" y="704291"/>
                    <a:pt x="71902" y="822147"/>
                  </a:cubicBezTo>
                  <a:cubicBezTo>
                    <a:pt x="32887" y="955040"/>
                    <a:pt x="-16287" y="1098499"/>
                    <a:pt x="5252" y="1239114"/>
                  </a:cubicBezTo>
                  <a:cubicBezTo>
                    <a:pt x="24353" y="1362253"/>
                    <a:pt x="93441" y="1470355"/>
                    <a:pt x="175127" y="1562202"/>
                  </a:cubicBezTo>
                  <a:cubicBezTo>
                    <a:pt x="325089" y="1731264"/>
                    <a:pt x="539262" y="1823923"/>
                    <a:pt x="753841" y="1877162"/>
                  </a:cubicBezTo>
                  <a:cubicBezTo>
                    <a:pt x="921278" y="1919021"/>
                    <a:pt x="1093591" y="1937309"/>
                    <a:pt x="1265905" y="1948688"/>
                  </a:cubicBezTo>
                  <a:lnTo>
                    <a:pt x="1265905" y="1940560"/>
                  </a:lnTo>
                  <a:cubicBezTo>
                    <a:pt x="835527" y="1911299"/>
                    <a:pt x="358007" y="1836115"/>
                    <a:pt x="103194" y="1455725"/>
                  </a:cubicBezTo>
                  <a:cubicBezTo>
                    <a:pt x="62148" y="1394358"/>
                    <a:pt x="30449" y="1328115"/>
                    <a:pt x="15818" y="1254963"/>
                  </a:cubicBezTo>
                  <a:cubicBezTo>
                    <a:pt x="-1657" y="1165962"/>
                    <a:pt x="14193" y="1072490"/>
                    <a:pt x="34513" y="985113"/>
                  </a:cubicBezTo>
                  <a:cubicBezTo>
                    <a:pt x="69463" y="836371"/>
                    <a:pt x="127578" y="701853"/>
                    <a:pt x="214142" y="576275"/>
                  </a:cubicBezTo>
                  <a:cubicBezTo>
                    <a:pt x="391738" y="318211"/>
                    <a:pt x="655086" y="141021"/>
                    <a:pt x="954602" y="59334"/>
                  </a:cubicBezTo>
                  <a:cubicBezTo>
                    <a:pt x="1056202" y="31699"/>
                    <a:pt x="1160647" y="15443"/>
                    <a:pt x="1265498" y="7721"/>
                  </a:cubicBezTo>
                  <a:lnTo>
                    <a:pt x="1265498" y="0"/>
                  </a:lnTo>
                  <a:cubicBezTo>
                    <a:pt x="1016782" y="18694"/>
                    <a:pt x="768471" y="84531"/>
                    <a:pt x="560801" y="224739"/>
                  </a:cubicBezTo>
                  <a:cubicBezTo>
                    <a:pt x="450666" y="299110"/>
                    <a:pt x="351911" y="390144"/>
                    <a:pt x="267380" y="492557"/>
                  </a:cubicBezTo>
                  <a:close/>
                </a:path>
              </a:pathLst>
            </a:custGeom>
            <a:grpFill/>
            <a:ln w="406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8B530B7-C8FC-4D13-A791-EC662F1959DC}"/>
                </a:ext>
              </a:extLst>
            </p:cNvPr>
            <p:cNvSpPr/>
            <p:nvPr/>
          </p:nvSpPr>
          <p:spPr>
            <a:xfrm>
              <a:off x="11249152" y="2986836"/>
              <a:ext cx="943254" cy="1702815"/>
            </a:xfrm>
            <a:custGeom>
              <a:avLst/>
              <a:gdLst>
                <a:gd name="connsiteX0" fmla="*/ 339344 w 943254"/>
                <a:gd name="connsiteY0" fmla="*/ 249123 h 1702815"/>
                <a:gd name="connsiteX1" fmla="*/ 0 w 943254"/>
                <a:gd name="connsiteY1" fmla="*/ 927405 h 1702815"/>
                <a:gd name="connsiteX2" fmla="*/ 368199 w 943254"/>
                <a:gd name="connsiteY2" fmla="*/ 1513027 h 1702815"/>
                <a:gd name="connsiteX3" fmla="*/ 943255 w 943254"/>
                <a:gd name="connsiteY3" fmla="*/ 1702816 h 1702815"/>
                <a:gd name="connsiteX4" fmla="*/ 943255 w 943254"/>
                <a:gd name="connsiteY4" fmla="*/ 1693469 h 1702815"/>
                <a:gd name="connsiteX5" fmla="*/ 8941 w 943254"/>
                <a:gd name="connsiteY5" fmla="*/ 945286 h 1702815"/>
                <a:gd name="connsiteX6" fmla="*/ 332029 w 943254"/>
                <a:gd name="connsiteY6" fmla="*/ 265785 h 1702815"/>
                <a:gd name="connsiteX7" fmla="*/ 688035 w 943254"/>
                <a:gd name="connsiteY7" fmla="*/ 63398 h 1702815"/>
                <a:gd name="connsiteX8" fmla="*/ 943255 w 943254"/>
                <a:gd name="connsiteY8" fmla="*/ 7315 h 1702815"/>
                <a:gd name="connsiteX9" fmla="*/ 943255 w 943254"/>
                <a:gd name="connsiteY9" fmla="*/ 0 h 1702815"/>
                <a:gd name="connsiteX10" fmla="*/ 686003 w 943254"/>
                <a:gd name="connsiteY10" fmla="*/ 56083 h 1702815"/>
                <a:gd name="connsiteX11" fmla="*/ 339344 w 943254"/>
                <a:gd name="connsiteY11" fmla="*/ 249123 h 17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254" h="1702815">
                  <a:moveTo>
                    <a:pt x="339344" y="249123"/>
                  </a:moveTo>
                  <a:cubicBezTo>
                    <a:pt x="136144" y="414934"/>
                    <a:pt x="0" y="661619"/>
                    <a:pt x="0" y="927405"/>
                  </a:cubicBezTo>
                  <a:cubicBezTo>
                    <a:pt x="0" y="1177747"/>
                    <a:pt x="165405" y="1385011"/>
                    <a:pt x="368199" y="1513027"/>
                  </a:cubicBezTo>
                  <a:cubicBezTo>
                    <a:pt x="540512" y="1621943"/>
                    <a:pt x="741680" y="1674368"/>
                    <a:pt x="943255" y="1702816"/>
                  </a:cubicBezTo>
                  <a:lnTo>
                    <a:pt x="943255" y="1693469"/>
                  </a:lnTo>
                  <a:cubicBezTo>
                    <a:pt x="521817" y="1627226"/>
                    <a:pt x="33731" y="1428496"/>
                    <a:pt x="8941" y="945286"/>
                  </a:cubicBezTo>
                  <a:cubicBezTo>
                    <a:pt x="-4877" y="680720"/>
                    <a:pt x="138989" y="434848"/>
                    <a:pt x="332029" y="265785"/>
                  </a:cubicBezTo>
                  <a:cubicBezTo>
                    <a:pt x="435661" y="175565"/>
                    <a:pt x="557987" y="106883"/>
                    <a:pt x="688035" y="63398"/>
                  </a:cubicBezTo>
                  <a:cubicBezTo>
                    <a:pt x="770535" y="35763"/>
                    <a:pt x="856691" y="19101"/>
                    <a:pt x="943255" y="7315"/>
                  </a:cubicBezTo>
                  <a:lnTo>
                    <a:pt x="943255" y="0"/>
                  </a:lnTo>
                  <a:cubicBezTo>
                    <a:pt x="856285" y="12598"/>
                    <a:pt x="770128" y="29261"/>
                    <a:pt x="686003" y="56083"/>
                  </a:cubicBezTo>
                  <a:cubicBezTo>
                    <a:pt x="558800" y="95910"/>
                    <a:pt x="442163" y="164998"/>
                    <a:pt x="339344" y="249123"/>
                  </a:cubicBezTo>
                  <a:close/>
                </a:path>
              </a:pathLst>
            </a:custGeom>
            <a:grpFill/>
            <a:ln w="406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3734886-BBC5-4A77-B292-5AFED3FE5794}"/>
                </a:ext>
              </a:extLst>
            </p:cNvPr>
            <p:cNvSpPr/>
            <p:nvPr/>
          </p:nvSpPr>
          <p:spPr>
            <a:xfrm>
              <a:off x="11443134" y="3099816"/>
              <a:ext cx="748865" cy="1483766"/>
            </a:xfrm>
            <a:custGeom>
              <a:avLst/>
              <a:gdLst>
                <a:gd name="connsiteX0" fmla="*/ 229080 w 748865"/>
                <a:gd name="connsiteY0" fmla="*/ 266598 h 1483766"/>
                <a:gd name="connsiteX1" fmla="*/ 1089 w 748865"/>
                <a:gd name="connsiteY1" fmla="*/ 816864 h 1483766"/>
                <a:gd name="connsiteX2" fmla="*/ 311985 w 748865"/>
                <a:gd name="connsiteY2" fmla="*/ 1302512 h 1483766"/>
                <a:gd name="connsiteX3" fmla="*/ 748865 w 748865"/>
                <a:gd name="connsiteY3" fmla="*/ 1483766 h 1483766"/>
                <a:gd name="connsiteX4" fmla="*/ 748865 w 748865"/>
                <a:gd name="connsiteY4" fmla="*/ 1474419 h 1483766"/>
                <a:gd name="connsiteX5" fmla="*/ 8811 w 748865"/>
                <a:gd name="connsiteY5" fmla="*/ 817270 h 1483766"/>
                <a:gd name="connsiteX6" fmla="*/ 245742 w 748865"/>
                <a:gd name="connsiteY6" fmla="*/ 261722 h 1483766"/>
                <a:gd name="connsiteX7" fmla="*/ 511934 w 748865"/>
                <a:gd name="connsiteY7" fmla="*/ 76810 h 1483766"/>
                <a:gd name="connsiteX8" fmla="*/ 748865 w 748865"/>
                <a:gd name="connsiteY8" fmla="*/ 7315 h 1483766"/>
                <a:gd name="connsiteX9" fmla="*/ 748865 w 748865"/>
                <a:gd name="connsiteY9" fmla="*/ 0 h 1483766"/>
                <a:gd name="connsiteX10" fmla="*/ 507870 w 748865"/>
                <a:gd name="connsiteY10" fmla="*/ 70307 h 1483766"/>
                <a:gd name="connsiteX11" fmla="*/ 229080 w 748865"/>
                <a:gd name="connsiteY11" fmla="*/ 266598 h 148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65" h="1483766">
                  <a:moveTo>
                    <a:pt x="229080" y="266598"/>
                  </a:moveTo>
                  <a:cubicBezTo>
                    <a:pt x="86433" y="410870"/>
                    <a:pt x="-11509" y="610413"/>
                    <a:pt x="1089" y="816864"/>
                  </a:cubicBezTo>
                  <a:cubicBezTo>
                    <a:pt x="13281" y="1019251"/>
                    <a:pt x="152677" y="1190752"/>
                    <a:pt x="311985" y="1302512"/>
                  </a:cubicBezTo>
                  <a:cubicBezTo>
                    <a:pt x="441627" y="1393546"/>
                    <a:pt x="594027" y="1449629"/>
                    <a:pt x="748865" y="1483766"/>
                  </a:cubicBezTo>
                  <a:lnTo>
                    <a:pt x="748865" y="1474419"/>
                  </a:lnTo>
                  <a:cubicBezTo>
                    <a:pt x="407896" y="1394358"/>
                    <a:pt x="42542" y="1196442"/>
                    <a:pt x="8811" y="817270"/>
                  </a:cubicBezTo>
                  <a:cubicBezTo>
                    <a:pt x="-9883" y="607568"/>
                    <a:pt x="103096" y="405587"/>
                    <a:pt x="245742" y="261722"/>
                  </a:cubicBezTo>
                  <a:cubicBezTo>
                    <a:pt x="322552" y="184099"/>
                    <a:pt x="414398" y="123952"/>
                    <a:pt x="511934" y="76810"/>
                  </a:cubicBezTo>
                  <a:cubicBezTo>
                    <a:pt x="589150" y="39827"/>
                    <a:pt x="667992" y="21539"/>
                    <a:pt x="748865" y="7315"/>
                  </a:cubicBezTo>
                  <a:lnTo>
                    <a:pt x="748865" y="0"/>
                  </a:lnTo>
                  <a:cubicBezTo>
                    <a:pt x="667179" y="15037"/>
                    <a:pt x="587118" y="33731"/>
                    <a:pt x="507870" y="70307"/>
                  </a:cubicBezTo>
                  <a:cubicBezTo>
                    <a:pt x="403425" y="117043"/>
                    <a:pt x="309547" y="184912"/>
                    <a:pt x="229080" y="266598"/>
                  </a:cubicBezTo>
                  <a:close/>
                </a:path>
              </a:pathLst>
            </a:custGeom>
            <a:grpFill/>
            <a:ln w="406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7EC0674-22D4-4269-837A-A129CED82319}"/>
                </a:ext>
              </a:extLst>
            </p:cNvPr>
            <p:cNvSpPr/>
            <p:nvPr/>
          </p:nvSpPr>
          <p:spPr>
            <a:xfrm>
              <a:off x="11669787" y="3243275"/>
              <a:ext cx="522212" cy="1192784"/>
            </a:xfrm>
            <a:custGeom>
              <a:avLst/>
              <a:gdLst>
                <a:gd name="connsiteX0" fmla="*/ 395 w 522212"/>
                <a:gd name="connsiteY0" fmla="*/ 639674 h 1192784"/>
                <a:gd name="connsiteX1" fmla="*/ 522212 w 522212"/>
                <a:gd name="connsiteY1" fmla="*/ 1192784 h 1192784"/>
                <a:gd name="connsiteX2" fmla="*/ 522212 w 522212"/>
                <a:gd name="connsiteY2" fmla="*/ 1184656 h 1192784"/>
                <a:gd name="connsiteX3" fmla="*/ 8523 w 522212"/>
                <a:gd name="connsiteY3" fmla="*/ 639674 h 1192784"/>
                <a:gd name="connsiteX4" fmla="*/ 522212 w 522212"/>
                <a:gd name="connsiteY4" fmla="*/ 8941 h 1192784"/>
                <a:gd name="connsiteX5" fmla="*/ 522212 w 522212"/>
                <a:gd name="connsiteY5" fmla="*/ 0 h 1192784"/>
                <a:gd name="connsiteX6" fmla="*/ 395 w 522212"/>
                <a:gd name="connsiteY6" fmla="*/ 639674 h 11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12" h="1192784">
                  <a:moveTo>
                    <a:pt x="395" y="639674"/>
                  </a:moveTo>
                  <a:cubicBezTo>
                    <a:pt x="10961" y="922528"/>
                    <a:pt x="268212" y="1106221"/>
                    <a:pt x="522212" y="1192784"/>
                  </a:cubicBezTo>
                  <a:lnTo>
                    <a:pt x="522212" y="1184656"/>
                  </a:lnTo>
                  <a:cubicBezTo>
                    <a:pt x="271057" y="1098499"/>
                    <a:pt x="27217" y="919683"/>
                    <a:pt x="8523" y="639674"/>
                  </a:cubicBezTo>
                  <a:cubicBezTo>
                    <a:pt x="-12204" y="330810"/>
                    <a:pt x="247892" y="104039"/>
                    <a:pt x="522212" y="8941"/>
                  </a:cubicBezTo>
                  <a:lnTo>
                    <a:pt x="522212" y="0"/>
                  </a:lnTo>
                  <a:cubicBezTo>
                    <a:pt x="242203" y="95504"/>
                    <a:pt x="-11391" y="325120"/>
                    <a:pt x="395" y="639674"/>
                  </a:cubicBezTo>
                  <a:close/>
                </a:path>
              </a:pathLst>
            </a:custGeom>
            <a:grpFill/>
            <a:ln w="406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6C4AE86-40E3-4696-B737-A5AD81E5E9CA}"/>
                </a:ext>
              </a:extLst>
            </p:cNvPr>
            <p:cNvSpPr/>
            <p:nvPr/>
          </p:nvSpPr>
          <p:spPr>
            <a:xfrm>
              <a:off x="11867236" y="3403396"/>
              <a:ext cx="324763" cy="882700"/>
            </a:xfrm>
            <a:custGeom>
              <a:avLst/>
              <a:gdLst>
                <a:gd name="connsiteX0" fmla="*/ 456 w 324763"/>
                <a:gd name="connsiteY0" fmla="*/ 443382 h 882700"/>
                <a:gd name="connsiteX1" fmla="*/ 324763 w 324763"/>
                <a:gd name="connsiteY1" fmla="*/ 882701 h 882700"/>
                <a:gd name="connsiteX2" fmla="*/ 324763 w 324763"/>
                <a:gd name="connsiteY2" fmla="*/ 874166 h 882700"/>
                <a:gd name="connsiteX3" fmla="*/ 8178 w 324763"/>
                <a:gd name="connsiteY3" fmla="*/ 459232 h 882700"/>
                <a:gd name="connsiteX4" fmla="*/ 324763 w 324763"/>
                <a:gd name="connsiteY4" fmla="*/ 9347 h 882700"/>
                <a:gd name="connsiteX5" fmla="*/ 324763 w 324763"/>
                <a:gd name="connsiteY5" fmla="*/ 0 h 882700"/>
                <a:gd name="connsiteX6" fmla="*/ 456 w 324763"/>
                <a:gd name="connsiteY6" fmla="*/ 443382 h 8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63" h="882700">
                  <a:moveTo>
                    <a:pt x="456" y="443382"/>
                  </a:moveTo>
                  <a:cubicBezTo>
                    <a:pt x="-9704" y="642112"/>
                    <a:pt x="151636" y="794105"/>
                    <a:pt x="324763" y="882701"/>
                  </a:cubicBezTo>
                  <a:lnTo>
                    <a:pt x="324763" y="874166"/>
                  </a:lnTo>
                  <a:cubicBezTo>
                    <a:pt x="160578" y="789635"/>
                    <a:pt x="14680" y="648614"/>
                    <a:pt x="8178" y="459232"/>
                  </a:cubicBezTo>
                  <a:cubicBezTo>
                    <a:pt x="1268" y="256032"/>
                    <a:pt x="152450" y="101193"/>
                    <a:pt x="324763" y="9347"/>
                  </a:cubicBezTo>
                  <a:lnTo>
                    <a:pt x="324763" y="0"/>
                  </a:lnTo>
                  <a:cubicBezTo>
                    <a:pt x="153668" y="90221"/>
                    <a:pt x="11022" y="240182"/>
                    <a:pt x="456" y="443382"/>
                  </a:cubicBezTo>
                  <a:close/>
                </a:path>
              </a:pathLst>
            </a:custGeom>
            <a:grpFill/>
            <a:ln w="406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3757CA55-2FAE-4E55-9783-043E1B7ED84A}"/>
                </a:ext>
              </a:extLst>
            </p:cNvPr>
            <p:cNvSpPr/>
            <p:nvPr/>
          </p:nvSpPr>
          <p:spPr>
            <a:xfrm>
              <a:off x="12161433" y="3735019"/>
              <a:ext cx="30566" cy="242214"/>
            </a:xfrm>
            <a:custGeom>
              <a:avLst/>
              <a:gdLst>
                <a:gd name="connsiteX0" fmla="*/ 30566 w 30566"/>
                <a:gd name="connsiteY0" fmla="*/ 242215 h 242214"/>
                <a:gd name="connsiteX1" fmla="*/ 30566 w 30566"/>
                <a:gd name="connsiteY1" fmla="*/ 220269 h 242214"/>
                <a:gd name="connsiteX2" fmla="*/ 8214 w 30566"/>
                <a:gd name="connsiteY2" fmla="*/ 123139 h 242214"/>
                <a:gd name="connsiteX3" fmla="*/ 30566 w 30566"/>
                <a:gd name="connsiteY3" fmla="*/ 14224 h 242214"/>
                <a:gd name="connsiteX4" fmla="*/ 30566 w 30566"/>
                <a:gd name="connsiteY4" fmla="*/ 0 h 242214"/>
                <a:gd name="connsiteX5" fmla="*/ 86 w 30566"/>
                <a:gd name="connsiteY5" fmla="*/ 123139 h 242214"/>
                <a:gd name="connsiteX6" fmla="*/ 30566 w 30566"/>
                <a:gd name="connsiteY6" fmla="*/ 242215 h 2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6" h="242214">
                  <a:moveTo>
                    <a:pt x="30566" y="242215"/>
                  </a:moveTo>
                  <a:lnTo>
                    <a:pt x="30566" y="220269"/>
                  </a:lnTo>
                  <a:cubicBezTo>
                    <a:pt x="17562" y="190602"/>
                    <a:pt x="9434" y="158496"/>
                    <a:pt x="8214" y="123139"/>
                  </a:cubicBezTo>
                  <a:cubicBezTo>
                    <a:pt x="6995" y="84531"/>
                    <a:pt x="15530" y="47955"/>
                    <a:pt x="30566" y="14224"/>
                  </a:cubicBezTo>
                  <a:lnTo>
                    <a:pt x="30566" y="0"/>
                  </a:lnTo>
                  <a:cubicBezTo>
                    <a:pt x="12685" y="37389"/>
                    <a:pt x="1711" y="78435"/>
                    <a:pt x="86" y="123139"/>
                  </a:cubicBezTo>
                  <a:cubicBezTo>
                    <a:pt x="-1133" y="166624"/>
                    <a:pt x="10653" y="206045"/>
                    <a:pt x="30566" y="242215"/>
                  </a:cubicBezTo>
                  <a:close/>
                </a:path>
              </a:pathLst>
            </a:custGeom>
            <a:grpFill/>
            <a:ln w="406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DB5259E-DA80-4A79-94BE-633B62E00D14}"/>
                </a:ext>
              </a:extLst>
            </p:cNvPr>
            <p:cNvSpPr/>
            <p:nvPr/>
          </p:nvSpPr>
          <p:spPr>
            <a:xfrm>
              <a:off x="79292" y="3742537"/>
              <a:ext cx="8386425" cy="2734462"/>
            </a:xfrm>
            <a:custGeom>
              <a:avLst/>
              <a:gdLst>
                <a:gd name="connsiteX0" fmla="*/ 7310685 w 8386425"/>
                <a:gd name="connsiteY0" fmla="*/ 1911503 h 2734462"/>
                <a:gd name="connsiteX1" fmla="*/ 6933139 w 8386425"/>
                <a:gd name="connsiteY1" fmla="*/ 1696111 h 2734462"/>
                <a:gd name="connsiteX2" fmla="*/ 6721405 w 8386425"/>
                <a:gd name="connsiteY2" fmla="*/ 1626210 h 2734462"/>
                <a:gd name="connsiteX3" fmla="*/ 6508451 w 8386425"/>
                <a:gd name="connsiteY3" fmla="*/ 1592479 h 2734462"/>
                <a:gd name="connsiteX4" fmla="*/ 6028493 w 8386425"/>
                <a:gd name="connsiteY4" fmla="*/ 1564031 h 2734462"/>
                <a:gd name="connsiteX5" fmla="*/ 5538375 w 8386425"/>
                <a:gd name="connsiteY5" fmla="*/ 1518514 h 2734462"/>
                <a:gd name="connsiteX6" fmla="*/ 5067763 w 8386425"/>
                <a:gd name="connsiteY6" fmla="*/ 1350671 h 2734462"/>
                <a:gd name="connsiteX7" fmla="*/ 4641450 w 8386425"/>
                <a:gd name="connsiteY7" fmla="*/ 1119023 h 2734462"/>
                <a:gd name="connsiteX8" fmla="*/ 4233018 w 8386425"/>
                <a:gd name="connsiteY8" fmla="*/ 874776 h 2734462"/>
                <a:gd name="connsiteX9" fmla="*/ 4056640 w 8386425"/>
                <a:gd name="connsiteY9" fmla="*/ 731317 h 2734462"/>
                <a:gd name="connsiteX10" fmla="*/ 3991210 w 8386425"/>
                <a:gd name="connsiteY10" fmla="*/ 646379 h 2734462"/>
                <a:gd name="connsiteX11" fmla="*/ 3925373 w 8386425"/>
                <a:gd name="connsiteY11" fmla="*/ 572821 h 2734462"/>
                <a:gd name="connsiteX12" fmla="*/ 3699821 w 8386425"/>
                <a:gd name="connsiteY12" fmla="*/ 191618 h 2734462"/>
                <a:gd name="connsiteX13" fmla="*/ 3482397 w 8386425"/>
                <a:gd name="connsiteY13" fmla="*/ 1422 h 2734462"/>
                <a:gd name="connsiteX14" fmla="*/ 3338125 w 8386425"/>
                <a:gd name="connsiteY14" fmla="*/ 57099 h 2734462"/>
                <a:gd name="connsiteX15" fmla="*/ 3260502 w 8386425"/>
                <a:gd name="connsiteY15" fmla="*/ 100990 h 2734462"/>
                <a:gd name="connsiteX16" fmla="*/ 3188163 w 8386425"/>
                <a:gd name="connsiteY16" fmla="*/ 142850 h 2734462"/>
                <a:gd name="connsiteX17" fmla="*/ 3089002 w 8386425"/>
                <a:gd name="connsiteY17" fmla="*/ 208686 h 2734462"/>
                <a:gd name="connsiteX18" fmla="*/ 3004470 w 8386425"/>
                <a:gd name="connsiteY18" fmla="*/ 272085 h 2734462"/>
                <a:gd name="connsiteX19" fmla="*/ 2845568 w 8386425"/>
                <a:gd name="connsiteY19" fmla="*/ 406603 h 2734462"/>
                <a:gd name="connsiteX20" fmla="*/ 2543206 w 8386425"/>
                <a:gd name="connsiteY20" fmla="*/ 704088 h 2734462"/>
                <a:gd name="connsiteX21" fmla="*/ 1900688 w 8386425"/>
                <a:gd name="connsiteY21" fmla="*/ 1246632 h 2734462"/>
                <a:gd name="connsiteX22" fmla="*/ 1460150 w 8386425"/>
                <a:gd name="connsiteY22" fmla="*/ 1407567 h 2734462"/>
                <a:gd name="connsiteX23" fmla="*/ 1407725 w 8386425"/>
                <a:gd name="connsiteY23" fmla="*/ 1431951 h 2734462"/>
                <a:gd name="connsiteX24" fmla="*/ 1289056 w 8386425"/>
                <a:gd name="connsiteY24" fmla="*/ 1452271 h 2734462"/>
                <a:gd name="connsiteX25" fmla="*/ 1041152 w 8386425"/>
                <a:gd name="connsiteY25" fmla="*/ 1506322 h 2734462"/>
                <a:gd name="connsiteX26" fmla="*/ 558755 w 8386425"/>
                <a:gd name="connsiteY26" fmla="*/ 1623365 h 2734462"/>
                <a:gd name="connsiteX27" fmla="*/ 153981 w 8386425"/>
                <a:gd name="connsiteY27" fmla="*/ 1785925 h 2734462"/>
                <a:gd name="connsiteX28" fmla="*/ 15805 w 8386425"/>
                <a:gd name="connsiteY28" fmla="*/ 1907032 h 2734462"/>
                <a:gd name="connsiteX29" fmla="*/ 40189 w 8386425"/>
                <a:gd name="connsiteY29" fmla="*/ 2018792 h 2734462"/>
                <a:gd name="connsiteX30" fmla="*/ 360838 w 8386425"/>
                <a:gd name="connsiteY30" fmla="*/ 2223618 h 2734462"/>
                <a:gd name="connsiteX31" fmla="*/ 930611 w 8386425"/>
                <a:gd name="connsiteY31" fmla="*/ 2347570 h 2734462"/>
                <a:gd name="connsiteX32" fmla="*/ 1636934 w 8386425"/>
                <a:gd name="connsiteY32" fmla="*/ 2346351 h 2734462"/>
                <a:gd name="connsiteX33" fmla="*/ 2246128 w 8386425"/>
                <a:gd name="connsiteY33" fmla="*/ 2473554 h 2734462"/>
                <a:gd name="connsiteX34" fmla="*/ 2650496 w 8386425"/>
                <a:gd name="connsiteY34" fmla="*/ 2734463 h 2734462"/>
                <a:gd name="connsiteX35" fmla="*/ 2662282 w 8386425"/>
                <a:gd name="connsiteY35" fmla="*/ 2734463 h 2734462"/>
                <a:gd name="connsiteX36" fmla="*/ 2056746 w 8386425"/>
                <a:gd name="connsiteY36" fmla="*/ 2394306 h 2734462"/>
                <a:gd name="connsiteX37" fmla="*/ 1133811 w 8386425"/>
                <a:gd name="connsiteY37" fmla="*/ 2345944 h 2734462"/>
                <a:gd name="connsiteX38" fmla="*/ 230384 w 8386425"/>
                <a:gd name="connsiteY38" fmla="*/ 2153311 h 2734462"/>
                <a:gd name="connsiteX39" fmla="*/ 57664 w 8386425"/>
                <a:gd name="connsiteY39" fmla="*/ 2024888 h 2734462"/>
                <a:gd name="connsiteX40" fmla="*/ 9302 w 8386425"/>
                <a:gd name="connsiteY40" fmla="*/ 1937512 h 2734462"/>
                <a:gd name="connsiteX41" fmla="*/ 57664 w 8386425"/>
                <a:gd name="connsiteY41" fmla="*/ 1872895 h 2734462"/>
                <a:gd name="connsiteX42" fmla="*/ 171862 w 8386425"/>
                <a:gd name="connsiteY42" fmla="*/ 1781861 h 2734462"/>
                <a:gd name="connsiteX43" fmla="*/ 615651 w 8386425"/>
                <a:gd name="connsiteY43" fmla="*/ 1615643 h 2734462"/>
                <a:gd name="connsiteX44" fmla="*/ 1099267 w 8386425"/>
                <a:gd name="connsiteY44" fmla="*/ 1499819 h 2734462"/>
                <a:gd name="connsiteX45" fmla="*/ 1329290 w 8386425"/>
                <a:gd name="connsiteY45" fmla="*/ 1451864 h 2734462"/>
                <a:gd name="connsiteX46" fmla="*/ 1437392 w 8386425"/>
                <a:gd name="connsiteY46" fmla="*/ 1432357 h 2734462"/>
                <a:gd name="connsiteX47" fmla="*/ 1447146 w 8386425"/>
                <a:gd name="connsiteY47" fmla="*/ 1423823 h 2734462"/>
                <a:gd name="connsiteX48" fmla="*/ 1518266 w 8386425"/>
                <a:gd name="connsiteY48" fmla="*/ 1402283 h 2734462"/>
                <a:gd name="connsiteX49" fmla="*/ 2236374 w 8386425"/>
                <a:gd name="connsiteY49" fmla="*/ 1008888 h 2734462"/>
                <a:gd name="connsiteX50" fmla="*/ 2837846 w 8386425"/>
                <a:gd name="connsiteY50" fmla="*/ 422859 h 2734462"/>
                <a:gd name="connsiteX51" fmla="*/ 3007722 w 8386425"/>
                <a:gd name="connsiteY51" fmla="*/ 278181 h 2734462"/>
                <a:gd name="connsiteX52" fmla="*/ 3092253 w 8386425"/>
                <a:gd name="connsiteY52" fmla="*/ 214782 h 2734462"/>
                <a:gd name="connsiteX53" fmla="*/ 3182474 w 8386425"/>
                <a:gd name="connsiteY53" fmla="*/ 158699 h 2734462"/>
                <a:gd name="connsiteX54" fmla="*/ 3341376 w 8386425"/>
                <a:gd name="connsiteY54" fmla="*/ 63602 h 2734462"/>
                <a:gd name="connsiteX55" fmla="*/ 3541731 w 8386425"/>
                <a:gd name="connsiteY55" fmla="*/ 14427 h 2734462"/>
                <a:gd name="connsiteX56" fmla="*/ 3692099 w 8386425"/>
                <a:gd name="connsiteY56" fmla="*/ 195275 h 2734462"/>
                <a:gd name="connsiteX57" fmla="*/ 3798170 w 8386425"/>
                <a:gd name="connsiteY57" fmla="*/ 392786 h 2734462"/>
                <a:gd name="connsiteX58" fmla="*/ 3897738 w 8386425"/>
                <a:gd name="connsiteY58" fmla="*/ 551282 h 2734462"/>
                <a:gd name="connsiteX59" fmla="*/ 3965200 w 8386425"/>
                <a:gd name="connsiteY59" fmla="*/ 628904 h 2734462"/>
                <a:gd name="connsiteX60" fmla="*/ 4024534 w 8386425"/>
                <a:gd name="connsiteY60" fmla="*/ 710997 h 2734462"/>
                <a:gd name="connsiteX61" fmla="*/ 4363472 w 8386425"/>
                <a:gd name="connsiteY61" fmla="*/ 966623 h 2734462"/>
                <a:gd name="connsiteX62" fmla="*/ 4788567 w 8386425"/>
                <a:gd name="connsiteY62" fmla="*/ 1212088 h 2734462"/>
                <a:gd name="connsiteX63" fmla="*/ 5648103 w 8386425"/>
                <a:gd name="connsiteY63" fmla="*/ 1543711 h 2734462"/>
                <a:gd name="connsiteX64" fmla="*/ 6597859 w 8386425"/>
                <a:gd name="connsiteY64" fmla="*/ 1612799 h 2734462"/>
                <a:gd name="connsiteX65" fmla="*/ 6734410 w 8386425"/>
                <a:gd name="connsiteY65" fmla="*/ 1639215 h 2734462"/>
                <a:gd name="connsiteX66" fmla="*/ 6859175 w 8386425"/>
                <a:gd name="connsiteY66" fmla="*/ 1684325 h 2734462"/>
                <a:gd name="connsiteX67" fmla="*/ 7107485 w 8386425"/>
                <a:gd name="connsiteY67" fmla="*/ 1785925 h 2734462"/>
                <a:gd name="connsiteX68" fmla="*/ 7572813 w 8386425"/>
                <a:gd name="connsiteY68" fmla="*/ 2113890 h 2734462"/>
                <a:gd name="connsiteX69" fmla="*/ 8373421 w 8386425"/>
                <a:gd name="connsiteY69" fmla="*/ 2734056 h 2734462"/>
                <a:gd name="connsiteX70" fmla="*/ 8386426 w 8386425"/>
                <a:gd name="connsiteY70" fmla="*/ 2734056 h 2734462"/>
                <a:gd name="connsiteX71" fmla="*/ 7723587 w 8386425"/>
                <a:gd name="connsiteY71" fmla="*/ 2217928 h 2734462"/>
                <a:gd name="connsiteX72" fmla="*/ 7310685 w 8386425"/>
                <a:gd name="connsiteY72" fmla="*/ 1911503 h 27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386425" h="2734462">
                  <a:moveTo>
                    <a:pt x="7310685" y="1911503"/>
                  </a:moveTo>
                  <a:cubicBezTo>
                    <a:pt x="7191203" y="1828191"/>
                    <a:pt x="7072128" y="1743253"/>
                    <a:pt x="6933139" y="1696111"/>
                  </a:cubicBezTo>
                  <a:cubicBezTo>
                    <a:pt x="6862426" y="1672133"/>
                    <a:pt x="6791712" y="1651407"/>
                    <a:pt x="6721405" y="1626210"/>
                  </a:cubicBezTo>
                  <a:cubicBezTo>
                    <a:pt x="6655568" y="1602639"/>
                    <a:pt x="6577133" y="1600607"/>
                    <a:pt x="6508451" y="1592479"/>
                  </a:cubicBezTo>
                  <a:cubicBezTo>
                    <a:pt x="6349143" y="1573378"/>
                    <a:pt x="6188615" y="1570127"/>
                    <a:pt x="6028493" y="1564031"/>
                  </a:cubicBezTo>
                  <a:cubicBezTo>
                    <a:pt x="5864307" y="1557935"/>
                    <a:pt x="5700122" y="1548181"/>
                    <a:pt x="5538375" y="1518514"/>
                  </a:cubicBezTo>
                  <a:cubicBezTo>
                    <a:pt x="5371751" y="1488034"/>
                    <a:pt x="5219351" y="1424635"/>
                    <a:pt x="5067763" y="1350671"/>
                  </a:cubicBezTo>
                  <a:cubicBezTo>
                    <a:pt x="4922679" y="1279551"/>
                    <a:pt x="4781658" y="1199896"/>
                    <a:pt x="4641450" y="1119023"/>
                  </a:cubicBezTo>
                  <a:cubicBezTo>
                    <a:pt x="4504493" y="1039775"/>
                    <a:pt x="4363879" y="963778"/>
                    <a:pt x="4233018" y="874776"/>
                  </a:cubicBezTo>
                  <a:cubicBezTo>
                    <a:pt x="4170432" y="832104"/>
                    <a:pt x="4111504" y="784149"/>
                    <a:pt x="4056640" y="731317"/>
                  </a:cubicBezTo>
                  <a:cubicBezTo>
                    <a:pt x="4029005" y="704901"/>
                    <a:pt x="4011936" y="678079"/>
                    <a:pt x="3991210" y="646379"/>
                  </a:cubicBezTo>
                  <a:cubicBezTo>
                    <a:pt x="3973328" y="619151"/>
                    <a:pt x="3946099" y="597611"/>
                    <a:pt x="3925373" y="572821"/>
                  </a:cubicBezTo>
                  <a:cubicBezTo>
                    <a:pt x="3829869" y="459842"/>
                    <a:pt x="3772566" y="319227"/>
                    <a:pt x="3699821" y="191618"/>
                  </a:cubicBezTo>
                  <a:cubicBezTo>
                    <a:pt x="3654304" y="111963"/>
                    <a:pt x="3592938" y="-14834"/>
                    <a:pt x="3482397" y="1422"/>
                  </a:cubicBezTo>
                  <a:cubicBezTo>
                    <a:pt x="3430378" y="9144"/>
                    <a:pt x="3384048" y="31902"/>
                    <a:pt x="3338125" y="57099"/>
                  </a:cubicBezTo>
                  <a:cubicBezTo>
                    <a:pt x="3312115" y="71323"/>
                    <a:pt x="3286512" y="86766"/>
                    <a:pt x="3260502" y="100990"/>
                  </a:cubicBezTo>
                  <a:cubicBezTo>
                    <a:pt x="3236118" y="114402"/>
                    <a:pt x="3207670" y="122936"/>
                    <a:pt x="3188163" y="142850"/>
                  </a:cubicBezTo>
                  <a:cubicBezTo>
                    <a:pt x="3160528" y="170891"/>
                    <a:pt x="3121514" y="186334"/>
                    <a:pt x="3089002" y="208686"/>
                  </a:cubicBezTo>
                  <a:cubicBezTo>
                    <a:pt x="3059741" y="228194"/>
                    <a:pt x="3032512" y="250952"/>
                    <a:pt x="3004470" y="272085"/>
                  </a:cubicBezTo>
                  <a:cubicBezTo>
                    <a:pt x="2948794" y="313944"/>
                    <a:pt x="2896774" y="359461"/>
                    <a:pt x="2845568" y="406603"/>
                  </a:cubicBezTo>
                  <a:cubicBezTo>
                    <a:pt x="2741530" y="502107"/>
                    <a:pt x="2642368" y="603301"/>
                    <a:pt x="2543206" y="704088"/>
                  </a:cubicBezTo>
                  <a:cubicBezTo>
                    <a:pt x="2345696" y="904037"/>
                    <a:pt x="2144122" y="1103173"/>
                    <a:pt x="1900688" y="1246632"/>
                  </a:cubicBezTo>
                  <a:cubicBezTo>
                    <a:pt x="1761699" y="1328725"/>
                    <a:pt x="1617427" y="1375461"/>
                    <a:pt x="1460150" y="1407567"/>
                  </a:cubicBezTo>
                  <a:cubicBezTo>
                    <a:pt x="1440237" y="1411631"/>
                    <a:pt x="1430890" y="1428699"/>
                    <a:pt x="1407725" y="1431951"/>
                  </a:cubicBezTo>
                  <a:cubicBezTo>
                    <a:pt x="1367898" y="1437640"/>
                    <a:pt x="1328477" y="1444955"/>
                    <a:pt x="1289056" y="1452271"/>
                  </a:cubicBezTo>
                  <a:cubicBezTo>
                    <a:pt x="1206150" y="1467714"/>
                    <a:pt x="1123651" y="1486815"/>
                    <a:pt x="1041152" y="1506322"/>
                  </a:cubicBezTo>
                  <a:cubicBezTo>
                    <a:pt x="880218" y="1544930"/>
                    <a:pt x="718470" y="1579880"/>
                    <a:pt x="558755" y="1623365"/>
                  </a:cubicBezTo>
                  <a:cubicBezTo>
                    <a:pt x="414890" y="1662379"/>
                    <a:pt x="276714" y="1698143"/>
                    <a:pt x="153981" y="1785925"/>
                  </a:cubicBezTo>
                  <a:cubicBezTo>
                    <a:pt x="105619" y="1820469"/>
                    <a:pt x="51568" y="1859077"/>
                    <a:pt x="15805" y="1907032"/>
                  </a:cubicBezTo>
                  <a:cubicBezTo>
                    <a:pt x="-17926" y="1952143"/>
                    <a:pt x="8083" y="1985467"/>
                    <a:pt x="40189" y="2018792"/>
                  </a:cubicBezTo>
                  <a:cubicBezTo>
                    <a:pt x="129190" y="2111858"/>
                    <a:pt x="242170" y="2176475"/>
                    <a:pt x="360838" y="2223618"/>
                  </a:cubicBezTo>
                  <a:cubicBezTo>
                    <a:pt x="540467" y="2295551"/>
                    <a:pt x="738384" y="2333346"/>
                    <a:pt x="930611" y="2347570"/>
                  </a:cubicBezTo>
                  <a:cubicBezTo>
                    <a:pt x="1165917" y="2365045"/>
                    <a:pt x="1401629" y="2344725"/>
                    <a:pt x="1636934" y="2346351"/>
                  </a:cubicBezTo>
                  <a:cubicBezTo>
                    <a:pt x="1849482" y="2347570"/>
                    <a:pt x="2051462" y="2386584"/>
                    <a:pt x="2246128" y="2473554"/>
                  </a:cubicBezTo>
                  <a:cubicBezTo>
                    <a:pt x="2393245" y="2539391"/>
                    <a:pt x="2528170" y="2629611"/>
                    <a:pt x="2650496" y="2734463"/>
                  </a:cubicBezTo>
                  <a:lnTo>
                    <a:pt x="2662282" y="2734463"/>
                  </a:lnTo>
                  <a:cubicBezTo>
                    <a:pt x="2485091" y="2582063"/>
                    <a:pt x="2281891" y="2462175"/>
                    <a:pt x="2056746" y="2394306"/>
                  </a:cubicBezTo>
                  <a:cubicBezTo>
                    <a:pt x="1758042" y="2304491"/>
                    <a:pt x="1440643" y="2345944"/>
                    <a:pt x="1133811" y="2345944"/>
                  </a:cubicBezTo>
                  <a:cubicBezTo>
                    <a:pt x="829824" y="2345944"/>
                    <a:pt x="501046" y="2302866"/>
                    <a:pt x="230384" y="2153311"/>
                  </a:cubicBezTo>
                  <a:cubicBezTo>
                    <a:pt x="167392" y="2118360"/>
                    <a:pt x="109683" y="2074469"/>
                    <a:pt x="57664" y="2024888"/>
                  </a:cubicBezTo>
                  <a:cubicBezTo>
                    <a:pt x="34906" y="2003349"/>
                    <a:pt x="3206" y="1973275"/>
                    <a:pt x="9302" y="1937512"/>
                  </a:cubicBezTo>
                  <a:cubicBezTo>
                    <a:pt x="13773" y="1911096"/>
                    <a:pt x="38970" y="1889151"/>
                    <a:pt x="57664" y="1872895"/>
                  </a:cubicBezTo>
                  <a:cubicBezTo>
                    <a:pt x="94646" y="1841195"/>
                    <a:pt x="132442" y="1810309"/>
                    <a:pt x="171862" y="1781861"/>
                  </a:cubicBezTo>
                  <a:cubicBezTo>
                    <a:pt x="301504" y="1689202"/>
                    <a:pt x="464064" y="1655471"/>
                    <a:pt x="615651" y="1615643"/>
                  </a:cubicBezTo>
                  <a:cubicBezTo>
                    <a:pt x="775773" y="1573784"/>
                    <a:pt x="938333" y="1538021"/>
                    <a:pt x="1099267" y="1499819"/>
                  </a:cubicBezTo>
                  <a:cubicBezTo>
                    <a:pt x="1175670" y="1481938"/>
                    <a:pt x="1252074" y="1465682"/>
                    <a:pt x="1329290" y="1451864"/>
                  </a:cubicBezTo>
                  <a:cubicBezTo>
                    <a:pt x="1363427" y="1445768"/>
                    <a:pt x="1405286" y="1445768"/>
                    <a:pt x="1437392" y="1432357"/>
                  </a:cubicBezTo>
                  <a:cubicBezTo>
                    <a:pt x="1441050" y="1430731"/>
                    <a:pt x="1445520" y="1425448"/>
                    <a:pt x="1447146" y="1423823"/>
                  </a:cubicBezTo>
                  <a:cubicBezTo>
                    <a:pt x="1465027" y="1407567"/>
                    <a:pt x="1495507" y="1407160"/>
                    <a:pt x="1518266" y="1402283"/>
                  </a:cubicBezTo>
                  <a:cubicBezTo>
                    <a:pt x="1793805" y="1341730"/>
                    <a:pt x="2025046" y="1192581"/>
                    <a:pt x="2236374" y="1008888"/>
                  </a:cubicBezTo>
                  <a:cubicBezTo>
                    <a:pt x="2447702" y="825195"/>
                    <a:pt x="2633427" y="613867"/>
                    <a:pt x="2837846" y="422859"/>
                  </a:cubicBezTo>
                  <a:cubicBezTo>
                    <a:pt x="2892304" y="372059"/>
                    <a:pt x="2947574" y="321666"/>
                    <a:pt x="3007722" y="278181"/>
                  </a:cubicBezTo>
                  <a:cubicBezTo>
                    <a:pt x="3036170" y="257454"/>
                    <a:pt x="3063805" y="235102"/>
                    <a:pt x="3092253" y="214782"/>
                  </a:cubicBezTo>
                  <a:cubicBezTo>
                    <a:pt x="3120701" y="194462"/>
                    <a:pt x="3157683" y="183083"/>
                    <a:pt x="3182474" y="158699"/>
                  </a:cubicBezTo>
                  <a:cubicBezTo>
                    <a:pt x="3223520" y="117246"/>
                    <a:pt x="3290576" y="91643"/>
                    <a:pt x="3341376" y="63602"/>
                  </a:cubicBezTo>
                  <a:cubicBezTo>
                    <a:pt x="3401523" y="29870"/>
                    <a:pt x="3471424" y="-5893"/>
                    <a:pt x="3541731" y="14427"/>
                  </a:cubicBezTo>
                  <a:cubicBezTo>
                    <a:pt x="3611226" y="34341"/>
                    <a:pt x="3657962" y="137160"/>
                    <a:pt x="3692099" y="195275"/>
                  </a:cubicBezTo>
                  <a:cubicBezTo>
                    <a:pt x="3729894" y="259893"/>
                    <a:pt x="3762813" y="326949"/>
                    <a:pt x="3798170" y="392786"/>
                  </a:cubicBezTo>
                  <a:cubicBezTo>
                    <a:pt x="3827837" y="447650"/>
                    <a:pt x="3859536" y="502107"/>
                    <a:pt x="3897738" y="551282"/>
                  </a:cubicBezTo>
                  <a:cubicBezTo>
                    <a:pt x="3918870" y="578511"/>
                    <a:pt x="3941222" y="604114"/>
                    <a:pt x="3965200" y="628904"/>
                  </a:cubicBezTo>
                  <a:cubicBezTo>
                    <a:pt x="3988771" y="652882"/>
                    <a:pt x="4000557" y="685800"/>
                    <a:pt x="4024534" y="710997"/>
                  </a:cubicBezTo>
                  <a:cubicBezTo>
                    <a:pt x="4122883" y="814223"/>
                    <a:pt x="4241552" y="894283"/>
                    <a:pt x="4363472" y="966623"/>
                  </a:cubicBezTo>
                  <a:cubicBezTo>
                    <a:pt x="4504493" y="1049935"/>
                    <a:pt x="4645920" y="1132027"/>
                    <a:pt x="4788567" y="1212088"/>
                  </a:cubicBezTo>
                  <a:cubicBezTo>
                    <a:pt x="5060855" y="1364488"/>
                    <a:pt x="5335581" y="1503883"/>
                    <a:pt x="5648103" y="1543711"/>
                  </a:cubicBezTo>
                  <a:cubicBezTo>
                    <a:pt x="5963469" y="1584351"/>
                    <a:pt x="6282493" y="1572159"/>
                    <a:pt x="6597859" y="1612799"/>
                  </a:cubicBezTo>
                  <a:cubicBezTo>
                    <a:pt x="6644189" y="1618895"/>
                    <a:pt x="6690112" y="1623771"/>
                    <a:pt x="6734410" y="1639215"/>
                  </a:cubicBezTo>
                  <a:cubicBezTo>
                    <a:pt x="6776269" y="1654251"/>
                    <a:pt x="6816503" y="1671727"/>
                    <a:pt x="6859175" y="1684325"/>
                  </a:cubicBezTo>
                  <a:cubicBezTo>
                    <a:pt x="6946957" y="1710335"/>
                    <a:pt x="7027831" y="1739189"/>
                    <a:pt x="7107485" y="1785925"/>
                  </a:cubicBezTo>
                  <a:cubicBezTo>
                    <a:pt x="7270858" y="1880616"/>
                    <a:pt x="7421632" y="2000911"/>
                    <a:pt x="7572813" y="2113890"/>
                  </a:cubicBezTo>
                  <a:cubicBezTo>
                    <a:pt x="7843069" y="2315871"/>
                    <a:pt x="8108042" y="2525573"/>
                    <a:pt x="8373421" y="2734056"/>
                  </a:cubicBezTo>
                  <a:lnTo>
                    <a:pt x="8386426" y="2734056"/>
                  </a:lnTo>
                  <a:cubicBezTo>
                    <a:pt x="8166157" y="2561336"/>
                    <a:pt x="7946295" y="2387803"/>
                    <a:pt x="7723587" y="2217928"/>
                  </a:cubicBezTo>
                  <a:cubicBezTo>
                    <a:pt x="7588256" y="2114296"/>
                    <a:pt x="7451706" y="2009851"/>
                    <a:pt x="7310685" y="1911503"/>
                  </a:cubicBezTo>
                  <a:close/>
                </a:path>
              </a:pathLst>
            </a:custGeom>
            <a:grpFill/>
            <a:ln w="406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98AC32D-43C5-40F8-90CA-8C5B74EB2A05}"/>
                </a:ext>
              </a:extLst>
            </p:cNvPr>
            <p:cNvSpPr/>
            <p:nvPr/>
          </p:nvSpPr>
          <p:spPr>
            <a:xfrm>
              <a:off x="698052" y="4138467"/>
              <a:ext cx="7538049" cy="2338532"/>
            </a:xfrm>
            <a:custGeom>
              <a:avLst/>
              <a:gdLst>
                <a:gd name="connsiteX0" fmla="*/ 6451336 w 7538049"/>
                <a:gd name="connsiteY0" fmla="*/ 1586692 h 2338532"/>
                <a:gd name="connsiteX1" fmla="*/ 6034370 w 7538049"/>
                <a:gd name="connsiteY1" fmla="*/ 1405032 h 2338532"/>
                <a:gd name="connsiteX2" fmla="*/ 5560914 w 7538049"/>
                <a:gd name="connsiteY2" fmla="*/ 1345697 h 2338532"/>
                <a:gd name="connsiteX3" fmla="*/ 5033000 w 7538049"/>
                <a:gd name="connsiteY3" fmla="*/ 1316436 h 2338532"/>
                <a:gd name="connsiteX4" fmla="*/ 4111285 w 7538049"/>
                <a:gd name="connsiteY4" fmla="*/ 950270 h 2338532"/>
                <a:gd name="connsiteX5" fmla="*/ 3687816 w 7538049"/>
                <a:gd name="connsiteY5" fmla="*/ 703585 h 2338532"/>
                <a:gd name="connsiteX6" fmla="*/ 3281823 w 7538049"/>
                <a:gd name="connsiteY6" fmla="*/ 423982 h 2338532"/>
                <a:gd name="connsiteX7" fmla="*/ 3216392 w 7538049"/>
                <a:gd name="connsiteY7" fmla="*/ 361803 h 2338532"/>
                <a:gd name="connsiteX8" fmla="*/ 3143240 w 7538049"/>
                <a:gd name="connsiteY8" fmla="*/ 307752 h 2338532"/>
                <a:gd name="connsiteX9" fmla="*/ 3009128 w 7538049"/>
                <a:gd name="connsiteY9" fmla="*/ 170795 h 2338532"/>
                <a:gd name="connsiteX10" fmla="*/ 2730338 w 7538049"/>
                <a:gd name="connsiteY10" fmla="*/ 4984 h 2338532"/>
                <a:gd name="connsiteX11" fmla="*/ 2382053 w 7538049"/>
                <a:gd name="connsiteY11" fmla="*/ 117150 h 2338532"/>
                <a:gd name="connsiteX12" fmla="*/ 2055714 w 7538049"/>
                <a:gd name="connsiteY12" fmla="*/ 400817 h 2338532"/>
                <a:gd name="connsiteX13" fmla="*/ 1399784 w 7538049"/>
                <a:gd name="connsiteY13" fmla="*/ 1001476 h 2338532"/>
                <a:gd name="connsiteX14" fmla="*/ 955183 w 7538049"/>
                <a:gd name="connsiteY14" fmla="*/ 1205489 h 2338532"/>
                <a:gd name="connsiteX15" fmla="*/ 490668 w 7538049"/>
                <a:gd name="connsiteY15" fmla="*/ 1309528 h 2338532"/>
                <a:gd name="connsiteX16" fmla="*/ 109871 w 7538049"/>
                <a:gd name="connsiteY16" fmla="*/ 1420881 h 2338532"/>
                <a:gd name="connsiteX17" fmla="*/ 6239 w 7538049"/>
                <a:gd name="connsiteY17" fmla="*/ 1528171 h 2338532"/>
                <a:gd name="connsiteX18" fmla="*/ 46472 w 7538049"/>
                <a:gd name="connsiteY18" fmla="*/ 1630584 h 2338532"/>
                <a:gd name="connsiteX19" fmla="*/ 205375 w 7538049"/>
                <a:gd name="connsiteY19" fmla="*/ 1704548 h 2338532"/>
                <a:gd name="connsiteX20" fmla="*/ 428895 w 7538049"/>
                <a:gd name="connsiteY20" fmla="*/ 1746814 h 2338532"/>
                <a:gd name="connsiteX21" fmla="*/ 926735 w 7538049"/>
                <a:gd name="connsiteY21" fmla="*/ 1733809 h 2338532"/>
                <a:gd name="connsiteX22" fmla="*/ 1430264 w 7538049"/>
                <a:gd name="connsiteY22" fmla="*/ 1803304 h 2338532"/>
                <a:gd name="connsiteX23" fmla="*/ 1835445 w 7538049"/>
                <a:gd name="connsiteY23" fmla="*/ 2007723 h 2338532"/>
                <a:gd name="connsiteX24" fmla="*/ 2239407 w 7538049"/>
                <a:gd name="connsiteY24" fmla="*/ 2338533 h 2338532"/>
                <a:gd name="connsiteX25" fmla="*/ 2250380 w 7538049"/>
                <a:gd name="connsiteY25" fmla="*/ 2338533 h 2338532"/>
                <a:gd name="connsiteX26" fmla="*/ 1658255 w 7538049"/>
                <a:gd name="connsiteY26" fmla="*/ 1895963 h 2338532"/>
                <a:gd name="connsiteX27" fmla="*/ 1243320 w 7538049"/>
                <a:gd name="connsiteY27" fmla="*/ 1743563 h 2338532"/>
                <a:gd name="connsiteX28" fmla="*/ 767426 w 7538049"/>
                <a:gd name="connsiteY28" fmla="*/ 1732184 h 2338532"/>
                <a:gd name="connsiteX29" fmla="*/ 263084 w 7538049"/>
                <a:gd name="connsiteY29" fmla="*/ 1711457 h 2338532"/>
                <a:gd name="connsiteX30" fmla="*/ 41189 w 7538049"/>
                <a:gd name="connsiteY30" fmla="*/ 1614328 h 2338532"/>
                <a:gd name="connsiteX31" fmla="*/ 153356 w 7538049"/>
                <a:gd name="connsiteY31" fmla="*/ 1405844 h 2338532"/>
                <a:gd name="connsiteX32" fmla="*/ 341925 w 7538049"/>
                <a:gd name="connsiteY32" fmla="*/ 1351387 h 2338532"/>
                <a:gd name="connsiteX33" fmla="*/ 582920 w 7538049"/>
                <a:gd name="connsiteY33" fmla="*/ 1292459 h 2338532"/>
                <a:gd name="connsiteX34" fmla="*/ 1054344 w 7538049"/>
                <a:gd name="connsiteY34" fmla="*/ 1183544 h 2338532"/>
                <a:gd name="connsiteX35" fmla="*/ 1447740 w 7538049"/>
                <a:gd name="connsiteY35" fmla="*/ 977905 h 2338532"/>
                <a:gd name="connsiteX36" fmla="*/ 1765544 w 7538049"/>
                <a:gd name="connsiteY36" fmla="*/ 705211 h 2338532"/>
                <a:gd name="connsiteX37" fmla="*/ 2431634 w 7538049"/>
                <a:gd name="connsiteY37" fmla="*/ 94392 h 2338532"/>
                <a:gd name="connsiteX38" fmla="*/ 2857948 w 7538049"/>
                <a:gd name="connsiteY38" fmla="*/ 61067 h 2338532"/>
                <a:gd name="connsiteX39" fmla="*/ 3137957 w 7538049"/>
                <a:gd name="connsiteY39" fmla="*/ 313441 h 2338532"/>
                <a:gd name="connsiteX40" fmla="*/ 3276133 w 7538049"/>
                <a:gd name="connsiteY40" fmla="*/ 429672 h 2338532"/>
                <a:gd name="connsiteX41" fmla="*/ 3459826 w 7538049"/>
                <a:gd name="connsiteY41" fmla="*/ 573131 h 2338532"/>
                <a:gd name="connsiteX42" fmla="*/ 3871509 w 7538049"/>
                <a:gd name="connsiteY42" fmla="*/ 818190 h 2338532"/>
                <a:gd name="connsiteX43" fmla="*/ 4721292 w 7538049"/>
                <a:gd name="connsiteY43" fmla="*/ 1248568 h 2338532"/>
                <a:gd name="connsiteX44" fmla="*/ 5188652 w 7538049"/>
                <a:gd name="connsiteY44" fmla="*/ 1340820 h 2338532"/>
                <a:gd name="connsiteX45" fmla="*/ 5705186 w 7538049"/>
                <a:gd name="connsiteY45" fmla="*/ 1367236 h 2338532"/>
                <a:gd name="connsiteX46" fmla="*/ 6190428 w 7538049"/>
                <a:gd name="connsiteY46" fmla="*/ 1460302 h 2338532"/>
                <a:gd name="connsiteX47" fmla="*/ 6632184 w 7538049"/>
                <a:gd name="connsiteY47" fmla="*/ 1713896 h 2338532"/>
                <a:gd name="connsiteX48" fmla="*/ 7035740 w 7538049"/>
                <a:gd name="connsiteY48" fmla="*/ 1994312 h 2338532"/>
                <a:gd name="connsiteX49" fmla="*/ 7441327 w 7538049"/>
                <a:gd name="connsiteY49" fmla="*/ 2277166 h 2338532"/>
                <a:gd name="connsiteX50" fmla="*/ 7523420 w 7538049"/>
                <a:gd name="connsiteY50" fmla="*/ 2338533 h 2338532"/>
                <a:gd name="connsiteX51" fmla="*/ 7538050 w 7538049"/>
                <a:gd name="connsiteY51" fmla="*/ 2338533 h 2338532"/>
                <a:gd name="connsiteX52" fmla="*/ 6869116 w 7538049"/>
                <a:gd name="connsiteY52" fmla="*/ 1865483 h 2338532"/>
                <a:gd name="connsiteX53" fmla="*/ 6451336 w 7538049"/>
                <a:gd name="connsiteY53" fmla="*/ 1586692 h 233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38049" h="2338532">
                  <a:moveTo>
                    <a:pt x="6451336" y="1586692"/>
                  </a:moveTo>
                  <a:cubicBezTo>
                    <a:pt x="6320476" y="1503787"/>
                    <a:pt x="6185551" y="1440795"/>
                    <a:pt x="6034370" y="1405032"/>
                  </a:cubicBezTo>
                  <a:cubicBezTo>
                    <a:pt x="5881564" y="1368862"/>
                    <a:pt x="5717378" y="1357889"/>
                    <a:pt x="5560914" y="1345697"/>
                  </a:cubicBezTo>
                  <a:cubicBezTo>
                    <a:pt x="5384943" y="1331880"/>
                    <a:pt x="5207752" y="1342446"/>
                    <a:pt x="5033000" y="1316436"/>
                  </a:cubicBezTo>
                  <a:cubicBezTo>
                    <a:pt x="4700972" y="1266856"/>
                    <a:pt x="4398610" y="1117300"/>
                    <a:pt x="4111285" y="950270"/>
                  </a:cubicBezTo>
                  <a:cubicBezTo>
                    <a:pt x="3969858" y="868177"/>
                    <a:pt x="3829244" y="785272"/>
                    <a:pt x="3687816" y="703585"/>
                  </a:cubicBezTo>
                  <a:cubicBezTo>
                    <a:pt x="3547608" y="622712"/>
                    <a:pt x="3397240" y="539806"/>
                    <a:pt x="3281823" y="423982"/>
                  </a:cubicBezTo>
                  <a:cubicBezTo>
                    <a:pt x="3261096" y="402849"/>
                    <a:pt x="3241183" y="378059"/>
                    <a:pt x="3216392" y="361803"/>
                  </a:cubicBezTo>
                  <a:cubicBezTo>
                    <a:pt x="3189570" y="344328"/>
                    <a:pt x="3166405" y="330510"/>
                    <a:pt x="3143240" y="307752"/>
                  </a:cubicBezTo>
                  <a:cubicBezTo>
                    <a:pt x="3098130" y="262641"/>
                    <a:pt x="3055052" y="215499"/>
                    <a:pt x="3009128" y="170795"/>
                  </a:cubicBezTo>
                  <a:cubicBezTo>
                    <a:pt x="2930287" y="93985"/>
                    <a:pt x="2840472" y="26116"/>
                    <a:pt x="2730338" y="4984"/>
                  </a:cubicBezTo>
                  <a:cubicBezTo>
                    <a:pt x="2603948" y="-18994"/>
                    <a:pt x="2482434" y="47656"/>
                    <a:pt x="2382053" y="117150"/>
                  </a:cubicBezTo>
                  <a:cubicBezTo>
                    <a:pt x="2263384" y="199243"/>
                    <a:pt x="2158127" y="299624"/>
                    <a:pt x="2055714" y="400817"/>
                  </a:cubicBezTo>
                  <a:cubicBezTo>
                    <a:pt x="1844386" y="609300"/>
                    <a:pt x="1646469" y="833227"/>
                    <a:pt x="1399784" y="1001476"/>
                  </a:cubicBezTo>
                  <a:cubicBezTo>
                    <a:pt x="1268111" y="1091291"/>
                    <a:pt x="1108396" y="1164036"/>
                    <a:pt x="955183" y="1205489"/>
                  </a:cubicBezTo>
                  <a:cubicBezTo>
                    <a:pt x="801564" y="1247348"/>
                    <a:pt x="644287" y="1267262"/>
                    <a:pt x="490668" y="1309528"/>
                  </a:cubicBezTo>
                  <a:cubicBezTo>
                    <a:pt x="363058" y="1344884"/>
                    <a:pt x="225695" y="1351387"/>
                    <a:pt x="109871" y="1420881"/>
                  </a:cubicBezTo>
                  <a:cubicBezTo>
                    <a:pt x="66386" y="1446891"/>
                    <a:pt x="31436" y="1484280"/>
                    <a:pt x="6239" y="1528171"/>
                  </a:cubicBezTo>
                  <a:cubicBezTo>
                    <a:pt x="-14894" y="1564747"/>
                    <a:pt x="22495" y="1608232"/>
                    <a:pt x="46472" y="1630584"/>
                  </a:cubicBezTo>
                  <a:cubicBezTo>
                    <a:pt x="88738" y="1670004"/>
                    <a:pt x="151730" y="1687480"/>
                    <a:pt x="205375" y="1704548"/>
                  </a:cubicBezTo>
                  <a:cubicBezTo>
                    <a:pt x="277714" y="1727307"/>
                    <a:pt x="353711" y="1738686"/>
                    <a:pt x="428895" y="1746814"/>
                  </a:cubicBezTo>
                  <a:cubicBezTo>
                    <a:pt x="592268" y="1764289"/>
                    <a:pt x="762549" y="1738686"/>
                    <a:pt x="926735" y="1733809"/>
                  </a:cubicBezTo>
                  <a:cubicBezTo>
                    <a:pt x="1098642" y="1728932"/>
                    <a:pt x="1268111" y="1743563"/>
                    <a:pt x="1430264" y="1803304"/>
                  </a:cubicBezTo>
                  <a:cubicBezTo>
                    <a:pt x="1572504" y="1855729"/>
                    <a:pt x="1707836" y="1926036"/>
                    <a:pt x="1835445" y="2007723"/>
                  </a:cubicBezTo>
                  <a:cubicBezTo>
                    <a:pt x="1982156" y="2102008"/>
                    <a:pt x="2116674" y="2214581"/>
                    <a:pt x="2239407" y="2338533"/>
                  </a:cubicBezTo>
                  <a:lnTo>
                    <a:pt x="2250380" y="2338533"/>
                  </a:lnTo>
                  <a:cubicBezTo>
                    <a:pt x="2076034" y="2162155"/>
                    <a:pt x="1878524" y="2010974"/>
                    <a:pt x="1658255" y="1895963"/>
                  </a:cubicBezTo>
                  <a:cubicBezTo>
                    <a:pt x="1527394" y="1827688"/>
                    <a:pt x="1388405" y="1769979"/>
                    <a:pt x="1243320" y="1743563"/>
                  </a:cubicBezTo>
                  <a:cubicBezTo>
                    <a:pt x="1086856" y="1715115"/>
                    <a:pt x="925516" y="1724056"/>
                    <a:pt x="767426" y="1732184"/>
                  </a:cubicBezTo>
                  <a:cubicBezTo>
                    <a:pt x="597144" y="1741124"/>
                    <a:pt x="430927" y="1749659"/>
                    <a:pt x="263084" y="1711457"/>
                  </a:cubicBezTo>
                  <a:cubicBezTo>
                    <a:pt x="185868" y="1693982"/>
                    <a:pt x="100117" y="1669598"/>
                    <a:pt x="41189" y="1614328"/>
                  </a:cubicBezTo>
                  <a:cubicBezTo>
                    <a:pt x="-46187" y="1532235"/>
                    <a:pt x="85487" y="1439982"/>
                    <a:pt x="153356" y="1405844"/>
                  </a:cubicBezTo>
                  <a:cubicBezTo>
                    <a:pt x="211877" y="1376584"/>
                    <a:pt x="278120" y="1362360"/>
                    <a:pt x="341925" y="1351387"/>
                  </a:cubicBezTo>
                  <a:cubicBezTo>
                    <a:pt x="423612" y="1337163"/>
                    <a:pt x="502860" y="1313592"/>
                    <a:pt x="582920" y="1292459"/>
                  </a:cubicBezTo>
                  <a:cubicBezTo>
                    <a:pt x="738572" y="1251006"/>
                    <a:pt x="902757" y="1242472"/>
                    <a:pt x="1054344" y="1183544"/>
                  </a:cubicBezTo>
                  <a:cubicBezTo>
                    <a:pt x="1192927" y="1129492"/>
                    <a:pt x="1326226" y="1064062"/>
                    <a:pt x="1447740" y="977905"/>
                  </a:cubicBezTo>
                  <a:cubicBezTo>
                    <a:pt x="1561532" y="897032"/>
                    <a:pt x="1665570" y="802747"/>
                    <a:pt x="1765544" y="705211"/>
                  </a:cubicBezTo>
                  <a:cubicBezTo>
                    <a:pt x="1980124" y="496321"/>
                    <a:pt x="2177228" y="257358"/>
                    <a:pt x="2431634" y="94392"/>
                  </a:cubicBezTo>
                  <a:cubicBezTo>
                    <a:pt x="2568184" y="7016"/>
                    <a:pt x="2713269" y="-20213"/>
                    <a:pt x="2857948" y="61067"/>
                  </a:cubicBezTo>
                  <a:cubicBezTo>
                    <a:pt x="2967269" y="122840"/>
                    <a:pt x="3050581" y="225252"/>
                    <a:pt x="3137957" y="313441"/>
                  </a:cubicBezTo>
                  <a:cubicBezTo>
                    <a:pt x="3181442" y="357739"/>
                    <a:pt x="3232648" y="385780"/>
                    <a:pt x="3276133" y="429672"/>
                  </a:cubicBezTo>
                  <a:cubicBezTo>
                    <a:pt x="3331810" y="485348"/>
                    <a:pt x="3394396" y="529646"/>
                    <a:pt x="3459826" y="573131"/>
                  </a:cubicBezTo>
                  <a:cubicBezTo>
                    <a:pt x="3592719" y="662132"/>
                    <a:pt x="3733740" y="737723"/>
                    <a:pt x="3871509" y="818190"/>
                  </a:cubicBezTo>
                  <a:cubicBezTo>
                    <a:pt x="4147048" y="979124"/>
                    <a:pt x="4417304" y="1147780"/>
                    <a:pt x="4721292" y="1248568"/>
                  </a:cubicBezTo>
                  <a:cubicBezTo>
                    <a:pt x="4872472" y="1298961"/>
                    <a:pt x="5029749" y="1331473"/>
                    <a:pt x="5188652" y="1340820"/>
                  </a:cubicBezTo>
                  <a:cubicBezTo>
                    <a:pt x="5361372" y="1350980"/>
                    <a:pt x="5532872" y="1348136"/>
                    <a:pt x="5705186" y="1367236"/>
                  </a:cubicBezTo>
                  <a:cubicBezTo>
                    <a:pt x="5870184" y="1385524"/>
                    <a:pt x="6033557" y="1402593"/>
                    <a:pt x="6190428" y="1460302"/>
                  </a:cubicBezTo>
                  <a:cubicBezTo>
                    <a:pt x="6350143" y="1519230"/>
                    <a:pt x="6490351" y="1621643"/>
                    <a:pt x="6632184" y="1713896"/>
                  </a:cubicBezTo>
                  <a:cubicBezTo>
                    <a:pt x="6769954" y="1802897"/>
                    <a:pt x="6902034" y="1899620"/>
                    <a:pt x="7035740" y="1994312"/>
                  </a:cubicBezTo>
                  <a:cubicBezTo>
                    <a:pt x="7169852" y="2089409"/>
                    <a:pt x="7309653" y="2178817"/>
                    <a:pt x="7441327" y="2277166"/>
                  </a:cubicBezTo>
                  <a:cubicBezTo>
                    <a:pt x="7468556" y="2297486"/>
                    <a:pt x="7496191" y="2318213"/>
                    <a:pt x="7523420" y="2338533"/>
                  </a:cubicBezTo>
                  <a:lnTo>
                    <a:pt x="7538050" y="2338533"/>
                  </a:lnTo>
                  <a:cubicBezTo>
                    <a:pt x="7321439" y="2172721"/>
                    <a:pt x="7091010" y="2023572"/>
                    <a:pt x="6869116" y="1865483"/>
                  </a:cubicBezTo>
                  <a:cubicBezTo>
                    <a:pt x="6732565" y="1768760"/>
                    <a:pt x="6592764" y="1676507"/>
                    <a:pt x="6451336" y="1586692"/>
                  </a:cubicBezTo>
                  <a:close/>
                </a:path>
              </a:pathLst>
            </a:custGeom>
            <a:grpFill/>
            <a:ln w="406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553327A-154E-4F9D-9150-B63FFBBC12BD}"/>
                </a:ext>
              </a:extLst>
            </p:cNvPr>
            <p:cNvSpPr/>
            <p:nvPr/>
          </p:nvSpPr>
          <p:spPr>
            <a:xfrm>
              <a:off x="9442982" y="4155284"/>
              <a:ext cx="1209818" cy="1740867"/>
            </a:xfrm>
            <a:custGeom>
              <a:avLst/>
              <a:gdLst>
                <a:gd name="connsiteX0" fmla="*/ 755218 w 1209818"/>
                <a:gd name="connsiteY0" fmla="*/ 117402 h 1740867"/>
                <a:gd name="connsiteX1" fmla="*/ 535357 w 1209818"/>
                <a:gd name="connsiteY1" fmla="*/ 1172 h 1740867"/>
                <a:gd name="connsiteX2" fmla="*/ 315901 w 1209818"/>
                <a:gd name="connsiteY2" fmla="*/ 73917 h 1740867"/>
                <a:gd name="connsiteX3" fmla="*/ 65558 w 1209818"/>
                <a:gd name="connsiteY3" fmla="*/ 500637 h 1740867"/>
                <a:gd name="connsiteX4" fmla="*/ 7849 w 1209818"/>
                <a:gd name="connsiteY4" fmla="*/ 1040336 h 1740867"/>
                <a:gd name="connsiteX5" fmla="*/ 841782 w 1209818"/>
                <a:gd name="connsiteY5" fmla="*/ 1728778 h 1740867"/>
                <a:gd name="connsiteX6" fmla="*/ 1097408 w 1209818"/>
                <a:gd name="connsiteY6" fmla="*/ 1567437 h 1740867"/>
                <a:gd name="connsiteX7" fmla="*/ 1141298 w 1209818"/>
                <a:gd name="connsiteY7" fmla="*/ 1483719 h 1740867"/>
                <a:gd name="connsiteX8" fmla="*/ 1187222 w 1209818"/>
                <a:gd name="connsiteY8" fmla="*/ 1396343 h 1740867"/>
                <a:gd name="connsiteX9" fmla="*/ 1207136 w 1209818"/>
                <a:gd name="connsiteY9" fmla="*/ 1228093 h 1740867"/>
                <a:gd name="connsiteX10" fmla="*/ 1086841 w 1209818"/>
                <a:gd name="connsiteY10" fmla="*/ 553876 h 1740867"/>
                <a:gd name="connsiteX11" fmla="*/ 755218 w 1209818"/>
                <a:gd name="connsiteY11" fmla="*/ 117402 h 1740867"/>
                <a:gd name="connsiteX12" fmla="*/ 1196569 w 1209818"/>
                <a:gd name="connsiteY12" fmla="*/ 1027332 h 1740867"/>
                <a:gd name="connsiteX13" fmla="*/ 1200226 w 1209818"/>
                <a:gd name="connsiteY13" fmla="*/ 1198832 h 1740867"/>
                <a:gd name="connsiteX14" fmla="*/ 1170153 w 1209818"/>
                <a:gd name="connsiteY14" fmla="*/ 1409348 h 1740867"/>
                <a:gd name="connsiteX15" fmla="*/ 1109193 w 1209818"/>
                <a:gd name="connsiteY15" fmla="*/ 1532080 h 1740867"/>
                <a:gd name="connsiteX16" fmla="*/ 1029945 w 1209818"/>
                <a:gd name="connsiteY16" fmla="*/ 1622301 h 1740867"/>
                <a:gd name="connsiteX17" fmla="*/ 851536 w 1209818"/>
                <a:gd name="connsiteY17" fmla="*/ 1717399 h 1740867"/>
                <a:gd name="connsiteX18" fmla="*/ 473177 w 1209818"/>
                <a:gd name="connsiteY18" fmla="*/ 1665380 h 1740867"/>
                <a:gd name="connsiteX19" fmla="*/ 15977 w 1209818"/>
                <a:gd name="connsiteY19" fmla="*/ 1039930 h 1740867"/>
                <a:gd name="connsiteX20" fmla="*/ 133021 w 1209818"/>
                <a:gd name="connsiteY20" fmla="*/ 345392 h 1740867"/>
                <a:gd name="connsiteX21" fmla="*/ 321590 w 1209818"/>
                <a:gd name="connsiteY21" fmla="*/ 79607 h 1740867"/>
                <a:gd name="connsiteX22" fmla="*/ 482525 w 1209818"/>
                <a:gd name="connsiteY22" fmla="*/ 7674 h 1740867"/>
                <a:gd name="connsiteX23" fmla="*/ 681254 w 1209818"/>
                <a:gd name="connsiteY23" fmla="*/ 74324 h 1740867"/>
                <a:gd name="connsiteX24" fmla="*/ 1121385 w 1209818"/>
                <a:gd name="connsiteY24" fmla="*/ 662791 h 1740867"/>
                <a:gd name="connsiteX25" fmla="*/ 1196569 w 1209818"/>
                <a:gd name="connsiteY25" fmla="*/ 1027332 h 174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9818" h="1740867">
                  <a:moveTo>
                    <a:pt x="755218" y="117402"/>
                  </a:moveTo>
                  <a:cubicBezTo>
                    <a:pt x="693446" y="68634"/>
                    <a:pt x="615417" y="7268"/>
                    <a:pt x="535357" y="1172"/>
                  </a:cubicBezTo>
                  <a:cubicBezTo>
                    <a:pt x="445949" y="-5737"/>
                    <a:pt x="384176" y="17834"/>
                    <a:pt x="315901" y="73917"/>
                  </a:cubicBezTo>
                  <a:cubicBezTo>
                    <a:pt x="187885" y="179175"/>
                    <a:pt x="114326" y="345799"/>
                    <a:pt x="65558" y="500637"/>
                  </a:cubicBezTo>
                  <a:cubicBezTo>
                    <a:pt x="11506" y="672544"/>
                    <a:pt x="-14096" y="860708"/>
                    <a:pt x="7849" y="1040336"/>
                  </a:cubicBezTo>
                  <a:cubicBezTo>
                    <a:pt x="48082" y="1413818"/>
                    <a:pt x="447981" y="1816154"/>
                    <a:pt x="841782" y="1728778"/>
                  </a:cubicBezTo>
                  <a:cubicBezTo>
                    <a:pt x="942976" y="1706426"/>
                    <a:pt x="1029538" y="1643840"/>
                    <a:pt x="1097408" y="1567437"/>
                  </a:cubicBezTo>
                  <a:cubicBezTo>
                    <a:pt x="1118134" y="1544272"/>
                    <a:pt x="1127481" y="1511760"/>
                    <a:pt x="1141298" y="1483719"/>
                  </a:cubicBezTo>
                  <a:cubicBezTo>
                    <a:pt x="1153490" y="1458116"/>
                    <a:pt x="1182752" y="1423572"/>
                    <a:pt x="1187222" y="1396343"/>
                  </a:cubicBezTo>
                  <a:cubicBezTo>
                    <a:pt x="1196976" y="1340666"/>
                    <a:pt x="1203478" y="1284583"/>
                    <a:pt x="1207136" y="1228093"/>
                  </a:cubicBezTo>
                  <a:cubicBezTo>
                    <a:pt x="1221360" y="998071"/>
                    <a:pt x="1178688" y="764391"/>
                    <a:pt x="1086841" y="553876"/>
                  </a:cubicBezTo>
                  <a:cubicBezTo>
                    <a:pt x="1012470" y="383594"/>
                    <a:pt x="899897" y="232007"/>
                    <a:pt x="755218" y="117402"/>
                  </a:cubicBezTo>
                  <a:close/>
                  <a:moveTo>
                    <a:pt x="1196569" y="1027332"/>
                  </a:moveTo>
                  <a:cubicBezTo>
                    <a:pt x="1201040" y="1084228"/>
                    <a:pt x="1201853" y="1141530"/>
                    <a:pt x="1200226" y="1198832"/>
                  </a:cubicBezTo>
                  <a:cubicBezTo>
                    <a:pt x="1198194" y="1262231"/>
                    <a:pt x="1201446" y="1353671"/>
                    <a:pt x="1170153" y="1409348"/>
                  </a:cubicBezTo>
                  <a:cubicBezTo>
                    <a:pt x="1147801" y="1449175"/>
                    <a:pt x="1128294" y="1490628"/>
                    <a:pt x="1109193" y="1532080"/>
                  </a:cubicBezTo>
                  <a:cubicBezTo>
                    <a:pt x="1092530" y="1568250"/>
                    <a:pt x="1059613" y="1596698"/>
                    <a:pt x="1029945" y="1622301"/>
                  </a:cubicBezTo>
                  <a:cubicBezTo>
                    <a:pt x="978333" y="1667412"/>
                    <a:pt x="916966" y="1698704"/>
                    <a:pt x="851536" y="1717399"/>
                  </a:cubicBezTo>
                  <a:cubicBezTo>
                    <a:pt x="724333" y="1753162"/>
                    <a:pt x="589001" y="1722276"/>
                    <a:pt x="473177" y="1665380"/>
                  </a:cubicBezTo>
                  <a:cubicBezTo>
                    <a:pt x="239497" y="1550368"/>
                    <a:pt x="44425" y="1302871"/>
                    <a:pt x="15977" y="1039930"/>
                  </a:cubicBezTo>
                  <a:cubicBezTo>
                    <a:pt x="-12471" y="806250"/>
                    <a:pt x="36704" y="558346"/>
                    <a:pt x="133021" y="345392"/>
                  </a:cubicBezTo>
                  <a:cubicBezTo>
                    <a:pt x="178130" y="245824"/>
                    <a:pt x="238685" y="151133"/>
                    <a:pt x="321590" y="79607"/>
                  </a:cubicBezTo>
                  <a:cubicBezTo>
                    <a:pt x="368326" y="38967"/>
                    <a:pt x="419938" y="10925"/>
                    <a:pt x="482525" y="7674"/>
                  </a:cubicBezTo>
                  <a:cubicBezTo>
                    <a:pt x="560553" y="3610"/>
                    <a:pt x="617449" y="33277"/>
                    <a:pt x="681254" y="74324"/>
                  </a:cubicBezTo>
                  <a:cubicBezTo>
                    <a:pt x="893394" y="209248"/>
                    <a:pt x="1038886" y="428298"/>
                    <a:pt x="1121385" y="662791"/>
                  </a:cubicBezTo>
                  <a:cubicBezTo>
                    <a:pt x="1162432" y="780240"/>
                    <a:pt x="1186409" y="903380"/>
                    <a:pt x="1196569" y="1027332"/>
                  </a:cubicBezTo>
                  <a:close/>
                </a:path>
              </a:pathLst>
            </a:custGeom>
            <a:grpFill/>
            <a:ln w="406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1B88EDC-BA31-446D-8DCB-2049FCA8A40A}"/>
                </a:ext>
              </a:extLst>
            </p:cNvPr>
            <p:cNvSpPr/>
            <p:nvPr/>
          </p:nvSpPr>
          <p:spPr>
            <a:xfrm>
              <a:off x="2083083" y="4406343"/>
              <a:ext cx="5893328" cy="2070656"/>
            </a:xfrm>
            <a:custGeom>
              <a:avLst/>
              <a:gdLst>
                <a:gd name="connsiteX0" fmla="*/ 4783045 w 5893328"/>
                <a:gd name="connsiteY0" fmla="*/ 1359863 h 2070656"/>
                <a:gd name="connsiteX1" fmla="*/ 4318529 w 5893328"/>
                <a:gd name="connsiteY1" fmla="*/ 1250948 h 2070656"/>
                <a:gd name="connsiteX2" fmla="*/ 3816625 w 5893328"/>
                <a:gd name="connsiteY2" fmla="*/ 1221281 h 2070656"/>
                <a:gd name="connsiteX3" fmla="*/ 3323662 w 5893328"/>
                <a:gd name="connsiteY3" fmla="*/ 1123339 h 2070656"/>
                <a:gd name="connsiteX4" fmla="*/ 2860366 w 5893328"/>
                <a:gd name="connsiteY4" fmla="*/ 902257 h 2070656"/>
                <a:gd name="connsiteX5" fmla="*/ 2422673 w 5893328"/>
                <a:gd name="connsiteY5" fmla="*/ 655572 h 2070656"/>
                <a:gd name="connsiteX6" fmla="*/ 1566795 w 5893328"/>
                <a:gd name="connsiteY6" fmla="*/ 130503 h 2070656"/>
                <a:gd name="connsiteX7" fmla="*/ 1186404 w 5893328"/>
                <a:gd name="connsiteY7" fmla="*/ 4113 h 2070656"/>
                <a:gd name="connsiteX8" fmla="*/ 820644 w 5893328"/>
                <a:gd name="connsiteY8" fmla="*/ 205687 h 2070656"/>
                <a:gd name="connsiteX9" fmla="*/ 655646 w 5893328"/>
                <a:gd name="connsiteY9" fmla="*/ 373124 h 2070656"/>
                <a:gd name="connsiteX10" fmla="*/ 478862 w 5893328"/>
                <a:gd name="connsiteY10" fmla="*/ 547469 h 2070656"/>
                <a:gd name="connsiteX11" fmla="*/ 145208 w 5893328"/>
                <a:gd name="connsiteY11" fmla="*/ 891691 h 2070656"/>
                <a:gd name="connsiteX12" fmla="*/ 11096 w 5893328"/>
                <a:gd name="connsiteY12" fmla="*/ 1199335 h 2070656"/>
                <a:gd name="connsiteX13" fmla="*/ 261438 w 5893328"/>
                <a:gd name="connsiteY13" fmla="*/ 1416759 h 2070656"/>
                <a:gd name="connsiteX14" fmla="*/ 1022625 w 5893328"/>
                <a:gd name="connsiteY14" fmla="*/ 2070251 h 2070656"/>
                <a:gd name="connsiteX15" fmla="*/ 1034004 w 5893328"/>
                <a:gd name="connsiteY15" fmla="*/ 2070251 h 2070656"/>
                <a:gd name="connsiteX16" fmla="*/ 463419 w 5893328"/>
                <a:gd name="connsiteY16" fmla="*/ 1556155 h 2070656"/>
                <a:gd name="connsiteX17" fmla="*/ 96440 w 5893328"/>
                <a:gd name="connsiteY17" fmla="*/ 1289556 h 2070656"/>
                <a:gd name="connsiteX18" fmla="*/ 9876 w 5893328"/>
                <a:gd name="connsiteY18" fmla="*/ 1111553 h 2070656"/>
                <a:gd name="connsiteX19" fmla="*/ 68804 w 5893328"/>
                <a:gd name="connsiteY19" fmla="*/ 1004263 h 2070656"/>
                <a:gd name="connsiteX20" fmla="*/ 163089 w 5893328"/>
                <a:gd name="connsiteY20" fmla="*/ 882749 h 2070656"/>
                <a:gd name="connsiteX21" fmla="*/ 497963 w 5893328"/>
                <a:gd name="connsiteY21" fmla="*/ 540155 h 2070656"/>
                <a:gd name="connsiteX22" fmla="*/ 840558 w 5893328"/>
                <a:gd name="connsiteY22" fmla="*/ 199591 h 2070656"/>
                <a:gd name="connsiteX23" fmla="*/ 1304667 w 5893328"/>
                <a:gd name="connsiteY23" fmla="*/ 14273 h 2070656"/>
                <a:gd name="connsiteX24" fmla="*/ 1527780 w 5893328"/>
                <a:gd name="connsiteY24" fmla="*/ 117905 h 2070656"/>
                <a:gd name="connsiteX25" fmla="*/ 1746424 w 5893328"/>
                <a:gd name="connsiteY25" fmla="*/ 249579 h 2070656"/>
                <a:gd name="connsiteX26" fmla="*/ 2610430 w 5893328"/>
                <a:gd name="connsiteY26" fmla="*/ 773428 h 2070656"/>
                <a:gd name="connsiteX27" fmla="*/ 3482971 w 5893328"/>
                <a:gd name="connsiteY27" fmla="*/ 1180235 h 2070656"/>
                <a:gd name="connsiteX28" fmla="*/ 4475806 w 5893328"/>
                <a:gd name="connsiteY28" fmla="*/ 1281428 h 2070656"/>
                <a:gd name="connsiteX29" fmla="*/ 4956171 w 5893328"/>
                <a:gd name="connsiteY29" fmla="*/ 1460244 h 2070656"/>
                <a:gd name="connsiteX30" fmla="*/ 5379640 w 5893328"/>
                <a:gd name="connsiteY30" fmla="*/ 1721559 h 2070656"/>
                <a:gd name="connsiteX31" fmla="*/ 5879918 w 5893328"/>
                <a:gd name="connsiteY31" fmla="*/ 2070657 h 2070656"/>
                <a:gd name="connsiteX32" fmla="*/ 5893329 w 5893328"/>
                <a:gd name="connsiteY32" fmla="*/ 2070657 h 2070656"/>
                <a:gd name="connsiteX33" fmla="*/ 5200011 w 5893328"/>
                <a:gd name="connsiteY33" fmla="*/ 1596388 h 2070656"/>
                <a:gd name="connsiteX34" fmla="*/ 4783045 w 5893328"/>
                <a:gd name="connsiteY34" fmla="*/ 1359863 h 207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93328" h="2070656">
                  <a:moveTo>
                    <a:pt x="4783045" y="1359863"/>
                  </a:moveTo>
                  <a:cubicBezTo>
                    <a:pt x="4635115" y="1299309"/>
                    <a:pt x="4477025" y="1267611"/>
                    <a:pt x="4318529" y="1250948"/>
                  </a:cubicBezTo>
                  <a:cubicBezTo>
                    <a:pt x="4151905" y="1233473"/>
                    <a:pt x="3984062" y="1232253"/>
                    <a:pt x="3816625" y="1221281"/>
                  </a:cubicBezTo>
                  <a:cubicBezTo>
                    <a:pt x="3646750" y="1210308"/>
                    <a:pt x="3484190" y="1179421"/>
                    <a:pt x="3323662" y="1123339"/>
                  </a:cubicBezTo>
                  <a:cubicBezTo>
                    <a:pt x="3161915" y="1067255"/>
                    <a:pt x="3010734" y="983131"/>
                    <a:pt x="2860366" y="902257"/>
                  </a:cubicBezTo>
                  <a:cubicBezTo>
                    <a:pt x="2712843" y="823009"/>
                    <a:pt x="2567352" y="739697"/>
                    <a:pt x="2422673" y="655572"/>
                  </a:cubicBezTo>
                  <a:cubicBezTo>
                    <a:pt x="2133317" y="486509"/>
                    <a:pt x="1856152" y="298753"/>
                    <a:pt x="1566795" y="130503"/>
                  </a:cubicBezTo>
                  <a:cubicBezTo>
                    <a:pt x="1450564" y="63041"/>
                    <a:pt x="1327425" y="-19458"/>
                    <a:pt x="1186404" y="4113"/>
                  </a:cubicBezTo>
                  <a:cubicBezTo>
                    <a:pt x="1041726" y="28497"/>
                    <a:pt x="931592" y="115873"/>
                    <a:pt x="820644" y="205687"/>
                  </a:cubicBezTo>
                  <a:cubicBezTo>
                    <a:pt x="759278" y="255675"/>
                    <a:pt x="710104" y="315821"/>
                    <a:pt x="655646" y="373124"/>
                  </a:cubicBezTo>
                  <a:cubicBezTo>
                    <a:pt x="598750" y="433271"/>
                    <a:pt x="539009" y="490573"/>
                    <a:pt x="478862" y="547469"/>
                  </a:cubicBezTo>
                  <a:cubicBezTo>
                    <a:pt x="363038" y="658011"/>
                    <a:pt x="247620" y="768145"/>
                    <a:pt x="145208" y="891691"/>
                  </a:cubicBezTo>
                  <a:cubicBezTo>
                    <a:pt x="78152" y="972971"/>
                    <a:pt x="-36047" y="1084731"/>
                    <a:pt x="11096" y="1199335"/>
                  </a:cubicBezTo>
                  <a:cubicBezTo>
                    <a:pt x="51736" y="1298091"/>
                    <a:pt x="179345" y="1359457"/>
                    <a:pt x="261438" y="1416759"/>
                  </a:cubicBezTo>
                  <a:cubicBezTo>
                    <a:pt x="535758" y="1609799"/>
                    <a:pt x="788132" y="1830475"/>
                    <a:pt x="1022625" y="2070251"/>
                  </a:cubicBezTo>
                  <a:lnTo>
                    <a:pt x="1034004" y="2070251"/>
                  </a:lnTo>
                  <a:cubicBezTo>
                    <a:pt x="855188" y="1886557"/>
                    <a:pt x="666212" y="1713431"/>
                    <a:pt x="463419" y="1556155"/>
                  </a:cubicBezTo>
                  <a:cubicBezTo>
                    <a:pt x="343937" y="1463901"/>
                    <a:pt x="213076" y="1385060"/>
                    <a:pt x="96440" y="1289556"/>
                  </a:cubicBezTo>
                  <a:cubicBezTo>
                    <a:pt x="42388" y="1245259"/>
                    <a:pt x="-4754" y="1185517"/>
                    <a:pt x="9876" y="1111553"/>
                  </a:cubicBezTo>
                  <a:cubicBezTo>
                    <a:pt x="17598" y="1073351"/>
                    <a:pt x="47265" y="1035963"/>
                    <a:pt x="68804" y="1004263"/>
                  </a:cubicBezTo>
                  <a:cubicBezTo>
                    <a:pt x="97659" y="961997"/>
                    <a:pt x="130577" y="922171"/>
                    <a:pt x="163089" y="882749"/>
                  </a:cubicBezTo>
                  <a:cubicBezTo>
                    <a:pt x="265096" y="759204"/>
                    <a:pt x="382545" y="650289"/>
                    <a:pt x="497963" y="540155"/>
                  </a:cubicBezTo>
                  <a:cubicBezTo>
                    <a:pt x="614193" y="429613"/>
                    <a:pt x="716200" y="300379"/>
                    <a:pt x="840558" y="199591"/>
                  </a:cubicBezTo>
                  <a:cubicBezTo>
                    <a:pt x="973857" y="91489"/>
                    <a:pt x="1123412" y="-17020"/>
                    <a:pt x="1304667" y="14273"/>
                  </a:cubicBezTo>
                  <a:cubicBezTo>
                    <a:pt x="1383508" y="27684"/>
                    <a:pt x="1458692" y="78891"/>
                    <a:pt x="1527780" y="117905"/>
                  </a:cubicBezTo>
                  <a:cubicBezTo>
                    <a:pt x="1602152" y="159764"/>
                    <a:pt x="1674491" y="204061"/>
                    <a:pt x="1746424" y="249579"/>
                  </a:cubicBezTo>
                  <a:cubicBezTo>
                    <a:pt x="2031716" y="429207"/>
                    <a:pt x="2317009" y="606804"/>
                    <a:pt x="2610430" y="773428"/>
                  </a:cubicBezTo>
                  <a:cubicBezTo>
                    <a:pt x="2888408" y="931517"/>
                    <a:pt x="3171262" y="1099767"/>
                    <a:pt x="3482971" y="1180235"/>
                  </a:cubicBezTo>
                  <a:cubicBezTo>
                    <a:pt x="3806872" y="1264359"/>
                    <a:pt x="4147841" y="1222907"/>
                    <a:pt x="4475806" y="1281428"/>
                  </a:cubicBezTo>
                  <a:cubicBezTo>
                    <a:pt x="4649745" y="1312315"/>
                    <a:pt x="4802552" y="1373681"/>
                    <a:pt x="4956171" y="1460244"/>
                  </a:cubicBezTo>
                  <a:cubicBezTo>
                    <a:pt x="5100849" y="1541524"/>
                    <a:pt x="5241464" y="1629713"/>
                    <a:pt x="5379640" y="1721559"/>
                  </a:cubicBezTo>
                  <a:cubicBezTo>
                    <a:pt x="5549109" y="1833725"/>
                    <a:pt x="5714920" y="1951581"/>
                    <a:pt x="5879918" y="2070657"/>
                  </a:cubicBezTo>
                  <a:lnTo>
                    <a:pt x="5893329" y="2070657"/>
                  </a:lnTo>
                  <a:cubicBezTo>
                    <a:pt x="5666152" y="1906877"/>
                    <a:pt x="5437349" y="1745131"/>
                    <a:pt x="5200011" y="1596388"/>
                  </a:cubicBezTo>
                  <a:cubicBezTo>
                    <a:pt x="5067931" y="1512669"/>
                    <a:pt x="4928942" y="1419604"/>
                    <a:pt x="4783045" y="1359863"/>
                  </a:cubicBezTo>
                  <a:close/>
                </a:path>
              </a:pathLst>
            </a:custGeom>
            <a:grpFill/>
            <a:ln w="406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9535985-A74E-452F-9F14-2491286FEA7B}"/>
                </a:ext>
              </a:extLst>
            </p:cNvPr>
            <p:cNvSpPr/>
            <p:nvPr/>
          </p:nvSpPr>
          <p:spPr>
            <a:xfrm>
              <a:off x="2573449" y="4722155"/>
              <a:ext cx="5039235" cy="1755250"/>
            </a:xfrm>
            <a:custGeom>
              <a:avLst/>
              <a:gdLst>
                <a:gd name="connsiteX0" fmla="*/ 3946833 w 5039235"/>
                <a:gd name="connsiteY0" fmla="*/ 1167190 h 1755250"/>
                <a:gd name="connsiteX1" fmla="*/ 3477847 w 5039235"/>
                <a:gd name="connsiteY1" fmla="*/ 1118016 h 1755250"/>
                <a:gd name="connsiteX2" fmla="*/ 3354707 w 5039235"/>
                <a:gd name="connsiteY2" fmla="*/ 1108262 h 1755250"/>
                <a:gd name="connsiteX3" fmla="*/ 3284401 w 5039235"/>
                <a:gd name="connsiteY3" fmla="*/ 1093225 h 1755250"/>
                <a:gd name="connsiteX4" fmla="*/ 3028775 w 5039235"/>
                <a:gd name="connsiteY4" fmla="*/ 1073312 h 1755250"/>
                <a:gd name="connsiteX5" fmla="*/ 2579703 w 5039235"/>
                <a:gd name="connsiteY5" fmla="*/ 913190 h 1755250"/>
                <a:gd name="connsiteX6" fmla="*/ 1762433 w 5039235"/>
                <a:gd name="connsiteY6" fmla="*/ 424290 h 1755250"/>
                <a:gd name="connsiteX7" fmla="*/ 941504 w 5039235"/>
                <a:gd name="connsiteY7" fmla="*/ 27644 h 1755250"/>
                <a:gd name="connsiteX8" fmla="*/ 557050 w 5039235"/>
                <a:gd name="connsiteY8" fmla="*/ 52434 h 1755250"/>
                <a:gd name="connsiteX9" fmla="*/ 408308 w 5039235"/>
                <a:gd name="connsiteY9" fmla="*/ 158505 h 1755250"/>
                <a:gd name="connsiteX10" fmla="*/ 252250 w 5039235"/>
                <a:gd name="connsiteY10" fmla="*/ 304809 h 1755250"/>
                <a:gd name="connsiteX11" fmla="*/ 38890 w 5039235"/>
                <a:gd name="connsiteY11" fmla="*/ 632368 h 1755250"/>
                <a:gd name="connsiteX12" fmla="*/ 282 w 5039235"/>
                <a:gd name="connsiteY12" fmla="*/ 788832 h 1755250"/>
                <a:gd name="connsiteX13" fmla="*/ 43360 w 5039235"/>
                <a:gd name="connsiteY13" fmla="*/ 946108 h 1755250"/>
                <a:gd name="connsiteX14" fmla="*/ 264442 w 5039235"/>
                <a:gd name="connsiteY14" fmla="*/ 1234246 h 1755250"/>
                <a:gd name="connsiteX15" fmla="*/ 387581 w 5039235"/>
                <a:gd name="connsiteY15" fmla="*/ 1369577 h 1755250"/>
                <a:gd name="connsiteX16" fmla="*/ 563959 w 5039235"/>
                <a:gd name="connsiteY16" fmla="*/ 1543516 h 1755250"/>
                <a:gd name="connsiteX17" fmla="*/ 763908 w 5039235"/>
                <a:gd name="connsiteY17" fmla="*/ 1755251 h 1755250"/>
                <a:gd name="connsiteX18" fmla="*/ 774880 w 5039235"/>
                <a:gd name="connsiteY18" fmla="*/ 1755251 h 1755250"/>
                <a:gd name="connsiteX19" fmla="*/ 544045 w 5039235"/>
                <a:gd name="connsiteY19" fmla="*/ 1509379 h 1755250"/>
                <a:gd name="connsiteX20" fmla="*/ 380266 w 5039235"/>
                <a:gd name="connsiteY20" fmla="*/ 1351289 h 1755250"/>
                <a:gd name="connsiteX21" fmla="*/ 249405 w 5039235"/>
                <a:gd name="connsiteY21" fmla="*/ 1206611 h 1755250"/>
                <a:gd name="connsiteX22" fmla="*/ 24260 w 5039235"/>
                <a:gd name="connsiteY22" fmla="*/ 875395 h 1755250"/>
                <a:gd name="connsiteX23" fmla="*/ 33607 w 5039235"/>
                <a:gd name="connsiteY23" fmla="*/ 666099 h 1755250"/>
                <a:gd name="connsiteX24" fmla="*/ 137645 w 5039235"/>
                <a:gd name="connsiteY24" fmla="*/ 464524 h 1755250"/>
                <a:gd name="connsiteX25" fmla="*/ 426189 w 5039235"/>
                <a:gd name="connsiteY25" fmla="*/ 154034 h 1755250"/>
                <a:gd name="connsiteX26" fmla="*/ 629389 w 5039235"/>
                <a:gd name="connsiteY26" fmla="*/ 32521 h 1755250"/>
                <a:gd name="connsiteX27" fmla="*/ 889485 w 5039235"/>
                <a:gd name="connsiteY27" fmla="*/ 20329 h 1755250"/>
                <a:gd name="connsiteX28" fmla="*/ 1323521 w 5039235"/>
                <a:gd name="connsiteY28" fmla="*/ 192236 h 1755250"/>
                <a:gd name="connsiteX29" fmla="*/ 1741299 w 5039235"/>
                <a:gd name="connsiteY29" fmla="*/ 421446 h 1755250"/>
                <a:gd name="connsiteX30" fmla="*/ 2558570 w 5039235"/>
                <a:gd name="connsiteY30" fmla="*/ 911971 h 1755250"/>
                <a:gd name="connsiteX31" fmla="*/ 2972691 w 5039235"/>
                <a:gd name="connsiteY31" fmla="*/ 1069654 h 1755250"/>
                <a:gd name="connsiteX32" fmla="*/ 3172641 w 5039235"/>
                <a:gd name="connsiteY32" fmla="*/ 1099728 h 1755250"/>
                <a:gd name="connsiteX33" fmla="*/ 3283994 w 5039235"/>
                <a:gd name="connsiteY33" fmla="*/ 1100947 h 1755250"/>
                <a:gd name="connsiteX34" fmla="*/ 3377466 w 5039235"/>
                <a:gd name="connsiteY34" fmla="*/ 1121673 h 1755250"/>
                <a:gd name="connsiteX35" fmla="*/ 3886685 w 5039235"/>
                <a:gd name="connsiteY35" fmla="*/ 1162720 h 1755250"/>
                <a:gd name="connsiteX36" fmla="*/ 4353639 w 5039235"/>
                <a:gd name="connsiteY36" fmla="*/ 1329750 h 1755250"/>
                <a:gd name="connsiteX37" fmla="*/ 5026231 w 5039235"/>
                <a:gd name="connsiteY37" fmla="*/ 1754438 h 1755250"/>
                <a:gd name="connsiteX38" fmla="*/ 5039236 w 5039235"/>
                <a:gd name="connsiteY38" fmla="*/ 1754438 h 1755250"/>
                <a:gd name="connsiteX39" fmla="*/ 4374365 w 5039235"/>
                <a:gd name="connsiteY39" fmla="*/ 1330969 h 1755250"/>
                <a:gd name="connsiteX40" fmla="*/ 3946833 w 5039235"/>
                <a:gd name="connsiteY40" fmla="*/ 1167190 h 17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39235" h="1755250">
                  <a:moveTo>
                    <a:pt x="3946833" y="1167190"/>
                  </a:moveTo>
                  <a:cubicBezTo>
                    <a:pt x="3793619" y="1130614"/>
                    <a:pt x="3634717" y="1124518"/>
                    <a:pt x="3477847" y="1118016"/>
                  </a:cubicBezTo>
                  <a:cubicBezTo>
                    <a:pt x="3438019" y="1116390"/>
                    <a:pt x="3392503" y="1120454"/>
                    <a:pt x="3354707" y="1108262"/>
                  </a:cubicBezTo>
                  <a:cubicBezTo>
                    <a:pt x="3329105" y="1100134"/>
                    <a:pt x="3311629" y="1092006"/>
                    <a:pt x="3284401" y="1093225"/>
                  </a:cubicBezTo>
                  <a:cubicBezTo>
                    <a:pt x="3198650" y="1097289"/>
                    <a:pt x="3112899" y="1089161"/>
                    <a:pt x="3028775" y="1073312"/>
                  </a:cubicBezTo>
                  <a:cubicBezTo>
                    <a:pt x="2871905" y="1044457"/>
                    <a:pt x="2721943" y="983497"/>
                    <a:pt x="2579703" y="913190"/>
                  </a:cubicBezTo>
                  <a:cubicBezTo>
                    <a:pt x="2294817" y="772982"/>
                    <a:pt x="2032282" y="590508"/>
                    <a:pt x="1762433" y="424290"/>
                  </a:cubicBezTo>
                  <a:cubicBezTo>
                    <a:pt x="1501930" y="263762"/>
                    <a:pt x="1230049" y="128432"/>
                    <a:pt x="941504" y="27644"/>
                  </a:cubicBezTo>
                  <a:cubicBezTo>
                    <a:pt x="811863" y="-17466"/>
                    <a:pt x="681408" y="-6087"/>
                    <a:pt x="557050" y="52434"/>
                  </a:cubicBezTo>
                  <a:cubicBezTo>
                    <a:pt x="503812" y="77632"/>
                    <a:pt x="454231" y="121929"/>
                    <a:pt x="408308" y="158505"/>
                  </a:cubicBezTo>
                  <a:cubicBezTo>
                    <a:pt x="352631" y="202802"/>
                    <a:pt x="300612" y="252384"/>
                    <a:pt x="252250" y="304809"/>
                  </a:cubicBezTo>
                  <a:cubicBezTo>
                    <a:pt x="163248" y="401126"/>
                    <a:pt x="90909" y="512073"/>
                    <a:pt x="38890" y="632368"/>
                  </a:cubicBezTo>
                  <a:cubicBezTo>
                    <a:pt x="16538" y="683980"/>
                    <a:pt x="-2563" y="731936"/>
                    <a:pt x="282" y="788832"/>
                  </a:cubicBezTo>
                  <a:cubicBezTo>
                    <a:pt x="3127" y="843696"/>
                    <a:pt x="20602" y="896528"/>
                    <a:pt x="43360" y="946108"/>
                  </a:cubicBezTo>
                  <a:cubicBezTo>
                    <a:pt x="93754" y="1056649"/>
                    <a:pt x="182756" y="1146870"/>
                    <a:pt x="264442" y="1234246"/>
                  </a:cubicBezTo>
                  <a:cubicBezTo>
                    <a:pt x="305895" y="1278544"/>
                    <a:pt x="344096" y="1326905"/>
                    <a:pt x="387581" y="1369577"/>
                  </a:cubicBezTo>
                  <a:cubicBezTo>
                    <a:pt x="446916" y="1428099"/>
                    <a:pt x="507876" y="1481337"/>
                    <a:pt x="563959" y="1543516"/>
                  </a:cubicBezTo>
                  <a:cubicBezTo>
                    <a:pt x="628983" y="1615856"/>
                    <a:pt x="699290" y="1682912"/>
                    <a:pt x="763908" y="1755251"/>
                  </a:cubicBezTo>
                  <a:lnTo>
                    <a:pt x="774880" y="1755251"/>
                  </a:lnTo>
                  <a:cubicBezTo>
                    <a:pt x="700509" y="1671126"/>
                    <a:pt x="618416" y="1593504"/>
                    <a:pt x="544045" y="1509379"/>
                  </a:cubicBezTo>
                  <a:cubicBezTo>
                    <a:pt x="493652" y="1452076"/>
                    <a:pt x="434724" y="1404528"/>
                    <a:pt x="380266" y="1351289"/>
                  </a:cubicBezTo>
                  <a:cubicBezTo>
                    <a:pt x="334343" y="1306179"/>
                    <a:pt x="293703" y="1253753"/>
                    <a:pt x="249405" y="1206611"/>
                  </a:cubicBezTo>
                  <a:cubicBezTo>
                    <a:pt x="157965" y="1108668"/>
                    <a:pt x="65712" y="1005849"/>
                    <a:pt x="24260" y="875395"/>
                  </a:cubicBezTo>
                  <a:cubicBezTo>
                    <a:pt x="688" y="801024"/>
                    <a:pt x="6784" y="737625"/>
                    <a:pt x="33607" y="666099"/>
                  </a:cubicBezTo>
                  <a:cubicBezTo>
                    <a:pt x="60429" y="594979"/>
                    <a:pt x="96599" y="528329"/>
                    <a:pt x="137645" y="464524"/>
                  </a:cubicBezTo>
                  <a:cubicBezTo>
                    <a:pt x="214861" y="345042"/>
                    <a:pt x="315648" y="242224"/>
                    <a:pt x="426189" y="154034"/>
                  </a:cubicBezTo>
                  <a:cubicBezTo>
                    <a:pt x="488368" y="104454"/>
                    <a:pt x="553392" y="56905"/>
                    <a:pt x="629389" y="32521"/>
                  </a:cubicBezTo>
                  <a:cubicBezTo>
                    <a:pt x="715140" y="4886"/>
                    <a:pt x="802109" y="-2023"/>
                    <a:pt x="889485" y="20329"/>
                  </a:cubicBezTo>
                  <a:cubicBezTo>
                    <a:pt x="1037821" y="58124"/>
                    <a:pt x="1184938" y="128025"/>
                    <a:pt x="1323521" y="192236"/>
                  </a:cubicBezTo>
                  <a:cubicBezTo>
                    <a:pt x="1467793" y="259292"/>
                    <a:pt x="1605562" y="338946"/>
                    <a:pt x="1741299" y="421446"/>
                  </a:cubicBezTo>
                  <a:cubicBezTo>
                    <a:pt x="2012369" y="586851"/>
                    <a:pt x="2274903" y="768105"/>
                    <a:pt x="2558570" y="911971"/>
                  </a:cubicBezTo>
                  <a:cubicBezTo>
                    <a:pt x="2690650" y="979027"/>
                    <a:pt x="2828826" y="1035110"/>
                    <a:pt x="2972691" y="1069654"/>
                  </a:cubicBezTo>
                  <a:cubicBezTo>
                    <a:pt x="3038529" y="1085504"/>
                    <a:pt x="3105585" y="1095257"/>
                    <a:pt x="3172641" y="1099728"/>
                  </a:cubicBezTo>
                  <a:cubicBezTo>
                    <a:pt x="3209623" y="1102572"/>
                    <a:pt x="3247011" y="1102166"/>
                    <a:pt x="3283994" y="1100947"/>
                  </a:cubicBezTo>
                  <a:cubicBezTo>
                    <a:pt x="3319351" y="1099728"/>
                    <a:pt x="3343735" y="1120048"/>
                    <a:pt x="3377466" y="1121673"/>
                  </a:cubicBezTo>
                  <a:cubicBezTo>
                    <a:pt x="3547747" y="1129395"/>
                    <a:pt x="3718435" y="1132646"/>
                    <a:pt x="3886685" y="1162720"/>
                  </a:cubicBezTo>
                  <a:cubicBezTo>
                    <a:pt x="4050058" y="1192387"/>
                    <a:pt x="4205303" y="1257817"/>
                    <a:pt x="4353639" y="1329750"/>
                  </a:cubicBezTo>
                  <a:cubicBezTo>
                    <a:pt x="4592602" y="1445980"/>
                    <a:pt x="4813277" y="1595942"/>
                    <a:pt x="5026231" y="1754438"/>
                  </a:cubicBezTo>
                  <a:lnTo>
                    <a:pt x="5039236" y="1754438"/>
                  </a:lnTo>
                  <a:cubicBezTo>
                    <a:pt x="4827908" y="1597161"/>
                    <a:pt x="4610077" y="1449232"/>
                    <a:pt x="4374365" y="1330969"/>
                  </a:cubicBezTo>
                  <a:cubicBezTo>
                    <a:pt x="4238628" y="1263100"/>
                    <a:pt x="4095169" y="1202547"/>
                    <a:pt x="3946833" y="1167190"/>
                  </a:cubicBezTo>
                  <a:close/>
                </a:path>
              </a:pathLst>
            </a:custGeom>
            <a:grpFill/>
            <a:ln w="406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335DA16-2CF2-4C02-A5F2-71DE1473F77D}"/>
                </a:ext>
              </a:extLst>
            </p:cNvPr>
            <p:cNvSpPr/>
            <p:nvPr/>
          </p:nvSpPr>
          <p:spPr>
            <a:xfrm>
              <a:off x="2898245" y="4999697"/>
              <a:ext cx="4348273" cy="1476896"/>
            </a:xfrm>
            <a:custGeom>
              <a:avLst/>
              <a:gdLst>
                <a:gd name="connsiteX0" fmla="*/ 2737710 w 4348273"/>
                <a:gd name="connsiteY0" fmla="*/ 991249 h 1476896"/>
                <a:gd name="connsiteX1" fmla="*/ 1886302 w 4348273"/>
                <a:gd name="connsiteY1" fmla="*/ 631991 h 1476896"/>
                <a:gd name="connsiteX2" fmla="*/ 1484779 w 4348273"/>
                <a:gd name="connsiteY2" fmla="*/ 355639 h 1476896"/>
                <a:gd name="connsiteX3" fmla="*/ 1284017 w 4348273"/>
                <a:gd name="connsiteY3" fmla="*/ 241441 h 1476896"/>
                <a:gd name="connsiteX4" fmla="*/ 1053995 w 4348273"/>
                <a:gd name="connsiteY4" fmla="*/ 137809 h 1476896"/>
                <a:gd name="connsiteX5" fmla="*/ 652878 w 4348273"/>
                <a:gd name="connsiteY5" fmla="*/ 11418 h 1476896"/>
                <a:gd name="connsiteX6" fmla="*/ 320849 w 4348273"/>
                <a:gd name="connsiteY6" fmla="*/ 49619 h 1476896"/>
                <a:gd name="connsiteX7" fmla="*/ 73352 w 4348273"/>
                <a:gd name="connsiteY7" fmla="*/ 282487 h 1476896"/>
                <a:gd name="connsiteX8" fmla="*/ 14017 w 4348273"/>
                <a:gd name="connsiteY8" fmla="*/ 628333 h 1476896"/>
                <a:gd name="connsiteX9" fmla="*/ 14830 w 4348273"/>
                <a:gd name="connsiteY9" fmla="*/ 630365 h 1476896"/>
                <a:gd name="connsiteX10" fmla="*/ 15237 w 4348273"/>
                <a:gd name="connsiteY10" fmla="*/ 630771 h 1476896"/>
                <a:gd name="connsiteX11" fmla="*/ 15237 w 4348273"/>
                <a:gd name="connsiteY11" fmla="*/ 630771 h 1476896"/>
                <a:gd name="connsiteX12" fmla="*/ 70101 w 4348273"/>
                <a:gd name="connsiteY12" fmla="*/ 761633 h 1476896"/>
                <a:gd name="connsiteX13" fmla="*/ 153819 w 4348273"/>
                <a:gd name="connsiteY13" fmla="*/ 889242 h 1476896"/>
                <a:gd name="connsiteX14" fmla="*/ 337918 w 4348273"/>
                <a:gd name="connsiteY14" fmla="*/ 1123735 h 1476896"/>
                <a:gd name="connsiteX15" fmla="*/ 658161 w 4348273"/>
                <a:gd name="connsiteY15" fmla="*/ 1476897 h 1476896"/>
                <a:gd name="connsiteX16" fmla="*/ 669134 w 4348273"/>
                <a:gd name="connsiteY16" fmla="*/ 1476897 h 1476896"/>
                <a:gd name="connsiteX17" fmla="*/ 355393 w 4348273"/>
                <a:gd name="connsiteY17" fmla="*/ 1131863 h 1476896"/>
                <a:gd name="connsiteX18" fmla="*/ 160321 w 4348273"/>
                <a:gd name="connsiteY18" fmla="*/ 885178 h 1476896"/>
                <a:gd name="connsiteX19" fmla="*/ 76603 w 4348273"/>
                <a:gd name="connsiteY19" fmla="*/ 757569 h 1476896"/>
                <a:gd name="connsiteX20" fmla="*/ 21739 w 4348273"/>
                <a:gd name="connsiteY20" fmla="*/ 626301 h 1476896"/>
                <a:gd name="connsiteX21" fmla="*/ 155851 w 4348273"/>
                <a:gd name="connsiteY21" fmla="*/ 186983 h 1476896"/>
                <a:gd name="connsiteX22" fmla="*/ 528113 w 4348273"/>
                <a:gd name="connsiteY22" fmla="*/ 4915 h 1476896"/>
                <a:gd name="connsiteX23" fmla="*/ 762200 w 4348273"/>
                <a:gd name="connsiteY23" fmla="*/ 42711 h 1476896"/>
                <a:gd name="connsiteX24" fmla="*/ 997912 w 4348273"/>
                <a:gd name="connsiteY24" fmla="*/ 120333 h 1476896"/>
                <a:gd name="connsiteX25" fmla="*/ 1227121 w 4348273"/>
                <a:gd name="connsiteY25" fmla="*/ 223559 h 1476896"/>
                <a:gd name="connsiteX26" fmla="*/ 1448609 w 4348273"/>
                <a:gd name="connsiteY26" fmla="*/ 342227 h 1476896"/>
                <a:gd name="connsiteX27" fmla="*/ 2237025 w 4348273"/>
                <a:gd name="connsiteY27" fmla="*/ 846570 h 1476896"/>
                <a:gd name="connsiteX28" fmla="*/ 2645051 w 4348273"/>
                <a:gd name="connsiteY28" fmla="*/ 983121 h 1476896"/>
                <a:gd name="connsiteX29" fmla="*/ 3092091 w 4348273"/>
                <a:gd name="connsiteY29" fmla="*/ 1033921 h 1476896"/>
                <a:gd name="connsiteX30" fmla="*/ 3795976 w 4348273"/>
                <a:gd name="connsiteY30" fmla="*/ 1163969 h 1476896"/>
                <a:gd name="connsiteX31" fmla="*/ 4335675 w 4348273"/>
                <a:gd name="connsiteY31" fmla="*/ 1476490 h 1476896"/>
                <a:gd name="connsiteX32" fmla="*/ 4348274 w 4348273"/>
                <a:gd name="connsiteY32" fmla="*/ 1476490 h 1476896"/>
                <a:gd name="connsiteX33" fmla="*/ 3639512 w 4348273"/>
                <a:gd name="connsiteY33" fmla="*/ 1106666 h 1476896"/>
                <a:gd name="connsiteX34" fmla="*/ 2737710 w 4348273"/>
                <a:gd name="connsiteY34" fmla="*/ 991249 h 147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48273" h="1476896">
                  <a:moveTo>
                    <a:pt x="2737710" y="991249"/>
                  </a:moveTo>
                  <a:cubicBezTo>
                    <a:pt x="2426408" y="951015"/>
                    <a:pt x="2142334" y="808775"/>
                    <a:pt x="1886302" y="631991"/>
                  </a:cubicBezTo>
                  <a:cubicBezTo>
                    <a:pt x="1752190" y="539331"/>
                    <a:pt x="1623361" y="441389"/>
                    <a:pt x="1484779" y="355639"/>
                  </a:cubicBezTo>
                  <a:cubicBezTo>
                    <a:pt x="1419349" y="315405"/>
                    <a:pt x="1353105" y="275171"/>
                    <a:pt x="1284017" y="241441"/>
                  </a:cubicBezTo>
                  <a:cubicBezTo>
                    <a:pt x="1208427" y="204458"/>
                    <a:pt x="1128773" y="176417"/>
                    <a:pt x="1053995" y="137809"/>
                  </a:cubicBezTo>
                  <a:cubicBezTo>
                    <a:pt x="930043" y="74410"/>
                    <a:pt x="789022" y="36615"/>
                    <a:pt x="652878" y="11418"/>
                  </a:cubicBezTo>
                  <a:cubicBezTo>
                    <a:pt x="535835" y="-10121"/>
                    <a:pt x="428545" y="-3213"/>
                    <a:pt x="320849" y="49619"/>
                  </a:cubicBezTo>
                  <a:cubicBezTo>
                    <a:pt x="217624" y="100013"/>
                    <a:pt x="135531" y="186983"/>
                    <a:pt x="73352" y="282487"/>
                  </a:cubicBezTo>
                  <a:cubicBezTo>
                    <a:pt x="3451" y="389370"/>
                    <a:pt x="-16869" y="504381"/>
                    <a:pt x="14017" y="628333"/>
                  </a:cubicBezTo>
                  <a:cubicBezTo>
                    <a:pt x="14017" y="629146"/>
                    <a:pt x="14017" y="629553"/>
                    <a:pt x="14830" y="630365"/>
                  </a:cubicBezTo>
                  <a:cubicBezTo>
                    <a:pt x="14830" y="630365"/>
                    <a:pt x="14830" y="630771"/>
                    <a:pt x="15237" y="630771"/>
                  </a:cubicBezTo>
                  <a:cubicBezTo>
                    <a:pt x="15237" y="630771"/>
                    <a:pt x="15237" y="630771"/>
                    <a:pt x="15237" y="630771"/>
                  </a:cubicBezTo>
                  <a:cubicBezTo>
                    <a:pt x="41653" y="670599"/>
                    <a:pt x="44904" y="720586"/>
                    <a:pt x="70101" y="761633"/>
                  </a:cubicBezTo>
                  <a:cubicBezTo>
                    <a:pt x="96517" y="805117"/>
                    <a:pt x="124965" y="847383"/>
                    <a:pt x="153819" y="889242"/>
                  </a:cubicBezTo>
                  <a:cubicBezTo>
                    <a:pt x="210715" y="970522"/>
                    <a:pt x="273301" y="1048145"/>
                    <a:pt x="337918" y="1123735"/>
                  </a:cubicBezTo>
                  <a:cubicBezTo>
                    <a:pt x="441144" y="1244435"/>
                    <a:pt x="551278" y="1359447"/>
                    <a:pt x="658161" y="1476897"/>
                  </a:cubicBezTo>
                  <a:lnTo>
                    <a:pt x="669134" y="1476897"/>
                  </a:lnTo>
                  <a:cubicBezTo>
                    <a:pt x="564689" y="1361885"/>
                    <a:pt x="457400" y="1249313"/>
                    <a:pt x="355393" y="1131863"/>
                  </a:cubicBezTo>
                  <a:cubicBezTo>
                    <a:pt x="286712" y="1052615"/>
                    <a:pt x="221281" y="970522"/>
                    <a:pt x="160321" y="885178"/>
                  </a:cubicBezTo>
                  <a:cubicBezTo>
                    <a:pt x="130654" y="843725"/>
                    <a:pt x="103019" y="801053"/>
                    <a:pt x="76603" y="757569"/>
                  </a:cubicBezTo>
                  <a:cubicBezTo>
                    <a:pt x="51000" y="716522"/>
                    <a:pt x="48155" y="666941"/>
                    <a:pt x="21739" y="626301"/>
                  </a:cubicBezTo>
                  <a:cubicBezTo>
                    <a:pt x="-20527" y="457239"/>
                    <a:pt x="43685" y="312561"/>
                    <a:pt x="155851" y="186983"/>
                  </a:cubicBezTo>
                  <a:cubicBezTo>
                    <a:pt x="251761" y="79693"/>
                    <a:pt x="383841" y="8979"/>
                    <a:pt x="528113" y="4915"/>
                  </a:cubicBezTo>
                  <a:cubicBezTo>
                    <a:pt x="605736" y="2883"/>
                    <a:pt x="687422" y="24423"/>
                    <a:pt x="762200" y="42711"/>
                  </a:cubicBezTo>
                  <a:cubicBezTo>
                    <a:pt x="842667" y="62625"/>
                    <a:pt x="921102" y="89447"/>
                    <a:pt x="997912" y="120333"/>
                  </a:cubicBezTo>
                  <a:cubicBezTo>
                    <a:pt x="1075128" y="151219"/>
                    <a:pt x="1150312" y="190641"/>
                    <a:pt x="1227121" y="223559"/>
                  </a:cubicBezTo>
                  <a:cubicBezTo>
                    <a:pt x="1304337" y="256883"/>
                    <a:pt x="1376677" y="299149"/>
                    <a:pt x="1448609" y="342227"/>
                  </a:cubicBezTo>
                  <a:cubicBezTo>
                    <a:pt x="1717240" y="503162"/>
                    <a:pt x="1953765" y="710833"/>
                    <a:pt x="2237025" y="846570"/>
                  </a:cubicBezTo>
                  <a:cubicBezTo>
                    <a:pt x="2367073" y="908749"/>
                    <a:pt x="2504030" y="954673"/>
                    <a:pt x="2645051" y="983121"/>
                  </a:cubicBezTo>
                  <a:cubicBezTo>
                    <a:pt x="2791761" y="1012787"/>
                    <a:pt x="2943349" y="1020915"/>
                    <a:pt x="3092091" y="1033921"/>
                  </a:cubicBezTo>
                  <a:cubicBezTo>
                    <a:pt x="3330648" y="1054647"/>
                    <a:pt x="3570017" y="1080657"/>
                    <a:pt x="3795976" y="1163969"/>
                  </a:cubicBezTo>
                  <a:cubicBezTo>
                    <a:pt x="3989829" y="1235089"/>
                    <a:pt x="4168238" y="1352131"/>
                    <a:pt x="4335675" y="1476490"/>
                  </a:cubicBezTo>
                  <a:lnTo>
                    <a:pt x="4348274" y="1476490"/>
                  </a:lnTo>
                  <a:cubicBezTo>
                    <a:pt x="4131662" y="1317587"/>
                    <a:pt x="3901233" y="1175754"/>
                    <a:pt x="3639512" y="1106666"/>
                  </a:cubicBezTo>
                  <a:cubicBezTo>
                    <a:pt x="3345685" y="1029857"/>
                    <a:pt x="3037633" y="1030263"/>
                    <a:pt x="2737710" y="991249"/>
                  </a:cubicBezTo>
                  <a:close/>
                </a:path>
              </a:pathLst>
            </a:custGeom>
            <a:grpFill/>
            <a:ln w="406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35C82B-2A3B-4FF2-A52E-6BFCCB08DC69}"/>
                </a:ext>
              </a:extLst>
            </p:cNvPr>
            <p:cNvSpPr/>
            <p:nvPr/>
          </p:nvSpPr>
          <p:spPr>
            <a:xfrm>
              <a:off x="9852509" y="5048106"/>
              <a:ext cx="336173" cy="424016"/>
            </a:xfrm>
            <a:custGeom>
              <a:avLst/>
              <a:gdLst>
                <a:gd name="connsiteX0" fmla="*/ 156310 w 336173"/>
                <a:gd name="connsiteY0" fmla="*/ 1617 h 424016"/>
                <a:gd name="connsiteX1" fmla="*/ 3503 w 336173"/>
                <a:gd name="connsiteY1" fmla="*/ 251959 h 424016"/>
                <a:gd name="connsiteX2" fmla="*/ 3910 w 336173"/>
                <a:gd name="connsiteY2" fmla="*/ 253991 h 424016"/>
                <a:gd name="connsiteX3" fmla="*/ 254659 w 336173"/>
                <a:gd name="connsiteY3" fmla="*/ 411674 h 424016"/>
                <a:gd name="connsiteX4" fmla="*/ 327404 w 336173"/>
                <a:gd name="connsiteY4" fmla="*/ 195876 h 424016"/>
                <a:gd name="connsiteX5" fmla="*/ 156310 w 336173"/>
                <a:gd name="connsiteY5" fmla="*/ 1617 h 424016"/>
                <a:gd name="connsiteX6" fmla="*/ 269289 w 336173"/>
                <a:gd name="connsiteY6" fmla="*/ 393793 h 424016"/>
                <a:gd name="connsiteX7" fmla="*/ 11631 w 336173"/>
                <a:gd name="connsiteY7" fmla="*/ 250740 h 424016"/>
                <a:gd name="connsiteX8" fmla="*/ 15695 w 336173"/>
                <a:gd name="connsiteY8" fmla="*/ 110125 h 424016"/>
                <a:gd name="connsiteX9" fmla="*/ 181100 w 336173"/>
                <a:gd name="connsiteY9" fmla="*/ 16247 h 424016"/>
                <a:gd name="connsiteX10" fmla="*/ 317651 w 336173"/>
                <a:gd name="connsiteY10" fmla="*/ 187748 h 424016"/>
                <a:gd name="connsiteX11" fmla="*/ 269289 w 336173"/>
                <a:gd name="connsiteY11" fmla="*/ 393793 h 4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173" h="424016">
                  <a:moveTo>
                    <a:pt x="156310" y="1617"/>
                  </a:moveTo>
                  <a:cubicBezTo>
                    <a:pt x="12038" y="-17891"/>
                    <a:pt x="-10314" y="143450"/>
                    <a:pt x="3503" y="251959"/>
                  </a:cubicBezTo>
                  <a:cubicBezTo>
                    <a:pt x="3503" y="252772"/>
                    <a:pt x="3503" y="253178"/>
                    <a:pt x="3910" y="253991"/>
                  </a:cubicBezTo>
                  <a:cubicBezTo>
                    <a:pt x="52271" y="337709"/>
                    <a:pt x="146556" y="464100"/>
                    <a:pt x="254659" y="411674"/>
                  </a:cubicBezTo>
                  <a:cubicBezTo>
                    <a:pt x="336345" y="372253"/>
                    <a:pt x="347724" y="274717"/>
                    <a:pt x="327404" y="195876"/>
                  </a:cubicBezTo>
                  <a:cubicBezTo>
                    <a:pt x="307897" y="118660"/>
                    <a:pt x="241654" y="13402"/>
                    <a:pt x="156310" y="1617"/>
                  </a:cubicBezTo>
                  <a:close/>
                  <a:moveTo>
                    <a:pt x="269289" y="393793"/>
                  </a:moveTo>
                  <a:cubicBezTo>
                    <a:pt x="164844" y="473447"/>
                    <a:pt x="58774" y="332426"/>
                    <a:pt x="11631" y="250740"/>
                  </a:cubicBezTo>
                  <a:cubicBezTo>
                    <a:pt x="5535" y="203191"/>
                    <a:pt x="3910" y="156861"/>
                    <a:pt x="15695" y="110125"/>
                  </a:cubicBezTo>
                  <a:cubicBezTo>
                    <a:pt x="33171" y="40225"/>
                    <a:pt x="108761" y="-17891"/>
                    <a:pt x="181100" y="16247"/>
                  </a:cubicBezTo>
                  <a:cubicBezTo>
                    <a:pt x="248563" y="48353"/>
                    <a:pt x="294486" y="119066"/>
                    <a:pt x="317651" y="187748"/>
                  </a:cubicBezTo>
                  <a:cubicBezTo>
                    <a:pt x="341222" y="260087"/>
                    <a:pt x="333094" y="345025"/>
                    <a:pt x="269289" y="393793"/>
                  </a:cubicBezTo>
                  <a:close/>
                </a:path>
              </a:pathLst>
            </a:custGeom>
            <a:grpFill/>
            <a:ln w="406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829A0F2-16C9-4CDA-A3C0-6667900BC02C}"/>
                </a:ext>
              </a:extLst>
            </p:cNvPr>
            <p:cNvSpPr/>
            <p:nvPr/>
          </p:nvSpPr>
          <p:spPr>
            <a:xfrm>
              <a:off x="3367797" y="5388528"/>
              <a:ext cx="3315450" cy="1088471"/>
            </a:xfrm>
            <a:custGeom>
              <a:avLst/>
              <a:gdLst>
                <a:gd name="connsiteX0" fmla="*/ 2550200 w 3315450"/>
                <a:gd name="connsiteY0" fmla="*/ 899495 h 1088471"/>
                <a:gd name="connsiteX1" fmla="*/ 1549643 w 3315450"/>
                <a:gd name="connsiteY1" fmla="*/ 678007 h 1088471"/>
                <a:gd name="connsiteX2" fmla="*/ 1180632 w 3315450"/>
                <a:gd name="connsiteY2" fmla="*/ 415473 h 1088471"/>
                <a:gd name="connsiteX3" fmla="*/ 785611 w 3315450"/>
                <a:gd name="connsiteY3" fmla="*/ 148875 h 1088471"/>
                <a:gd name="connsiteX4" fmla="*/ 54091 w 3315450"/>
                <a:gd name="connsiteY4" fmla="*/ 114737 h 1088471"/>
                <a:gd name="connsiteX5" fmla="*/ 1665 w 3315450"/>
                <a:gd name="connsiteY5" fmla="*/ 305339 h 1088471"/>
                <a:gd name="connsiteX6" fmla="*/ 1665 w 3315450"/>
                <a:gd name="connsiteY6" fmla="*/ 305745 h 1088471"/>
                <a:gd name="connsiteX7" fmla="*/ 1665 w 3315450"/>
                <a:gd name="connsiteY7" fmla="*/ 306557 h 1088471"/>
                <a:gd name="connsiteX8" fmla="*/ 251601 w 3315450"/>
                <a:gd name="connsiteY8" fmla="*/ 748315 h 1088471"/>
                <a:gd name="connsiteX9" fmla="*/ 440577 w 3315450"/>
                <a:gd name="connsiteY9" fmla="*/ 969396 h 1088471"/>
                <a:gd name="connsiteX10" fmla="*/ 555182 w 3315450"/>
                <a:gd name="connsiteY10" fmla="*/ 1088471 h 1088471"/>
                <a:gd name="connsiteX11" fmla="*/ 566561 w 3315450"/>
                <a:gd name="connsiteY11" fmla="*/ 1088471 h 1088471"/>
                <a:gd name="connsiteX12" fmla="*/ 460085 w 3315450"/>
                <a:gd name="connsiteY12" fmla="*/ 977524 h 1088471"/>
                <a:gd name="connsiteX13" fmla="*/ 281675 w 3315450"/>
                <a:gd name="connsiteY13" fmla="*/ 771479 h 1088471"/>
                <a:gd name="connsiteX14" fmla="*/ 10200 w 3315450"/>
                <a:gd name="connsiteY14" fmla="*/ 304525 h 1088471"/>
                <a:gd name="connsiteX15" fmla="*/ 93918 w 3315450"/>
                <a:gd name="connsiteY15" fmla="*/ 83037 h 1088471"/>
                <a:gd name="connsiteX16" fmla="*/ 312561 w 3315450"/>
                <a:gd name="connsiteY16" fmla="*/ 10292 h 1088471"/>
                <a:gd name="connsiteX17" fmla="*/ 781953 w 3315450"/>
                <a:gd name="connsiteY17" fmla="*/ 155377 h 1088471"/>
                <a:gd name="connsiteX18" fmla="*/ 1545985 w 3315450"/>
                <a:gd name="connsiteY18" fmla="*/ 684916 h 1088471"/>
                <a:gd name="connsiteX19" fmla="*/ 2467294 w 3315450"/>
                <a:gd name="connsiteY19" fmla="*/ 899089 h 1088471"/>
                <a:gd name="connsiteX20" fmla="*/ 2997646 w 3315450"/>
                <a:gd name="connsiteY20" fmla="*/ 976305 h 1088471"/>
                <a:gd name="connsiteX21" fmla="*/ 3297976 w 3315450"/>
                <a:gd name="connsiteY21" fmla="*/ 1088065 h 1088471"/>
                <a:gd name="connsiteX22" fmla="*/ 3315451 w 3315450"/>
                <a:gd name="connsiteY22" fmla="*/ 1088065 h 1088471"/>
                <a:gd name="connsiteX23" fmla="*/ 3038693 w 3315450"/>
                <a:gd name="connsiteY23" fmla="*/ 977931 h 1088471"/>
                <a:gd name="connsiteX24" fmla="*/ 2550200 w 3315450"/>
                <a:gd name="connsiteY24" fmla="*/ 899495 h 108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15450" h="1088471">
                  <a:moveTo>
                    <a:pt x="2550200" y="899495"/>
                  </a:moveTo>
                  <a:cubicBezTo>
                    <a:pt x="2211669" y="864545"/>
                    <a:pt x="1854037" y="847069"/>
                    <a:pt x="1549643" y="678007"/>
                  </a:cubicBezTo>
                  <a:cubicBezTo>
                    <a:pt x="1417563" y="604855"/>
                    <a:pt x="1300113" y="506913"/>
                    <a:pt x="1180632" y="415473"/>
                  </a:cubicBezTo>
                  <a:cubicBezTo>
                    <a:pt x="1054241" y="318749"/>
                    <a:pt x="925413" y="225277"/>
                    <a:pt x="785611" y="148875"/>
                  </a:cubicBezTo>
                  <a:cubicBezTo>
                    <a:pt x="586881" y="39959"/>
                    <a:pt x="230875" y="-105532"/>
                    <a:pt x="54091" y="114737"/>
                  </a:cubicBezTo>
                  <a:cubicBezTo>
                    <a:pt x="11013" y="168381"/>
                    <a:pt x="-5650" y="237876"/>
                    <a:pt x="1665" y="305339"/>
                  </a:cubicBezTo>
                  <a:cubicBezTo>
                    <a:pt x="1665" y="305339"/>
                    <a:pt x="1665" y="305745"/>
                    <a:pt x="1665" y="305745"/>
                  </a:cubicBezTo>
                  <a:cubicBezTo>
                    <a:pt x="1665" y="306151"/>
                    <a:pt x="1665" y="306151"/>
                    <a:pt x="1665" y="306557"/>
                  </a:cubicBezTo>
                  <a:cubicBezTo>
                    <a:pt x="46369" y="473995"/>
                    <a:pt x="143499" y="615828"/>
                    <a:pt x="251601" y="748315"/>
                  </a:cubicBezTo>
                  <a:cubicBezTo>
                    <a:pt x="312968" y="823499"/>
                    <a:pt x="374334" y="898683"/>
                    <a:pt x="440577" y="969396"/>
                  </a:cubicBezTo>
                  <a:cubicBezTo>
                    <a:pt x="478373" y="1009629"/>
                    <a:pt x="517387" y="1048644"/>
                    <a:pt x="555182" y="1088471"/>
                  </a:cubicBezTo>
                  <a:lnTo>
                    <a:pt x="566561" y="1088471"/>
                  </a:lnTo>
                  <a:cubicBezTo>
                    <a:pt x="531611" y="1051083"/>
                    <a:pt x="495441" y="1014507"/>
                    <a:pt x="460085" y="977524"/>
                  </a:cubicBezTo>
                  <a:cubicBezTo>
                    <a:pt x="396686" y="912093"/>
                    <a:pt x="339384" y="841787"/>
                    <a:pt x="281675" y="771479"/>
                  </a:cubicBezTo>
                  <a:cubicBezTo>
                    <a:pt x="165851" y="630865"/>
                    <a:pt x="57749" y="483341"/>
                    <a:pt x="10200" y="304525"/>
                  </a:cubicBezTo>
                  <a:cubicBezTo>
                    <a:pt x="853" y="218775"/>
                    <a:pt x="32958" y="142779"/>
                    <a:pt x="93918" y="83037"/>
                  </a:cubicBezTo>
                  <a:cubicBezTo>
                    <a:pt x="151221" y="26955"/>
                    <a:pt x="235752" y="11511"/>
                    <a:pt x="312561" y="10292"/>
                  </a:cubicBezTo>
                  <a:cubicBezTo>
                    <a:pt x="474715" y="7447"/>
                    <a:pt x="641745" y="80599"/>
                    <a:pt x="781953" y="155377"/>
                  </a:cubicBezTo>
                  <a:cubicBezTo>
                    <a:pt x="1057086" y="302087"/>
                    <a:pt x="1276542" y="530484"/>
                    <a:pt x="1545985" y="684916"/>
                  </a:cubicBezTo>
                  <a:cubicBezTo>
                    <a:pt x="1822744" y="843819"/>
                    <a:pt x="2156398" y="868609"/>
                    <a:pt x="2467294" y="899089"/>
                  </a:cubicBezTo>
                  <a:cubicBezTo>
                    <a:pt x="2645297" y="916564"/>
                    <a:pt x="2823301" y="935665"/>
                    <a:pt x="2997646" y="976305"/>
                  </a:cubicBezTo>
                  <a:cubicBezTo>
                    <a:pt x="3104936" y="1001501"/>
                    <a:pt x="3203691" y="1038891"/>
                    <a:pt x="3297976" y="1088065"/>
                  </a:cubicBezTo>
                  <a:lnTo>
                    <a:pt x="3315451" y="1088065"/>
                  </a:lnTo>
                  <a:cubicBezTo>
                    <a:pt x="3228481" y="1041329"/>
                    <a:pt x="3137854" y="1004753"/>
                    <a:pt x="3038693" y="977931"/>
                  </a:cubicBezTo>
                  <a:cubicBezTo>
                    <a:pt x="2878571" y="936071"/>
                    <a:pt x="2713573" y="916564"/>
                    <a:pt x="2550200" y="899495"/>
                  </a:cubicBezTo>
                  <a:close/>
                </a:path>
              </a:pathLst>
            </a:custGeom>
            <a:grpFill/>
            <a:ln w="406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C15C8FF-2777-4A5F-B917-8F630AD66EA2}"/>
                </a:ext>
              </a:extLst>
            </p:cNvPr>
            <p:cNvSpPr/>
            <p:nvPr/>
          </p:nvSpPr>
          <p:spPr>
            <a:xfrm>
              <a:off x="0" y="6110833"/>
              <a:ext cx="2302256" cy="366572"/>
            </a:xfrm>
            <a:custGeom>
              <a:avLst/>
              <a:gdLst>
                <a:gd name="connsiteX0" fmla="*/ 1869440 w 2302256"/>
                <a:gd name="connsiteY0" fmla="*/ 240995 h 366572"/>
                <a:gd name="connsiteX1" fmla="*/ 1167587 w 2302256"/>
                <a:gd name="connsiteY1" fmla="*/ 216205 h 366572"/>
                <a:gd name="connsiteX2" fmla="*/ 456387 w 2302256"/>
                <a:gd name="connsiteY2" fmla="*/ 128016 h 366572"/>
                <a:gd name="connsiteX3" fmla="*/ 110134 w 2302256"/>
                <a:gd name="connsiteY3" fmla="*/ 35763 h 366572"/>
                <a:gd name="connsiteX4" fmla="*/ 0 w 2302256"/>
                <a:gd name="connsiteY4" fmla="*/ 0 h 366572"/>
                <a:gd name="connsiteX5" fmla="*/ 0 w 2302256"/>
                <a:gd name="connsiteY5" fmla="*/ 5283 h 366572"/>
                <a:gd name="connsiteX6" fmla="*/ 89002 w 2302256"/>
                <a:gd name="connsiteY6" fmla="*/ 37795 h 366572"/>
                <a:gd name="connsiteX7" fmla="*/ 415747 w 2302256"/>
                <a:gd name="connsiteY7" fmla="*/ 127203 h 366572"/>
                <a:gd name="connsiteX8" fmla="*/ 1087933 w 2302256"/>
                <a:gd name="connsiteY8" fmla="*/ 220269 h 366572"/>
                <a:gd name="connsiteX9" fmla="*/ 1789379 w 2302256"/>
                <a:gd name="connsiteY9" fmla="*/ 240995 h 366572"/>
                <a:gd name="connsiteX10" fmla="*/ 2144979 w 2302256"/>
                <a:gd name="connsiteY10" fmla="*/ 306832 h 366572"/>
                <a:gd name="connsiteX11" fmla="*/ 2286406 w 2302256"/>
                <a:gd name="connsiteY11" fmla="*/ 366573 h 366572"/>
                <a:gd name="connsiteX12" fmla="*/ 2302256 w 2302256"/>
                <a:gd name="connsiteY12" fmla="*/ 366573 h 366572"/>
                <a:gd name="connsiteX13" fmla="*/ 2198624 w 2302256"/>
                <a:gd name="connsiteY13" fmla="*/ 317805 h 366572"/>
                <a:gd name="connsiteX14" fmla="*/ 1869440 w 2302256"/>
                <a:gd name="connsiteY14" fmla="*/ 240995 h 3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2256" h="366572">
                  <a:moveTo>
                    <a:pt x="1869440" y="240995"/>
                  </a:moveTo>
                  <a:cubicBezTo>
                    <a:pt x="1636979" y="211328"/>
                    <a:pt x="1401267" y="224739"/>
                    <a:pt x="1167587" y="216205"/>
                  </a:cubicBezTo>
                  <a:cubicBezTo>
                    <a:pt x="928624" y="207670"/>
                    <a:pt x="690474" y="178816"/>
                    <a:pt x="456387" y="128016"/>
                  </a:cubicBezTo>
                  <a:cubicBezTo>
                    <a:pt x="339750" y="102413"/>
                    <a:pt x="224333" y="70714"/>
                    <a:pt x="110134" y="35763"/>
                  </a:cubicBezTo>
                  <a:cubicBezTo>
                    <a:pt x="73152" y="24384"/>
                    <a:pt x="36576" y="12192"/>
                    <a:pt x="0" y="0"/>
                  </a:cubicBezTo>
                  <a:lnTo>
                    <a:pt x="0" y="5283"/>
                  </a:lnTo>
                  <a:cubicBezTo>
                    <a:pt x="29667" y="16256"/>
                    <a:pt x="59741" y="28448"/>
                    <a:pt x="89002" y="37795"/>
                  </a:cubicBezTo>
                  <a:cubicBezTo>
                    <a:pt x="196698" y="71933"/>
                    <a:pt x="305613" y="101600"/>
                    <a:pt x="415747" y="127203"/>
                  </a:cubicBezTo>
                  <a:cubicBezTo>
                    <a:pt x="637235" y="179222"/>
                    <a:pt x="861162" y="204826"/>
                    <a:pt x="1087933" y="220269"/>
                  </a:cubicBezTo>
                  <a:cubicBezTo>
                    <a:pt x="1321613" y="236118"/>
                    <a:pt x="1555699" y="221894"/>
                    <a:pt x="1789379" y="240995"/>
                  </a:cubicBezTo>
                  <a:cubicBezTo>
                    <a:pt x="1910080" y="250749"/>
                    <a:pt x="2028749" y="272694"/>
                    <a:pt x="2144979" y="306832"/>
                  </a:cubicBezTo>
                  <a:cubicBezTo>
                    <a:pt x="2194154" y="321056"/>
                    <a:pt x="2240890" y="342595"/>
                    <a:pt x="2286406" y="366573"/>
                  </a:cubicBezTo>
                  <a:lnTo>
                    <a:pt x="2302256" y="366573"/>
                  </a:lnTo>
                  <a:cubicBezTo>
                    <a:pt x="2268525" y="348691"/>
                    <a:pt x="2233981" y="332029"/>
                    <a:pt x="2198624" y="317805"/>
                  </a:cubicBezTo>
                  <a:cubicBezTo>
                    <a:pt x="2093773" y="275946"/>
                    <a:pt x="1980794" y="255219"/>
                    <a:pt x="1869440" y="240995"/>
                  </a:cubicBezTo>
                  <a:close/>
                </a:path>
              </a:pathLst>
            </a:custGeom>
            <a:grpFill/>
            <a:ln w="406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5CD7502E-E19A-4789-97C6-A7E634B845A7}"/>
                </a:ext>
              </a:extLst>
            </p:cNvPr>
            <p:cNvSpPr/>
            <p:nvPr/>
          </p:nvSpPr>
          <p:spPr>
            <a:xfrm>
              <a:off x="11964416" y="6216497"/>
              <a:ext cx="227584" cy="260502"/>
            </a:xfrm>
            <a:custGeom>
              <a:avLst/>
              <a:gdLst>
                <a:gd name="connsiteX0" fmla="*/ 10567 w 227584"/>
                <a:gd name="connsiteY0" fmla="*/ 260502 h 260502"/>
                <a:gd name="connsiteX1" fmla="*/ 227584 w 227584"/>
                <a:gd name="connsiteY1" fmla="*/ 11379 h 260502"/>
                <a:gd name="connsiteX2" fmla="*/ 227584 w 227584"/>
                <a:gd name="connsiteY2" fmla="*/ 0 h 260502"/>
                <a:gd name="connsiteX3" fmla="*/ 0 w 227584"/>
                <a:gd name="connsiteY3" fmla="*/ 260502 h 260502"/>
                <a:gd name="connsiteX4" fmla="*/ 10567 w 227584"/>
                <a:gd name="connsiteY4" fmla="*/ 260502 h 26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84" h="260502">
                  <a:moveTo>
                    <a:pt x="10567" y="260502"/>
                  </a:moveTo>
                  <a:cubicBezTo>
                    <a:pt x="78841" y="173939"/>
                    <a:pt x="150368" y="89814"/>
                    <a:pt x="227584" y="11379"/>
                  </a:cubicBezTo>
                  <a:lnTo>
                    <a:pt x="227584" y="0"/>
                  </a:lnTo>
                  <a:cubicBezTo>
                    <a:pt x="146304" y="81686"/>
                    <a:pt x="71527" y="169875"/>
                    <a:pt x="0" y="260502"/>
                  </a:cubicBezTo>
                  <a:lnTo>
                    <a:pt x="10567" y="260502"/>
                  </a:lnTo>
                  <a:close/>
                </a:path>
              </a:pathLst>
            </a:custGeom>
            <a:grpFill/>
            <a:ln w="406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53009550-94D8-4C31-9895-AAD3ABD2FA22}"/>
                </a:ext>
              </a:extLst>
            </p:cNvPr>
            <p:cNvSpPr/>
            <p:nvPr/>
          </p:nvSpPr>
          <p:spPr>
            <a:xfrm>
              <a:off x="12139980" y="6406286"/>
              <a:ext cx="52019" cy="71120"/>
            </a:xfrm>
            <a:custGeom>
              <a:avLst/>
              <a:gdLst>
                <a:gd name="connsiteX0" fmla="*/ 9754 w 52019"/>
                <a:gd name="connsiteY0" fmla="*/ 70714 h 71120"/>
                <a:gd name="connsiteX1" fmla="*/ 52019 w 52019"/>
                <a:gd name="connsiteY1" fmla="*/ 13005 h 71120"/>
                <a:gd name="connsiteX2" fmla="*/ 52019 w 52019"/>
                <a:gd name="connsiteY2" fmla="*/ 0 h 71120"/>
                <a:gd name="connsiteX3" fmla="*/ 0 w 52019"/>
                <a:gd name="connsiteY3" fmla="*/ 71120 h 71120"/>
                <a:gd name="connsiteX4" fmla="*/ 9754 w 52019"/>
                <a:gd name="connsiteY4" fmla="*/ 7112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19" h="71120">
                  <a:moveTo>
                    <a:pt x="9754" y="70714"/>
                  </a:moveTo>
                  <a:cubicBezTo>
                    <a:pt x="23571" y="51206"/>
                    <a:pt x="37795" y="32106"/>
                    <a:pt x="52019" y="13005"/>
                  </a:cubicBezTo>
                  <a:lnTo>
                    <a:pt x="52019" y="0"/>
                  </a:lnTo>
                  <a:cubicBezTo>
                    <a:pt x="34138" y="23165"/>
                    <a:pt x="17069" y="47142"/>
                    <a:pt x="0" y="71120"/>
                  </a:cubicBezTo>
                  <a:lnTo>
                    <a:pt x="9754" y="71120"/>
                  </a:lnTo>
                  <a:close/>
                </a:path>
              </a:pathLst>
            </a:custGeom>
            <a:grpFill/>
            <a:ln w="406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D8D0A16-620B-4C61-BE8C-826AD3DB7F7E}"/>
                </a:ext>
              </a:extLst>
            </p:cNvPr>
            <p:cNvSpPr/>
            <p:nvPr/>
          </p:nvSpPr>
          <p:spPr>
            <a:xfrm>
              <a:off x="0" y="6247790"/>
              <a:ext cx="1747520" cy="229209"/>
            </a:xfrm>
            <a:custGeom>
              <a:avLst/>
              <a:gdLst>
                <a:gd name="connsiteX0" fmla="*/ 983082 w 1747520"/>
                <a:gd name="connsiteY0" fmla="*/ 201574 h 229209"/>
                <a:gd name="connsiteX1" fmla="*/ 360477 w 1747520"/>
                <a:gd name="connsiteY1" fmla="*/ 95098 h 229209"/>
                <a:gd name="connsiteX2" fmla="*/ 63805 w 1747520"/>
                <a:gd name="connsiteY2" fmla="*/ 13411 h 229209"/>
                <a:gd name="connsiteX3" fmla="*/ 0 w 1747520"/>
                <a:gd name="connsiteY3" fmla="*/ 0 h 229209"/>
                <a:gd name="connsiteX4" fmla="*/ 0 w 1747520"/>
                <a:gd name="connsiteY4" fmla="*/ 8534 h 229209"/>
                <a:gd name="connsiteX5" fmla="*/ 42672 w 1747520"/>
                <a:gd name="connsiteY5" fmla="*/ 17069 h 229209"/>
                <a:gd name="connsiteX6" fmla="*/ 338531 w 1747520"/>
                <a:gd name="connsiteY6" fmla="*/ 97536 h 229209"/>
                <a:gd name="connsiteX7" fmla="*/ 920090 w 1747520"/>
                <a:gd name="connsiteY7" fmla="*/ 205638 h 229209"/>
                <a:gd name="connsiteX8" fmla="*/ 1524406 w 1747520"/>
                <a:gd name="connsiteY8" fmla="*/ 227584 h 229209"/>
                <a:gd name="connsiteX9" fmla="*/ 1584147 w 1747520"/>
                <a:gd name="connsiteY9" fmla="*/ 229210 h 229209"/>
                <a:gd name="connsiteX10" fmla="*/ 1747520 w 1747520"/>
                <a:gd name="connsiteY10" fmla="*/ 229210 h 229209"/>
                <a:gd name="connsiteX11" fmla="*/ 1607718 w 1747520"/>
                <a:gd name="connsiteY11" fmla="*/ 222301 h 229209"/>
                <a:gd name="connsiteX12" fmla="*/ 983082 w 1747520"/>
                <a:gd name="connsiteY12" fmla="*/ 201574 h 2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520" h="229209">
                  <a:moveTo>
                    <a:pt x="983082" y="201574"/>
                  </a:moveTo>
                  <a:cubicBezTo>
                    <a:pt x="769722" y="188976"/>
                    <a:pt x="566115" y="152400"/>
                    <a:pt x="360477" y="95098"/>
                  </a:cubicBezTo>
                  <a:cubicBezTo>
                    <a:pt x="261722" y="67462"/>
                    <a:pt x="163779" y="36576"/>
                    <a:pt x="63805" y="13411"/>
                  </a:cubicBezTo>
                  <a:cubicBezTo>
                    <a:pt x="42672" y="8534"/>
                    <a:pt x="21539" y="4064"/>
                    <a:pt x="0" y="0"/>
                  </a:cubicBezTo>
                  <a:lnTo>
                    <a:pt x="0" y="8534"/>
                  </a:lnTo>
                  <a:cubicBezTo>
                    <a:pt x="14224" y="11379"/>
                    <a:pt x="28448" y="13818"/>
                    <a:pt x="42672" y="17069"/>
                  </a:cubicBezTo>
                  <a:cubicBezTo>
                    <a:pt x="142646" y="37795"/>
                    <a:pt x="240589" y="69901"/>
                    <a:pt x="338531" y="97536"/>
                  </a:cubicBezTo>
                  <a:cubicBezTo>
                    <a:pt x="530758" y="151587"/>
                    <a:pt x="720954" y="190602"/>
                    <a:pt x="920090" y="205638"/>
                  </a:cubicBezTo>
                  <a:cubicBezTo>
                    <a:pt x="1121258" y="220675"/>
                    <a:pt x="1322832" y="221894"/>
                    <a:pt x="1524406" y="227584"/>
                  </a:cubicBezTo>
                  <a:cubicBezTo>
                    <a:pt x="1544320" y="227990"/>
                    <a:pt x="1564234" y="228803"/>
                    <a:pt x="1584147" y="229210"/>
                  </a:cubicBezTo>
                  <a:lnTo>
                    <a:pt x="1747520" y="229210"/>
                  </a:lnTo>
                  <a:cubicBezTo>
                    <a:pt x="1701190" y="225958"/>
                    <a:pt x="1654861" y="223926"/>
                    <a:pt x="1607718" y="222301"/>
                  </a:cubicBezTo>
                  <a:cubicBezTo>
                    <a:pt x="1399642" y="214173"/>
                    <a:pt x="1191158" y="213766"/>
                    <a:pt x="983082" y="201574"/>
                  </a:cubicBezTo>
                  <a:close/>
                </a:path>
              </a:pathLst>
            </a:custGeom>
            <a:grpFill/>
            <a:ln w="4064" cap="flat">
              <a:noFill/>
              <a:prstDash val="solid"/>
              <a:miter/>
            </a:ln>
          </p:spPr>
          <p:txBody>
            <a:bodyPr rtlCol="0" anchor="ctr"/>
            <a:lstStyle/>
            <a:p>
              <a:endParaRPr lang="en-US"/>
            </a:p>
          </p:txBody>
        </p:sp>
      </p:grpSp>
      <p:sp>
        <p:nvSpPr>
          <p:cNvPr id="11" name="Picture Placeholder 10">
            <a:extLst>
              <a:ext uri="{FF2B5EF4-FFF2-40B4-BE49-F238E27FC236}">
                <a16:creationId xmlns:a16="http://schemas.microsoft.com/office/drawing/2014/main" id="{0994F7FA-C832-42B4-8BD1-F7A877B14FD9}"/>
              </a:ext>
            </a:extLst>
          </p:cNvPr>
          <p:cNvSpPr>
            <a:spLocks noGrp="1"/>
          </p:cNvSpPr>
          <p:nvPr userDrawn="1">
            <p:ph type="pic" sz="quarter" idx="14"/>
          </p:nvPr>
        </p:nvSpPr>
        <p:spPr>
          <a:xfrm>
            <a:off x="1913856" y="2694269"/>
            <a:ext cx="1580742" cy="1597146"/>
          </a:xfrm>
          <a:custGeom>
            <a:avLst/>
            <a:gdLst>
              <a:gd name="connsiteX0" fmla="*/ 790371 w 1580742"/>
              <a:gd name="connsiteY0" fmla="*/ 0 h 1597146"/>
              <a:gd name="connsiteX1" fmla="*/ 1580742 w 1580742"/>
              <a:gd name="connsiteY1" fmla="*/ 790369 h 1597146"/>
              <a:gd name="connsiteX2" fmla="*/ 1580742 w 1580742"/>
              <a:gd name="connsiteY2" fmla="*/ 806777 h 1597146"/>
              <a:gd name="connsiteX3" fmla="*/ 790371 w 1580742"/>
              <a:gd name="connsiteY3" fmla="*/ 1597146 h 1597146"/>
              <a:gd name="connsiteX4" fmla="*/ 0 w 1580742"/>
              <a:gd name="connsiteY4" fmla="*/ 806777 h 1597146"/>
              <a:gd name="connsiteX5" fmla="*/ 0 w 1580742"/>
              <a:gd name="connsiteY5" fmla="*/ 790369 h 1597146"/>
              <a:gd name="connsiteX6" fmla="*/ 790371 w 1580742"/>
              <a:gd name="connsiteY6" fmla="*/ 0 h 15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2" h="1597146">
                <a:moveTo>
                  <a:pt x="790371" y="0"/>
                </a:moveTo>
                <a:cubicBezTo>
                  <a:pt x="1226881" y="0"/>
                  <a:pt x="1580742" y="353861"/>
                  <a:pt x="1580742" y="790369"/>
                </a:cubicBezTo>
                <a:lnTo>
                  <a:pt x="1580742" y="806777"/>
                </a:lnTo>
                <a:cubicBezTo>
                  <a:pt x="1580742" y="1243285"/>
                  <a:pt x="1226881" y="1597146"/>
                  <a:pt x="790371" y="1597146"/>
                </a:cubicBezTo>
                <a:cubicBezTo>
                  <a:pt x="353862" y="1597146"/>
                  <a:pt x="0" y="1243285"/>
                  <a:pt x="0" y="806777"/>
                </a:cubicBezTo>
                <a:lnTo>
                  <a:pt x="0" y="790369"/>
                </a:lnTo>
                <a:cubicBezTo>
                  <a:pt x="0" y="353861"/>
                  <a:pt x="353862" y="0"/>
                  <a:pt x="79037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2" name="Picture Placeholder 11">
            <a:extLst>
              <a:ext uri="{FF2B5EF4-FFF2-40B4-BE49-F238E27FC236}">
                <a16:creationId xmlns:a16="http://schemas.microsoft.com/office/drawing/2014/main" id="{C4B39033-8B19-4EF1-B504-08E0FA5060CD}"/>
              </a:ext>
            </a:extLst>
          </p:cNvPr>
          <p:cNvSpPr>
            <a:spLocks noGrp="1"/>
          </p:cNvSpPr>
          <p:nvPr userDrawn="1">
            <p:ph type="pic" sz="quarter" idx="15"/>
          </p:nvPr>
        </p:nvSpPr>
        <p:spPr>
          <a:xfrm>
            <a:off x="8697403" y="2694269"/>
            <a:ext cx="1580742" cy="1597146"/>
          </a:xfrm>
          <a:custGeom>
            <a:avLst/>
            <a:gdLst>
              <a:gd name="connsiteX0" fmla="*/ 790371 w 1580742"/>
              <a:gd name="connsiteY0" fmla="*/ 0 h 1597146"/>
              <a:gd name="connsiteX1" fmla="*/ 1580742 w 1580742"/>
              <a:gd name="connsiteY1" fmla="*/ 790369 h 1597146"/>
              <a:gd name="connsiteX2" fmla="*/ 1580742 w 1580742"/>
              <a:gd name="connsiteY2" fmla="*/ 806777 h 1597146"/>
              <a:gd name="connsiteX3" fmla="*/ 790371 w 1580742"/>
              <a:gd name="connsiteY3" fmla="*/ 1597146 h 1597146"/>
              <a:gd name="connsiteX4" fmla="*/ 0 w 1580742"/>
              <a:gd name="connsiteY4" fmla="*/ 806777 h 1597146"/>
              <a:gd name="connsiteX5" fmla="*/ 0 w 1580742"/>
              <a:gd name="connsiteY5" fmla="*/ 790369 h 1597146"/>
              <a:gd name="connsiteX6" fmla="*/ 790371 w 1580742"/>
              <a:gd name="connsiteY6" fmla="*/ 0 h 15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2" h="1597146">
                <a:moveTo>
                  <a:pt x="790371" y="0"/>
                </a:moveTo>
                <a:cubicBezTo>
                  <a:pt x="1226881" y="0"/>
                  <a:pt x="1580742" y="353861"/>
                  <a:pt x="1580742" y="790369"/>
                </a:cubicBezTo>
                <a:lnTo>
                  <a:pt x="1580742" y="806777"/>
                </a:lnTo>
                <a:cubicBezTo>
                  <a:pt x="1580742" y="1243285"/>
                  <a:pt x="1226881" y="1597146"/>
                  <a:pt x="790371" y="1597146"/>
                </a:cubicBezTo>
                <a:cubicBezTo>
                  <a:pt x="353862" y="1597146"/>
                  <a:pt x="0" y="1243285"/>
                  <a:pt x="0" y="806777"/>
                </a:cubicBezTo>
                <a:lnTo>
                  <a:pt x="0" y="790369"/>
                </a:lnTo>
                <a:cubicBezTo>
                  <a:pt x="0" y="353861"/>
                  <a:pt x="353862" y="0"/>
                  <a:pt x="79037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09F31B3D-6E23-4756-9BEC-E78A6DA8C553}"/>
              </a:ext>
            </a:extLst>
          </p:cNvPr>
          <p:cNvSpPr>
            <a:spLocks noGrp="1"/>
          </p:cNvSpPr>
          <p:nvPr userDrawn="1">
            <p:ph type="pic" sz="quarter" idx="13"/>
          </p:nvPr>
        </p:nvSpPr>
        <p:spPr>
          <a:xfrm>
            <a:off x="5305631" y="2694269"/>
            <a:ext cx="1580742" cy="1597146"/>
          </a:xfrm>
          <a:custGeom>
            <a:avLst/>
            <a:gdLst>
              <a:gd name="connsiteX0" fmla="*/ 790371 w 1580742"/>
              <a:gd name="connsiteY0" fmla="*/ 0 h 1597146"/>
              <a:gd name="connsiteX1" fmla="*/ 1580742 w 1580742"/>
              <a:gd name="connsiteY1" fmla="*/ 790369 h 1597146"/>
              <a:gd name="connsiteX2" fmla="*/ 1580742 w 1580742"/>
              <a:gd name="connsiteY2" fmla="*/ 806777 h 1597146"/>
              <a:gd name="connsiteX3" fmla="*/ 790371 w 1580742"/>
              <a:gd name="connsiteY3" fmla="*/ 1597146 h 1597146"/>
              <a:gd name="connsiteX4" fmla="*/ 0 w 1580742"/>
              <a:gd name="connsiteY4" fmla="*/ 806777 h 1597146"/>
              <a:gd name="connsiteX5" fmla="*/ 0 w 1580742"/>
              <a:gd name="connsiteY5" fmla="*/ 790369 h 1597146"/>
              <a:gd name="connsiteX6" fmla="*/ 790371 w 1580742"/>
              <a:gd name="connsiteY6" fmla="*/ 0 h 15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2" h="1597146">
                <a:moveTo>
                  <a:pt x="790371" y="0"/>
                </a:moveTo>
                <a:cubicBezTo>
                  <a:pt x="1226881" y="0"/>
                  <a:pt x="1580742" y="353861"/>
                  <a:pt x="1580742" y="790369"/>
                </a:cubicBezTo>
                <a:lnTo>
                  <a:pt x="1580742" y="806777"/>
                </a:lnTo>
                <a:cubicBezTo>
                  <a:pt x="1580742" y="1243285"/>
                  <a:pt x="1226881" y="1597146"/>
                  <a:pt x="790371" y="1597146"/>
                </a:cubicBezTo>
                <a:cubicBezTo>
                  <a:pt x="353862" y="1597146"/>
                  <a:pt x="0" y="1243285"/>
                  <a:pt x="0" y="806777"/>
                </a:cubicBezTo>
                <a:lnTo>
                  <a:pt x="0" y="790369"/>
                </a:lnTo>
                <a:cubicBezTo>
                  <a:pt x="0" y="353861"/>
                  <a:pt x="353862" y="0"/>
                  <a:pt x="79037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FC1372AB-5532-FF5A-C8F0-648C459DD189}"/>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574129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grpSp>
        <p:nvGrpSpPr>
          <p:cNvPr id="28" name="Graphic 39">
            <a:extLst>
              <a:ext uri="{FF2B5EF4-FFF2-40B4-BE49-F238E27FC236}">
                <a16:creationId xmlns:a16="http://schemas.microsoft.com/office/drawing/2014/main" id="{0B683E73-B58E-4B4F-8A28-C06AE77D4A10}"/>
              </a:ext>
            </a:extLst>
          </p:cNvPr>
          <p:cNvGrpSpPr/>
          <p:nvPr userDrawn="1"/>
        </p:nvGrpSpPr>
        <p:grpSpPr>
          <a:xfrm flipH="1">
            <a:off x="-812" y="1"/>
            <a:ext cx="12193625" cy="6857998"/>
            <a:chOff x="-812" y="380187"/>
            <a:chExt cx="12193625" cy="6097625"/>
          </a:xfrm>
          <a:solidFill>
            <a:schemeClr val="bg2">
              <a:alpha val="40000"/>
            </a:schemeClr>
          </a:solidFill>
        </p:grpSpPr>
        <p:sp>
          <p:nvSpPr>
            <p:cNvPr id="29" name="Freeform: Shape 28">
              <a:extLst>
                <a:ext uri="{FF2B5EF4-FFF2-40B4-BE49-F238E27FC236}">
                  <a16:creationId xmlns:a16="http://schemas.microsoft.com/office/drawing/2014/main" id="{40DB74A8-CFDD-407F-BF67-072C9850B0F2}"/>
                </a:ext>
              </a:extLst>
            </p:cNvPr>
            <p:cNvSpPr/>
            <p:nvPr/>
          </p:nvSpPr>
          <p:spPr>
            <a:xfrm>
              <a:off x="0" y="381000"/>
              <a:ext cx="603097" cy="450697"/>
            </a:xfrm>
            <a:custGeom>
              <a:avLst/>
              <a:gdLst>
                <a:gd name="connsiteX0" fmla="*/ 95910 w 603097"/>
                <a:gd name="connsiteY0" fmla="*/ 368198 h 450697"/>
                <a:gd name="connsiteX1" fmla="*/ 205232 w 603097"/>
                <a:gd name="connsiteY1" fmla="*/ 298298 h 450697"/>
                <a:gd name="connsiteX2" fmla="*/ 603098 w 603097"/>
                <a:gd name="connsiteY2" fmla="*/ 0 h 450697"/>
                <a:gd name="connsiteX3" fmla="*/ 588874 w 603097"/>
                <a:gd name="connsiteY3" fmla="*/ 0 h 450697"/>
                <a:gd name="connsiteX4" fmla="*/ 201168 w 603097"/>
                <a:gd name="connsiteY4" fmla="*/ 291389 h 450697"/>
                <a:gd name="connsiteX5" fmla="*/ 80061 w 603097"/>
                <a:gd name="connsiteY5" fmla="*/ 365760 h 450697"/>
                <a:gd name="connsiteX6" fmla="*/ 0 w 603097"/>
                <a:gd name="connsiteY6" fmla="*/ 438099 h 450697"/>
                <a:gd name="connsiteX7" fmla="*/ 0 w 603097"/>
                <a:gd name="connsiteY7" fmla="*/ 450698 h 450697"/>
                <a:gd name="connsiteX8" fmla="*/ 95910 w 603097"/>
                <a:gd name="connsiteY8" fmla="*/ 368198 h 45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097" h="450697">
                  <a:moveTo>
                    <a:pt x="95910" y="368198"/>
                  </a:moveTo>
                  <a:cubicBezTo>
                    <a:pt x="136957" y="352755"/>
                    <a:pt x="169875" y="324307"/>
                    <a:pt x="205232" y="298298"/>
                  </a:cubicBezTo>
                  <a:cubicBezTo>
                    <a:pt x="338938" y="199949"/>
                    <a:pt x="467766" y="95504"/>
                    <a:pt x="603098" y="0"/>
                  </a:cubicBezTo>
                  <a:lnTo>
                    <a:pt x="588874" y="0"/>
                  </a:lnTo>
                  <a:cubicBezTo>
                    <a:pt x="457200" y="93472"/>
                    <a:pt x="331216" y="195072"/>
                    <a:pt x="201168" y="291389"/>
                  </a:cubicBezTo>
                  <a:cubicBezTo>
                    <a:pt x="161747" y="320650"/>
                    <a:pt x="122733" y="342595"/>
                    <a:pt x="80061" y="365760"/>
                  </a:cubicBezTo>
                  <a:cubicBezTo>
                    <a:pt x="50394" y="381610"/>
                    <a:pt x="23165" y="411683"/>
                    <a:pt x="0" y="438099"/>
                  </a:cubicBezTo>
                  <a:lnTo>
                    <a:pt x="0" y="450698"/>
                  </a:lnTo>
                  <a:cubicBezTo>
                    <a:pt x="28448" y="419405"/>
                    <a:pt x="60960" y="381610"/>
                    <a:pt x="95910" y="368198"/>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FB09CA-B04A-409A-925C-CE5D752E5BCC}"/>
                </a:ext>
              </a:extLst>
            </p:cNvPr>
            <p:cNvSpPr/>
            <p:nvPr/>
          </p:nvSpPr>
          <p:spPr>
            <a:xfrm>
              <a:off x="0" y="381000"/>
              <a:ext cx="764844" cy="620166"/>
            </a:xfrm>
            <a:custGeom>
              <a:avLst/>
              <a:gdLst>
                <a:gd name="connsiteX0" fmla="*/ 750621 w 764844"/>
                <a:gd name="connsiteY0" fmla="*/ 0 h 620166"/>
                <a:gd name="connsiteX1" fmla="*/ 0 w 764844"/>
                <a:gd name="connsiteY1" fmla="*/ 608787 h 620166"/>
                <a:gd name="connsiteX2" fmla="*/ 0 w 764844"/>
                <a:gd name="connsiteY2" fmla="*/ 620166 h 620166"/>
                <a:gd name="connsiteX3" fmla="*/ 764845 w 764844"/>
                <a:gd name="connsiteY3" fmla="*/ 0 h 620166"/>
                <a:gd name="connsiteX4" fmla="*/ 750621 w 764844"/>
                <a:gd name="connsiteY4" fmla="*/ 0 h 62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44" h="620166">
                  <a:moveTo>
                    <a:pt x="750621" y="0"/>
                  </a:moveTo>
                  <a:cubicBezTo>
                    <a:pt x="483616" y="181254"/>
                    <a:pt x="232054" y="384454"/>
                    <a:pt x="0" y="608787"/>
                  </a:cubicBezTo>
                  <a:lnTo>
                    <a:pt x="0" y="620166"/>
                  </a:lnTo>
                  <a:cubicBezTo>
                    <a:pt x="236118" y="390957"/>
                    <a:pt x="492150" y="184099"/>
                    <a:pt x="764845" y="0"/>
                  </a:cubicBezTo>
                  <a:lnTo>
                    <a:pt x="750621" y="0"/>
                  </a:ln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41156D9-49D2-4A0C-A37A-A28B09868541}"/>
                </a:ext>
              </a:extLst>
            </p:cNvPr>
            <p:cNvSpPr/>
            <p:nvPr/>
          </p:nvSpPr>
          <p:spPr>
            <a:xfrm>
              <a:off x="-406" y="381000"/>
              <a:ext cx="966012" cy="842467"/>
            </a:xfrm>
            <a:custGeom>
              <a:avLst/>
              <a:gdLst>
                <a:gd name="connsiteX0" fmla="*/ 358851 w 966012"/>
                <a:gd name="connsiteY0" fmla="*/ 462077 h 842467"/>
                <a:gd name="connsiteX1" fmla="*/ 966013 w 966012"/>
                <a:gd name="connsiteY1" fmla="*/ 0 h 842467"/>
                <a:gd name="connsiteX2" fmla="*/ 950163 w 966012"/>
                <a:gd name="connsiteY2" fmla="*/ 0 h 842467"/>
                <a:gd name="connsiteX3" fmla="*/ 701853 w 966012"/>
                <a:gd name="connsiteY3" fmla="*/ 174752 h 842467"/>
                <a:gd name="connsiteX4" fmla="*/ 367386 w 966012"/>
                <a:gd name="connsiteY4" fmla="*/ 443789 h 842467"/>
                <a:gd name="connsiteX5" fmla="*/ 0 w 966012"/>
                <a:gd name="connsiteY5" fmla="*/ 830275 h 842467"/>
                <a:gd name="connsiteX6" fmla="*/ 0 w 966012"/>
                <a:gd name="connsiteY6" fmla="*/ 842467 h 842467"/>
                <a:gd name="connsiteX7" fmla="*/ 358851 w 966012"/>
                <a:gd name="connsiteY7" fmla="*/ 462077 h 84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6012" h="842467">
                  <a:moveTo>
                    <a:pt x="358851" y="462077"/>
                  </a:moveTo>
                  <a:cubicBezTo>
                    <a:pt x="555549" y="298704"/>
                    <a:pt x="757123" y="145491"/>
                    <a:pt x="966013" y="0"/>
                  </a:cubicBezTo>
                  <a:lnTo>
                    <a:pt x="950163" y="0"/>
                  </a:lnTo>
                  <a:cubicBezTo>
                    <a:pt x="866445" y="56896"/>
                    <a:pt x="783539" y="115011"/>
                    <a:pt x="701853" y="174752"/>
                  </a:cubicBezTo>
                  <a:cubicBezTo>
                    <a:pt x="586435" y="259690"/>
                    <a:pt x="478333" y="353162"/>
                    <a:pt x="367386" y="443789"/>
                  </a:cubicBezTo>
                  <a:cubicBezTo>
                    <a:pt x="228397" y="557581"/>
                    <a:pt x="111760" y="691693"/>
                    <a:pt x="0" y="830275"/>
                  </a:cubicBezTo>
                  <a:lnTo>
                    <a:pt x="0" y="842467"/>
                  </a:lnTo>
                  <a:cubicBezTo>
                    <a:pt x="109728" y="706323"/>
                    <a:pt x="223520" y="574243"/>
                    <a:pt x="358851" y="462077"/>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7DF146F-2C31-4794-B843-4318D3390C43}"/>
                </a:ext>
              </a:extLst>
            </p:cNvPr>
            <p:cNvSpPr/>
            <p:nvPr/>
          </p:nvSpPr>
          <p:spPr>
            <a:xfrm>
              <a:off x="0" y="381000"/>
              <a:ext cx="1113536" cy="1048918"/>
            </a:xfrm>
            <a:custGeom>
              <a:avLst/>
              <a:gdLst>
                <a:gd name="connsiteX0" fmla="*/ 1113536 w 1113536"/>
                <a:gd name="connsiteY0" fmla="*/ 0 h 1048918"/>
                <a:gd name="connsiteX1" fmla="*/ 1099312 w 1113536"/>
                <a:gd name="connsiteY1" fmla="*/ 0 h 1048918"/>
                <a:gd name="connsiteX2" fmla="*/ 423062 w 1113536"/>
                <a:gd name="connsiteY2" fmla="*/ 533197 h 1048918"/>
                <a:gd name="connsiteX3" fmla="*/ 0 w 1113536"/>
                <a:gd name="connsiteY3" fmla="*/ 1034694 h 1048918"/>
                <a:gd name="connsiteX4" fmla="*/ 0 w 1113536"/>
                <a:gd name="connsiteY4" fmla="*/ 1048918 h 1048918"/>
                <a:gd name="connsiteX5" fmla="*/ 414934 w 1113536"/>
                <a:gd name="connsiteY5" fmla="*/ 552298 h 1048918"/>
                <a:gd name="connsiteX6" fmla="*/ 1113536 w 1113536"/>
                <a:gd name="connsiteY6" fmla="*/ 0 h 10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36" h="1048918">
                  <a:moveTo>
                    <a:pt x="1113536" y="0"/>
                  </a:moveTo>
                  <a:lnTo>
                    <a:pt x="1099312" y="0"/>
                  </a:lnTo>
                  <a:cubicBezTo>
                    <a:pt x="861162" y="160122"/>
                    <a:pt x="629920" y="334061"/>
                    <a:pt x="423062" y="533197"/>
                  </a:cubicBezTo>
                  <a:cubicBezTo>
                    <a:pt x="264566" y="685190"/>
                    <a:pt x="129235" y="857504"/>
                    <a:pt x="0" y="1034694"/>
                  </a:cubicBezTo>
                  <a:lnTo>
                    <a:pt x="0" y="1048918"/>
                  </a:lnTo>
                  <a:cubicBezTo>
                    <a:pt x="127203" y="874166"/>
                    <a:pt x="260502" y="704291"/>
                    <a:pt x="414934" y="552298"/>
                  </a:cubicBezTo>
                  <a:cubicBezTo>
                    <a:pt x="626262" y="344221"/>
                    <a:pt x="866851" y="164592"/>
                    <a:pt x="1113536" y="0"/>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499663F-0AC3-4AB2-96FD-D7EB7B487DAD}"/>
                </a:ext>
              </a:extLst>
            </p:cNvPr>
            <p:cNvSpPr/>
            <p:nvPr/>
          </p:nvSpPr>
          <p:spPr>
            <a:xfrm>
              <a:off x="0" y="381000"/>
              <a:ext cx="1307388" cy="1332585"/>
            </a:xfrm>
            <a:custGeom>
              <a:avLst/>
              <a:gdLst>
                <a:gd name="connsiteX0" fmla="*/ 470205 w 1307388"/>
                <a:gd name="connsiteY0" fmla="*/ 674624 h 1332585"/>
                <a:gd name="connsiteX1" fmla="*/ 933501 w 1307388"/>
                <a:gd name="connsiteY1" fmla="*/ 258470 h 1332585"/>
                <a:gd name="connsiteX2" fmla="*/ 1307389 w 1307388"/>
                <a:gd name="connsiteY2" fmla="*/ 0 h 1332585"/>
                <a:gd name="connsiteX3" fmla="*/ 1293165 w 1307388"/>
                <a:gd name="connsiteY3" fmla="*/ 0 h 1332585"/>
                <a:gd name="connsiteX4" fmla="*/ 929437 w 1307388"/>
                <a:gd name="connsiteY4" fmla="*/ 251562 h 1332585"/>
                <a:gd name="connsiteX5" fmla="*/ 477114 w 1307388"/>
                <a:gd name="connsiteY5" fmla="*/ 655523 h 1332585"/>
                <a:gd name="connsiteX6" fmla="*/ 131267 w 1307388"/>
                <a:gd name="connsiteY6" fmla="*/ 1107440 h 1332585"/>
                <a:gd name="connsiteX7" fmla="*/ 0 w 1307388"/>
                <a:gd name="connsiteY7" fmla="*/ 1317955 h 1332585"/>
                <a:gd name="connsiteX8" fmla="*/ 0 w 1307388"/>
                <a:gd name="connsiteY8" fmla="*/ 1332586 h 1332585"/>
                <a:gd name="connsiteX9" fmla="*/ 110541 w 1307388"/>
                <a:gd name="connsiteY9" fmla="*/ 1157834 h 1332585"/>
                <a:gd name="connsiteX10" fmla="*/ 470205 w 1307388"/>
                <a:gd name="connsiteY10" fmla="*/ 674624 h 133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388" h="1332585">
                  <a:moveTo>
                    <a:pt x="470205" y="674624"/>
                  </a:moveTo>
                  <a:cubicBezTo>
                    <a:pt x="612851" y="522224"/>
                    <a:pt x="766470" y="383642"/>
                    <a:pt x="933501" y="258470"/>
                  </a:cubicBezTo>
                  <a:cubicBezTo>
                    <a:pt x="1055014" y="167843"/>
                    <a:pt x="1180998" y="83312"/>
                    <a:pt x="1307389" y="0"/>
                  </a:cubicBezTo>
                  <a:lnTo>
                    <a:pt x="1293165" y="0"/>
                  </a:lnTo>
                  <a:cubicBezTo>
                    <a:pt x="1170432" y="81686"/>
                    <a:pt x="1047699" y="163779"/>
                    <a:pt x="929437" y="251562"/>
                  </a:cubicBezTo>
                  <a:cubicBezTo>
                    <a:pt x="766470" y="372669"/>
                    <a:pt x="617728" y="508813"/>
                    <a:pt x="477114" y="655523"/>
                  </a:cubicBezTo>
                  <a:cubicBezTo>
                    <a:pt x="345034" y="794106"/>
                    <a:pt x="230022" y="942848"/>
                    <a:pt x="131267" y="1107440"/>
                  </a:cubicBezTo>
                  <a:cubicBezTo>
                    <a:pt x="89002" y="1178560"/>
                    <a:pt x="45923" y="1249274"/>
                    <a:pt x="0" y="1317955"/>
                  </a:cubicBezTo>
                  <a:lnTo>
                    <a:pt x="0" y="1332586"/>
                  </a:lnTo>
                  <a:cubicBezTo>
                    <a:pt x="38608" y="1275690"/>
                    <a:pt x="74778" y="1217168"/>
                    <a:pt x="110541" y="1157834"/>
                  </a:cubicBezTo>
                  <a:cubicBezTo>
                    <a:pt x="215798" y="983488"/>
                    <a:pt x="330810" y="823366"/>
                    <a:pt x="470205" y="674624"/>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317CB3F-79C1-4FB5-A915-844E6C48A988}"/>
                </a:ext>
              </a:extLst>
            </p:cNvPr>
            <p:cNvSpPr/>
            <p:nvPr/>
          </p:nvSpPr>
          <p:spPr>
            <a:xfrm>
              <a:off x="0" y="381000"/>
              <a:ext cx="1468729" cy="1541068"/>
            </a:xfrm>
            <a:custGeom>
              <a:avLst/>
              <a:gdLst>
                <a:gd name="connsiteX0" fmla="*/ 98349 w 1468729"/>
                <a:gd name="connsiteY0" fmla="*/ 1399235 h 1541068"/>
                <a:gd name="connsiteX1" fmla="*/ 155651 w 1468729"/>
                <a:gd name="connsiteY1" fmla="*/ 1311453 h 1541068"/>
                <a:gd name="connsiteX2" fmla="*/ 231648 w 1468729"/>
                <a:gd name="connsiteY2" fmla="*/ 1191158 h 1541068"/>
                <a:gd name="connsiteX3" fmla="*/ 316992 w 1468729"/>
                <a:gd name="connsiteY3" fmla="*/ 1056640 h 1541068"/>
                <a:gd name="connsiteX4" fmla="*/ 522224 w 1468729"/>
                <a:gd name="connsiteY4" fmla="*/ 779475 h 1541068"/>
                <a:gd name="connsiteX5" fmla="*/ 738022 w 1468729"/>
                <a:gd name="connsiteY5" fmla="*/ 550672 h 1541068"/>
                <a:gd name="connsiteX6" fmla="*/ 981862 w 1468729"/>
                <a:gd name="connsiteY6" fmla="*/ 355600 h 1541068"/>
                <a:gd name="connsiteX7" fmla="*/ 1468730 w 1468729"/>
                <a:gd name="connsiteY7" fmla="*/ 0 h 1541068"/>
                <a:gd name="connsiteX8" fmla="*/ 1454912 w 1468729"/>
                <a:gd name="connsiteY8" fmla="*/ 0 h 1541068"/>
                <a:gd name="connsiteX9" fmla="*/ 1023315 w 1468729"/>
                <a:gd name="connsiteY9" fmla="*/ 312115 h 1541068"/>
                <a:gd name="connsiteX10" fmla="*/ 866038 w 1468729"/>
                <a:gd name="connsiteY10" fmla="*/ 429971 h 1541068"/>
                <a:gd name="connsiteX11" fmla="*/ 771754 w 1468729"/>
                <a:gd name="connsiteY11" fmla="*/ 508813 h 1541068"/>
                <a:gd name="connsiteX12" fmla="*/ 538886 w 1468729"/>
                <a:gd name="connsiteY12" fmla="*/ 747776 h 1541068"/>
                <a:gd name="connsiteX13" fmla="*/ 187350 w 1468729"/>
                <a:gd name="connsiteY13" fmla="*/ 1248867 h 1541068"/>
                <a:gd name="connsiteX14" fmla="*/ 100381 w 1468729"/>
                <a:gd name="connsiteY14" fmla="*/ 1378915 h 1541068"/>
                <a:gd name="connsiteX15" fmla="*/ 12192 w 1468729"/>
                <a:gd name="connsiteY15" fmla="*/ 1508557 h 1541068"/>
                <a:gd name="connsiteX16" fmla="*/ 0 w 1468729"/>
                <a:gd name="connsiteY16" fmla="*/ 1527251 h 1541068"/>
                <a:gd name="connsiteX17" fmla="*/ 0 w 1468729"/>
                <a:gd name="connsiteY17" fmla="*/ 1541069 h 1541068"/>
                <a:gd name="connsiteX18" fmla="*/ 69901 w 1468729"/>
                <a:gd name="connsiteY18" fmla="*/ 1450848 h 1541068"/>
                <a:gd name="connsiteX19" fmla="*/ 98349 w 1468729"/>
                <a:gd name="connsiteY19" fmla="*/ 1399235 h 154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729" h="1541068">
                  <a:moveTo>
                    <a:pt x="98349" y="1399235"/>
                  </a:moveTo>
                  <a:cubicBezTo>
                    <a:pt x="115418" y="1368755"/>
                    <a:pt x="130861" y="1336650"/>
                    <a:pt x="155651" y="1311453"/>
                  </a:cubicBezTo>
                  <a:cubicBezTo>
                    <a:pt x="187757" y="1278941"/>
                    <a:pt x="207670" y="1230173"/>
                    <a:pt x="231648" y="1191158"/>
                  </a:cubicBezTo>
                  <a:cubicBezTo>
                    <a:pt x="259283" y="1145642"/>
                    <a:pt x="287731" y="1100938"/>
                    <a:pt x="316992" y="1056640"/>
                  </a:cubicBezTo>
                  <a:cubicBezTo>
                    <a:pt x="380390" y="960323"/>
                    <a:pt x="448666" y="868070"/>
                    <a:pt x="522224" y="779475"/>
                  </a:cubicBezTo>
                  <a:cubicBezTo>
                    <a:pt x="589280" y="698602"/>
                    <a:pt x="661619" y="622605"/>
                    <a:pt x="738022" y="550672"/>
                  </a:cubicBezTo>
                  <a:cubicBezTo>
                    <a:pt x="814832" y="478333"/>
                    <a:pt x="900582" y="422250"/>
                    <a:pt x="981862" y="355600"/>
                  </a:cubicBezTo>
                  <a:cubicBezTo>
                    <a:pt x="1137514" y="228803"/>
                    <a:pt x="1304138" y="115418"/>
                    <a:pt x="1468730" y="0"/>
                  </a:cubicBezTo>
                  <a:lnTo>
                    <a:pt x="1454912" y="0"/>
                  </a:lnTo>
                  <a:cubicBezTo>
                    <a:pt x="1309421" y="102006"/>
                    <a:pt x="1163523" y="202794"/>
                    <a:pt x="1023315" y="312115"/>
                  </a:cubicBezTo>
                  <a:cubicBezTo>
                    <a:pt x="974954" y="349910"/>
                    <a:pt x="923747" y="408432"/>
                    <a:pt x="866038" y="429971"/>
                  </a:cubicBezTo>
                  <a:cubicBezTo>
                    <a:pt x="831901" y="442570"/>
                    <a:pt x="798576" y="484835"/>
                    <a:pt x="771754" y="508813"/>
                  </a:cubicBezTo>
                  <a:cubicBezTo>
                    <a:pt x="688848" y="582778"/>
                    <a:pt x="611632" y="663245"/>
                    <a:pt x="538886" y="747776"/>
                  </a:cubicBezTo>
                  <a:cubicBezTo>
                    <a:pt x="405181" y="902208"/>
                    <a:pt x="291795" y="1073302"/>
                    <a:pt x="187350" y="1248867"/>
                  </a:cubicBezTo>
                  <a:cubicBezTo>
                    <a:pt x="160122" y="1294790"/>
                    <a:pt x="126390" y="1332179"/>
                    <a:pt x="100381" y="1378915"/>
                  </a:cubicBezTo>
                  <a:cubicBezTo>
                    <a:pt x="73965" y="1425651"/>
                    <a:pt x="41046" y="1464259"/>
                    <a:pt x="12192" y="1508557"/>
                  </a:cubicBezTo>
                  <a:cubicBezTo>
                    <a:pt x="8128" y="1514653"/>
                    <a:pt x="4064" y="1521155"/>
                    <a:pt x="0" y="1527251"/>
                  </a:cubicBezTo>
                  <a:lnTo>
                    <a:pt x="0" y="1541069"/>
                  </a:lnTo>
                  <a:cubicBezTo>
                    <a:pt x="21539" y="1509776"/>
                    <a:pt x="42672" y="1478483"/>
                    <a:pt x="69901" y="1450848"/>
                  </a:cubicBezTo>
                  <a:cubicBezTo>
                    <a:pt x="81686" y="1439469"/>
                    <a:pt x="90221" y="1413866"/>
                    <a:pt x="98349" y="1399235"/>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1190100-29C5-44DA-A7B1-B8F95D455523}"/>
                </a:ext>
              </a:extLst>
            </p:cNvPr>
            <p:cNvSpPr/>
            <p:nvPr/>
          </p:nvSpPr>
          <p:spPr>
            <a:xfrm>
              <a:off x="0" y="381000"/>
              <a:ext cx="1617878" cy="1711756"/>
            </a:xfrm>
            <a:custGeom>
              <a:avLst/>
              <a:gdLst>
                <a:gd name="connsiteX0" fmla="*/ 1617878 w 1617878"/>
                <a:gd name="connsiteY0" fmla="*/ 0 h 1711756"/>
                <a:gd name="connsiteX1" fmla="*/ 1603248 w 1617878"/>
                <a:gd name="connsiteY1" fmla="*/ 0 h 1711756"/>
                <a:gd name="connsiteX2" fmla="*/ 605536 w 1617878"/>
                <a:gd name="connsiteY2" fmla="*/ 831901 h 1711756"/>
                <a:gd name="connsiteX3" fmla="*/ 232461 w 1617878"/>
                <a:gd name="connsiteY3" fmla="*/ 1385011 h 1711756"/>
                <a:gd name="connsiteX4" fmla="*/ 0 w 1617878"/>
                <a:gd name="connsiteY4" fmla="*/ 1699158 h 1711756"/>
                <a:gd name="connsiteX5" fmla="*/ 0 w 1617878"/>
                <a:gd name="connsiteY5" fmla="*/ 1711757 h 1711756"/>
                <a:gd name="connsiteX6" fmla="*/ 587248 w 1617878"/>
                <a:gd name="connsiteY6" fmla="*/ 866445 h 1711756"/>
                <a:gd name="connsiteX7" fmla="*/ 1617878 w 1617878"/>
                <a:gd name="connsiteY7" fmla="*/ 0 h 17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7878" h="1711756">
                  <a:moveTo>
                    <a:pt x="1617878" y="0"/>
                  </a:moveTo>
                  <a:lnTo>
                    <a:pt x="1603248" y="0"/>
                  </a:lnTo>
                  <a:cubicBezTo>
                    <a:pt x="1239520" y="238557"/>
                    <a:pt x="888797" y="497027"/>
                    <a:pt x="605536" y="831901"/>
                  </a:cubicBezTo>
                  <a:cubicBezTo>
                    <a:pt x="460858" y="1002995"/>
                    <a:pt x="349910" y="1195222"/>
                    <a:pt x="232461" y="1385011"/>
                  </a:cubicBezTo>
                  <a:cubicBezTo>
                    <a:pt x="163373" y="1496771"/>
                    <a:pt x="88595" y="1604467"/>
                    <a:pt x="0" y="1699158"/>
                  </a:cubicBezTo>
                  <a:lnTo>
                    <a:pt x="0" y="1711757"/>
                  </a:lnTo>
                  <a:cubicBezTo>
                    <a:pt x="234086" y="1465885"/>
                    <a:pt x="373482" y="1128979"/>
                    <a:pt x="587248" y="866445"/>
                  </a:cubicBezTo>
                  <a:cubicBezTo>
                    <a:pt x="873760" y="514096"/>
                    <a:pt x="1240739" y="246278"/>
                    <a:pt x="1617878" y="0"/>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E0413C0-9739-48C9-83F9-B20904AF5461}"/>
                </a:ext>
              </a:extLst>
            </p:cNvPr>
            <p:cNvSpPr/>
            <p:nvPr/>
          </p:nvSpPr>
          <p:spPr>
            <a:xfrm>
              <a:off x="0" y="381000"/>
              <a:ext cx="1820265" cy="1907235"/>
            </a:xfrm>
            <a:custGeom>
              <a:avLst/>
              <a:gdLst>
                <a:gd name="connsiteX0" fmla="*/ 289357 w 1820265"/>
                <a:gd name="connsiteY0" fmla="*/ 1584147 h 1907235"/>
                <a:gd name="connsiteX1" fmla="*/ 480365 w 1820265"/>
                <a:gd name="connsiteY1" fmla="*/ 1266342 h 1907235"/>
                <a:gd name="connsiteX2" fmla="*/ 720141 w 1820265"/>
                <a:gd name="connsiteY2" fmla="*/ 922934 h 1907235"/>
                <a:gd name="connsiteX3" fmla="*/ 822554 w 1820265"/>
                <a:gd name="connsiteY3" fmla="*/ 794918 h 1907235"/>
                <a:gd name="connsiteX4" fmla="*/ 871322 w 1820265"/>
                <a:gd name="connsiteY4" fmla="*/ 721766 h 1907235"/>
                <a:gd name="connsiteX5" fmla="*/ 952602 w 1820265"/>
                <a:gd name="connsiteY5" fmla="*/ 647395 h 1907235"/>
                <a:gd name="connsiteX6" fmla="*/ 1080618 w 1820265"/>
                <a:gd name="connsiteY6" fmla="*/ 518566 h 1907235"/>
                <a:gd name="connsiteX7" fmla="*/ 1264717 w 1820265"/>
                <a:gd name="connsiteY7" fmla="*/ 378358 h 1907235"/>
                <a:gd name="connsiteX8" fmla="*/ 1820266 w 1820265"/>
                <a:gd name="connsiteY8" fmla="*/ 0 h 1907235"/>
                <a:gd name="connsiteX9" fmla="*/ 1805229 w 1820265"/>
                <a:gd name="connsiteY9" fmla="*/ 0 h 1907235"/>
                <a:gd name="connsiteX10" fmla="*/ 1260653 w 1820265"/>
                <a:gd name="connsiteY10" fmla="*/ 371856 h 1907235"/>
                <a:gd name="connsiteX11" fmla="*/ 971702 w 1820265"/>
                <a:gd name="connsiteY11" fmla="*/ 615696 h 1907235"/>
                <a:gd name="connsiteX12" fmla="*/ 844499 w 1820265"/>
                <a:gd name="connsiteY12" fmla="*/ 738022 h 1907235"/>
                <a:gd name="connsiteX13" fmla="*/ 816051 w 1820265"/>
                <a:gd name="connsiteY13" fmla="*/ 791261 h 1907235"/>
                <a:gd name="connsiteX14" fmla="*/ 740461 w 1820265"/>
                <a:gd name="connsiteY14" fmla="*/ 887578 h 1907235"/>
                <a:gd name="connsiteX15" fmla="*/ 510438 w 1820265"/>
                <a:gd name="connsiteY15" fmla="*/ 1200099 h 1907235"/>
                <a:gd name="connsiteX16" fmla="*/ 320650 w 1820265"/>
                <a:gd name="connsiteY16" fmla="*/ 1521562 h 1907235"/>
                <a:gd name="connsiteX17" fmla="*/ 85344 w 1820265"/>
                <a:gd name="connsiteY17" fmla="*/ 1824736 h 1907235"/>
                <a:gd name="connsiteX18" fmla="*/ 0 w 1820265"/>
                <a:gd name="connsiteY18" fmla="*/ 1895856 h 1907235"/>
                <a:gd name="connsiteX19" fmla="*/ 0 w 1820265"/>
                <a:gd name="connsiteY19" fmla="*/ 1907235 h 1907235"/>
                <a:gd name="connsiteX20" fmla="*/ 65024 w 1820265"/>
                <a:gd name="connsiteY20" fmla="*/ 1855622 h 1907235"/>
                <a:gd name="connsiteX21" fmla="*/ 289357 w 1820265"/>
                <a:gd name="connsiteY21" fmla="*/ 1584147 h 19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0265" h="1907235">
                  <a:moveTo>
                    <a:pt x="289357" y="1584147"/>
                  </a:moveTo>
                  <a:cubicBezTo>
                    <a:pt x="358038" y="1481734"/>
                    <a:pt x="418186" y="1373226"/>
                    <a:pt x="480365" y="1266342"/>
                  </a:cubicBezTo>
                  <a:cubicBezTo>
                    <a:pt x="551485" y="1144016"/>
                    <a:pt x="629514" y="1031850"/>
                    <a:pt x="720141" y="922934"/>
                  </a:cubicBezTo>
                  <a:cubicBezTo>
                    <a:pt x="755498" y="880262"/>
                    <a:pt x="797357" y="844906"/>
                    <a:pt x="822554" y="794918"/>
                  </a:cubicBezTo>
                  <a:cubicBezTo>
                    <a:pt x="836371" y="767283"/>
                    <a:pt x="847344" y="742493"/>
                    <a:pt x="871322" y="721766"/>
                  </a:cubicBezTo>
                  <a:cubicBezTo>
                    <a:pt x="898957" y="697382"/>
                    <a:pt x="926592" y="674218"/>
                    <a:pt x="952602" y="647395"/>
                  </a:cubicBezTo>
                  <a:cubicBezTo>
                    <a:pt x="994867" y="603910"/>
                    <a:pt x="1034288" y="557987"/>
                    <a:pt x="1080618" y="518566"/>
                  </a:cubicBezTo>
                  <a:cubicBezTo>
                    <a:pt x="1139546" y="468986"/>
                    <a:pt x="1202944" y="424282"/>
                    <a:pt x="1264717" y="378358"/>
                  </a:cubicBezTo>
                  <a:cubicBezTo>
                    <a:pt x="1445158" y="245059"/>
                    <a:pt x="1631290" y="120701"/>
                    <a:pt x="1820266" y="0"/>
                  </a:cubicBezTo>
                  <a:lnTo>
                    <a:pt x="1805229" y="0"/>
                  </a:lnTo>
                  <a:cubicBezTo>
                    <a:pt x="1619910" y="118669"/>
                    <a:pt x="1437437" y="240589"/>
                    <a:pt x="1260653" y="371856"/>
                  </a:cubicBezTo>
                  <a:cubicBezTo>
                    <a:pt x="1158240" y="447853"/>
                    <a:pt x="1058266" y="521818"/>
                    <a:pt x="971702" y="615696"/>
                  </a:cubicBezTo>
                  <a:cubicBezTo>
                    <a:pt x="931875" y="658774"/>
                    <a:pt x="881888" y="693725"/>
                    <a:pt x="844499" y="738022"/>
                  </a:cubicBezTo>
                  <a:cubicBezTo>
                    <a:pt x="831901" y="753059"/>
                    <a:pt x="824179" y="773786"/>
                    <a:pt x="816051" y="791261"/>
                  </a:cubicBezTo>
                  <a:cubicBezTo>
                    <a:pt x="798170" y="829462"/>
                    <a:pt x="768096" y="857098"/>
                    <a:pt x="740461" y="887578"/>
                  </a:cubicBezTo>
                  <a:cubicBezTo>
                    <a:pt x="653085" y="984707"/>
                    <a:pt x="577494" y="1088339"/>
                    <a:pt x="510438" y="1200099"/>
                  </a:cubicBezTo>
                  <a:cubicBezTo>
                    <a:pt x="446634" y="1306576"/>
                    <a:pt x="386486" y="1415898"/>
                    <a:pt x="320650" y="1521562"/>
                  </a:cubicBezTo>
                  <a:cubicBezTo>
                    <a:pt x="252374" y="1630477"/>
                    <a:pt x="175971" y="1733702"/>
                    <a:pt x="85344" y="1824736"/>
                  </a:cubicBezTo>
                  <a:cubicBezTo>
                    <a:pt x="58522" y="1851558"/>
                    <a:pt x="29667" y="1874723"/>
                    <a:pt x="0" y="1895856"/>
                  </a:cubicBezTo>
                  <a:lnTo>
                    <a:pt x="0" y="1907235"/>
                  </a:lnTo>
                  <a:cubicBezTo>
                    <a:pt x="22352" y="1891386"/>
                    <a:pt x="44298" y="1874723"/>
                    <a:pt x="65024" y="1855622"/>
                  </a:cubicBezTo>
                  <a:cubicBezTo>
                    <a:pt x="151587" y="1775968"/>
                    <a:pt x="223926" y="1681683"/>
                    <a:pt x="289357" y="1584147"/>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85CCCD4-7177-47C0-97E9-55FDE7B4DCE8}"/>
                </a:ext>
              </a:extLst>
            </p:cNvPr>
            <p:cNvSpPr/>
            <p:nvPr/>
          </p:nvSpPr>
          <p:spPr>
            <a:xfrm>
              <a:off x="0" y="380999"/>
              <a:ext cx="3596233" cy="4066438"/>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630DFAF-207F-4F25-8B08-E3C3F7E70539}"/>
                </a:ext>
              </a:extLst>
            </p:cNvPr>
            <p:cNvSpPr/>
            <p:nvPr/>
          </p:nvSpPr>
          <p:spPr>
            <a:xfrm>
              <a:off x="406" y="381406"/>
              <a:ext cx="3740505" cy="4161535"/>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02C0012-EC49-4927-9454-8FDF3462C530}"/>
                </a:ext>
              </a:extLst>
            </p:cNvPr>
            <p:cNvSpPr/>
            <p:nvPr/>
          </p:nvSpPr>
          <p:spPr>
            <a:xfrm>
              <a:off x="0" y="381000"/>
              <a:ext cx="3853078" cy="4229811"/>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262D5A9-61A1-404E-BF6F-4D37AE3B1464}"/>
                </a:ext>
              </a:extLst>
            </p:cNvPr>
            <p:cNvSpPr/>
            <p:nvPr/>
          </p:nvSpPr>
          <p:spPr>
            <a:xfrm>
              <a:off x="0" y="381000"/>
              <a:ext cx="3966057" cy="4300118"/>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554F5CE-6F1A-4D90-BE06-3893F46756A2}"/>
                </a:ext>
              </a:extLst>
            </p:cNvPr>
            <p:cNvSpPr/>
            <p:nvPr/>
          </p:nvSpPr>
          <p:spPr>
            <a:xfrm>
              <a:off x="0" y="380593"/>
              <a:ext cx="4105046" cy="4381398"/>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481951C-4C78-47E7-AFC3-8751E82AD955}"/>
                </a:ext>
              </a:extLst>
            </p:cNvPr>
            <p:cNvSpPr/>
            <p:nvPr/>
          </p:nvSpPr>
          <p:spPr>
            <a:xfrm>
              <a:off x="-406" y="380999"/>
              <a:ext cx="4215993" cy="4453737"/>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AD80E18-B116-48F2-AD33-3E63A0B3D68A}"/>
                </a:ext>
              </a:extLst>
            </p:cNvPr>
            <p:cNvSpPr/>
            <p:nvPr/>
          </p:nvSpPr>
          <p:spPr>
            <a:xfrm>
              <a:off x="-406" y="381000"/>
              <a:ext cx="3447491" cy="3993286"/>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32F0EE0-BD67-4EE6-97CA-84ED4860AEAC}"/>
                </a:ext>
              </a:extLst>
            </p:cNvPr>
            <p:cNvSpPr/>
            <p:nvPr/>
          </p:nvSpPr>
          <p:spPr>
            <a:xfrm>
              <a:off x="0" y="381000"/>
              <a:ext cx="2010054" cy="2042160"/>
            </a:xfrm>
            <a:custGeom>
              <a:avLst/>
              <a:gdLst>
                <a:gd name="connsiteX0" fmla="*/ 306426 w 2010054"/>
                <a:gd name="connsiteY0" fmla="*/ 1741424 h 2042160"/>
                <a:gd name="connsiteX1" fmla="*/ 727456 w 2010054"/>
                <a:gd name="connsiteY1" fmla="*/ 1079398 h 2042160"/>
                <a:gd name="connsiteX2" fmla="*/ 1367130 w 2010054"/>
                <a:gd name="connsiteY2" fmla="*/ 431190 h 2042160"/>
                <a:gd name="connsiteX3" fmla="*/ 1743050 w 2010054"/>
                <a:gd name="connsiteY3" fmla="*/ 155245 h 2042160"/>
                <a:gd name="connsiteX4" fmla="*/ 2010054 w 2010054"/>
                <a:gd name="connsiteY4" fmla="*/ 0 h 2042160"/>
                <a:gd name="connsiteX5" fmla="*/ 1993798 w 2010054"/>
                <a:gd name="connsiteY5" fmla="*/ 0 h 2042160"/>
                <a:gd name="connsiteX6" fmla="*/ 1756461 w 2010054"/>
                <a:gd name="connsiteY6" fmla="*/ 136957 h 2042160"/>
                <a:gd name="connsiteX7" fmla="*/ 1392733 w 2010054"/>
                <a:gd name="connsiteY7" fmla="*/ 401117 h 2042160"/>
                <a:gd name="connsiteX8" fmla="*/ 1054202 w 2010054"/>
                <a:gd name="connsiteY8" fmla="*/ 682752 h 2042160"/>
                <a:gd name="connsiteX9" fmla="*/ 782726 w 2010054"/>
                <a:gd name="connsiteY9" fmla="*/ 987958 h 2042160"/>
                <a:gd name="connsiteX10" fmla="*/ 365354 w 2010054"/>
                <a:gd name="connsiteY10" fmla="*/ 1647952 h 2042160"/>
                <a:gd name="connsiteX11" fmla="*/ 0 w 2010054"/>
                <a:gd name="connsiteY11" fmla="*/ 2032000 h 2042160"/>
                <a:gd name="connsiteX12" fmla="*/ 0 w 2010054"/>
                <a:gd name="connsiteY12" fmla="*/ 2042160 h 2042160"/>
                <a:gd name="connsiteX13" fmla="*/ 306426 w 2010054"/>
                <a:gd name="connsiteY13" fmla="*/ 1741424 h 20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0054" h="2042160">
                  <a:moveTo>
                    <a:pt x="306426" y="1741424"/>
                  </a:moveTo>
                  <a:cubicBezTo>
                    <a:pt x="466547" y="1532941"/>
                    <a:pt x="581965" y="1297229"/>
                    <a:pt x="727456" y="1079398"/>
                  </a:cubicBezTo>
                  <a:cubicBezTo>
                    <a:pt x="899363" y="822554"/>
                    <a:pt x="1124102" y="618134"/>
                    <a:pt x="1367130" y="431190"/>
                  </a:cubicBezTo>
                  <a:cubicBezTo>
                    <a:pt x="1490675" y="336093"/>
                    <a:pt x="1613408" y="241402"/>
                    <a:pt x="1743050" y="155245"/>
                  </a:cubicBezTo>
                  <a:cubicBezTo>
                    <a:pt x="1828800" y="98349"/>
                    <a:pt x="1919834" y="49987"/>
                    <a:pt x="2010054" y="0"/>
                  </a:cubicBezTo>
                  <a:lnTo>
                    <a:pt x="1993798" y="0"/>
                  </a:lnTo>
                  <a:cubicBezTo>
                    <a:pt x="1913738" y="44298"/>
                    <a:pt x="1833270" y="87376"/>
                    <a:pt x="1756461" y="136957"/>
                  </a:cubicBezTo>
                  <a:cubicBezTo>
                    <a:pt x="1630883" y="217830"/>
                    <a:pt x="1509370" y="307645"/>
                    <a:pt x="1392733" y="401117"/>
                  </a:cubicBezTo>
                  <a:cubicBezTo>
                    <a:pt x="1277315" y="493776"/>
                    <a:pt x="1161491" y="579526"/>
                    <a:pt x="1054202" y="682752"/>
                  </a:cubicBezTo>
                  <a:cubicBezTo>
                    <a:pt x="955853" y="777443"/>
                    <a:pt x="864819" y="879043"/>
                    <a:pt x="782726" y="987958"/>
                  </a:cubicBezTo>
                  <a:cubicBezTo>
                    <a:pt x="625856" y="1195629"/>
                    <a:pt x="514502" y="1434592"/>
                    <a:pt x="365354" y="1647952"/>
                  </a:cubicBezTo>
                  <a:cubicBezTo>
                    <a:pt x="263347" y="1794662"/>
                    <a:pt x="143459" y="1929587"/>
                    <a:pt x="0" y="2032000"/>
                  </a:cubicBezTo>
                  <a:lnTo>
                    <a:pt x="0" y="2042160"/>
                  </a:lnTo>
                  <a:cubicBezTo>
                    <a:pt x="116637" y="1960067"/>
                    <a:pt x="218237" y="1856435"/>
                    <a:pt x="306426" y="1741424"/>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D625839-9321-4D0C-A28D-1C711AA80F05}"/>
                </a:ext>
              </a:extLst>
            </p:cNvPr>
            <p:cNvSpPr/>
            <p:nvPr/>
          </p:nvSpPr>
          <p:spPr>
            <a:xfrm>
              <a:off x="-406" y="381406"/>
              <a:ext cx="4350512" cy="4535017"/>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58496A4-56E4-45FC-B61F-46E8C386DB0C}"/>
                </a:ext>
              </a:extLst>
            </p:cNvPr>
            <p:cNvSpPr/>
            <p:nvPr/>
          </p:nvSpPr>
          <p:spPr>
            <a:xfrm>
              <a:off x="0" y="380593"/>
              <a:ext cx="4461459" cy="4611827"/>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8701270-5E74-4458-8C7B-0FF79C066AE9}"/>
                </a:ext>
              </a:extLst>
            </p:cNvPr>
            <p:cNvSpPr/>
            <p:nvPr/>
          </p:nvSpPr>
          <p:spPr>
            <a:xfrm>
              <a:off x="0" y="380999"/>
              <a:ext cx="4622800" cy="4703267"/>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1A68ABF-1A79-48B0-BB55-75765458AC53}"/>
                </a:ext>
              </a:extLst>
            </p:cNvPr>
            <p:cNvSpPr/>
            <p:nvPr/>
          </p:nvSpPr>
          <p:spPr>
            <a:xfrm>
              <a:off x="1219" y="381000"/>
              <a:ext cx="4756505" cy="4784953"/>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4961CE1-B9FC-4B5F-B3A5-BE059019B2FB}"/>
                </a:ext>
              </a:extLst>
            </p:cNvPr>
            <p:cNvSpPr/>
            <p:nvPr/>
          </p:nvSpPr>
          <p:spPr>
            <a:xfrm>
              <a:off x="11815267" y="6040932"/>
              <a:ext cx="376732" cy="436067"/>
            </a:xfrm>
            <a:custGeom>
              <a:avLst/>
              <a:gdLst>
                <a:gd name="connsiteX0" fmla="*/ 0 w 376732"/>
                <a:gd name="connsiteY0" fmla="*/ 436067 h 436067"/>
                <a:gd name="connsiteX1" fmla="*/ 9753 w 376732"/>
                <a:gd name="connsiteY1" fmla="*/ 436067 h 436067"/>
                <a:gd name="connsiteX2" fmla="*/ 376733 w 376732"/>
                <a:gd name="connsiteY2" fmla="*/ 10567 h 436067"/>
                <a:gd name="connsiteX3" fmla="*/ 376733 w 376732"/>
                <a:gd name="connsiteY3" fmla="*/ 0 h 436067"/>
                <a:gd name="connsiteX4" fmla="*/ 0 w 376732"/>
                <a:gd name="connsiteY4" fmla="*/ 436067 h 43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32" h="436067">
                  <a:moveTo>
                    <a:pt x="0" y="436067"/>
                  </a:moveTo>
                  <a:lnTo>
                    <a:pt x="9753" y="436067"/>
                  </a:lnTo>
                  <a:cubicBezTo>
                    <a:pt x="122326" y="285293"/>
                    <a:pt x="234899" y="132487"/>
                    <a:pt x="376733" y="10567"/>
                  </a:cubicBezTo>
                  <a:lnTo>
                    <a:pt x="376733" y="0"/>
                  </a:lnTo>
                  <a:cubicBezTo>
                    <a:pt x="230835" y="124359"/>
                    <a:pt x="115417" y="281635"/>
                    <a:pt x="0" y="436067"/>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919DF8-3064-46FD-8F4B-28539956F10E}"/>
                </a:ext>
              </a:extLst>
            </p:cNvPr>
            <p:cNvSpPr/>
            <p:nvPr/>
          </p:nvSpPr>
          <p:spPr>
            <a:xfrm>
              <a:off x="4226994" y="380187"/>
              <a:ext cx="4560998" cy="6096812"/>
            </a:xfrm>
            <a:custGeom>
              <a:avLst/>
              <a:gdLst>
                <a:gd name="connsiteX0" fmla="*/ 4097702 w 4560998"/>
                <a:gd name="connsiteY0" fmla="*/ 5703418 h 6096812"/>
                <a:gd name="connsiteX1" fmla="*/ 3909946 w 4560998"/>
                <a:gd name="connsiteY1" fmla="*/ 5538826 h 6096812"/>
                <a:gd name="connsiteX2" fmla="*/ 3314570 w 4560998"/>
                <a:gd name="connsiteY2" fmla="*/ 4999533 h 6096812"/>
                <a:gd name="connsiteX3" fmla="*/ 2594023 w 4560998"/>
                <a:gd name="connsiteY3" fmla="*/ 4708957 h 6096812"/>
                <a:gd name="connsiteX4" fmla="*/ 1610535 w 4560998"/>
                <a:gd name="connsiteY4" fmla="*/ 4637431 h 6096812"/>
                <a:gd name="connsiteX5" fmla="*/ 1114727 w 4560998"/>
                <a:gd name="connsiteY5" fmla="*/ 4525671 h 6096812"/>
                <a:gd name="connsiteX6" fmla="*/ 676627 w 4560998"/>
                <a:gd name="connsiteY6" fmla="*/ 4317594 h 6096812"/>
                <a:gd name="connsiteX7" fmla="*/ 279981 w 4560998"/>
                <a:gd name="connsiteY7" fmla="*/ 4046931 h 6096812"/>
                <a:gd name="connsiteX8" fmla="*/ 19479 w 4560998"/>
                <a:gd name="connsiteY8" fmla="*/ 3649472 h 6096812"/>
                <a:gd name="connsiteX9" fmla="*/ 403527 w 4560998"/>
                <a:gd name="connsiteY9" fmla="*/ 2784247 h 6096812"/>
                <a:gd name="connsiteX10" fmla="*/ 997277 w 4560998"/>
                <a:gd name="connsiteY10" fmla="*/ 2003146 h 6096812"/>
                <a:gd name="connsiteX11" fmla="*/ 1143987 w 4560998"/>
                <a:gd name="connsiteY11" fmla="*/ 1806042 h 6096812"/>
                <a:gd name="connsiteX12" fmla="*/ 1234615 w 4560998"/>
                <a:gd name="connsiteY12" fmla="*/ 1698752 h 6096812"/>
                <a:gd name="connsiteX13" fmla="*/ 1308173 w 4560998"/>
                <a:gd name="connsiteY13" fmla="*/ 1617066 h 6096812"/>
                <a:gd name="connsiteX14" fmla="*/ 1465450 w 4560998"/>
                <a:gd name="connsiteY14" fmla="*/ 1442720 h 6096812"/>
                <a:gd name="connsiteX15" fmla="*/ 1665805 w 4560998"/>
                <a:gd name="connsiteY15" fmla="*/ 1267562 h 6096812"/>
                <a:gd name="connsiteX16" fmla="*/ 1854375 w 4560998"/>
                <a:gd name="connsiteY16" fmla="*/ 1128573 h 6096812"/>
                <a:gd name="connsiteX17" fmla="*/ 2080333 w 4560998"/>
                <a:gd name="connsiteY17" fmla="*/ 1007872 h 6096812"/>
                <a:gd name="connsiteX18" fmla="*/ 2566794 w 4560998"/>
                <a:gd name="connsiteY18" fmla="*/ 832307 h 6096812"/>
                <a:gd name="connsiteX19" fmla="*/ 3523866 w 4560998"/>
                <a:gd name="connsiteY19" fmla="*/ 558800 h 6096812"/>
                <a:gd name="connsiteX20" fmla="*/ 3940426 w 4560998"/>
                <a:gd name="connsiteY20" fmla="*/ 385674 h 6096812"/>
                <a:gd name="connsiteX21" fmla="*/ 4082259 w 4560998"/>
                <a:gd name="connsiteY21" fmla="*/ 149962 h 6096812"/>
                <a:gd name="connsiteX22" fmla="*/ 3892471 w 4560998"/>
                <a:gd name="connsiteY22" fmla="*/ 28854 h 6096812"/>
                <a:gd name="connsiteX23" fmla="*/ 3820131 w 4560998"/>
                <a:gd name="connsiteY23" fmla="*/ 0 h 6096812"/>
                <a:gd name="connsiteX24" fmla="*/ 3790465 w 4560998"/>
                <a:gd name="connsiteY24" fmla="*/ 0 h 6096812"/>
                <a:gd name="connsiteX25" fmla="*/ 3798593 w 4560998"/>
                <a:gd name="connsiteY25" fmla="*/ 3658 h 6096812"/>
                <a:gd name="connsiteX26" fmla="*/ 4018861 w 4560998"/>
                <a:gd name="connsiteY26" fmla="*/ 101194 h 6096812"/>
                <a:gd name="connsiteX27" fmla="*/ 4105018 w 4560998"/>
                <a:gd name="connsiteY27" fmla="*/ 219456 h 6096812"/>
                <a:gd name="connsiteX28" fmla="*/ 4003825 w 4560998"/>
                <a:gd name="connsiteY28" fmla="*/ 340157 h 6096812"/>
                <a:gd name="connsiteX29" fmla="*/ 3782337 w 4560998"/>
                <a:gd name="connsiteY29" fmla="*/ 453542 h 6096812"/>
                <a:gd name="connsiteX30" fmla="*/ 2836643 w 4560998"/>
                <a:gd name="connsiteY30" fmla="*/ 747370 h 6096812"/>
                <a:gd name="connsiteX31" fmla="*/ 2350995 w 4560998"/>
                <a:gd name="connsiteY31" fmla="*/ 891235 h 6096812"/>
                <a:gd name="connsiteX32" fmla="*/ 1919805 w 4560998"/>
                <a:gd name="connsiteY32" fmla="*/ 1081430 h 6096812"/>
                <a:gd name="connsiteX33" fmla="*/ 1541041 w 4560998"/>
                <a:gd name="connsiteY33" fmla="*/ 1358595 h 6096812"/>
                <a:gd name="connsiteX34" fmla="*/ 1379699 w 4560998"/>
                <a:gd name="connsiteY34" fmla="*/ 1519530 h 6096812"/>
                <a:gd name="connsiteX35" fmla="*/ 1228113 w 4560998"/>
                <a:gd name="connsiteY35" fmla="*/ 1694282 h 6096812"/>
                <a:gd name="connsiteX36" fmla="*/ 929408 w 4560998"/>
                <a:gd name="connsiteY36" fmla="*/ 2081174 h 6096812"/>
                <a:gd name="connsiteX37" fmla="*/ 630298 w 4560998"/>
                <a:gd name="connsiteY37" fmla="*/ 2480259 h 6096812"/>
                <a:gd name="connsiteX38" fmla="*/ 307210 w 4560998"/>
                <a:gd name="connsiteY38" fmla="*/ 2889911 h 6096812"/>
                <a:gd name="connsiteX39" fmla="*/ 58899 w 4560998"/>
                <a:gd name="connsiteY39" fmla="*/ 3251607 h 6096812"/>
                <a:gd name="connsiteX40" fmla="*/ 201546 w 4560998"/>
                <a:gd name="connsiteY40" fmla="*/ 3992067 h 6096812"/>
                <a:gd name="connsiteX41" fmla="*/ 965984 w 4560998"/>
                <a:gd name="connsiteY41" fmla="*/ 4474871 h 6096812"/>
                <a:gd name="connsiteX42" fmla="*/ 1882417 w 4560998"/>
                <a:gd name="connsiteY42" fmla="*/ 4671568 h 6096812"/>
                <a:gd name="connsiteX43" fmla="*/ 2375379 w 4560998"/>
                <a:gd name="connsiteY43" fmla="*/ 4699203 h 6096812"/>
                <a:gd name="connsiteX44" fmla="*/ 2845585 w 4560998"/>
                <a:gd name="connsiteY44" fmla="*/ 4765447 h 6096812"/>
                <a:gd name="connsiteX45" fmla="*/ 3546625 w 4560998"/>
                <a:gd name="connsiteY45" fmla="*/ 5201514 h 6096812"/>
                <a:gd name="connsiteX46" fmla="*/ 3844515 w 4560998"/>
                <a:gd name="connsiteY46" fmla="*/ 5486807 h 6096812"/>
                <a:gd name="connsiteX47" fmla="*/ 3995697 w 4560998"/>
                <a:gd name="connsiteY47" fmla="*/ 5628640 h 6096812"/>
                <a:gd name="connsiteX48" fmla="*/ 4179796 w 4560998"/>
                <a:gd name="connsiteY48" fmla="*/ 5796077 h 6096812"/>
                <a:gd name="connsiteX49" fmla="*/ 4287085 w 4560998"/>
                <a:gd name="connsiteY49" fmla="*/ 5885485 h 6096812"/>
                <a:gd name="connsiteX50" fmla="*/ 4419165 w 4560998"/>
                <a:gd name="connsiteY50" fmla="*/ 5991962 h 6096812"/>
                <a:gd name="connsiteX51" fmla="*/ 4548401 w 4560998"/>
                <a:gd name="connsiteY51" fmla="*/ 6096813 h 6096812"/>
                <a:gd name="connsiteX52" fmla="*/ 4560998 w 4560998"/>
                <a:gd name="connsiteY52" fmla="*/ 6096813 h 6096812"/>
                <a:gd name="connsiteX53" fmla="*/ 4259450 w 4560998"/>
                <a:gd name="connsiteY53" fmla="*/ 5853379 h 6096812"/>
                <a:gd name="connsiteX54" fmla="*/ 4097702 w 4560998"/>
                <a:gd name="connsiteY54" fmla="*/ 5703418 h 609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0998" h="6096812">
                  <a:moveTo>
                    <a:pt x="4097702" y="5703418"/>
                  </a:moveTo>
                  <a:cubicBezTo>
                    <a:pt x="4033898" y="5649773"/>
                    <a:pt x="3970093" y="5596941"/>
                    <a:pt x="3909946" y="5538826"/>
                  </a:cubicBezTo>
                  <a:cubicBezTo>
                    <a:pt x="3717313" y="5352695"/>
                    <a:pt x="3530369" y="5158842"/>
                    <a:pt x="3314570" y="4999533"/>
                  </a:cubicBezTo>
                  <a:cubicBezTo>
                    <a:pt x="3099991" y="4841037"/>
                    <a:pt x="2859809" y="4736592"/>
                    <a:pt x="2594023" y="4708957"/>
                  </a:cubicBezTo>
                  <a:cubicBezTo>
                    <a:pt x="2266871" y="4674819"/>
                    <a:pt x="1936874" y="4678477"/>
                    <a:pt x="1610535" y="4637431"/>
                  </a:cubicBezTo>
                  <a:cubicBezTo>
                    <a:pt x="1441879" y="4616298"/>
                    <a:pt x="1275255" y="4580941"/>
                    <a:pt x="1114727" y="4525671"/>
                  </a:cubicBezTo>
                  <a:cubicBezTo>
                    <a:pt x="962733" y="4473651"/>
                    <a:pt x="816429" y="4396435"/>
                    <a:pt x="676627" y="4317594"/>
                  </a:cubicBezTo>
                  <a:cubicBezTo>
                    <a:pt x="537232" y="4238752"/>
                    <a:pt x="404339" y="4148531"/>
                    <a:pt x="279981" y="4046931"/>
                  </a:cubicBezTo>
                  <a:cubicBezTo>
                    <a:pt x="150746" y="3941674"/>
                    <a:pt x="60931" y="3813251"/>
                    <a:pt x="19479" y="3649472"/>
                  </a:cubicBezTo>
                  <a:cubicBezTo>
                    <a:pt x="-66678" y="3307283"/>
                    <a:pt x="209674" y="3026055"/>
                    <a:pt x="403527" y="2784247"/>
                  </a:cubicBezTo>
                  <a:cubicBezTo>
                    <a:pt x="608352" y="2529027"/>
                    <a:pt x="802205" y="2265680"/>
                    <a:pt x="997277" y="2003146"/>
                  </a:cubicBezTo>
                  <a:cubicBezTo>
                    <a:pt x="1046045" y="1937309"/>
                    <a:pt x="1094813" y="1871472"/>
                    <a:pt x="1143987" y="1806042"/>
                  </a:cubicBezTo>
                  <a:cubicBezTo>
                    <a:pt x="1172435" y="1768246"/>
                    <a:pt x="1201290" y="1732483"/>
                    <a:pt x="1234615" y="1698752"/>
                  </a:cubicBezTo>
                  <a:cubicBezTo>
                    <a:pt x="1260218" y="1672742"/>
                    <a:pt x="1289885" y="1648765"/>
                    <a:pt x="1308173" y="1617066"/>
                  </a:cubicBezTo>
                  <a:cubicBezTo>
                    <a:pt x="1346781" y="1550822"/>
                    <a:pt x="1411805" y="1497178"/>
                    <a:pt x="1465450" y="1442720"/>
                  </a:cubicBezTo>
                  <a:cubicBezTo>
                    <a:pt x="1528442" y="1378915"/>
                    <a:pt x="1594685" y="1322019"/>
                    <a:pt x="1665805" y="1267562"/>
                  </a:cubicBezTo>
                  <a:cubicBezTo>
                    <a:pt x="1728391" y="1219606"/>
                    <a:pt x="1786913" y="1170026"/>
                    <a:pt x="1854375" y="1128573"/>
                  </a:cubicBezTo>
                  <a:cubicBezTo>
                    <a:pt x="1927121" y="1083869"/>
                    <a:pt x="2003523" y="1044448"/>
                    <a:pt x="2080333" y="1007872"/>
                  </a:cubicBezTo>
                  <a:cubicBezTo>
                    <a:pt x="2236797" y="933094"/>
                    <a:pt x="2400983" y="881888"/>
                    <a:pt x="2566794" y="832307"/>
                  </a:cubicBezTo>
                  <a:cubicBezTo>
                    <a:pt x="2885005" y="737616"/>
                    <a:pt x="3208499" y="662026"/>
                    <a:pt x="3523866" y="558800"/>
                  </a:cubicBezTo>
                  <a:cubicBezTo>
                    <a:pt x="3667325" y="512064"/>
                    <a:pt x="3807533" y="457200"/>
                    <a:pt x="3940426" y="385674"/>
                  </a:cubicBezTo>
                  <a:cubicBezTo>
                    <a:pt x="4033491" y="335686"/>
                    <a:pt x="4169229" y="268630"/>
                    <a:pt x="4082259" y="149962"/>
                  </a:cubicBezTo>
                  <a:cubicBezTo>
                    <a:pt x="4036743" y="88189"/>
                    <a:pt x="3961559" y="55270"/>
                    <a:pt x="3892471" y="28854"/>
                  </a:cubicBezTo>
                  <a:cubicBezTo>
                    <a:pt x="3868087" y="19507"/>
                    <a:pt x="3844109" y="9754"/>
                    <a:pt x="3820131" y="0"/>
                  </a:cubicBezTo>
                  <a:lnTo>
                    <a:pt x="3790465" y="0"/>
                  </a:lnTo>
                  <a:cubicBezTo>
                    <a:pt x="3793309" y="1219"/>
                    <a:pt x="3795747" y="2438"/>
                    <a:pt x="3798593" y="3658"/>
                  </a:cubicBezTo>
                  <a:cubicBezTo>
                    <a:pt x="3873777" y="34950"/>
                    <a:pt x="3950586" y="54864"/>
                    <a:pt x="4018861" y="101194"/>
                  </a:cubicBezTo>
                  <a:cubicBezTo>
                    <a:pt x="4056657" y="127203"/>
                    <a:pt x="4101361" y="170688"/>
                    <a:pt x="4105018" y="219456"/>
                  </a:cubicBezTo>
                  <a:cubicBezTo>
                    <a:pt x="4109489" y="280416"/>
                    <a:pt x="4047715" y="313334"/>
                    <a:pt x="4003825" y="340157"/>
                  </a:cubicBezTo>
                  <a:cubicBezTo>
                    <a:pt x="3933111" y="383235"/>
                    <a:pt x="3858333" y="420218"/>
                    <a:pt x="3782337" y="453542"/>
                  </a:cubicBezTo>
                  <a:cubicBezTo>
                    <a:pt x="3480381" y="586435"/>
                    <a:pt x="3153635" y="659994"/>
                    <a:pt x="2836643" y="747370"/>
                  </a:cubicBezTo>
                  <a:cubicBezTo>
                    <a:pt x="2673677" y="792074"/>
                    <a:pt x="2511523" y="838810"/>
                    <a:pt x="2350995" y="891235"/>
                  </a:cubicBezTo>
                  <a:cubicBezTo>
                    <a:pt x="2201034" y="940003"/>
                    <a:pt x="2057981" y="1005027"/>
                    <a:pt x="1919805" y="1081430"/>
                  </a:cubicBezTo>
                  <a:cubicBezTo>
                    <a:pt x="1783661" y="1156614"/>
                    <a:pt x="1656051" y="1254150"/>
                    <a:pt x="1541041" y="1358595"/>
                  </a:cubicBezTo>
                  <a:cubicBezTo>
                    <a:pt x="1484957" y="1409395"/>
                    <a:pt x="1432531" y="1464666"/>
                    <a:pt x="1379699" y="1519530"/>
                  </a:cubicBezTo>
                  <a:cubicBezTo>
                    <a:pt x="1324835" y="1576019"/>
                    <a:pt x="1283383" y="1638605"/>
                    <a:pt x="1228113" y="1694282"/>
                  </a:cubicBezTo>
                  <a:cubicBezTo>
                    <a:pt x="1114321" y="1808480"/>
                    <a:pt x="1025319" y="1951939"/>
                    <a:pt x="929408" y="2081174"/>
                  </a:cubicBezTo>
                  <a:cubicBezTo>
                    <a:pt x="830247" y="2214474"/>
                    <a:pt x="731085" y="2348179"/>
                    <a:pt x="630298" y="2480259"/>
                  </a:cubicBezTo>
                  <a:cubicBezTo>
                    <a:pt x="525040" y="2618842"/>
                    <a:pt x="417344" y="2755392"/>
                    <a:pt x="307210" y="2889911"/>
                  </a:cubicBezTo>
                  <a:cubicBezTo>
                    <a:pt x="213738" y="3004109"/>
                    <a:pt x="121079" y="3116275"/>
                    <a:pt x="58899" y="3251607"/>
                  </a:cubicBezTo>
                  <a:cubicBezTo>
                    <a:pt x="-56112" y="3501136"/>
                    <a:pt x="378" y="3803091"/>
                    <a:pt x="201546" y="3992067"/>
                  </a:cubicBezTo>
                  <a:cubicBezTo>
                    <a:pt x="421002" y="4198112"/>
                    <a:pt x="694915" y="4349699"/>
                    <a:pt x="965984" y="4474871"/>
                  </a:cubicBezTo>
                  <a:cubicBezTo>
                    <a:pt x="1252903" y="4607357"/>
                    <a:pt x="1570301" y="4649623"/>
                    <a:pt x="1882417" y="4671568"/>
                  </a:cubicBezTo>
                  <a:cubicBezTo>
                    <a:pt x="2046602" y="4683354"/>
                    <a:pt x="2210787" y="4689043"/>
                    <a:pt x="2375379" y="4699203"/>
                  </a:cubicBezTo>
                  <a:cubicBezTo>
                    <a:pt x="2533875" y="4709363"/>
                    <a:pt x="2692778" y="4720336"/>
                    <a:pt x="2845585" y="4765447"/>
                  </a:cubicBezTo>
                  <a:cubicBezTo>
                    <a:pt x="3113402" y="4844695"/>
                    <a:pt x="3341393" y="5016602"/>
                    <a:pt x="3546625" y="5201514"/>
                  </a:cubicBezTo>
                  <a:cubicBezTo>
                    <a:pt x="3648631" y="5293767"/>
                    <a:pt x="3746167" y="5390490"/>
                    <a:pt x="3844515" y="5486807"/>
                  </a:cubicBezTo>
                  <a:cubicBezTo>
                    <a:pt x="3894097" y="5535168"/>
                    <a:pt x="3942458" y="5584343"/>
                    <a:pt x="3995697" y="5628640"/>
                  </a:cubicBezTo>
                  <a:cubicBezTo>
                    <a:pt x="4059501" y="5682285"/>
                    <a:pt x="4126964" y="5731866"/>
                    <a:pt x="4179796" y="5796077"/>
                  </a:cubicBezTo>
                  <a:cubicBezTo>
                    <a:pt x="4208650" y="5830621"/>
                    <a:pt x="4252134" y="5857443"/>
                    <a:pt x="4287085" y="5885485"/>
                  </a:cubicBezTo>
                  <a:cubicBezTo>
                    <a:pt x="4330977" y="5920842"/>
                    <a:pt x="4375274" y="5956605"/>
                    <a:pt x="4419165" y="5991962"/>
                  </a:cubicBezTo>
                  <a:cubicBezTo>
                    <a:pt x="4462244" y="6026912"/>
                    <a:pt x="4505322" y="6061863"/>
                    <a:pt x="4548401" y="6096813"/>
                  </a:cubicBezTo>
                  <a:lnTo>
                    <a:pt x="4560998" y="6096813"/>
                  </a:lnTo>
                  <a:cubicBezTo>
                    <a:pt x="4460618" y="6015533"/>
                    <a:pt x="4360237" y="5934253"/>
                    <a:pt x="4259450" y="5853379"/>
                  </a:cubicBezTo>
                  <a:cubicBezTo>
                    <a:pt x="4201334" y="5806237"/>
                    <a:pt x="4155412" y="5751779"/>
                    <a:pt x="4097702" y="5703418"/>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355E7B8-14C7-474F-9295-44D1747E0CC3}"/>
                </a:ext>
              </a:extLst>
            </p:cNvPr>
            <p:cNvSpPr/>
            <p:nvPr/>
          </p:nvSpPr>
          <p:spPr>
            <a:xfrm>
              <a:off x="406" y="381000"/>
              <a:ext cx="4935727" cy="4898339"/>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2B9F4BF-2065-4389-806E-83E7ACF25DCF}"/>
                </a:ext>
              </a:extLst>
            </p:cNvPr>
            <p:cNvSpPr/>
            <p:nvPr/>
          </p:nvSpPr>
          <p:spPr>
            <a:xfrm>
              <a:off x="4015935" y="381000"/>
              <a:ext cx="4628192" cy="6095187"/>
            </a:xfrm>
            <a:custGeom>
              <a:avLst/>
              <a:gdLst>
                <a:gd name="connsiteX0" fmla="*/ 3957227 w 4628192"/>
                <a:gd name="connsiteY0" fmla="*/ 5558740 h 6095187"/>
                <a:gd name="connsiteX1" fmla="*/ 3613819 w 4628192"/>
                <a:gd name="connsiteY1" fmla="*/ 5258004 h 6095187"/>
                <a:gd name="connsiteX2" fmla="*/ 3234241 w 4628192"/>
                <a:gd name="connsiteY2" fmla="*/ 4993031 h 6095187"/>
                <a:gd name="connsiteX3" fmla="*/ 2358043 w 4628192"/>
                <a:gd name="connsiteY3" fmla="*/ 4804868 h 6095187"/>
                <a:gd name="connsiteX4" fmla="*/ 1355860 w 4628192"/>
                <a:gd name="connsiteY4" fmla="*/ 4662221 h 6095187"/>
                <a:gd name="connsiteX5" fmla="*/ 892564 w 4628192"/>
                <a:gd name="connsiteY5" fmla="*/ 4448861 h 6095187"/>
                <a:gd name="connsiteX6" fmla="*/ 479662 w 4628192"/>
                <a:gd name="connsiteY6" fmla="*/ 4202583 h 6095187"/>
                <a:gd name="connsiteX7" fmla="*/ 8238 w 4628192"/>
                <a:gd name="connsiteY7" fmla="*/ 3437331 h 6095187"/>
                <a:gd name="connsiteX8" fmla="*/ 205748 w 4628192"/>
                <a:gd name="connsiteY8" fmla="*/ 2997606 h 6095187"/>
                <a:gd name="connsiteX9" fmla="*/ 553627 w 4628192"/>
                <a:gd name="connsiteY9" fmla="*/ 2636723 h 6095187"/>
                <a:gd name="connsiteX10" fmla="*/ 1154286 w 4628192"/>
                <a:gd name="connsiteY10" fmla="*/ 1869440 h 6095187"/>
                <a:gd name="connsiteX11" fmla="*/ 1822001 w 4628192"/>
                <a:gd name="connsiteY11" fmla="*/ 1148080 h 6095187"/>
                <a:gd name="connsiteX12" fmla="*/ 2713237 w 4628192"/>
                <a:gd name="connsiteY12" fmla="*/ 730301 h 6095187"/>
                <a:gd name="connsiteX13" fmla="*/ 3619915 w 4628192"/>
                <a:gd name="connsiteY13" fmla="*/ 436474 h 6095187"/>
                <a:gd name="connsiteX14" fmla="*/ 3851969 w 4628192"/>
                <a:gd name="connsiteY14" fmla="*/ 213360 h 6095187"/>
                <a:gd name="connsiteX15" fmla="*/ 3684126 w 4628192"/>
                <a:gd name="connsiteY15" fmla="*/ 0 h 6095187"/>
                <a:gd name="connsiteX16" fmla="*/ 3665431 w 4628192"/>
                <a:gd name="connsiteY16" fmla="*/ 0 h 6095187"/>
                <a:gd name="connsiteX17" fmla="*/ 3698350 w 4628192"/>
                <a:gd name="connsiteY17" fmla="*/ 21539 h 6095187"/>
                <a:gd name="connsiteX18" fmla="*/ 3839777 w 4628192"/>
                <a:gd name="connsiteY18" fmla="*/ 239776 h 6095187"/>
                <a:gd name="connsiteX19" fmla="*/ 3676811 w 4628192"/>
                <a:gd name="connsiteY19" fmla="*/ 400304 h 6095187"/>
                <a:gd name="connsiteX20" fmla="*/ 3457761 w 4628192"/>
                <a:gd name="connsiteY20" fmla="*/ 495402 h 6095187"/>
                <a:gd name="connsiteX21" fmla="*/ 2986743 w 4628192"/>
                <a:gd name="connsiteY21" fmla="*/ 640486 h 6095187"/>
                <a:gd name="connsiteX22" fmla="*/ 2496625 w 4628192"/>
                <a:gd name="connsiteY22" fmla="*/ 790854 h 6095187"/>
                <a:gd name="connsiteX23" fmla="*/ 1713492 w 4628192"/>
                <a:gd name="connsiteY23" fmla="*/ 1227734 h 6095187"/>
                <a:gd name="connsiteX24" fmla="*/ 1090887 w 4628192"/>
                <a:gd name="connsiteY24" fmla="*/ 1946656 h 6095187"/>
                <a:gd name="connsiteX25" fmla="*/ 446337 w 4628192"/>
                <a:gd name="connsiteY25" fmla="*/ 2737104 h 6095187"/>
                <a:gd name="connsiteX26" fmla="*/ 127719 w 4628192"/>
                <a:gd name="connsiteY26" fmla="*/ 3077667 h 6095187"/>
                <a:gd name="connsiteX27" fmla="*/ 110 w 4628192"/>
                <a:gd name="connsiteY27" fmla="*/ 3454400 h 6095187"/>
                <a:gd name="connsiteX28" fmla="*/ 384158 w 4628192"/>
                <a:gd name="connsiteY28" fmla="*/ 4137558 h 6095187"/>
                <a:gd name="connsiteX29" fmla="*/ 1207118 w 4628192"/>
                <a:gd name="connsiteY29" fmla="*/ 4610608 h 6095187"/>
                <a:gd name="connsiteX30" fmla="*/ 1661067 w 4628192"/>
                <a:gd name="connsiteY30" fmla="*/ 4754880 h 6095187"/>
                <a:gd name="connsiteX31" fmla="*/ 2138181 w 4628192"/>
                <a:gd name="connsiteY31" fmla="*/ 4802429 h 6095187"/>
                <a:gd name="connsiteX32" fmla="*/ 3103381 w 4628192"/>
                <a:gd name="connsiteY32" fmla="*/ 4941418 h 6095187"/>
                <a:gd name="connsiteX33" fmla="*/ 3502871 w 4628192"/>
                <a:gd name="connsiteY33" fmla="*/ 5184445 h 6095187"/>
                <a:gd name="connsiteX34" fmla="*/ 3885294 w 4628192"/>
                <a:gd name="connsiteY34" fmla="*/ 5497780 h 6095187"/>
                <a:gd name="connsiteX35" fmla="*/ 4229109 w 4628192"/>
                <a:gd name="connsiteY35" fmla="*/ 5789168 h 6095187"/>
                <a:gd name="connsiteX36" fmla="*/ 4615594 w 4628192"/>
                <a:gd name="connsiteY36" fmla="*/ 6095188 h 6095187"/>
                <a:gd name="connsiteX37" fmla="*/ 4628193 w 4628192"/>
                <a:gd name="connsiteY37" fmla="*/ 6095188 h 6095187"/>
                <a:gd name="connsiteX38" fmla="*/ 4323393 w 4628192"/>
                <a:gd name="connsiteY38" fmla="*/ 5851348 h 6095187"/>
                <a:gd name="connsiteX39" fmla="*/ 3957227 w 4628192"/>
                <a:gd name="connsiteY39" fmla="*/ 5558740 h 609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8192" h="6095187">
                  <a:moveTo>
                    <a:pt x="3957227" y="5558740"/>
                  </a:moveTo>
                  <a:cubicBezTo>
                    <a:pt x="3845467" y="5453482"/>
                    <a:pt x="3736145" y="5351069"/>
                    <a:pt x="3613819" y="5258004"/>
                  </a:cubicBezTo>
                  <a:cubicBezTo>
                    <a:pt x="3491493" y="5164938"/>
                    <a:pt x="3369979" y="5065776"/>
                    <a:pt x="3234241" y="4993031"/>
                  </a:cubicBezTo>
                  <a:cubicBezTo>
                    <a:pt x="2966017" y="4849572"/>
                    <a:pt x="2656341" y="4820311"/>
                    <a:pt x="2358043" y="4804868"/>
                  </a:cubicBezTo>
                  <a:cubicBezTo>
                    <a:pt x="2017886" y="4787392"/>
                    <a:pt x="1679761" y="4780484"/>
                    <a:pt x="1355860" y="4662221"/>
                  </a:cubicBezTo>
                  <a:cubicBezTo>
                    <a:pt x="1196145" y="4604106"/>
                    <a:pt x="1043745" y="4526484"/>
                    <a:pt x="892564" y="4448861"/>
                  </a:cubicBezTo>
                  <a:cubicBezTo>
                    <a:pt x="749918" y="4375303"/>
                    <a:pt x="610116" y="4296868"/>
                    <a:pt x="479662" y="4202583"/>
                  </a:cubicBezTo>
                  <a:cubicBezTo>
                    <a:pt x="230132" y="4021328"/>
                    <a:pt x="2142" y="3764077"/>
                    <a:pt x="8238" y="3437331"/>
                  </a:cubicBezTo>
                  <a:cubicBezTo>
                    <a:pt x="11489" y="3265018"/>
                    <a:pt x="92769" y="3122371"/>
                    <a:pt x="205748" y="2997606"/>
                  </a:cubicBezTo>
                  <a:cubicBezTo>
                    <a:pt x="317915" y="2874061"/>
                    <a:pt x="438615" y="2757830"/>
                    <a:pt x="553627" y="2636723"/>
                  </a:cubicBezTo>
                  <a:cubicBezTo>
                    <a:pt x="779179" y="2400198"/>
                    <a:pt x="966529" y="2136445"/>
                    <a:pt x="1154286" y="1869440"/>
                  </a:cubicBezTo>
                  <a:cubicBezTo>
                    <a:pt x="1344075" y="1599590"/>
                    <a:pt x="1562718" y="1352499"/>
                    <a:pt x="1822001" y="1148080"/>
                  </a:cubicBezTo>
                  <a:cubicBezTo>
                    <a:pt x="2086161" y="939597"/>
                    <a:pt x="2395431" y="827837"/>
                    <a:pt x="2713237" y="730301"/>
                  </a:cubicBezTo>
                  <a:cubicBezTo>
                    <a:pt x="3016005" y="637642"/>
                    <a:pt x="3329339" y="564896"/>
                    <a:pt x="3619915" y="436474"/>
                  </a:cubicBezTo>
                  <a:cubicBezTo>
                    <a:pt x="3717045" y="393395"/>
                    <a:pt x="3837339" y="330810"/>
                    <a:pt x="3851969" y="213360"/>
                  </a:cubicBezTo>
                  <a:cubicBezTo>
                    <a:pt x="3863755" y="119482"/>
                    <a:pt x="3766219" y="49581"/>
                    <a:pt x="3684126" y="0"/>
                  </a:cubicBezTo>
                  <a:lnTo>
                    <a:pt x="3665431" y="0"/>
                  </a:lnTo>
                  <a:cubicBezTo>
                    <a:pt x="3676405" y="6909"/>
                    <a:pt x="3687377" y="13818"/>
                    <a:pt x="3698350" y="21539"/>
                  </a:cubicBezTo>
                  <a:cubicBezTo>
                    <a:pt x="3775159" y="73558"/>
                    <a:pt x="3863349" y="134518"/>
                    <a:pt x="3839777" y="239776"/>
                  </a:cubicBezTo>
                  <a:cubicBezTo>
                    <a:pt x="3822302" y="316992"/>
                    <a:pt x="3741022" y="365760"/>
                    <a:pt x="3676811" y="400304"/>
                  </a:cubicBezTo>
                  <a:cubicBezTo>
                    <a:pt x="3607317" y="438099"/>
                    <a:pt x="3531726" y="467360"/>
                    <a:pt x="3457761" y="495402"/>
                  </a:cubicBezTo>
                  <a:cubicBezTo>
                    <a:pt x="3304955" y="553517"/>
                    <a:pt x="3143207" y="593750"/>
                    <a:pt x="2986743" y="640486"/>
                  </a:cubicBezTo>
                  <a:cubicBezTo>
                    <a:pt x="2822965" y="689254"/>
                    <a:pt x="2659185" y="737210"/>
                    <a:pt x="2496625" y="790854"/>
                  </a:cubicBezTo>
                  <a:cubicBezTo>
                    <a:pt x="2206455" y="886358"/>
                    <a:pt x="1945547" y="1027379"/>
                    <a:pt x="1713492" y="1227734"/>
                  </a:cubicBezTo>
                  <a:cubicBezTo>
                    <a:pt x="1470465" y="1437437"/>
                    <a:pt x="1273767" y="1684122"/>
                    <a:pt x="1090887" y="1946656"/>
                  </a:cubicBezTo>
                  <a:cubicBezTo>
                    <a:pt x="894596" y="2228291"/>
                    <a:pt x="684894" y="2490826"/>
                    <a:pt x="446337" y="2737104"/>
                  </a:cubicBezTo>
                  <a:cubicBezTo>
                    <a:pt x="339454" y="2847645"/>
                    <a:pt x="219566" y="2954122"/>
                    <a:pt x="127719" y="3077667"/>
                  </a:cubicBezTo>
                  <a:cubicBezTo>
                    <a:pt x="45220" y="3189021"/>
                    <a:pt x="2548" y="3315818"/>
                    <a:pt x="110" y="3454400"/>
                  </a:cubicBezTo>
                  <a:cubicBezTo>
                    <a:pt x="-5173" y="3736035"/>
                    <a:pt x="180958" y="3965245"/>
                    <a:pt x="384158" y="4137558"/>
                  </a:cubicBezTo>
                  <a:cubicBezTo>
                    <a:pt x="623527" y="4340759"/>
                    <a:pt x="922231" y="4484624"/>
                    <a:pt x="1207118" y="4610608"/>
                  </a:cubicBezTo>
                  <a:cubicBezTo>
                    <a:pt x="1353422" y="4675226"/>
                    <a:pt x="1504196" y="4725213"/>
                    <a:pt x="1661067" y="4754880"/>
                  </a:cubicBezTo>
                  <a:cubicBezTo>
                    <a:pt x="1818343" y="4784548"/>
                    <a:pt x="1978871" y="4794708"/>
                    <a:pt x="2138181" y="4802429"/>
                  </a:cubicBezTo>
                  <a:cubicBezTo>
                    <a:pt x="2463301" y="4818685"/>
                    <a:pt x="2795329" y="4822343"/>
                    <a:pt x="3103381" y="4941418"/>
                  </a:cubicBezTo>
                  <a:cubicBezTo>
                    <a:pt x="3252123" y="4998720"/>
                    <a:pt x="3376075" y="5090160"/>
                    <a:pt x="3502871" y="5184445"/>
                  </a:cubicBezTo>
                  <a:cubicBezTo>
                    <a:pt x="3635358" y="5282794"/>
                    <a:pt x="3767031" y="5382362"/>
                    <a:pt x="3885294" y="5497780"/>
                  </a:cubicBezTo>
                  <a:cubicBezTo>
                    <a:pt x="3993803" y="5604256"/>
                    <a:pt x="4108407" y="5697728"/>
                    <a:pt x="4229109" y="5789168"/>
                  </a:cubicBezTo>
                  <a:cubicBezTo>
                    <a:pt x="4359969" y="5888330"/>
                    <a:pt x="4487578" y="5992368"/>
                    <a:pt x="4615594" y="6095188"/>
                  </a:cubicBezTo>
                  <a:lnTo>
                    <a:pt x="4628193" y="6095188"/>
                  </a:lnTo>
                  <a:cubicBezTo>
                    <a:pt x="4526593" y="6013501"/>
                    <a:pt x="4425400" y="5932221"/>
                    <a:pt x="4323393" y="5851348"/>
                  </a:cubicBezTo>
                  <a:cubicBezTo>
                    <a:pt x="4200661" y="5755031"/>
                    <a:pt x="4071425" y="5666029"/>
                    <a:pt x="3957227" y="555874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E2C1EE-4F7F-4074-8B2E-BB808F3F06C9}"/>
                </a:ext>
              </a:extLst>
            </p:cNvPr>
            <p:cNvSpPr/>
            <p:nvPr/>
          </p:nvSpPr>
          <p:spPr>
            <a:xfrm>
              <a:off x="406" y="380999"/>
              <a:ext cx="5151119" cy="5034076"/>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3CE6E6E-537B-46BF-B4AF-A3849072C820}"/>
                </a:ext>
              </a:extLst>
            </p:cNvPr>
            <p:cNvSpPr/>
            <p:nvPr/>
          </p:nvSpPr>
          <p:spPr>
            <a:xfrm>
              <a:off x="0" y="5974283"/>
              <a:ext cx="2556256" cy="503122"/>
            </a:xfrm>
            <a:custGeom>
              <a:avLst/>
              <a:gdLst>
                <a:gd name="connsiteX0" fmla="*/ 2073453 w 2556256"/>
                <a:gd name="connsiteY0" fmla="*/ 276352 h 503122"/>
                <a:gd name="connsiteX1" fmla="*/ 1312266 w 2556256"/>
                <a:gd name="connsiteY1" fmla="*/ 245872 h 503122"/>
                <a:gd name="connsiteX2" fmla="*/ 917651 w 2556256"/>
                <a:gd name="connsiteY2" fmla="*/ 240995 h 503122"/>
                <a:gd name="connsiteX3" fmla="*/ 513690 w 2556256"/>
                <a:gd name="connsiteY3" fmla="*/ 167843 h 503122"/>
                <a:gd name="connsiteX4" fmla="*/ 0 w 2556256"/>
                <a:gd name="connsiteY4" fmla="*/ 0 h 503122"/>
                <a:gd name="connsiteX5" fmla="*/ 0 w 2556256"/>
                <a:gd name="connsiteY5" fmla="*/ 8128 h 503122"/>
                <a:gd name="connsiteX6" fmla="*/ 1185875 w 2556256"/>
                <a:gd name="connsiteY6" fmla="*/ 257657 h 503122"/>
                <a:gd name="connsiteX7" fmla="*/ 1977542 w 2556256"/>
                <a:gd name="connsiteY7" fmla="*/ 266598 h 503122"/>
                <a:gd name="connsiteX8" fmla="*/ 2331110 w 2556256"/>
                <a:gd name="connsiteY8" fmla="*/ 383641 h 503122"/>
                <a:gd name="connsiteX9" fmla="*/ 2543251 w 2556256"/>
                <a:gd name="connsiteY9" fmla="*/ 503123 h 503122"/>
                <a:gd name="connsiteX10" fmla="*/ 2556256 w 2556256"/>
                <a:gd name="connsiteY10" fmla="*/ 503123 h 503122"/>
                <a:gd name="connsiteX11" fmla="*/ 2385162 w 2556256"/>
                <a:gd name="connsiteY11" fmla="*/ 402336 h 503122"/>
                <a:gd name="connsiteX12" fmla="*/ 2073453 w 2556256"/>
                <a:gd name="connsiteY12" fmla="*/ 276352 h 5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6256" h="503122">
                  <a:moveTo>
                    <a:pt x="2073453" y="276352"/>
                  </a:moveTo>
                  <a:cubicBezTo>
                    <a:pt x="1826362" y="213360"/>
                    <a:pt x="1563827" y="236118"/>
                    <a:pt x="1312266" y="245872"/>
                  </a:cubicBezTo>
                  <a:cubicBezTo>
                    <a:pt x="1180592" y="250749"/>
                    <a:pt x="1048512" y="254406"/>
                    <a:pt x="917651" y="240995"/>
                  </a:cubicBezTo>
                  <a:cubicBezTo>
                    <a:pt x="781507" y="227177"/>
                    <a:pt x="646582" y="200761"/>
                    <a:pt x="513690" y="167843"/>
                  </a:cubicBezTo>
                  <a:cubicBezTo>
                    <a:pt x="338531" y="124358"/>
                    <a:pt x="167843" y="66243"/>
                    <a:pt x="0" y="0"/>
                  </a:cubicBezTo>
                  <a:lnTo>
                    <a:pt x="0" y="8128"/>
                  </a:lnTo>
                  <a:cubicBezTo>
                    <a:pt x="379578" y="156870"/>
                    <a:pt x="775411" y="264160"/>
                    <a:pt x="1185875" y="257657"/>
                  </a:cubicBezTo>
                  <a:cubicBezTo>
                    <a:pt x="1450442" y="253593"/>
                    <a:pt x="1714195" y="225958"/>
                    <a:pt x="1977542" y="266598"/>
                  </a:cubicBezTo>
                  <a:cubicBezTo>
                    <a:pt x="2102307" y="285699"/>
                    <a:pt x="2217725" y="327965"/>
                    <a:pt x="2331110" y="383641"/>
                  </a:cubicBezTo>
                  <a:cubicBezTo>
                    <a:pt x="2404669" y="419811"/>
                    <a:pt x="2476195" y="458013"/>
                    <a:pt x="2543251" y="503123"/>
                  </a:cubicBezTo>
                  <a:lnTo>
                    <a:pt x="2556256" y="503123"/>
                  </a:lnTo>
                  <a:cubicBezTo>
                    <a:pt x="2501798" y="466141"/>
                    <a:pt x="2444496" y="433629"/>
                    <a:pt x="2385162" y="402336"/>
                  </a:cubicBezTo>
                  <a:cubicBezTo>
                    <a:pt x="2285594" y="349097"/>
                    <a:pt x="2182774" y="303987"/>
                    <a:pt x="2073453" y="276352"/>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9C98351-C24D-43F4-BE7A-7685433DD24F}"/>
                </a:ext>
              </a:extLst>
            </p:cNvPr>
            <p:cNvSpPr/>
            <p:nvPr/>
          </p:nvSpPr>
          <p:spPr>
            <a:xfrm>
              <a:off x="9155787" y="380999"/>
              <a:ext cx="3034992" cy="1489862"/>
            </a:xfrm>
            <a:custGeom>
              <a:avLst/>
              <a:gdLst>
                <a:gd name="connsiteX0" fmla="*/ 2506673 w 3034992"/>
                <a:gd name="connsiteY0" fmla="*/ 1375258 h 1489862"/>
                <a:gd name="connsiteX1" fmla="*/ 2270148 w 3034992"/>
                <a:gd name="connsiteY1" fmla="*/ 1313891 h 1489862"/>
                <a:gd name="connsiteX2" fmla="*/ 1345182 w 3034992"/>
                <a:gd name="connsiteY2" fmla="*/ 914806 h 1489862"/>
                <a:gd name="connsiteX3" fmla="*/ 889608 w 3034992"/>
                <a:gd name="connsiteY3" fmla="*/ 704291 h 1489862"/>
                <a:gd name="connsiteX4" fmla="*/ 443380 w 3034992"/>
                <a:gd name="connsiteY4" fmla="*/ 521818 h 1489862"/>
                <a:gd name="connsiteX5" fmla="*/ 243432 w 3034992"/>
                <a:gd name="connsiteY5" fmla="*/ 425907 h 1489862"/>
                <a:gd name="connsiteX6" fmla="*/ 143864 w 3034992"/>
                <a:gd name="connsiteY6" fmla="*/ 370637 h 1489862"/>
                <a:gd name="connsiteX7" fmla="*/ 19912 w 3034992"/>
                <a:gd name="connsiteY7" fmla="*/ 284886 h 1489862"/>
                <a:gd name="connsiteX8" fmla="*/ 120292 w 3034992"/>
                <a:gd name="connsiteY8" fmla="*/ 105258 h 1489862"/>
                <a:gd name="connsiteX9" fmla="*/ 340561 w 3034992"/>
                <a:gd name="connsiteY9" fmla="*/ 12192 h 1489862"/>
                <a:gd name="connsiteX10" fmla="*/ 381608 w 3034992"/>
                <a:gd name="connsiteY10" fmla="*/ 0 h 1489862"/>
                <a:gd name="connsiteX11" fmla="*/ 353972 w 3034992"/>
                <a:gd name="connsiteY11" fmla="*/ 0 h 1489862"/>
                <a:gd name="connsiteX12" fmla="*/ 305611 w 3034992"/>
                <a:gd name="connsiteY12" fmla="*/ 15037 h 1489862"/>
                <a:gd name="connsiteX13" fmla="*/ 130859 w 3034992"/>
                <a:gd name="connsiteY13" fmla="*/ 89814 h 1489862"/>
                <a:gd name="connsiteX14" fmla="*/ 9752 w 3034992"/>
                <a:gd name="connsiteY14" fmla="*/ 185318 h 1489862"/>
                <a:gd name="connsiteX15" fmla="*/ 172312 w 3034992"/>
                <a:gd name="connsiteY15" fmla="*/ 396646 h 1489862"/>
                <a:gd name="connsiteX16" fmla="*/ 575460 w 3034992"/>
                <a:gd name="connsiteY16" fmla="*/ 585622 h 1489862"/>
                <a:gd name="connsiteX17" fmla="*/ 1503272 w 3034992"/>
                <a:gd name="connsiteY17" fmla="*/ 999744 h 1489862"/>
                <a:gd name="connsiteX18" fmla="*/ 2392068 w 3034992"/>
                <a:gd name="connsiteY18" fmla="*/ 1356970 h 1489862"/>
                <a:gd name="connsiteX19" fmla="*/ 2484728 w 3034992"/>
                <a:gd name="connsiteY19" fmla="*/ 1378915 h 1489862"/>
                <a:gd name="connsiteX20" fmla="*/ 2596488 w 3034992"/>
                <a:gd name="connsiteY20" fmla="*/ 1405738 h 1489862"/>
                <a:gd name="connsiteX21" fmla="*/ 2761080 w 3034992"/>
                <a:gd name="connsiteY21" fmla="*/ 1440282 h 1489862"/>
                <a:gd name="connsiteX22" fmla="*/ 3034993 w 3034992"/>
                <a:gd name="connsiteY22" fmla="*/ 1489862 h 1489862"/>
                <a:gd name="connsiteX23" fmla="*/ 3034993 w 3034992"/>
                <a:gd name="connsiteY23" fmla="*/ 1482141 h 1489862"/>
                <a:gd name="connsiteX24" fmla="*/ 2685083 w 3034992"/>
                <a:gd name="connsiteY24" fmla="*/ 1419962 h 1489862"/>
                <a:gd name="connsiteX25" fmla="*/ 2506673 w 3034992"/>
                <a:gd name="connsiteY25" fmla="*/ 1375258 h 148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34992" h="1489862">
                  <a:moveTo>
                    <a:pt x="2506673" y="1375258"/>
                  </a:moveTo>
                  <a:cubicBezTo>
                    <a:pt x="2427019" y="1358189"/>
                    <a:pt x="2348177" y="1337462"/>
                    <a:pt x="2270148" y="1313891"/>
                  </a:cubicBezTo>
                  <a:cubicBezTo>
                    <a:pt x="1949499" y="1217574"/>
                    <a:pt x="1646731" y="1059078"/>
                    <a:pt x="1345182" y="914806"/>
                  </a:cubicBezTo>
                  <a:cubicBezTo>
                    <a:pt x="1194408" y="842467"/>
                    <a:pt x="1042820" y="770941"/>
                    <a:pt x="889608" y="704291"/>
                  </a:cubicBezTo>
                  <a:cubicBezTo>
                    <a:pt x="742084" y="640080"/>
                    <a:pt x="590904" y="585622"/>
                    <a:pt x="443380" y="521818"/>
                  </a:cubicBezTo>
                  <a:cubicBezTo>
                    <a:pt x="375512" y="492150"/>
                    <a:pt x="308862" y="460451"/>
                    <a:pt x="243432" y="425907"/>
                  </a:cubicBezTo>
                  <a:cubicBezTo>
                    <a:pt x="209700" y="408432"/>
                    <a:pt x="176782" y="389738"/>
                    <a:pt x="143864" y="370637"/>
                  </a:cubicBezTo>
                  <a:cubicBezTo>
                    <a:pt x="104443" y="347878"/>
                    <a:pt x="46734" y="323088"/>
                    <a:pt x="19912" y="284886"/>
                  </a:cubicBezTo>
                  <a:cubicBezTo>
                    <a:pt x="-36172" y="205638"/>
                    <a:pt x="63803" y="138989"/>
                    <a:pt x="120292" y="105258"/>
                  </a:cubicBezTo>
                  <a:cubicBezTo>
                    <a:pt x="188974" y="64211"/>
                    <a:pt x="264564" y="36170"/>
                    <a:pt x="340561" y="12192"/>
                  </a:cubicBezTo>
                  <a:cubicBezTo>
                    <a:pt x="353972" y="8128"/>
                    <a:pt x="367790" y="4064"/>
                    <a:pt x="381608" y="0"/>
                  </a:cubicBezTo>
                  <a:lnTo>
                    <a:pt x="353972" y="0"/>
                  </a:lnTo>
                  <a:cubicBezTo>
                    <a:pt x="337716" y="4877"/>
                    <a:pt x="321867" y="9754"/>
                    <a:pt x="305611" y="15037"/>
                  </a:cubicBezTo>
                  <a:cubicBezTo>
                    <a:pt x="245464" y="34544"/>
                    <a:pt x="186942" y="59741"/>
                    <a:pt x="130859" y="89814"/>
                  </a:cubicBezTo>
                  <a:cubicBezTo>
                    <a:pt x="91438" y="111354"/>
                    <a:pt x="27227" y="139802"/>
                    <a:pt x="9752" y="185318"/>
                  </a:cubicBezTo>
                  <a:cubicBezTo>
                    <a:pt x="-35765" y="303581"/>
                    <a:pt x="88187" y="348285"/>
                    <a:pt x="172312" y="396646"/>
                  </a:cubicBezTo>
                  <a:cubicBezTo>
                    <a:pt x="301547" y="470611"/>
                    <a:pt x="437691" y="530352"/>
                    <a:pt x="575460" y="585622"/>
                  </a:cubicBezTo>
                  <a:cubicBezTo>
                    <a:pt x="890420" y="712013"/>
                    <a:pt x="1196846" y="853440"/>
                    <a:pt x="1503272" y="999744"/>
                  </a:cubicBezTo>
                  <a:cubicBezTo>
                    <a:pt x="1791816" y="1137514"/>
                    <a:pt x="2081985" y="1276096"/>
                    <a:pt x="2392068" y="1356970"/>
                  </a:cubicBezTo>
                  <a:cubicBezTo>
                    <a:pt x="2422548" y="1365098"/>
                    <a:pt x="2453841" y="1372006"/>
                    <a:pt x="2484728" y="1378915"/>
                  </a:cubicBezTo>
                  <a:cubicBezTo>
                    <a:pt x="2519272" y="1386637"/>
                    <a:pt x="2565601" y="1387450"/>
                    <a:pt x="2596488" y="1405738"/>
                  </a:cubicBezTo>
                  <a:cubicBezTo>
                    <a:pt x="2644849" y="1434186"/>
                    <a:pt x="2706622" y="1430934"/>
                    <a:pt x="2761080" y="1440282"/>
                  </a:cubicBezTo>
                  <a:cubicBezTo>
                    <a:pt x="2852520" y="1456131"/>
                    <a:pt x="2943553" y="1475232"/>
                    <a:pt x="3034993" y="1489862"/>
                  </a:cubicBezTo>
                  <a:lnTo>
                    <a:pt x="3034993" y="1482141"/>
                  </a:lnTo>
                  <a:cubicBezTo>
                    <a:pt x="2917950" y="1463446"/>
                    <a:pt x="2802126" y="1437437"/>
                    <a:pt x="2685083" y="1419962"/>
                  </a:cubicBezTo>
                  <a:cubicBezTo>
                    <a:pt x="2624936" y="1410614"/>
                    <a:pt x="2568040" y="1388262"/>
                    <a:pt x="2506673" y="1375258"/>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85A485D-2680-4C3C-86BD-0501C29D0B18}"/>
                </a:ext>
              </a:extLst>
            </p:cNvPr>
            <p:cNvSpPr/>
            <p:nvPr/>
          </p:nvSpPr>
          <p:spPr>
            <a:xfrm>
              <a:off x="-406" y="381000"/>
              <a:ext cx="3232505" cy="3891280"/>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3604274-E68A-4EF1-9FA6-49E6FD8BD6E7}"/>
                </a:ext>
              </a:extLst>
            </p:cNvPr>
            <p:cNvSpPr/>
            <p:nvPr/>
          </p:nvSpPr>
          <p:spPr>
            <a:xfrm>
              <a:off x="0" y="381000"/>
              <a:ext cx="2292908" cy="2199436"/>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AB3EDFC-2509-42D6-813F-34AF6BC7CD4D}"/>
                </a:ext>
              </a:extLst>
            </p:cNvPr>
            <p:cNvSpPr/>
            <p:nvPr/>
          </p:nvSpPr>
          <p:spPr>
            <a:xfrm>
              <a:off x="3955231" y="380593"/>
              <a:ext cx="3542106" cy="2718589"/>
            </a:xfrm>
            <a:custGeom>
              <a:avLst/>
              <a:gdLst>
                <a:gd name="connsiteX0" fmla="*/ 620832 w 3542106"/>
                <a:gd name="connsiteY0" fmla="*/ 505155 h 2718589"/>
                <a:gd name="connsiteX1" fmla="*/ 406253 w 3542106"/>
                <a:gd name="connsiteY1" fmla="*/ 849376 h 2718589"/>
                <a:gd name="connsiteX2" fmla="*/ 261168 w 3542106"/>
                <a:gd name="connsiteY2" fmla="*/ 1275690 h 2718589"/>
                <a:gd name="connsiteX3" fmla="*/ 208742 w 3542106"/>
                <a:gd name="connsiteY3" fmla="*/ 1501242 h 2718589"/>
                <a:gd name="connsiteX4" fmla="*/ 182733 w 3542106"/>
                <a:gd name="connsiteY4" fmla="*/ 1565046 h 2718589"/>
                <a:gd name="connsiteX5" fmla="*/ 151034 w 3542106"/>
                <a:gd name="connsiteY5" fmla="*/ 1708099 h 2718589"/>
                <a:gd name="connsiteX6" fmla="*/ 51872 w 3542106"/>
                <a:gd name="connsiteY6" fmla="*/ 2205127 h 2718589"/>
                <a:gd name="connsiteX7" fmla="*/ 14077 w 3542106"/>
                <a:gd name="connsiteY7" fmla="*/ 2447341 h 2718589"/>
                <a:gd name="connsiteX8" fmla="*/ 10013 w 3542106"/>
                <a:gd name="connsiteY8" fmla="*/ 2634691 h 2718589"/>
                <a:gd name="connsiteX9" fmla="*/ 16515 w 3542106"/>
                <a:gd name="connsiteY9" fmla="*/ 2649728 h 2718589"/>
                <a:gd name="connsiteX10" fmla="*/ 94950 w 3542106"/>
                <a:gd name="connsiteY10" fmla="*/ 2718003 h 2718589"/>
                <a:gd name="connsiteX11" fmla="*/ 272547 w 3542106"/>
                <a:gd name="connsiteY11" fmla="*/ 2663139 h 2718589"/>
                <a:gd name="connsiteX12" fmla="*/ 426166 w 3542106"/>
                <a:gd name="connsiteY12" fmla="*/ 2561133 h 2718589"/>
                <a:gd name="connsiteX13" fmla="*/ 500944 w 3542106"/>
                <a:gd name="connsiteY13" fmla="*/ 2493671 h 2718589"/>
                <a:gd name="connsiteX14" fmla="*/ 581818 w 3542106"/>
                <a:gd name="connsiteY14" fmla="*/ 2434336 h 2718589"/>
                <a:gd name="connsiteX15" fmla="*/ 1202390 w 3542106"/>
                <a:gd name="connsiteY15" fmla="*/ 1676400 h 2718589"/>
                <a:gd name="connsiteX16" fmla="*/ 1890426 w 3542106"/>
                <a:gd name="connsiteY16" fmla="*/ 979018 h 2718589"/>
                <a:gd name="connsiteX17" fmla="*/ 2300890 w 3542106"/>
                <a:gd name="connsiteY17" fmla="*/ 744118 h 2718589"/>
                <a:gd name="connsiteX18" fmla="*/ 2771501 w 3542106"/>
                <a:gd name="connsiteY18" fmla="*/ 593344 h 2718589"/>
                <a:gd name="connsiteX19" fmla="*/ 2977140 w 3542106"/>
                <a:gd name="connsiteY19" fmla="*/ 524662 h 2718589"/>
                <a:gd name="connsiteX20" fmla="*/ 3070205 w 3542106"/>
                <a:gd name="connsiteY20" fmla="*/ 501091 h 2718589"/>
                <a:gd name="connsiteX21" fmla="*/ 3192532 w 3542106"/>
                <a:gd name="connsiteY21" fmla="*/ 450291 h 2718589"/>
                <a:gd name="connsiteX22" fmla="*/ 3376630 w 3542106"/>
                <a:gd name="connsiteY22" fmla="*/ 368605 h 2718589"/>
                <a:gd name="connsiteX23" fmla="*/ 3461162 w 3542106"/>
                <a:gd name="connsiteY23" fmla="*/ 316179 h 2718589"/>
                <a:gd name="connsiteX24" fmla="*/ 3526186 w 3542106"/>
                <a:gd name="connsiteY24" fmla="*/ 260096 h 2718589"/>
                <a:gd name="connsiteX25" fmla="*/ 3397764 w 3542106"/>
                <a:gd name="connsiteY25" fmla="*/ 0 h 2718589"/>
                <a:gd name="connsiteX26" fmla="*/ 3380694 w 3542106"/>
                <a:gd name="connsiteY26" fmla="*/ 0 h 2718589"/>
                <a:gd name="connsiteX27" fmla="*/ 3481076 w 3542106"/>
                <a:gd name="connsiteY27" fmla="*/ 74371 h 2718589"/>
                <a:gd name="connsiteX28" fmla="*/ 3531469 w 3542106"/>
                <a:gd name="connsiteY28" fmla="*/ 221488 h 2718589"/>
                <a:gd name="connsiteX29" fmla="*/ 3342900 w 3542106"/>
                <a:gd name="connsiteY29" fmla="*/ 376733 h 2718589"/>
                <a:gd name="connsiteX30" fmla="*/ 2476454 w 3542106"/>
                <a:gd name="connsiteY30" fmla="*/ 669341 h 2718589"/>
                <a:gd name="connsiteX31" fmla="*/ 1697386 w 3542106"/>
                <a:gd name="connsiteY31" fmla="*/ 1121258 h 2718589"/>
                <a:gd name="connsiteX32" fmla="*/ 1052836 w 3542106"/>
                <a:gd name="connsiteY32" fmla="*/ 1851965 h 2718589"/>
                <a:gd name="connsiteX33" fmla="*/ 590352 w 3542106"/>
                <a:gd name="connsiteY33" fmla="*/ 2414016 h 2718589"/>
                <a:gd name="connsiteX34" fmla="*/ 483469 w 3542106"/>
                <a:gd name="connsiteY34" fmla="*/ 2498954 h 2718589"/>
                <a:gd name="connsiteX35" fmla="*/ 354640 w 3542106"/>
                <a:gd name="connsiteY35" fmla="*/ 2604618 h 2718589"/>
                <a:gd name="connsiteX36" fmla="*/ 208742 w 3542106"/>
                <a:gd name="connsiteY36" fmla="*/ 2681427 h 2718589"/>
                <a:gd name="connsiteX37" fmla="*/ 127869 w 3542106"/>
                <a:gd name="connsiteY37" fmla="*/ 2704186 h 2718589"/>
                <a:gd name="connsiteX38" fmla="*/ 23424 w 3542106"/>
                <a:gd name="connsiteY38" fmla="*/ 2644851 h 2718589"/>
                <a:gd name="connsiteX39" fmla="*/ 27488 w 3542106"/>
                <a:gd name="connsiteY39" fmla="*/ 2407514 h 2718589"/>
                <a:gd name="connsiteX40" fmla="*/ 66502 w 3542106"/>
                <a:gd name="connsiteY40" fmla="*/ 2166519 h 2718589"/>
                <a:gd name="connsiteX41" fmla="*/ 163226 w 3542106"/>
                <a:gd name="connsiteY41" fmla="*/ 1688998 h 2718589"/>
                <a:gd name="connsiteX42" fmla="*/ 185984 w 3542106"/>
                <a:gd name="connsiteY42" fmla="*/ 1586992 h 2718589"/>
                <a:gd name="connsiteX43" fmla="*/ 214432 w 3542106"/>
                <a:gd name="connsiteY43" fmla="*/ 1510182 h 2718589"/>
                <a:gd name="connsiteX44" fmla="*/ 264419 w 3542106"/>
                <a:gd name="connsiteY44" fmla="*/ 1295603 h 2718589"/>
                <a:gd name="connsiteX45" fmla="*/ 413568 w 3542106"/>
                <a:gd name="connsiteY45" fmla="*/ 853034 h 2718589"/>
                <a:gd name="connsiteX46" fmla="*/ 626928 w 3542106"/>
                <a:gd name="connsiteY46" fmla="*/ 510438 h 2718589"/>
                <a:gd name="connsiteX47" fmla="*/ 972774 w 3542106"/>
                <a:gd name="connsiteY47" fmla="*/ 230835 h 2718589"/>
                <a:gd name="connsiteX48" fmla="*/ 1470208 w 3542106"/>
                <a:gd name="connsiteY48" fmla="*/ 406 h 2718589"/>
                <a:gd name="connsiteX49" fmla="*/ 1447450 w 3542106"/>
                <a:gd name="connsiteY49" fmla="*/ 406 h 2718589"/>
                <a:gd name="connsiteX50" fmla="*/ 952861 w 3542106"/>
                <a:gd name="connsiteY50" fmla="*/ 234086 h 2718589"/>
                <a:gd name="connsiteX51" fmla="*/ 620832 w 3542106"/>
                <a:gd name="connsiteY51" fmla="*/ 505155 h 27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42106" h="2718589">
                  <a:moveTo>
                    <a:pt x="620832" y="505155"/>
                  </a:moveTo>
                  <a:cubicBezTo>
                    <a:pt x="530611" y="607162"/>
                    <a:pt x="462742" y="725830"/>
                    <a:pt x="406253" y="849376"/>
                  </a:cubicBezTo>
                  <a:cubicBezTo>
                    <a:pt x="343667" y="986333"/>
                    <a:pt x="298557" y="1130198"/>
                    <a:pt x="261168" y="1275690"/>
                  </a:cubicBezTo>
                  <a:cubicBezTo>
                    <a:pt x="242067" y="1350467"/>
                    <a:pt x="225405" y="1425651"/>
                    <a:pt x="208742" y="1501242"/>
                  </a:cubicBezTo>
                  <a:cubicBezTo>
                    <a:pt x="203866" y="1523594"/>
                    <a:pt x="188016" y="1541475"/>
                    <a:pt x="182733" y="1565046"/>
                  </a:cubicBezTo>
                  <a:cubicBezTo>
                    <a:pt x="172166" y="1612595"/>
                    <a:pt x="161600" y="1660550"/>
                    <a:pt x="151034" y="1708099"/>
                  </a:cubicBezTo>
                  <a:cubicBezTo>
                    <a:pt x="114864" y="1873098"/>
                    <a:pt x="80726" y="2038502"/>
                    <a:pt x="51872" y="2205127"/>
                  </a:cubicBezTo>
                  <a:cubicBezTo>
                    <a:pt x="38054" y="2285594"/>
                    <a:pt x="25456" y="2366467"/>
                    <a:pt x="14077" y="2447341"/>
                  </a:cubicBezTo>
                  <a:cubicBezTo>
                    <a:pt x="5136" y="2511146"/>
                    <a:pt x="-10307" y="2571699"/>
                    <a:pt x="10013" y="2634691"/>
                  </a:cubicBezTo>
                  <a:cubicBezTo>
                    <a:pt x="12045" y="2639568"/>
                    <a:pt x="14483" y="2644851"/>
                    <a:pt x="16515" y="2649728"/>
                  </a:cubicBezTo>
                  <a:cubicBezTo>
                    <a:pt x="38054" y="2685085"/>
                    <a:pt x="51466" y="2713939"/>
                    <a:pt x="94950" y="2718003"/>
                  </a:cubicBezTo>
                  <a:cubicBezTo>
                    <a:pt x="150627" y="2723693"/>
                    <a:pt x="223373" y="2686711"/>
                    <a:pt x="272547" y="2663139"/>
                  </a:cubicBezTo>
                  <a:cubicBezTo>
                    <a:pt x="327818" y="2636317"/>
                    <a:pt x="378618" y="2599741"/>
                    <a:pt x="426166" y="2561133"/>
                  </a:cubicBezTo>
                  <a:cubicBezTo>
                    <a:pt x="452176" y="2540000"/>
                    <a:pt x="476966" y="2517242"/>
                    <a:pt x="500944" y="2493671"/>
                  </a:cubicBezTo>
                  <a:cubicBezTo>
                    <a:pt x="526141" y="2469693"/>
                    <a:pt x="557434" y="2459127"/>
                    <a:pt x="581818" y="2434336"/>
                  </a:cubicBezTo>
                  <a:cubicBezTo>
                    <a:pt x="812246" y="2203095"/>
                    <a:pt x="997565" y="1930400"/>
                    <a:pt x="1202390" y="1676400"/>
                  </a:cubicBezTo>
                  <a:cubicBezTo>
                    <a:pt x="1406404" y="1423619"/>
                    <a:pt x="1623014" y="1166774"/>
                    <a:pt x="1890426" y="979018"/>
                  </a:cubicBezTo>
                  <a:cubicBezTo>
                    <a:pt x="2018848" y="888797"/>
                    <a:pt x="2157430" y="807110"/>
                    <a:pt x="2300890" y="744118"/>
                  </a:cubicBezTo>
                  <a:cubicBezTo>
                    <a:pt x="2452070" y="678282"/>
                    <a:pt x="2612598" y="635203"/>
                    <a:pt x="2771501" y="593344"/>
                  </a:cubicBezTo>
                  <a:cubicBezTo>
                    <a:pt x="2841402" y="575056"/>
                    <a:pt x="2907645" y="544170"/>
                    <a:pt x="2977140" y="524662"/>
                  </a:cubicBezTo>
                  <a:cubicBezTo>
                    <a:pt x="3008432" y="516128"/>
                    <a:pt x="3040132" y="514909"/>
                    <a:pt x="3070205" y="501091"/>
                  </a:cubicBezTo>
                  <a:cubicBezTo>
                    <a:pt x="3110438" y="482397"/>
                    <a:pt x="3151485" y="466547"/>
                    <a:pt x="3192532" y="450291"/>
                  </a:cubicBezTo>
                  <a:cubicBezTo>
                    <a:pt x="3255117" y="425501"/>
                    <a:pt x="3317296" y="399898"/>
                    <a:pt x="3376630" y="368605"/>
                  </a:cubicBezTo>
                  <a:cubicBezTo>
                    <a:pt x="3405892" y="353162"/>
                    <a:pt x="3433933" y="335280"/>
                    <a:pt x="3461162" y="316179"/>
                  </a:cubicBezTo>
                  <a:cubicBezTo>
                    <a:pt x="3479856" y="302768"/>
                    <a:pt x="3517245" y="281229"/>
                    <a:pt x="3526186" y="260096"/>
                  </a:cubicBezTo>
                  <a:cubicBezTo>
                    <a:pt x="3577798" y="140208"/>
                    <a:pt x="3495706" y="61773"/>
                    <a:pt x="3397764" y="0"/>
                  </a:cubicBezTo>
                  <a:lnTo>
                    <a:pt x="3380694" y="0"/>
                  </a:lnTo>
                  <a:cubicBezTo>
                    <a:pt x="3416458" y="21539"/>
                    <a:pt x="3450596" y="45110"/>
                    <a:pt x="3481076" y="74371"/>
                  </a:cubicBezTo>
                  <a:cubicBezTo>
                    <a:pt x="3522528" y="113792"/>
                    <a:pt x="3543254" y="164592"/>
                    <a:pt x="3531469" y="221488"/>
                  </a:cubicBezTo>
                  <a:cubicBezTo>
                    <a:pt x="3516026" y="295859"/>
                    <a:pt x="3404672" y="345440"/>
                    <a:pt x="3342900" y="376733"/>
                  </a:cubicBezTo>
                  <a:cubicBezTo>
                    <a:pt x="3068580" y="514502"/>
                    <a:pt x="2766624" y="575056"/>
                    <a:pt x="2476454" y="669341"/>
                  </a:cubicBezTo>
                  <a:cubicBezTo>
                    <a:pt x="2191568" y="762000"/>
                    <a:pt x="1920906" y="921715"/>
                    <a:pt x="1697386" y="1121258"/>
                  </a:cubicBezTo>
                  <a:cubicBezTo>
                    <a:pt x="1455984" y="1337056"/>
                    <a:pt x="1251972" y="1597558"/>
                    <a:pt x="1052836" y="1851965"/>
                  </a:cubicBezTo>
                  <a:cubicBezTo>
                    <a:pt x="903280" y="2042973"/>
                    <a:pt x="761853" y="2241703"/>
                    <a:pt x="590352" y="2414016"/>
                  </a:cubicBezTo>
                  <a:cubicBezTo>
                    <a:pt x="558246" y="2446528"/>
                    <a:pt x="517200" y="2466848"/>
                    <a:pt x="483469" y="2498954"/>
                  </a:cubicBezTo>
                  <a:cubicBezTo>
                    <a:pt x="443235" y="2537562"/>
                    <a:pt x="400157" y="2572512"/>
                    <a:pt x="354640" y="2604618"/>
                  </a:cubicBezTo>
                  <a:cubicBezTo>
                    <a:pt x="309530" y="2636317"/>
                    <a:pt x="259949" y="2661920"/>
                    <a:pt x="208742" y="2681427"/>
                  </a:cubicBezTo>
                  <a:cubicBezTo>
                    <a:pt x="182733" y="2691587"/>
                    <a:pt x="155504" y="2698496"/>
                    <a:pt x="127869" y="2704186"/>
                  </a:cubicBezTo>
                  <a:cubicBezTo>
                    <a:pt x="74224" y="2715565"/>
                    <a:pt x="46589" y="2683459"/>
                    <a:pt x="23424" y="2644851"/>
                  </a:cubicBezTo>
                  <a:cubicBezTo>
                    <a:pt x="-9088" y="2571293"/>
                    <a:pt x="16515" y="2483917"/>
                    <a:pt x="27488" y="2407514"/>
                  </a:cubicBezTo>
                  <a:cubicBezTo>
                    <a:pt x="38867" y="2327047"/>
                    <a:pt x="52278" y="2246579"/>
                    <a:pt x="66502" y="2166519"/>
                  </a:cubicBezTo>
                  <a:cubicBezTo>
                    <a:pt x="94950" y="2006397"/>
                    <a:pt x="128275" y="1847494"/>
                    <a:pt x="163226" y="1688998"/>
                  </a:cubicBezTo>
                  <a:cubicBezTo>
                    <a:pt x="170541" y="1654861"/>
                    <a:pt x="178262" y="1620723"/>
                    <a:pt x="185984" y="1586992"/>
                  </a:cubicBezTo>
                  <a:cubicBezTo>
                    <a:pt x="192486" y="1558544"/>
                    <a:pt x="206710" y="1536192"/>
                    <a:pt x="214432" y="1510182"/>
                  </a:cubicBezTo>
                  <a:cubicBezTo>
                    <a:pt x="235158" y="1440282"/>
                    <a:pt x="246538" y="1366317"/>
                    <a:pt x="264419" y="1295603"/>
                  </a:cubicBezTo>
                  <a:cubicBezTo>
                    <a:pt x="301808" y="1144016"/>
                    <a:pt x="349763" y="995680"/>
                    <a:pt x="413568" y="853034"/>
                  </a:cubicBezTo>
                  <a:cubicBezTo>
                    <a:pt x="468838" y="729082"/>
                    <a:pt x="538333" y="613664"/>
                    <a:pt x="626928" y="510438"/>
                  </a:cubicBezTo>
                  <a:cubicBezTo>
                    <a:pt x="724464" y="397053"/>
                    <a:pt x="846790" y="309270"/>
                    <a:pt x="972774" y="230835"/>
                  </a:cubicBezTo>
                  <a:cubicBezTo>
                    <a:pt x="1128832" y="134518"/>
                    <a:pt x="1296676" y="59334"/>
                    <a:pt x="1470208" y="406"/>
                  </a:cubicBezTo>
                  <a:lnTo>
                    <a:pt x="1447450" y="406"/>
                  </a:lnTo>
                  <a:cubicBezTo>
                    <a:pt x="1275136" y="60960"/>
                    <a:pt x="1108918" y="136957"/>
                    <a:pt x="952861" y="234086"/>
                  </a:cubicBezTo>
                  <a:cubicBezTo>
                    <a:pt x="830534" y="310083"/>
                    <a:pt x="716336" y="397053"/>
                    <a:pt x="620832" y="505155"/>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EE57F31-BBA2-4D3A-BE08-30D2037A79CC}"/>
                </a:ext>
              </a:extLst>
            </p:cNvPr>
            <p:cNvSpPr/>
            <p:nvPr/>
          </p:nvSpPr>
          <p:spPr>
            <a:xfrm>
              <a:off x="12064390" y="381000"/>
              <a:ext cx="128016" cy="48361"/>
            </a:xfrm>
            <a:custGeom>
              <a:avLst/>
              <a:gdLst>
                <a:gd name="connsiteX0" fmla="*/ 21945 w 128016"/>
                <a:gd name="connsiteY0" fmla="*/ 0 h 48361"/>
                <a:gd name="connsiteX1" fmla="*/ 0 w 128016"/>
                <a:gd name="connsiteY1" fmla="*/ 0 h 48361"/>
                <a:gd name="connsiteX2" fmla="*/ 128016 w 128016"/>
                <a:gd name="connsiteY2" fmla="*/ 48362 h 48361"/>
                <a:gd name="connsiteX3" fmla="*/ 128016 w 128016"/>
                <a:gd name="connsiteY3" fmla="*/ 39827 h 48361"/>
                <a:gd name="connsiteX4" fmla="*/ 21945 w 128016"/>
                <a:gd name="connsiteY4" fmla="*/ 0 h 4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48361">
                  <a:moveTo>
                    <a:pt x="21945" y="0"/>
                  </a:moveTo>
                  <a:lnTo>
                    <a:pt x="0" y="0"/>
                  </a:lnTo>
                  <a:cubicBezTo>
                    <a:pt x="42265" y="16662"/>
                    <a:pt x="84937" y="32512"/>
                    <a:pt x="128016" y="48362"/>
                  </a:cubicBezTo>
                  <a:lnTo>
                    <a:pt x="128016" y="39827"/>
                  </a:lnTo>
                  <a:cubicBezTo>
                    <a:pt x="92253" y="26822"/>
                    <a:pt x="56896" y="13411"/>
                    <a:pt x="21945" y="0"/>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3CB1737-F333-4F9A-B141-1BA43A0E23ED}"/>
                </a:ext>
              </a:extLst>
            </p:cNvPr>
            <p:cNvSpPr/>
            <p:nvPr/>
          </p:nvSpPr>
          <p:spPr>
            <a:xfrm>
              <a:off x="9696419" y="381000"/>
              <a:ext cx="2495580" cy="1395171"/>
            </a:xfrm>
            <a:custGeom>
              <a:avLst/>
              <a:gdLst>
                <a:gd name="connsiteX0" fmla="*/ 1284102 w 2495580"/>
                <a:gd name="connsiteY0" fmla="*/ 1015594 h 1395171"/>
                <a:gd name="connsiteX1" fmla="*/ 1093908 w 2495580"/>
                <a:gd name="connsiteY1" fmla="*/ 908710 h 1395171"/>
                <a:gd name="connsiteX2" fmla="*/ 870793 w 2495580"/>
                <a:gd name="connsiteY2" fmla="*/ 806298 h 1395171"/>
                <a:gd name="connsiteX3" fmla="*/ 79126 w 2495580"/>
                <a:gd name="connsiteY3" fmla="*/ 375107 h 1395171"/>
                <a:gd name="connsiteX4" fmla="*/ 227869 w 2495580"/>
                <a:gd name="connsiteY4" fmla="*/ 39827 h 1395171"/>
                <a:gd name="connsiteX5" fmla="*/ 324998 w 2495580"/>
                <a:gd name="connsiteY5" fmla="*/ 0 h 1395171"/>
                <a:gd name="connsiteX6" fmla="*/ 299396 w 2495580"/>
                <a:gd name="connsiteY6" fmla="*/ 0 h 1395171"/>
                <a:gd name="connsiteX7" fmla="*/ 251033 w 2495580"/>
                <a:gd name="connsiteY7" fmla="*/ 20320 h 1395171"/>
                <a:gd name="connsiteX8" fmla="*/ 8006 w 2495580"/>
                <a:gd name="connsiteY8" fmla="*/ 217830 h 1395171"/>
                <a:gd name="connsiteX9" fmla="*/ 202672 w 2495580"/>
                <a:gd name="connsiteY9" fmla="*/ 471424 h 1395171"/>
                <a:gd name="connsiteX10" fmla="*/ 613136 w 2495580"/>
                <a:gd name="connsiteY10" fmla="*/ 696976 h 1395171"/>
                <a:gd name="connsiteX11" fmla="*/ 1038230 w 2495580"/>
                <a:gd name="connsiteY11" fmla="*/ 891235 h 1395171"/>
                <a:gd name="connsiteX12" fmla="*/ 1449101 w 2495580"/>
                <a:gd name="connsiteY12" fmla="*/ 1101750 h 1395171"/>
                <a:gd name="connsiteX13" fmla="*/ 2359030 w 2495580"/>
                <a:gd name="connsiteY13" fmla="*/ 1374038 h 1395171"/>
                <a:gd name="connsiteX14" fmla="*/ 2495581 w 2495580"/>
                <a:gd name="connsiteY14" fmla="*/ 1395171 h 1395171"/>
                <a:gd name="connsiteX15" fmla="*/ 2495581 w 2495580"/>
                <a:gd name="connsiteY15" fmla="*/ 1386637 h 1395171"/>
                <a:gd name="connsiteX16" fmla="*/ 1723828 w 2495580"/>
                <a:gd name="connsiteY16" fmla="*/ 1201725 h 1395171"/>
                <a:gd name="connsiteX17" fmla="*/ 1284102 w 2495580"/>
                <a:gd name="connsiteY17" fmla="*/ 1015594 h 139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5580" h="1395171">
                  <a:moveTo>
                    <a:pt x="1284102" y="1015594"/>
                  </a:moveTo>
                  <a:cubicBezTo>
                    <a:pt x="1219485" y="982675"/>
                    <a:pt x="1158932" y="941629"/>
                    <a:pt x="1093908" y="908710"/>
                  </a:cubicBezTo>
                  <a:cubicBezTo>
                    <a:pt x="1021161" y="871322"/>
                    <a:pt x="945165" y="840029"/>
                    <a:pt x="870793" y="806298"/>
                  </a:cubicBezTo>
                  <a:cubicBezTo>
                    <a:pt x="595661" y="682752"/>
                    <a:pt x="322560" y="555955"/>
                    <a:pt x="79126" y="375107"/>
                  </a:cubicBezTo>
                  <a:cubicBezTo>
                    <a:pt x="-99283" y="242214"/>
                    <a:pt x="102292" y="99162"/>
                    <a:pt x="227869" y="39827"/>
                  </a:cubicBezTo>
                  <a:cubicBezTo>
                    <a:pt x="259568" y="24790"/>
                    <a:pt x="292080" y="11786"/>
                    <a:pt x="324998" y="0"/>
                  </a:cubicBezTo>
                  <a:lnTo>
                    <a:pt x="299396" y="0"/>
                  </a:lnTo>
                  <a:cubicBezTo>
                    <a:pt x="283140" y="6096"/>
                    <a:pt x="266884" y="13005"/>
                    <a:pt x="251033" y="20320"/>
                  </a:cubicBezTo>
                  <a:cubicBezTo>
                    <a:pt x="159188" y="62179"/>
                    <a:pt x="44582" y="114198"/>
                    <a:pt x="8006" y="217830"/>
                  </a:cubicBezTo>
                  <a:cubicBezTo>
                    <a:pt x="-36698" y="343408"/>
                    <a:pt x="116516" y="414528"/>
                    <a:pt x="202672" y="471424"/>
                  </a:cubicBezTo>
                  <a:cubicBezTo>
                    <a:pt x="333126" y="557581"/>
                    <a:pt x="472116" y="629920"/>
                    <a:pt x="613136" y="696976"/>
                  </a:cubicBezTo>
                  <a:cubicBezTo>
                    <a:pt x="753750" y="764032"/>
                    <a:pt x="896804" y="825805"/>
                    <a:pt x="1038230" y="891235"/>
                  </a:cubicBezTo>
                  <a:cubicBezTo>
                    <a:pt x="1178032" y="955853"/>
                    <a:pt x="1307673" y="1038758"/>
                    <a:pt x="1449101" y="1101750"/>
                  </a:cubicBezTo>
                  <a:cubicBezTo>
                    <a:pt x="1739270" y="1230986"/>
                    <a:pt x="2046509" y="1319174"/>
                    <a:pt x="2359030" y="1374038"/>
                  </a:cubicBezTo>
                  <a:cubicBezTo>
                    <a:pt x="2404548" y="1382166"/>
                    <a:pt x="2449657" y="1389075"/>
                    <a:pt x="2495581" y="1395171"/>
                  </a:cubicBezTo>
                  <a:lnTo>
                    <a:pt x="2495581" y="1386637"/>
                  </a:lnTo>
                  <a:cubicBezTo>
                    <a:pt x="2233046" y="1349248"/>
                    <a:pt x="1974576" y="1288694"/>
                    <a:pt x="1723828" y="1201725"/>
                  </a:cubicBezTo>
                  <a:cubicBezTo>
                    <a:pt x="1573865" y="1149706"/>
                    <a:pt x="1425529" y="1087933"/>
                    <a:pt x="1284102" y="1015594"/>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8F93DE7-B6BA-4BC2-8180-637379F55313}"/>
                </a:ext>
              </a:extLst>
            </p:cNvPr>
            <p:cNvSpPr/>
            <p:nvPr/>
          </p:nvSpPr>
          <p:spPr>
            <a:xfrm>
              <a:off x="10123871" y="380999"/>
              <a:ext cx="2068534" cy="1283411"/>
            </a:xfrm>
            <a:custGeom>
              <a:avLst/>
              <a:gdLst>
                <a:gd name="connsiteX0" fmla="*/ 1864521 w 2068534"/>
                <a:gd name="connsiteY0" fmla="*/ 1237082 h 1283411"/>
                <a:gd name="connsiteX1" fmla="*/ 1743415 w 2068534"/>
                <a:gd name="connsiteY1" fmla="*/ 1208227 h 1283411"/>
                <a:gd name="connsiteX2" fmla="*/ 1507296 w 2068534"/>
                <a:gd name="connsiteY2" fmla="*/ 1146861 h 1283411"/>
                <a:gd name="connsiteX3" fmla="*/ 1265081 w 2068534"/>
                <a:gd name="connsiteY3" fmla="*/ 1070458 h 1283411"/>
                <a:gd name="connsiteX4" fmla="*/ 819261 w 2068534"/>
                <a:gd name="connsiteY4" fmla="*/ 870102 h 1283411"/>
                <a:gd name="connsiteX5" fmla="*/ 410829 w 2068534"/>
                <a:gd name="connsiteY5" fmla="*/ 656336 h 1283411"/>
                <a:gd name="connsiteX6" fmla="*/ 225917 w 2068534"/>
                <a:gd name="connsiteY6" fmla="*/ 531165 h 1283411"/>
                <a:gd name="connsiteX7" fmla="*/ 36128 w 2068534"/>
                <a:gd name="connsiteY7" fmla="*/ 355194 h 1283411"/>
                <a:gd name="connsiteX8" fmla="*/ 105623 w 2068534"/>
                <a:gd name="connsiteY8" fmla="*/ 134925 h 1283411"/>
                <a:gd name="connsiteX9" fmla="*/ 293380 w 2068534"/>
                <a:gd name="connsiteY9" fmla="*/ 47142 h 1283411"/>
                <a:gd name="connsiteX10" fmla="*/ 425053 w 2068534"/>
                <a:gd name="connsiteY10" fmla="*/ 0 h 1283411"/>
                <a:gd name="connsiteX11" fmla="*/ 401076 w 2068534"/>
                <a:gd name="connsiteY11" fmla="*/ 0 h 1283411"/>
                <a:gd name="connsiteX12" fmla="*/ 364905 w 2068534"/>
                <a:gd name="connsiteY12" fmla="*/ 12598 h 1283411"/>
                <a:gd name="connsiteX13" fmla="*/ 49133 w 2068534"/>
                <a:gd name="connsiteY13" fmla="*/ 175565 h 1283411"/>
                <a:gd name="connsiteX14" fmla="*/ 365 w 2068534"/>
                <a:gd name="connsiteY14" fmla="*/ 295453 h 1283411"/>
                <a:gd name="connsiteX15" fmla="*/ 100340 w 2068534"/>
                <a:gd name="connsiteY15" fmla="*/ 432003 h 1283411"/>
                <a:gd name="connsiteX16" fmla="*/ 176336 w 2068534"/>
                <a:gd name="connsiteY16" fmla="*/ 502717 h 1283411"/>
                <a:gd name="connsiteX17" fmla="*/ 252333 w 2068534"/>
                <a:gd name="connsiteY17" fmla="*/ 560426 h 1283411"/>
                <a:gd name="connsiteX18" fmla="*/ 454720 w 2068534"/>
                <a:gd name="connsiteY18" fmla="*/ 691693 h 1283411"/>
                <a:gd name="connsiteX19" fmla="*/ 865997 w 2068534"/>
                <a:gd name="connsiteY19" fmla="*/ 900582 h 1283411"/>
                <a:gd name="connsiteX20" fmla="*/ 1172016 w 2068534"/>
                <a:gd name="connsiteY20" fmla="*/ 1041603 h 1283411"/>
                <a:gd name="connsiteX21" fmla="*/ 1505264 w 2068534"/>
                <a:gd name="connsiteY21" fmla="*/ 1154582 h 1283411"/>
                <a:gd name="connsiteX22" fmla="*/ 1675140 w 2068534"/>
                <a:gd name="connsiteY22" fmla="*/ 1210666 h 1283411"/>
                <a:gd name="connsiteX23" fmla="*/ 1725533 w 2068534"/>
                <a:gd name="connsiteY23" fmla="*/ 1216355 h 1283411"/>
                <a:gd name="connsiteX24" fmla="*/ 1842576 w 2068534"/>
                <a:gd name="connsiteY24" fmla="*/ 1240739 h 1283411"/>
                <a:gd name="connsiteX25" fmla="*/ 2068535 w 2068534"/>
                <a:gd name="connsiteY25" fmla="*/ 1283411 h 1283411"/>
                <a:gd name="connsiteX26" fmla="*/ 2068535 w 2068534"/>
                <a:gd name="connsiteY26" fmla="*/ 1274877 h 1283411"/>
                <a:gd name="connsiteX27" fmla="*/ 1984816 w 2068534"/>
                <a:gd name="connsiteY27" fmla="*/ 1260653 h 1283411"/>
                <a:gd name="connsiteX28" fmla="*/ 1864521 w 2068534"/>
                <a:gd name="connsiteY28" fmla="*/ 123708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68534" h="1283411">
                  <a:moveTo>
                    <a:pt x="1864521" y="1237082"/>
                  </a:moveTo>
                  <a:cubicBezTo>
                    <a:pt x="1827133" y="1229360"/>
                    <a:pt x="1781209" y="1208634"/>
                    <a:pt x="1743415" y="1208227"/>
                  </a:cubicBezTo>
                  <a:cubicBezTo>
                    <a:pt x="1661321" y="1207821"/>
                    <a:pt x="1584919" y="1170838"/>
                    <a:pt x="1507296" y="1146861"/>
                  </a:cubicBezTo>
                  <a:cubicBezTo>
                    <a:pt x="1426423" y="1122070"/>
                    <a:pt x="1345143" y="1098906"/>
                    <a:pt x="1265081" y="1070458"/>
                  </a:cubicBezTo>
                  <a:cubicBezTo>
                    <a:pt x="1112681" y="1016000"/>
                    <a:pt x="965565" y="938378"/>
                    <a:pt x="819261" y="870102"/>
                  </a:cubicBezTo>
                  <a:cubicBezTo>
                    <a:pt x="679865" y="805078"/>
                    <a:pt x="542503" y="735990"/>
                    <a:pt x="410829" y="656336"/>
                  </a:cubicBezTo>
                  <a:cubicBezTo>
                    <a:pt x="347024" y="617728"/>
                    <a:pt x="285657" y="575462"/>
                    <a:pt x="225917" y="531165"/>
                  </a:cubicBezTo>
                  <a:cubicBezTo>
                    <a:pt x="158861" y="481178"/>
                    <a:pt x="87335" y="422250"/>
                    <a:pt x="36128" y="355194"/>
                  </a:cubicBezTo>
                  <a:cubicBezTo>
                    <a:pt x="-26864" y="272694"/>
                    <a:pt x="38160" y="186131"/>
                    <a:pt x="105623" y="134925"/>
                  </a:cubicBezTo>
                  <a:cubicBezTo>
                    <a:pt x="160893" y="92659"/>
                    <a:pt x="229575" y="71933"/>
                    <a:pt x="293380" y="47142"/>
                  </a:cubicBezTo>
                  <a:cubicBezTo>
                    <a:pt x="336457" y="30480"/>
                    <a:pt x="380756" y="14630"/>
                    <a:pt x="425053" y="0"/>
                  </a:cubicBezTo>
                  <a:lnTo>
                    <a:pt x="401076" y="0"/>
                  </a:lnTo>
                  <a:cubicBezTo>
                    <a:pt x="388884" y="4064"/>
                    <a:pt x="376692" y="8128"/>
                    <a:pt x="364905" y="12598"/>
                  </a:cubicBezTo>
                  <a:cubicBezTo>
                    <a:pt x="255177" y="51206"/>
                    <a:pt x="130007" y="86563"/>
                    <a:pt x="49133" y="175565"/>
                  </a:cubicBezTo>
                  <a:cubicBezTo>
                    <a:pt x="21092" y="206858"/>
                    <a:pt x="-3292" y="252781"/>
                    <a:pt x="365" y="295453"/>
                  </a:cubicBezTo>
                  <a:cubicBezTo>
                    <a:pt x="5241" y="351942"/>
                    <a:pt x="61325" y="397866"/>
                    <a:pt x="100340" y="432003"/>
                  </a:cubicBezTo>
                  <a:cubicBezTo>
                    <a:pt x="125943" y="454355"/>
                    <a:pt x="149108" y="480771"/>
                    <a:pt x="176336" y="502717"/>
                  </a:cubicBezTo>
                  <a:cubicBezTo>
                    <a:pt x="201127" y="522630"/>
                    <a:pt x="226729" y="541731"/>
                    <a:pt x="252333" y="560426"/>
                  </a:cubicBezTo>
                  <a:cubicBezTo>
                    <a:pt x="317357" y="607974"/>
                    <a:pt x="385225" y="651053"/>
                    <a:pt x="454720" y="691693"/>
                  </a:cubicBezTo>
                  <a:cubicBezTo>
                    <a:pt x="587207" y="769722"/>
                    <a:pt x="726601" y="835965"/>
                    <a:pt x="865997" y="900582"/>
                  </a:cubicBezTo>
                  <a:cubicBezTo>
                    <a:pt x="968004" y="947725"/>
                    <a:pt x="1070009" y="994867"/>
                    <a:pt x="1172016" y="1041603"/>
                  </a:cubicBezTo>
                  <a:cubicBezTo>
                    <a:pt x="1278900" y="1090371"/>
                    <a:pt x="1393504" y="1120851"/>
                    <a:pt x="1505264" y="1154582"/>
                  </a:cubicBezTo>
                  <a:cubicBezTo>
                    <a:pt x="1562160" y="1172058"/>
                    <a:pt x="1617837" y="1194003"/>
                    <a:pt x="1675140" y="1210666"/>
                  </a:cubicBezTo>
                  <a:cubicBezTo>
                    <a:pt x="1691396" y="1215136"/>
                    <a:pt x="1708871" y="1215542"/>
                    <a:pt x="1725533" y="1216355"/>
                  </a:cubicBezTo>
                  <a:cubicBezTo>
                    <a:pt x="1764548" y="1217981"/>
                    <a:pt x="1804781" y="1232205"/>
                    <a:pt x="1842576" y="1240739"/>
                  </a:cubicBezTo>
                  <a:cubicBezTo>
                    <a:pt x="1917353" y="1257402"/>
                    <a:pt x="1992944" y="1270813"/>
                    <a:pt x="2068535" y="1283411"/>
                  </a:cubicBezTo>
                  <a:lnTo>
                    <a:pt x="2068535" y="1274877"/>
                  </a:lnTo>
                  <a:cubicBezTo>
                    <a:pt x="2040493" y="1270000"/>
                    <a:pt x="2012452" y="1265530"/>
                    <a:pt x="1984816" y="1260653"/>
                  </a:cubicBezTo>
                  <a:cubicBezTo>
                    <a:pt x="1944176" y="1252931"/>
                    <a:pt x="1904349" y="1245210"/>
                    <a:pt x="1864521" y="1237082"/>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5562FF0-3663-452A-9A91-9B3CB03D5F93}"/>
                </a:ext>
              </a:extLst>
            </p:cNvPr>
            <p:cNvSpPr/>
            <p:nvPr/>
          </p:nvSpPr>
          <p:spPr>
            <a:xfrm>
              <a:off x="11728704" y="381000"/>
              <a:ext cx="463296" cy="169468"/>
            </a:xfrm>
            <a:custGeom>
              <a:avLst/>
              <a:gdLst>
                <a:gd name="connsiteX0" fmla="*/ 0 w 463296"/>
                <a:gd name="connsiteY0" fmla="*/ 0 h 169468"/>
                <a:gd name="connsiteX1" fmla="*/ 463296 w 463296"/>
                <a:gd name="connsiteY1" fmla="*/ 169469 h 169468"/>
                <a:gd name="connsiteX2" fmla="*/ 463296 w 463296"/>
                <a:gd name="connsiteY2" fmla="*/ 160934 h 169468"/>
                <a:gd name="connsiteX3" fmla="*/ 21945 w 463296"/>
                <a:gd name="connsiteY3" fmla="*/ 0 h 169468"/>
                <a:gd name="connsiteX4" fmla="*/ 0 w 463296"/>
                <a:gd name="connsiteY4" fmla="*/ 0 h 1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6" h="169468">
                  <a:moveTo>
                    <a:pt x="0" y="0"/>
                  </a:moveTo>
                  <a:cubicBezTo>
                    <a:pt x="156464" y="50800"/>
                    <a:pt x="309677" y="110947"/>
                    <a:pt x="463296" y="169469"/>
                  </a:cubicBezTo>
                  <a:lnTo>
                    <a:pt x="463296" y="160934"/>
                  </a:lnTo>
                  <a:cubicBezTo>
                    <a:pt x="316585" y="105664"/>
                    <a:pt x="170688" y="49174"/>
                    <a:pt x="21945" y="0"/>
                  </a:cubicBezTo>
                  <a:lnTo>
                    <a:pt x="0" y="0"/>
                  </a:lnTo>
                  <a:close/>
                </a:path>
              </a:pathLst>
            </a:custGeom>
            <a:grpFill/>
            <a:ln w="406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09AEB14-9636-41CB-B42B-A73C64B34593}"/>
                </a:ext>
              </a:extLst>
            </p:cNvPr>
            <p:cNvSpPr/>
            <p:nvPr/>
          </p:nvSpPr>
          <p:spPr>
            <a:xfrm>
              <a:off x="4324326" y="382219"/>
              <a:ext cx="2634686" cy="2048027"/>
            </a:xfrm>
            <a:custGeom>
              <a:avLst/>
              <a:gdLst>
                <a:gd name="connsiteX0" fmla="*/ 702435 w 2634686"/>
                <a:gd name="connsiteY0" fmla="*/ 333248 h 2048027"/>
                <a:gd name="connsiteX1" fmla="*/ 507769 w 2634686"/>
                <a:gd name="connsiteY1" fmla="*/ 465328 h 2048027"/>
                <a:gd name="connsiteX2" fmla="*/ 259053 w 2634686"/>
                <a:gd name="connsiteY2" fmla="*/ 750621 h 2048027"/>
                <a:gd name="connsiteX3" fmla="*/ 22528 w 2634686"/>
                <a:gd name="connsiteY3" fmla="*/ 1478890 h 2048027"/>
                <a:gd name="connsiteX4" fmla="*/ 176 w 2634686"/>
                <a:gd name="connsiteY4" fmla="*/ 1937309 h 2048027"/>
                <a:gd name="connsiteX5" fmla="*/ 176 w 2634686"/>
                <a:gd name="connsiteY5" fmla="*/ 1937715 h 2048027"/>
                <a:gd name="connsiteX6" fmla="*/ 176 w 2634686"/>
                <a:gd name="connsiteY6" fmla="*/ 1938122 h 2048027"/>
                <a:gd name="connsiteX7" fmla="*/ 582 w 2634686"/>
                <a:gd name="connsiteY7" fmla="*/ 1939341 h 2048027"/>
                <a:gd name="connsiteX8" fmla="*/ 582 w 2634686"/>
                <a:gd name="connsiteY8" fmla="*/ 1939341 h 2048027"/>
                <a:gd name="connsiteX9" fmla="*/ 70889 w 2634686"/>
                <a:gd name="connsiteY9" fmla="*/ 2040128 h 2048027"/>
                <a:gd name="connsiteX10" fmla="*/ 239139 w 2634686"/>
                <a:gd name="connsiteY10" fmla="*/ 2000301 h 2048027"/>
                <a:gd name="connsiteX11" fmla="*/ 407389 w 2634686"/>
                <a:gd name="connsiteY11" fmla="*/ 1861718 h 2048027"/>
                <a:gd name="connsiteX12" fmla="*/ 585798 w 2634686"/>
                <a:gd name="connsiteY12" fmla="*/ 1673555 h 2048027"/>
                <a:gd name="connsiteX13" fmla="*/ 912137 w 2634686"/>
                <a:gd name="connsiteY13" fmla="*/ 1300480 h 2048027"/>
                <a:gd name="connsiteX14" fmla="*/ 1279930 w 2634686"/>
                <a:gd name="connsiteY14" fmla="*/ 931469 h 2048027"/>
                <a:gd name="connsiteX15" fmla="*/ 2084195 w 2634686"/>
                <a:gd name="connsiteY15" fmla="*/ 460045 h 2048027"/>
                <a:gd name="connsiteX16" fmla="*/ 2286176 w 2634686"/>
                <a:gd name="connsiteY16" fmla="*/ 387299 h 2048027"/>
                <a:gd name="connsiteX17" fmla="*/ 2387370 w 2634686"/>
                <a:gd name="connsiteY17" fmla="*/ 352755 h 2048027"/>
                <a:gd name="connsiteX18" fmla="*/ 2473120 w 2634686"/>
                <a:gd name="connsiteY18" fmla="*/ 323494 h 2048027"/>
                <a:gd name="connsiteX19" fmla="*/ 2573501 w 2634686"/>
                <a:gd name="connsiteY19" fmla="*/ 254813 h 2048027"/>
                <a:gd name="connsiteX20" fmla="*/ 2616173 w 2634686"/>
                <a:gd name="connsiteY20" fmla="*/ 204419 h 2048027"/>
                <a:gd name="connsiteX21" fmla="*/ 2634054 w 2634686"/>
                <a:gd name="connsiteY21" fmla="*/ 158902 h 2048027"/>
                <a:gd name="connsiteX22" fmla="*/ 2602762 w 2634686"/>
                <a:gd name="connsiteY22" fmla="*/ 88595 h 2048027"/>
                <a:gd name="connsiteX23" fmla="*/ 2459709 w 2634686"/>
                <a:gd name="connsiteY23" fmla="*/ 5690 h 2048027"/>
                <a:gd name="connsiteX24" fmla="*/ 2442640 w 2634686"/>
                <a:gd name="connsiteY24" fmla="*/ 0 h 2048027"/>
                <a:gd name="connsiteX25" fmla="*/ 2413379 w 2634686"/>
                <a:gd name="connsiteY25" fmla="*/ 0 h 2048027"/>
                <a:gd name="connsiteX26" fmla="*/ 2426384 w 2634686"/>
                <a:gd name="connsiteY26" fmla="*/ 3658 h 2048027"/>
                <a:gd name="connsiteX27" fmla="*/ 2602762 w 2634686"/>
                <a:gd name="connsiteY27" fmla="*/ 107290 h 2048027"/>
                <a:gd name="connsiteX28" fmla="*/ 2511322 w 2634686"/>
                <a:gd name="connsiteY28" fmla="*/ 285699 h 2048027"/>
                <a:gd name="connsiteX29" fmla="*/ 2318282 w 2634686"/>
                <a:gd name="connsiteY29" fmla="*/ 368198 h 2048027"/>
                <a:gd name="connsiteX30" fmla="*/ 2115894 w 2634686"/>
                <a:gd name="connsiteY30" fmla="*/ 440131 h 2048027"/>
                <a:gd name="connsiteX31" fmla="*/ 1401850 w 2634686"/>
                <a:gd name="connsiteY31" fmla="*/ 814426 h 2048027"/>
                <a:gd name="connsiteX32" fmla="*/ 1068602 w 2634686"/>
                <a:gd name="connsiteY32" fmla="*/ 1133450 h 2048027"/>
                <a:gd name="connsiteX33" fmla="*/ 737385 w 2634686"/>
                <a:gd name="connsiteY33" fmla="*/ 1490675 h 2048027"/>
                <a:gd name="connsiteX34" fmla="*/ 415517 w 2634686"/>
                <a:gd name="connsiteY34" fmla="*/ 1843024 h 2048027"/>
                <a:gd name="connsiteX35" fmla="*/ 218819 w 2634686"/>
                <a:gd name="connsiteY35" fmla="*/ 2005990 h 2048027"/>
                <a:gd name="connsiteX36" fmla="*/ 48131 w 2634686"/>
                <a:gd name="connsiteY36" fmla="*/ 2016963 h 2048027"/>
                <a:gd name="connsiteX37" fmla="*/ 7897 w 2634686"/>
                <a:gd name="connsiteY37" fmla="*/ 1937715 h 2048027"/>
                <a:gd name="connsiteX38" fmla="*/ 104214 w 2634686"/>
                <a:gd name="connsiteY38" fmla="*/ 1117600 h 2048027"/>
                <a:gd name="connsiteX39" fmla="*/ 274496 w 2634686"/>
                <a:gd name="connsiteY39" fmla="*/ 742899 h 2048027"/>
                <a:gd name="connsiteX40" fmla="*/ 402512 w 2634686"/>
                <a:gd name="connsiteY40" fmla="*/ 577088 h 2048027"/>
                <a:gd name="connsiteX41" fmla="*/ 569136 w 2634686"/>
                <a:gd name="connsiteY41" fmla="*/ 432816 h 2048027"/>
                <a:gd name="connsiteX42" fmla="*/ 1013331 w 2634686"/>
                <a:gd name="connsiteY42" fmla="*/ 204013 h 2048027"/>
                <a:gd name="connsiteX43" fmla="*/ 1462810 w 2634686"/>
                <a:gd name="connsiteY43" fmla="*/ 71933 h 2048027"/>
                <a:gd name="connsiteX44" fmla="*/ 1797683 w 2634686"/>
                <a:gd name="connsiteY44" fmla="*/ 813 h 2048027"/>
                <a:gd name="connsiteX45" fmla="*/ 1756637 w 2634686"/>
                <a:gd name="connsiteY45" fmla="*/ 813 h 2048027"/>
                <a:gd name="connsiteX46" fmla="*/ 905635 w 2634686"/>
                <a:gd name="connsiteY46" fmla="*/ 238150 h 2048027"/>
                <a:gd name="connsiteX47" fmla="*/ 702435 w 2634686"/>
                <a:gd name="connsiteY47" fmla="*/ 333248 h 20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34686" h="2048027">
                  <a:moveTo>
                    <a:pt x="702435" y="333248"/>
                  </a:moveTo>
                  <a:cubicBezTo>
                    <a:pt x="631315" y="371450"/>
                    <a:pt x="573606" y="419811"/>
                    <a:pt x="507769" y="465328"/>
                  </a:cubicBezTo>
                  <a:cubicBezTo>
                    <a:pt x="406576" y="535229"/>
                    <a:pt x="324483" y="647802"/>
                    <a:pt x="259053" y="750621"/>
                  </a:cubicBezTo>
                  <a:cubicBezTo>
                    <a:pt x="120064" y="968451"/>
                    <a:pt x="53821" y="1224483"/>
                    <a:pt x="22528" y="1478890"/>
                  </a:cubicBezTo>
                  <a:cubicBezTo>
                    <a:pt x="3833" y="1630883"/>
                    <a:pt x="-1043" y="1784096"/>
                    <a:pt x="176" y="1937309"/>
                  </a:cubicBezTo>
                  <a:cubicBezTo>
                    <a:pt x="176" y="1937309"/>
                    <a:pt x="176" y="1937309"/>
                    <a:pt x="176" y="1937715"/>
                  </a:cubicBezTo>
                  <a:cubicBezTo>
                    <a:pt x="176" y="1937715"/>
                    <a:pt x="176" y="1938122"/>
                    <a:pt x="176" y="1938122"/>
                  </a:cubicBezTo>
                  <a:cubicBezTo>
                    <a:pt x="176" y="1938528"/>
                    <a:pt x="176" y="1938934"/>
                    <a:pt x="582" y="1939341"/>
                  </a:cubicBezTo>
                  <a:cubicBezTo>
                    <a:pt x="582" y="1939341"/>
                    <a:pt x="582" y="1939341"/>
                    <a:pt x="582" y="1939341"/>
                  </a:cubicBezTo>
                  <a:cubicBezTo>
                    <a:pt x="19277" y="1974291"/>
                    <a:pt x="26998" y="2025904"/>
                    <a:pt x="70889" y="2040128"/>
                  </a:cubicBezTo>
                  <a:cubicBezTo>
                    <a:pt x="135507" y="2061261"/>
                    <a:pt x="186713" y="2037283"/>
                    <a:pt x="239139" y="2000301"/>
                  </a:cubicBezTo>
                  <a:cubicBezTo>
                    <a:pt x="300099" y="1956816"/>
                    <a:pt x="354150" y="1914550"/>
                    <a:pt x="407389" y="1861718"/>
                  </a:cubicBezTo>
                  <a:cubicBezTo>
                    <a:pt x="468755" y="1800758"/>
                    <a:pt x="527683" y="1737360"/>
                    <a:pt x="585798" y="1673555"/>
                  </a:cubicBezTo>
                  <a:cubicBezTo>
                    <a:pt x="696339" y="1552042"/>
                    <a:pt x="796313" y="1416710"/>
                    <a:pt x="912137" y="1300480"/>
                  </a:cubicBezTo>
                  <a:cubicBezTo>
                    <a:pt x="1034870" y="1177747"/>
                    <a:pt x="1157197" y="1054202"/>
                    <a:pt x="1279930" y="931469"/>
                  </a:cubicBezTo>
                  <a:cubicBezTo>
                    <a:pt x="1501418" y="709168"/>
                    <a:pt x="1794838" y="570179"/>
                    <a:pt x="2084195" y="460045"/>
                  </a:cubicBezTo>
                  <a:cubicBezTo>
                    <a:pt x="2151251" y="434442"/>
                    <a:pt x="2218714" y="410464"/>
                    <a:pt x="2286176" y="387299"/>
                  </a:cubicBezTo>
                  <a:cubicBezTo>
                    <a:pt x="2319907" y="375514"/>
                    <a:pt x="2353638" y="364134"/>
                    <a:pt x="2387370" y="352755"/>
                  </a:cubicBezTo>
                  <a:cubicBezTo>
                    <a:pt x="2411347" y="344627"/>
                    <a:pt x="2453613" y="338938"/>
                    <a:pt x="2473120" y="323494"/>
                  </a:cubicBezTo>
                  <a:cubicBezTo>
                    <a:pt x="2504819" y="298298"/>
                    <a:pt x="2539363" y="276758"/>
                    <a:pt x="2573501" y="254813"/>
                  </a:cubicBezTo>
                  <a:cubicBezTo>
                    <a:pt x="2605606" y="233680"/>
                    <a:pt x="2598698" y="237744"/>
                    <a:pt x="2616173" y="204419"/>
                  </a:cubicBezTo>
                  <a:cubicBezTo>
                    <a:pt x="2621456" y="194666"/>
                    <a:pt x="2638118" y="171907"/>
                    <a:pt x="2634054" y="158902"/>
                  </a:cubicBezTo>
                  <a:cubicBezTo>
                    <a:pt x="2627958" y="138989"/>
                    <a:pt x="2616579" y="101600"/>
                    <a:pt x="2602762" y="88595"/>
                  </a:cubicBezTo>
                  <a:cubicBezTo>
                    <a:pt x="2560902" y="49581"/>
                    <a:pt x="2512947" y="24384"/>
                    <a:pt x="2459709" y="5690"/>
                  </a:cubicBezTo>
                  <a:cubicBezTo>
                    <a:pt x="2454019" y="3658"/>
                    <a:pt x="2448330" y="2032"/>
                    <a:pt x="2442640" y="0"/>
                  </a:cubicBezTo>
                  <a:lnTo>
                    <a:pt x="2413379" y="0"/>
                  </a:lnTo>
                  <a:cubicBezTo>
                    <a:pt x="2417850" y="1219"/>
                    <a:pt x="2421914" y="2438"/>
                    <a:pt x="2426384" y="3658"/>
                  </a:cubicBezTo>
                  <a:cubicBezTo>
                    <a:pt x="2485312" y="19914"/>
                    <a:pt x="2572282" y="48768"/>
                    <a:pt x="2602762" y="107290"/>
                  </a:cubicBezTo>
                  <a:cubicBezTo>
                    <a:pt x="2650310" y="199949"/>
                    <a:pt x="2578378" y="241402"/>
                    <a:pt x="2511322" y="285699"/>
                  </a:cubicBezTo>
                  <a:cubicBezTo>
                    <a:pt x="2451174" y="325526"/>
                    <a:pt x="2386557" y="344627"/>
                    <a:pt x="2318282" y="368198"/>
                  </a:cubicBezTo>
                  <a:cubicBezTo>
                    <a:pt x="2250413" y="391363"/>
                    <a:pt x="2182950" y="414934"/>
                    <a:pt x="2115894" y="440131"/>
                  </a:cubicBezTo>
                  <a:cubicBezTo>
                    <a:pt x="1863926" y="533603"/>
                    <a:pt x="1613990" y="646989"/>
                    <a:pt x="1401850" y="814426"/>
                  </a:cubicBezTo>
                  <a:cubicBezTo>
                    <a:pt x="1281149" y="909523"/>
                    <a:pt x="1177110" y="1024534"/>
                    <a:pt x="1068602" y="1133450"/>
                  </a:cubicBezTo>
                  <a:cubicBezTo>
                    <a:pt x="953184" y="1249274"/>
                    <a:pt x="844269" y="1367130"/>
                    <a:pt x="737385" y="1490675"/>
                  </a:cubicBezTo>
                  <a:cubicBezTo>
                    <a:pt x="633347" y="1610970"/>
                    <a:pt x="527277" y="1729638"/>
                    <a:pt x="415517" y="1843024"/>
                  </a:cubicBezTo>
                  <a:cubicBezTo>
                    <a:pt x="354557" y="1904797"/>
                    <a:pt x="289533" y="1955597"/>
                    <a:pt x="218819" y="2005990"/>
                  </a:cubicBezTo>
                  <a:cubicBezTo>
                    <a:pt x="170051" y="2040941"/>
                    <a:pt x="99744" y="2060854"/>
                    <a:pt x="48131" y="2016963"/>
                  </a:cubicBezTo>
                  <a:cubicBezTo>
                    <a:pt x="26998" y="1998675"/>
                    <a:pt x="20902" y="1962506"/>
                    <a:pt x="7897" y="1937715"/>
                  </a:cubicBezTo>
                  <a:cubicBezTo>
                    <a:pt x="6272" y="1661770"/>
                    <a:pt x="24966" y="1383386"/>
                    <a:pt x="104214" y="1117600"/>
                  </a:cubicBezTo>
                  <a:cubicBezTo>
                    <a:pt x="143635" y="985520"/>
                    <a:pt x="200531" y="859130"/>
                    <a:pt x="274496" y="742899"/>
                  </a:cubicBezTo>
                  <a:cubicBezTo>
                    <a:pt x="312291" y="683971"/>
                    <a:pt x="355776" y="628701"/>
                    <a:pt x="402512" y="577088"/>
                  </a:cubicBezTo>
                  <a:cubicBezTo>
                    <a:pt x="452905" y="521005"/>
                    <a:pt x="510614" y="479552"/>
                    <a:pt x="569136" y="432816"/>
                  </a:cubicBezTo>
                  <a:cubicBezTo>
                    <a:pt x="698371" y="328778"/>
                    <a:pt x="858899" y="262128"/>
                    <a:pt x="1013331" y="204013"/>
                  </a:cubicBezTo>
                  <a:cubicBezTo>
                    <a:pt x="1159635" y="149149"/>
                    <a:pt x="1310816" y="107696"/>
                    <a:pt x="1462810" y="71933"/>
                  </a:cubicBezTo>
                  <a:cubicBezTo>
                    <a:pt x="1573757" y="45517"/>
                    <a:pt x="1685517" y="22758"/>
                    <a:pt x="1797683" y="813"/>
                  </a:cubicBezTo>
                  <a:lnTo>
                    <a:pt x="1756637" y="813"/>
                  </a:lnTo>
                  <a:cubicBezTo>
                    <a:pt x="1468093" y="58115"/>
                    <a:pt x="1177517" y="122733"/>
                    <a:pt x="905635" y="238150"/>
                  </a:cubicBezTo>
                  <a:cubicBezTo>
                    <a:pt x="836547" y="265379"/>
                    <a:pt x="768678" y="297891"/>
                    <a:pt x="702435" y="333248"/>
                  </a:cubicBezTo>
                  <a:close/>
                </a:path>
              </a:pathLst>
            </a:custGeom>
            <a:grpFill/>
            <a:ln w="406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36F6B29-CD45-42AC-8ACE-EDBF0D5750F6}"/>
                </a:ext>
              </a:extLst>
            </p:cNvPr>
            <p:cNvSpPr/>
            <p:nvPr/>
          </p:nvSpPr>
          <p:spPr>
            <a:xfrm>
              <a:off x="0" y="380593"/>
              <a:ext cx="2720848" cy="2323795"/>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7689569-847B-4A49-93C2-2E2CD4A51B7B}"/>
                </a:ext>
              </a:extLst>
            </p:cNvPr>
            <p:cNvSpPr/>
            <p:nvPr/>
          </p:nvSpPr>
          <p:spPr>
            <a:xfrm>
              <a:off x="-406" y="381406"/>
              <a:ext cx="2987379" cy="3804310"/>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D140D92-44DD-4BBE-8961-3C20A317AA7F}"/>
                </a:ext>
              </a:extLst>
            </p:cNvPr>
            <p:cNvSpPr/>
            <p:nvPr/>
          </p:nvSpPr>
          <p:spPr>
            <a:xfrm>
              <a:off x="10611515" y="431485"/>
              <a:ext cx="1580891" cy="1072397"/>
            </a:xfrm>
            <a:custGeom>
              <a:avLst/>
              <a:gdLst>
                <a:gd name="connsiteX0" fmla="*/ 396235 w 1580891"/>
                <a:gd name="connsiteY0" fmla="*/ 19008 h 1072397"/>
                <a:gd name="connsiteX1" fmla="*/ 49576 w 1580891"/>
                <a:gd name="connsiteY1" fmla="*/ 166938 h 1072397"/>
                <a:gd name="connsiteX2" fmla="*/ 401 w 1580891"/>
                <a:gd name="connsiteY2" fmla="*/ 282762 h 1072397"/>
                <a:gd name="connsiteX3" fmla="*/ 84932 w 1580891"/>
                <a:gd name="connsiteY3" fmla="*/ 428660 h 1072397"/>
                <a:gd name="connsiteX4" fmla="*/ 419805 w 1580891"/>
                <a:gd name="connsiteY4" fmla="*/ 681034 h 1072397"/>
                <a:gd name="connsiteX5" fmla="*/ 1296411 w 1580891"/>
                <a:gd name="connsiteY5" fmla="*/ 1016314 h 1072397"/>
                <a:gd name="connsiteX6" fmla="*/ 1580891 w 1580891"/>
                <a:gd name="connsiteY6" fmla="*/ 1072397 h 1072397"/>
                <a:gd name="connsiteX7" fmla="*/ 1580891 w 1580891"/>
                <a:gd name="connsiteY7" fmla="*/ 1064676 h 1072397"/>
                <a:gd name="connsiteX8" fmla="*/ 766465 w 1580891"/>
                <a:gd name="connsiteY8" fmla="*/ 843188 h 1072397"/>
                <a:gd name="connsiteX9" fmla="*/ 564484 w 1580891"/>
                <a:gd name="connsiteY9" fmla="*/ 759063 h 1072397"/>
                <a:gd name="connsiteX10" fmla="*/ 364129 w 1580891"/>
                <a:gd name="connsiteY10" fmla="*/ 635924 h 1072397"/>
                <a:gd name="connsiteX11" fmla="*/ 180843 w 1580891"/>
                <a:gd name="connsiteY11" fmla="*/ 504250 h 1072397"/>
                <a:gd name="connsiteX12" fmla="*/ 7716 w 1580891"/>
                <a:gd name="connsiteY12" fmla="*/ 298612 h 1072397"/>
                <a:gd name="connsiteX13" fmla="*/ 323083 w 1580891"/>
                <a:gd name="connsiteY13" fmla="*/ 44205 h 1072397"/>
                <a:gd name="connsiteX14" fmla="*/ 838804 w 1580891"/>
                <a:gd name="connsiteY14" fmla="*/ 32420 h 1072397"/>
                <a:gd name="connsiteX15" fmla="*/ 1580891 w 1580891"/>
                <a:gd name="connsiteY15" fmla="*/ 300237 h 1072397"/>
                <a:gd name="connsiteX16" fmla="*/ 1580891 w 1580891"/>
                <a:gd name="connsiteY16" fmla="*/ 292109 h 1072397"/>
                <a:gd name="connsiteX17" fmla="*/ 841243 w 1580891"/>
                <a:gd name="connsiteY17" fmla="*/ 24698 h 1072397"/>
                <a:gd name="connsiteX18" fmla="*/ 396235 w 1580891"/>
                <a:gd name="connsiteY18" fmla="*/ 19008 h 10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0891" h="1072397">
                  <a:moveTo>
                    <a:pt x="396235" y="19008"/>
                  </a:moveTo>
                  <a:cubicBezTo>
                    <a:pt x="279597" y="39735"/>
                    <a:pt x="139796" y="85658"/>
                    <a:pt x="49576" y="166938"/>
                  </a:cubicBezTo>
                  <a:cubicBezTo>
                    <a:pt x="14625" y="198637"/>
                    <a:pt x="3652" y="237652"/>
                    <a:pt x="401" y="282762"/>
                  </a:cubicBezTo>
                  <a:cubicBezTo>
                    <a:pt x="-4883" y="347380"/>
                    <a:pt x="43073" y="385988"/>
                    <a:pt x="84932" y="428660"/>
                  </a:cubicBezTo>
                  <a:cubicBezTo>
                    <a:pt x="182875" y="529040"/>
                    <a:pt x="301544" y="607069"/>
                    <a:pt x="419805" y="681034"/>
                  </a:cubicBezTo>
                  <a:cubicBezTo>
                    <a:pt x="686404" y="847658"/>
                    <a:pt x="991204" y="946820"/>
                    <a:pt x="1296411" y="1016314"/>
                  </a:cubicBezTo>
                  <a:cubicBezTo>
                    <a:pt x="1390696" y="1037853"/>
                    <a:pt x="1485793" y="1056141"/>
                    <a:pt x="1580891" y="1072397"/>
                  </a:cubicBezTo>
                  <a:lnTo>
                    <a:pt x="1580891" y="1064676"/>
                  </a:lnTo>
                  <a:cubicBezTo>
                    <a:pt x="1303320" y="1018346"/>
                    <a:pt x="1021684" y="958605"/>
                    <a:pt x="766465" y="843188"/>
                  </a:cubicBezTo>
                  <a:cubicBezTo>
                    <a:pt x="699816" y="813114"/>
                    <a:pt x="629915" y="792388"/>
                    <a:pt x="564484" y="759063"/>
                  </a:cubicBezTo>
                  <a:cubicBezTo>
                    <a:pt x="495396" y="723706"/>
                    <a:pt x="429560" y="678189"/>
                    <a:pt x="364129" y="635924"/>
                  </a:cubicBezTo>
                  <a:cubicBezTo>
                    <a:pt x="300731" y="595284"/>
                    <a:pt x="239364" y="551799"/>
                    <a:pt x="180843" y="504250"/>
                  </a:cubicBezTo>
                  <a:cubicBezTo>
                    <a:pt x="124760" y="458733"/>
                    <a:pt x="13405" y="377047"/>
                    <a:pt x="7716" y="298612"/>
                  </a:cubicBezTo>
                  <a:cubicBezTo>
                    <a:pt x="-2851" y="142554"/>
                    <a:pt x="205227" y="77530"/>
                    <a:pt x="323083" y="44205"/>
                  </a:cubicBezTo>
                  <a:cubicBezTo>
                    <a:pt x="488488" y="-2937"/>
                    <a:pt x="670961" y="-1718"/>
                    <a:pt x="838804" y="32420"/>
                  </a:cubicBezTo>
                  <a:cubicBezTo>
                    <a:pt x="1097681" y="84845"/>
                    <a:pt x="1336644" y="202295"/>
                    <a:pt x="1580891" y="300237"/>
                  </a:cubicBezTo>
                  <a:lnTo>
                    <a:pt x="1580891" y="292109"/>
                  </a:lnTo>
                  <a:cubicBezTo>
                    <a:pt x="1337051" y="194980"/>
                    <a:pt x="1098900" y="79968"/>
                    <a:pt x="841243" y="24698"/>
                  </a:cubicBezTo>
                  <a:cubicBezTo>
                    <a:pt x="695345" y="-7001"/>
                    <a:pt x="542132" y="-7408"/>
                    <a:pt x="396235" y="19008"/>
                  </a:cubicBezTo>
                  <a:close/>
                </a:path>
              </a:pathLst>
            </a:custGeom>
            <a:grpFill/>
            <a:ln w="406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452FCAD-97C2-4DF5-9F6B-690206925F4A}"/>
                </a:ext>
              </a:extLst>
            </p:cNvPr>
            <p:cNvSpPr/>
            <p:nvPr/>
          </p:nvSpPr>
          <p:spPr>
            <a:xfrm>
              <a:off x="11101771" y="656214"/>
              <a:ext cx="1091041" cy="623336"/>
            </a:xfrm>
            <a:custGeom>
              <a:avLst/>
              <a:gdLst>
                <a:gd name="connsiteX0" fmla="*/ 172984 w 1091041"/>
                <a:gd name="connsiteY0" fmla="*/ 3170 h 623336"/>
                <a:gd name="connsiteX1" fmla="*/ 264 w 1091041"/>
                <a:gd name="connsiteY1" fmla="*/ 127528 h 623336"/>
                <a:gd name="connsiteX2" fmla="*/ 185989 w 1091041"/>
                <a:gd name="connsiteY2" fmla="*/ 351048 h 623336"/>
                <a:gd name="connsiteX3" fmla="*/ 517612 w 1091041"/>
                <a:gd name="connsiteY3" fmla="*/ 510357 h 623336"/>
                <a:gd name="connsiteX4" fmla="*/ 1090636 w 1091041"/>
                <a:gd name="connsiteY4" fmla="*/ 623336 h 623336"/>
                <a:gd name="connsiteX5" fmla="*/ 1090636 w 1091041"/>
                <a:gd name="connsiteY5" fmla="*/ 615208 h 623336"/>
                <a:gd name="connsiteX6" fmla="*/ 599297 w 1091041"/>
                <a:gd name="connsiteY6" fmla="*/ 527426 h 623336"/>
                <a:gd name="connsiteX7" fmla="*/ 290840 w 1091041"/>
                <a:gd name="connsiteY7" fmla="*/ 405099 h 623336"/>
                <a:gd name="connsiteX8" fmla="*/ 162012 w 1091041"/>
                <a:gd name="connsiteY8" fmla="*/ 325038 h 623336"/>
                <a:gd name="connsiteX9" fmla="*/ 11237 w 1091041"/>
                <a:gd name="connsiteY9" fmla="*/ 173451 h 623336"/>
                <a:gd name="connsiteX10" fmla="*/ 111617 w 1091041"/>
                <a:gd name="connsiteY10" fmla="*/ 25115 h 623336"/>
                <a:gd name="connsiteX11" fmla="*/ 257921 w 1091041"/>
                <a:gd name="connsiteY11" fmla="*/ 10078 h 623336"/>
                <a:gd name="connsiteX12" fmla="*/ 606613 w 1091041"/>
                <a:gd name="connsiteY12" fmla="*/ 86482 h 623336"/>
                <a:gd name="connsiteX13" fmla="*/ 1091041 w 1091041"/>
                <a:gd name="connsiteY13" fmla="*/ 309189 h 623336"/>
                <a:gd name="connsiteX14" fmla="*/ 1091041 w 1091041"/>
                <a:gd name="connsiteY14" fmla="*/ 300654 h 623336"/>
                <a:gd name="connsiteX15" fmla="*/ 523708 w 1091041"/>
                <a:gd name="connsiteY15" fmla="*/ 50718 h 623336"/>
                <a:gd name="connsiteX16" fmla="*/ 172984 w 1091041"/>
                <a:gd name="connsiteY16" fmla="*/ 3170 h 6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1041" h="623336">
                  <a:moveTo>
                    <a:pt x="172984" y="3170"/>
                  </a:moveTo>
                  <a:cubicBezTo>
                    <a:pt x="107148" y="10078"/>
                    <a:pt x="5141" y="47467"/>
                    <a:pt x="264" y="127528"/>
                  </a:cubicBezTo>
                  <a:cubicBezTo>
                    <a:pt x="-6239" y="234005"/>
                    <a:pt x="108773" y="298622"/>
                    <a:pt x="185989" y="351048"/>
                  </a:cubicBezTo>
                  <a:cubicBezTo>
                    <a:pt x="287996" y="420542"/>
                    <a:pt x="401381" y="470936"/>
                    <a:pt x="517612" y="510357"/>
                  </a:cubicBezTo>
                  <a:cubicBezTo>
                    <a:pt x="702524" y="572942"/>
                    <a:pt x="896782" y="602203"/>
                    <a:pt x="1090636" y="623336"/>
                  </a:cubicBezTo>
                  <a:lnTo>
                    <a:pt x="1090636" y="615208"/>
                  </a:lnTo>
                  <a:cubicBezTo>
                    <a:pt x="925230" y="596514"/>
                    <a:pt x="760232" y="572130"/>
                    <a:pt x="599297" y="527426"/>
                  </a:cubicBezTo>
                  <a:cubicBezTo>
                    <a:pt x="492414" y="497758"/>
                    <a:pt x="388782" y="457118"/>
                    <a:pt x="290840" y="405099"/>
                  </a:cubicBezTo>
                  <a:cubicBezTo>
                    <a:pt x="246136" y="381528"/>
                    <a:pt x="203464" y="353893"/>
                    <a:pt x="162012" y="325038"/>
                  </a:cubicBezTo>
                  <a:cubicBezTo>
                    <a:pt x="108366" y="287243"/>
                    <a:pt x="33182" y="238475"/>
                    <a:pt x="11237" y="173451"/>
                  </a:cubicBezTo>
                  <a:cubicBezTo>
                    <a:pt x="-13554" y="99893"/>
                    <a:pt x="52284" y="47061"/>
                    <a:pt x="111617" y="25115"/>
                  </a:cubicBezTo>
                  <a:cubicBezTo>
                    <a:pt x="158353" y="8046"/>
                    <a:pt x="208748" y="7234"/>
                    <a:pt x="257921" y="10078"/>
                  </a:cubicBezTo>
                  <a:cubicBezTo>
                    <a:pt x="377404" y="16581"/>
                    <a:pt x="494446" y="47061"/>
                    <a:pt x="606613" y="86482"/>
                  </a:cubicBezTo>
                  <a:cubicBezTo>
                    <a:pt x="774456" y="145410"/>
                    <a:pt x="931733" y="229534"/>
                    <a:pt x="1091041" y="309189"/>
                  </a:cubicBezTo>
                  <a:lnTo>
                    <a:pt x="1091041" y="300654"/>
                  </a:lnTo>
                  <a:cubicBezTo>
                    <a:pt x="905724" y="208402"/>
                    <a:pt x="722844" y="111272"/>
                    <a:pt x="523708" y="50718"/>
                  </a:cubicBezTo>
                  <a:cubicBezTo>
                    <a:pt x="413166" y="17394"/>
                    <a:pt x="287996" y="-9429"/>
                    <a:pt x="172984" y="3170"/>
                  </a:cubicBezTo>
                  <a:close/>
                </a:path>
              </a:pathLst>
            </a:custGeom>
            <a:grpFill/>
            <a:ln w="406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4A5B45F-42A9-43CA-8CF4-EBA232BEE380}"/>
                </a:ext>
              </a:extLst>
            </p:cNvPr>
            <p:cNvSpPr/>
            <p:nvPr/>
          </p:nvSpPr>
          <p:spPr>
            <a:xfrm>
              <a:off x="0" y="698441"/>
              <a:ext cx="2774820" cy="3364136"/>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1FBB268-9D65-47A5-AC7F-3CE988BC5F04}"/>
                </a:ext>
              </a:extLst>
            </p:cNvPr>
            <p:cNvSpPr/>
            <p:nvPr/>
          </p:nvSpPr>
          <p:spPr>
            <a:xfrm>
              <a:off x="4620532" y="772875"/>
              <a:ext cx="1043889" cy="1017720"/>
            </a:xfrm>
            <a:custGeom>
              <a:avLst/>
              <a:gdLst>
                <a:gd name="connsiteX0" fmla="*/ 904475 w 1043889"/>
                <a:gd name="connsiteY0" fmla="*/ 300 h 1017720"/>
                <a:gd name="connsiteX1" fmla="*/ 565131 w 1043889"/>
                <a:gd name="connsiteY1" fmla="*/ 71420 h 1017720"/>
                <a:gd name="connsiteX2" fmla="*/ 75013 w 1043889"/>
                <a:gd name="connsiteY2" fmla="*/ 533091 h 1017720"/>
                <a:gd name="connsiteX3" fmla="*/ 13646 w 1043889"/>
                <a:gd name="connsiteY3" fmla="*/ 743606 h 1017720"/>
                <a:gd name="connsiteX4" fmla="*/ 70949 w 1043889"/>
                <a:gd name="connsiteY4" fmla="*/ 1008579 h 1017720"/>
                <a:gd name="connsiteX5" fmla="*/ 199371 w 1043889"/>
                <a:gd name="connsiteY5" fmla="*/ 987446 h 1017720"/>
                <a:gd name="connsiteX6" fmla="*/ 392005 w 1043889"/>
                <a:gd name="connsiteY6" fmla="*/ 843987 h 1017720"/>
                <a:gd name="connsiteX7" fmla="*/ 996321 w 1043889"/>
                <a:gd name="connsiteY7" fmla="*/ 162454 h 1017720"/>
                <a:gd name="connsiteX8" fmla="*/ 1043464 w 1043889"/>
                <a:gd name="connsiteY8" fmla="*/ 83612 h 1017720"/>
                <a:gd name="connsiteX9" fmla="*/ 1025176 w 1043889"/>
                <a:gd name="connsiteY9" fmla="*/ 39721 h 1017720"/>
                <a:gd name="connsiteX10" fmla="*/ 904475 w 1043889"/>
                <a:gd name="connsiteY10" fmla="*/ 300 h 1017720"/>
                <a:gd name="connsiteX11" fmla="*/ 1017861 w 1043889"/>
                <a:gd name="connsiteY11" fmla="*/ 112467 h 1017720"/>
                <a:gd name="connsiteX12" fmla="*/ 969499 w 1043889"/>
                <a:gd name="connsiteY12" fmla="*/ 189276 h 1017720"/>
                <a:gd name="connsiteX13" fmla="*/ 837825 w 1043889"/>
                <a:gd name="connsiteY13" fmla="*/ 364028 h 1017720"/>
                <a:gd name="connsiteX14" fmla="*/ 558222 w 1043889"/>
                <a:gd name="connsiteY14" fmla="*/ 665171 h 1017720"/>
                <a:gd name="connsiteX15" fmla="*/ 412731 w 1043889"/>
                <a:gd name="connsiteY15" fmla="*/ 811881 h 1017720"/>
                <a:gd name="connsiteX16" fmla="*/ 228632 w 1043889"/>
                <a:gd name="connsiteY16" fmla="*/ 957779 h 1017720"/>
                <a:gd name="connsiteX17" fmla="*/ 127438 w 1043889"/>
                <a:gd name="connsiteY17" fmla="*/ 1004921 h 1017720"/>
                <a:gd name="connsiteX18" fmla="*/ 17304 w 1043889"/>
                <a:gd name="connsiteY18" fmla="*/ 917545 h 1017720"/>
                <a:gd name="connsiteX19" fmla="*/ 21368 w 1043889"/>
                <a:gd name="connsiteY19" fmla="*/ 746044 h 1017720"/>
                <a:gd name="connsiteX20" fmla="*/ 976408 w 1043889"/>
                <a:gd name="connsiteY20" fmla="*/ 11273 h 1017720"/>
                <a:gd name="connsiteX21" fmla="*/ 1017861 w 1043889"/>
                <a:gd name="connsiteY21" fmla="*/ 112467 h 10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3889" h="1017720">
                  <a:moveTo>
                    <a:pt x="904475" y="300"/>
                  </a:moveTo>
                  <a:cubicBezTo>
                    <a:pt x="787838" y="-106"/>
                    <a:pt x="672421" y="27529"/>
                    <a:pt x="565131" y="71420"/>
                  </a:cubicBezTo>
                  <a:cubicBezTo>
                    <a:pt x="352990" y="158390"/>
                    <a:pt x="172142" y="324201"/>
                    <a:pt x="75013" y="533091"/>
                  </a:cubicBezTo>
                  <a:cubicBezTo>
                    <a:pt x="44126" y="599740"/>
                    <a:pt x="24619" y="670860"/>
                    <a:pt x="13646" y="743606"/>
                  </a:cubicBezTo>
                  <a:cubicBezTo>
                    <a:pt x="-9519" y="835859"/>
                    <a:pt x="-10738" y="945180"/>
                    <a:pt x="70949" y="1008579"/>
                  </a:cubicBezTo>
                  <a:cubicBezTo>
                    <a:pt x="101022" y="1031743"/>
                    <a:pt x="174174" y="1005734"/>
                    <a:pt x="199371" y="987446"/>
                  </a:cubicBezTo>
                  <a:cubicBezTo>
                    <a:pt x="263989" y="940710"/>
                    <a:pt x="336328" y="901289"/>
                    <a:pt x="392005" y="843987"/>
                  </a:cubicBezTo>
                  <a:cubicBezTo>
                    <a:pt x="603739" y="626156"/>
                    <a:pt x="830104" y="419299"/>
                    <a:pt x="996321" y="162454"/>
                  </a:cubicBezTo>
                  <a:cubicBezTo>
                    <a:pt x="1010952" y="139695"/>
                    <a:pt x="1036149" y="110028"/>
                    <a:pt x="1043464" y="83612"/>
                  </a:cubicBezTo>
                  <a:cubicBezTo>
                    <a:pt x="1046715" y="71827"/>
                    <a:pt x="1030459" y="48255"/>
                    <a:pt x="1025176" y="39721"/>
                  </a:cubicBezTo>
                  <a:cubicBezTo>
                    <a:pt x="996321" y="-7421"/>
                    <a:pt x="954869" y="707"/>
                    <a:pt x="904475" y="300"/>
                  </a:cubicBezTo>
                  <a:close/>
                  <a:moveTo>
                    <a:pt x="1017861" y="112467"/>
                  </a:moveTo>
                  <a:cubicBezTo>
                    <a:pt x="1002417" y="138476"/>
                    <a:pt x="986161" y="164079"/>
                    <a:pt x="969499" y="189276"/>
                  </a:cubicBezTo>
                  <a:cubicBezTo>
                    <a:pt x="929265" y="250236"/>
                    <a:pt x="884155" y="307945"/>
                    <a:pt x="837825" y="364028"/>
                  </a:cubicBezTo>
                  <a:cubicBezTo>
                    <a:pt x="750449" y="469692"/>
                    <a:pt x="654539" y="567635"/>
                    <a:pt x="558222" y="665171"/>
                  </a:cubicBezTo>
                  <a:cubicBezTo>
                    <a:pt x="509861" y="713939"/>
                    <a:pt x="461093" y="762707"/>
                    <a:pt x="412731" y="811881"/>
                  </a:cubicBezTo>
                  <a:cubicBezTo>
                    <a:pt x="356648" y="869183"/>
                    <a:pt x="294469" y="912262"/>
                    <a:pt x="228632" y="957779"/>
                  </a:cubicBezTo>
                  <a:cubicBezTo>
                    <a:pt x="196120" y="980131"/>
                    <a:pt x="166046" y="995980"/>
                    <a:pt x="127438" y="1004921"/>
                  </a:cubicBezTo>
                  <a:cubicBezTo>
                    <a:pt x="64446" y="1019551"/>
                    <a:pt x="33153" y="965500"/>
                    <a:pt x="17304" y="917545"/>
                  </a:cubicBezTo>
                  <a:cubicBezTo>
                    <a:pt x="-578" y="863087"/>
                    <a:pt x="7957" y="800502"/>
                    <a:pt x="21368" y="746044"/>
                  </a:cubicBezTo>
                  <a:cubicBezTo>
                    <a:pt x="86392" y="299817"/>
                    <a:pt x="537902" y="-21645"/>
                    <a:pt x="976408" y="11273"/>
                  </a:cubicBezTo>
                  <a:cubicBezTo>
                    <a:pt x="1024363" y="14931"/>
                    <a:pt x="1036555" y="80361"/>
                    <a:pt x="1017861" y="112467"/>
                  </a:cubicBezTo>
                  <a:close/>
                </a:path>
              </a:pathLst>
            </a:custGeom>
            <a:grpFill/>
            <a:ln w="406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E24F217-D125-4FAE-B58D-A5522C67BB05}"/>
                </a:ext>
              </a:extLst>
            </p:cNvPr>
            <p:cNvSpPr/>
            <p:nvPr/>
          </p:nvSpPr>
          <p:spPr>
            <a:xfrm>
              <a:off x="4461894" y="876637"/>
              <a:ext cx="7728886" cy="5600362"/>
            </a:xfrm>
            <a:custGeom>
              <a:avLst/>
              <a:gdLst>
                <a:gd name="connsiteX0" fmla="*/ 6654771 w 7728886"/>
                <a:gd name="connsiteY0" fmla="*/ 818254 h 5600362"/>
                <a:gd name="connsiteX1" fmla="*/ 6562925 w 7728886"/>
                <a:gd name="connsiteY1" fmla="*/ 777208 h 5600362"/>
                <a:gd name="connsiteX2" fmla="*/ 6441411 w 7728886"/>
                <a:gd name="connsiteY2" fmla="*/ 734942 h 5600362"/>
                <a:gd name="connsiteX3" fmla="*/ 6004938 w 7728886"/>
                <a:gd name="connsiteY3" fmla="*/ 542715 h 5600362"/>
                <a:gd name="connsiteX4" fmla="*/ 5040145 w 7728886"/>
                <a:gd name="connsiteY4" fmla="*/ 153790 h 5600362"/>
                <a:gd name="connsiteX5" fmla="*/ 4092419 w 7728886"/>
                <a:gd name="connsiteY5" fmla="*/ 6267 h 5600362"/>
                <a:gd name="connsiteX6" fmla="*/ 3615306 w 7728886"/>
                <a:gd name="connsiteY6" fmla="*/ 95269 h 5600362"/>
                <a:gd name="connsiteX7" fmla="*/ 3426330 w 7728886"/>
                <a:gd name="connsiteY7" fmla="*/ 148101 h 5600362"/>
                <a:gd name="connsiteX8" fmla="*/ 3317821 w 7728886"/>
                <a:gd name="connsiteY8" fmla="*/ 175329 h 5600362"/>
                <a:gd name="connsiteX9" fmla="*/ 3187773 w 7728886"/>
                <a:gd name="connsiteY9" fmla="*/ 210686 h 5600362"/>
                <a:gd name="connsiteX10" fmla="*/ 2963440 w 7728886"/>
                <a:gd name="connsiteY10" fmla="*/ 271240 h 5600362"/>
                <a:gd name="connsiteX11" fmla="*/ 2858182 w 7728886"/>
                <a:gd name="connsiteY11" fmla="*/ 296437 h 5600362"/>
                <a:gd name="connsiteX12" fmla="*/ 2838675 w 7728886"/>
                <a:gd name="connsiteY12" fmla="*/ 308629 h 5600362"/>
                <a:gd name="connsiteX13" fmla="*/ 2770806 w 7728886"/>
                <a:gd name="connsiteY13" fmla="*/ 329761 h 5600362"/>
                <a:gd name="connsiteX14" fmla="*/ 2340835 w 7728886"/>
                <a:gd name="connsiteY14" fmla="*/ 451681 h 5600362"/>
                <a:gd name="connsiteX15" fmla="*/ 1583306 w 7728886"/>
                <a:gd name="connsiteY15" fmla="*/ 824757 h 5600362"/>
                <a:gd name="connsiteX16" fmla="*/ 1499994 w 7728886"/>
                <a:gd name="connsiteY16" fmla="*/ 894657 h 5600362"/>
                <a:gd name="connsiteX17" fmla="*/ 1429280 w 7728886"/>
                <a:gd name="connsiteY17" fmla="*/ 941800 h 5600362"/>
                <a:gd name="connsiteX18" fmla="*/ 1253715 w 7728886"/>
                <a:gd name="connsiteY18" fmla="*/ 1118177 h 5600362"/>
                <a:gd name="connsiteX19" fmla="*/ 948915 w 7728886"/>
                <a:gd name="connsiteY19" fmla="*/ 1477435 h 5600362"/>
                <a:gd name="connsiteX20" fmla="*/ 670531 w 7728886"/>
                <a:gd name="connsiteY20" fmla="*/ 1886273 h 5600362"/>
                <a:gd name="connsiteX21" fmla="*/ 379142 w 7728886"/>
                <a:gd name="connsiteY21" fmla="*/ 2287390 h 5600362"/>
                <a:gd name="connsiteX22" fmla="*/ 122704 w 7728886"/>
                <a:gd name="connsiteY22" fmla="*/ 2645429 h 5600362"/>
                <a:gd name="connsiteX23" fmla="*/ 784 w 7728886"/>
                <a:gd name="connsiteY23" fmla="*/ 3046139 h 5600362"/>
                <a:gd name="connsiteX24" fmla="*/ 154810 w 7728886"/>
                <a:gd name="connsiteY24" fmla="*/ 3387109 h 5600362"/>
                <a:gd name="connsiteX25" fmla="*/ 396211 w 7728886"/>
                <a:gd name="connsiteY25" fmla="*/ 3624853 h 5600362"/>
                <a:gd name="connsiteX26" fmla="*/ 1064739 w 7728886"/>
                <a:gd name="connsiteY26" fmla="*/ 3925182 h 5600362"/>
                <a:gd name="connsiteX27" fmla="*/ 1920211 w 7728886"/>
                <a:gd name="connsiteY27" fmla="*/ 4041413 h 5600362"/>
                <a:gd name="connsiteX28" fmla="*/ 2433088 w 7728886"/>
                <a:gd name="connsiteY28" fmla="*/ 4060920 h 5600362"/>
                <a:gd name="connsiteX29" fmla="*/ 2937430 w 7728886"/>
                <a:gd name="connsiteY29" fmla="*/ 4178369 h 5600362"/>
                <a:gd name="connsiteX30" fmla="*/ 3653101 w 7728886"/>
                <a:gd name="connsiteY30" fmla="*/ 4818856 h 5600362"/>
                <a:gd name="connsiteX31" fmla="*/ 4335853 w 7728886"/>
                <a:gd name="connsiteY31" fmla="*/ 5471128 h 5600362"/>
                <a:gd name="connsiteX32" fmla="*/ 4495162 w 7728886"/>
                <a:gd name="connsiteY32" fmla="*/ 5600363 h 5600362"/>
                <a:gd name="connsiteX33" fmla="*/ 4508573 w 7728886"/>
                <a:gd name="connsiteY33" fmla="*/ 5600363 h 5600362"/>
                <a:gd name="connsiteX34" fmla="*/ 3896534 w 7728886"/>
                <a:gd name="connsiteY34" fmla="*/ 5059039 h 5600362"/>
                <a:gd name="connsiteX35" fmla="*/ 3567757 w 7728886"/>
                <a:gd name="connsiteY35" fmla="*/ 4714818 h 5600362"/>
                <a:gd name="connsiteX36" fmla="*/ 3251578 w 7728886"/>
                <a:gd name="connsiteY36" fmla="*/ 4366939 h 5600362"/>
                <a:gd name="connsiteX37" fmla="*/ 2412362 w 7728886"/>
                <a:gd name="connsiteY37" fmla="*/ 4051166 h 5600362"/>
                <a:gd name="connsiteX38" fmla="*/ 1899891 w 7728886"/>
                <a:gd name="connsiteY38" fmla="*/ 4032878 h 5600362"/>
                <a:gd name="connsiteX39" fmla="*/ 1394736 w 7728886"/>
                <a:gd name="connsiteY39" fmla="*/ 3983704 h 5600362"/>
                <a:gd name="connsiteX40" fmla="*/ 86941 w 7728886"/>
                <a:gd name="connsiteY40" fmla="*/ 3270472 h 5600362"/>
                <a:gd name="connsiteX41" fmla="*/ 58899 w 7728886"/>
                <a:gd name="connsiteY41" fmla="*/ 2781979 h 5600362"/>
                <a:gd name="connsiteX42" fmla="*/ 315744 w 7728886"/>
                <a:gd name="connsiteY42" fmla="*/ 2380049 h 5600362"/>
                <a:gd name="connsiteX43" fmla="*/ 596160 w 7728886"/>
                <a:gd name="connsiteY43" fmla="*/ 2019979 h 5600362"/>
                <a:gd name="connsiteX44" fmla="*/ 858694 w 7728886"/>
                <a:gd name="connsiteY44" fmla="*/ 1611547 h 5600362"/>
                <a:gd name="connsiteX45" fmla="*/ 1180970 w 7728886"/>
                <a:gd name="connsiteY45" fmla="*/ 1208398 h 5600362"/>
                <a:gd name="connsiteX46" fmla="*/ 1337027 w 7728886"/>
                <a:gd name="connsiteY46" fmla="*/ 1041774 h 5600362"/>
                <a:gd name="connsiteX47" fmla="*/ 1419526 w 7728886"/>
                <a:gd name="connsiteY47" fmla="*/ 960901 h 5600362"/>
                <a:gd name="connsiteX48" fmla="*/ 1504870 w 7728886"/>
                <a:gd name="connsiteY48" fmla="*/ 900347 h 5600362"/>
                <a:gd name="connsiteX49" fmla="*/ 2308323 w 7728886"/>
                <a:gd name="connsiteY49" fmla="*/ 470376 h 5600362"/>
                <a:gd name="connsiteX50" fmla="*/ 2737482 w 7728886"/>
                <a:gd name="connsiteY50" fmla="*/ 347237 h 5600362"/>
                <a:gd name="connsiteX51" fmla="*/ 2831766 w 7728886"/>
                <a:gd name="connsiteY51" fmla="*/ 321633 h 5600362"/>
                <a:gd name="connsiteX52" fmla="*/ 2906544 w 7728886"/>
                <a:gd name="connsiteY52" fmla="*/ 293185 h 5600362"/>
                <a:gd name="connsiteX53" fmla="*/ 3152010 w 7728886"/>
                <a:gd name="connsiteY53" fmla="*/ 229381 h 5600362"/>
                <a:gd name="connsiteX54" fmla="*/ 3373091 w 7728886"/>
                <a:gd name="connsiteY54" fmla="*/ 170859 h 5600362"/>
                <a:gd name="connsiteX55" fmla="*/ 3438522 w 7728886"/>
                <a:gd name="connsiteY55" fmla="*/ 148507 h 5600362"/>
                <a:gd name="connsiteX56" fmla="*/ 3575885 w 7728886"/>
                <a:gd name="connsiteY56" fmla="*/ 112337 h 5600362"/>
                <a:gd name="connsiteX57" fmla="*/ 4091200 w 7728886"/>
                <a:gd name="connsiteY57" fmla="*/ 13989 h 5600362"/>
                <a:gd name="connsiteX58" fmla="*/ 5075094 w 7728886"/>
                <a:gd name="connsiteY58" fmla="*/ 173704 h 5600362"/>
                <a:gd name="connsiteX59" fmla="*/ 6038262 w 7728886"/>
                <a:gd name="connsiteY59" fmla="*/ 565473 h 5600362"/>
                <a:gd name="connsiteX60" fmla="*/ 6262595 w 7728886"/>
                <a:gd name="connsiteY60" fmla="*/ 658945 h 5600362"/>
                <a:gd name="connsiteX61" fmla="*/ 6504810 w 7728886"/>
                <a:gd name="connsiteY61" fmla="*/ 773957 h 5600362"/>
                <a:gd name="connsiteX62" fmla="*/ 6594625 w 7728886"/>
                <a:gd name="connsiteY62" fmla="*/ 801185 h 5600362"/>
                <a:gd name="connsiteX63" fmla="*/ 6686877 w 7728886"/>
                <a:gd name="connsiteY63" fmla="*/ 841419 h 5600362"/>
                <a:gd name="connsiteX64" fmla="*/ 6928685 w 7728886"/>
                <a:gd name="connsiteY64" fmla="*/ 933672 h 5600362"/>
                <a:gd name="connsiteX65" fmla="*/ 7728886 w 7728886"/>
                <a:gd name="connsiteY65" fmla="*/ 1108830 h 5600362"/>
                <a:gd name="connsiteX66" fmla="*/ 7728886 w 7728886"/>
                <a:gd name="connsiteY66" fmla="*/ 1100702 h 5600362"/>
                <a:gd name="connsiteX67" fmla="*/ 6893329 w 7728886"/>
                <a:gd name="connsiteY67" fmla="*/ 912945 h 5600362"/>
                <a:gd name="connsiteX68" fmla="*/ 6654771 w 7728886"/>
                <a:gd name="connsiteY68" fmla="*/ 818254 h 560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28886" h="5600362">
                  <a:moveTo>
                    <a:pt x="6654771" y="818254"/>
                  </a:moveTo>
                  <a:cubicBezTo>
                    <a:pt x="6624698" y="805249"/>
                    <a:pt x="6594218" y="787368"/>
                    <a:pt x="6562925" y="777208"/>
                  </a:cubicBezTo>
                  <a:cubicBezTo>
                    <a:pt x="6521473" y="763797"/>
                    <a:pt x="6481645" y="754043"/>
                    <a:pt x="6441411" y="734942"/>
                  </a:cubicBezTo>
                  <a:cubicBezTo>
                    <a:pt x="6297953" y="665041"/>
                    <a:pt x="6152054" y="604081"/>
                    <a:pt x="6004938" y="542715"/>
                  </a:cubicBezTo>
                  <a:cubicBezTo>
                    <a:pt x="5685507" y="409009"/>
                    <a:pt x="5371361" y="258235"/>
                    <a:pt x="5040145" y="153790"/>
                  </a:cubicBezTo>
                  <a:cubicBezTo>
                    <a:pt x="4731686" y="56661"/>
                    <a:pt x="4418353" y="-23400"/>
                    <a:pt x="4092419" y="6267"/>
                  </a:cubicBezTo>
                  <a:cubicBezTo>
                    <a:pt x="3931078" y="20897"/>
                    <a:pt x="3772582" y="57880"/>
                    <a:pt x="3615306" y="95269"/>
                  </a:cubicBezTo>
                  <a:cubicBezTo>
                    <a:pt x="3555565" y="109493"/>
                    <a:pt x="3477942" y="113963"/>
                    <a:pt x="3426330" y="148101"/>
                  </a:cubicBezTo>
                  <a:cubicBezTo>
                    <a:pt x="3398288" y="166795"/>
                    <a:pt x="3350333" y="168014"/>
                    <a:pt x="3317821" y="175329"/>
                  </a:cubicBezTo>
                  <a:cubicBezTo>
                    <a:pt x="3273523" y="185083"/>
                    <a:pt x="3231258" y="197275"/>
                    <a:pt x="3187773" y="210686"/>
                  </a:cubicBezTo>
                  <a:cubicBezTo>
                    <a:pt x="3113808" y="233445"/>
                    <a:pt x="3038624" y="252952"/>
                    <a:pt x="2963440" y="271240"/>
                  </a:cubicBezTo>
                  <a:cubicBezTo>
                    <a:pt x="2928490" y="279774"/>
                    <a:pt x="2892726" y="286277"/>
                    <a:pt x="2858182" y="296437"/>
                  </a:cubicBezTo>
                  <a:cubicBezTo>
                    <a:pt x="2852899" y="298062"/>
                    <a:pt x="2843146" y="305377"/>
                    <a:pt x="2838675" y="308629"/>
                  </a:cubicBezTo>
                  <a:cubicBezTo>
                    <a:pt x="2819981" y="321227"/>
                    <a:pt x="2792346" y="324072"/>
                    <a:pt x="2770806" y="329761"/>
                  </a:cubicBezTo>
                  <a:cubicBezTo>
                    <a:pt x="2626941" y="368369"/>
                    <a:pt x="2483075" y="406571"/>
                    <a:pt x="2340835" y="451681"/>
                  </a:cubicBezTo>
                  <a:cubicBezTo>
                    <a:pt x="2070579" y="536619"/>
                    <a:pt x="1808451" y="650005"/>
                    <a:pt x="1583306" y="824757"/>
                  </a:cubicBezTo>
                  <a:cubicBezTo>
                    <a:pt x="1554858" y="847109"/>
                    <a:pt x="1527222" y="870680"/>
                    <a:pt x="1499994" y="894657"/>
                  </a:cubicBezTo>
                  <a:cubicBezTo>
                    <a:pt x="1477235" y="914571"/>
                    <a:pt x="1451226" y="921480"/>
                    <a:pt x="1429280" y="941800"/>
                  </a:cubicBezTo>
                  <a:cubicBezTo>
                    <a:pt x="1368320" y="997883"/>
                    <a:pt x="1310611" y="1057624"/>
                    <a:pt x="1253715" y="1118177"/>
                  </a:cubicBezTo>
                  <a:cubicBezTo>
                    <a:pt x="1146832" y="1232376"/>
                    <a:pt x="1041574" y="1351045"/>
                    <a:pt x="948915" y="1477435"/>
                  </a:cubicBezTo>
                  <a:cubicBezTo>
                    <a:pt x="850566" y="1611547"/>
                    <a:pt x="755469" y="1743221"/>
                    <a:pt x="670531" y="1886273"/>
                  </a:cubicBezTo>
                  <a:cubicBezTo>
                    <a:pt x="585187" y="2030139"/>
                    <a:pt x="483587" y="2157749"/>
                    <a:pt x="379142" y="2287390"/>
                  </a:cubicBezTo>
                  <a:cubicBezTo>
                    <a:pt x="286890" y="2401995"/>
                    <a:pt x="197888" y="2519038"/>
                    <a:pt x="122704" y="2645429"/>
                  </a:cubicBezTo>
                  <a:cubicBezTo>
                    <a:pt x="48739" y="2769787"/>
                    <a:pt x="-7344" y="2898616"/>
                    <a:pt x="784" y="3046139"/>
                  </a:cubicBezTo>
                  <a:cubicBezTo>
                    <a:pt x="7693" y="3172529"/>
                    <a:pt x="81251" y="3288353"/>
                    <a:pt x="154810" y="3387109"/>
                  </a:cubicBezTo>
                  <a:cubicBezTo>
                    <a:pt x="222678" y="3478142"/>
                    <a:pt x="305990" y="3556577"/>
                    <a:pt x="396211" y="3624853"/>
                  </a:cubicBezTo>
                  <a:cubicBezTo>
                    <a:pt x="592909" y="3773189"/>
                    <a:pt x="828621" y="3863409"/>
                    <a:pt x="1064739" y="3925182"/>
                  </a:cubicBezTo>
                  <a:cubicBezTo>
                    <a:pt x="1343530" y="3997928"/>
                    <a:pt x="1632886" y="4032472"/>
                    <a:pt x="1920211" y="4041413"/>
                  </a:cubicBezTo>
                  <a:cubicBezTo>
                    <a:pt x="2091306" y="4046696"/>
                    <a:pt x="2262400" y="4046696"/>
                    <a:pt x="2433088" y="4060920"/>
                  </a:cubicBezTo>
                  <a:cubicBezTo>
                    <a:pt x="2605808" y="4075144"/>
                    <a:pt x="2775683" y="4115784"/>
                    <a:pt x="2937430" y="4178369"/>
                  </a:cubicBezTo>
                  <a:cubicBezTo>
                    <a:pt x="3246294" y="4297851"/>
                    <a:pt x="3434864" y="4584770"/>
                    <a:pt x="3653101" y="4818856"/>
                  </a:cubicBezTo>
                  <a:cubicBezTo>
                    <a:pt x="3867680" y="5049285"/>
                    <a:pt x="4094858" y="5268335"/>
                    <a:pt x="4335853" y="5471128"/>
                  </a:cubicBezTo>
                  <a:cubicBezTo>
                    <a:pt x="4388278" y="5515019"/>
                    <a:pt x="4441517" y="5558098"/>
                    <a:pt x="4495162" y="5600363"/>
                  </a:cubicBezTo>
                  <a:lnTo>
                    <a:pt x="4508573" y="5600363"/>
                  </a:lnTo>
                  <a:cubicBezTo>
                    <a:pt x="4293994" y="5432114"/>
                    <a:pt x="4090387" y="5250859"/>
                    <a:pt x="3896534" y="5059039"/>
                  </a:cubicBezTo>
                  <a:cubicBezTo>
                    <a:pt x="3783555" y="4947279"/>
                    <a:pt x="3674640" y="4832267"/>
                    <a:pt x="3567757" y="4714818"/>
                  </a:cubicBezTo>
                  <a:cubicBezTo>
                    <a:pt x="3462499" y="4599400"/>
                    <a:pt x="3365776" y="4473823"/>
                    <a:pt x="3251578" y="4366939"/>
                  </a:cubicBezTo>
                  <a:cubicBezTo>
                    <a:pt x="3027651" y="4157237"/>
                    <a:pt x="2710253" y="4075957"/>
                    <a:pt x="2412362" y="4051166"/>
                  </a:cubicBezTo>
                  <a:cubicBezTo>
                    <a:pt x="2242080" y="4036942"/>
                    <a:pt x="2070579" y="4037755"/>
                    <a:pt x="1899891" y="4032878"/>
                  </a:cubicBezTo>
                  <a:cubicBezTo>
                    <a:pt x="1729610" y="4027595"/>
                    <a:pt x="1562579" y="4009307"/>
                    <a:pt x="1394736" y="3983704"/>
                  </a:cubicBezTo>
                  <a:cubicBezTo>
                    <a:pt x="898928" y="3908520"/>
                    <a:pt x="355978" y="3728891"/>
                    <a:pt x="86941" y="3270472"/>
                  </a:cubicBezTo>
                  <a:cubicBezTo>
                    <a:pt x="-3280" y="3116853"/>
                    <a:pt x="-17504" y="2945352"/>
                    <a:pt x="58899" y="2781979"/>
                  </a:cubicBezTo>
                  <a:cubicBezTo>
                    <a:pt x="126362" y="2637301"/>
                    <a:pt x="218614" y="2505627"/>
                    <a:pt x="315744" y="2380049"/>
                  </a:cubicBezTo>
                  <a:cubicBezTo>
                    <a:pt x="408810" y="2259755"/>
                    <a:pt x="513254" y="2147182"/>
                    <a:pt x="596160" y="2019979"/>
                  </a:cubicBezTo>
                  <a:cubicBezTo>
                    <a:pt x="684755" y="1883835"/>
                    <a:pt x="762378" y="1742814"/>
                    <a:pt x="858694" y="1611547"/>
                  </a:cubicBezTo>
                  <a:cubicBezTo>
                    <a:pt x="960701" y="1472965"/>
                    <a:pt x="1065552" y="1336008"/>
                    <a:pt x="1180970" y="1208398"/>
                  </a:cubicBezTo>
                  <a:cubicBezTo>
                    <a:pt x="1232176" y="1151909"/>
                    <a:pt x="1283789" y="1096232"/>
                    <a:pt x="1337027" y="1041774"/>
                  </a:cubicBezTo>
                  <a:cubicBezTo>
                    <a:pt x="1363850" y="1014139"/>
                    <a:pt x="1391485" y="987317"/>
                    <a:pt x="1419526" y="960901"/>
                  </a:cubicBezTo>
                  <a:cubicBezTo>
                    <a:pt x="1445942" y="936110"/>
                    <a:pt x="1478454" y="924325"/>
                    <a:pt x="1504870" y="900347"/>
                  </a:cubicBezTo>
                  <a:cubicBezTo>
                    <a:pt x="1733267" y="693083"/>
                    <a:pt x="2018560" y="565473"/>
                    <a:pt x="2308323" y="470376"/>
                  </a:cubicBezTo>
                  <a:cubicBezTo>
                    <a:pt x="2449750" y="424046"/>
                    <a:pt x="2593616" y="385438"/>
                    <a:pt x="2737482" y="347237"/>
                  </a:cubicBezTo>
                  <a:cubicBezTo>
                    <a:pt x="2768774" y="338702"/>
                    <a:pt x="2800474" y="330981"/>
                    <a:pt x="2831766" y="321633"/>
                  </a:cubicBezTo>
                  <a:cubicBezTo>
                    <a:pt x="2856963" y="313912"/>
                    <a:pt x="2878909" y="299688"/>
                    <a:pt x="2906544" y="293185"/>
                  </a:cubicBezTo>
                  <a:cubicBezTo>
                    <a:pt x="2989043" y="273678"/>
                    <a:pt x="3070730" y="252952"/>
                    <a:pt x="3152010" y="229381"/>
                  </a:cubicBezTo>
                  <a:cubicBezTo>
                    <a:pt x="3225974" y="208248"/>
                    <a:pt x="3297907" y="187521"/>
                    <a:pt x="3373091" y="170859"/>
                  </a:cubicBezTo>
                  <a:cubicBezTo>
                    <a:pt x="3398694" y="165169"/>
                    <a:pt x="3416982" y="162731"/>
                    <a:pt x="3438522" y="148507"/>
                  </a:cubicBezTo>
                  <a:cubicBezTo>
                    <a:pt x="3473472" y="125342"/>
                    <a:pt x="3535245" y="122091"/>
                    <a:pt x="3575885" y="112337"/>
                  </a:cubicBezTo>
                  <a:cubicBezTo>
                    <a:pt x="3746166" y="71291"/>
                    <a:pt x="3916854" y="31464"/>
                    <a:pt x="4091200" y="13989"/>
                  </a:cubicBezTo>
                  <a:cubicBezTo>
                    <a:pt x="4426886" y="-20149"/>
                    <a:pt x="4758915" y="70072"/>
                    <a:pt x="5075094" y="173704"/>
                  </a:cubicBezTo>
                  <a:cubicBezTo>
                    <a:pt x="5405091" y="281806"/>
                    <a:pt x="5718426" y="432174"/>
                    <a:pt x="6038262" y="565473"/>
                  </a:cubicBezTo>
                  <a:cubicBezTo>
                    <a:pt x="6113041" y="596766"/>
                    <a:pt x="6187818" y="627653"/>
                    <a:pt x="6262595" y="658945"/>
                  </a:cubicBezTo>
                  <a:cubicBezTo>
                    <a:pt x="6345094" y="693489"/>
                    <a:pt x="6423123" y="737787"/>
                    <a:pt x="6504810" y="773957"/>
                  </a:cubicBezTo>
                  <a:cubicBezTo>
                    <a:pt x="6533258" y="786555"/>
                    <a:pt x="6565363" y="788181"/>
                    <a:pt x="6594625" y="801185"/>
                  </a:cubicBezTo>
                  <a:cubicBezTo>
                    <a:pt x="6625105" y="815003"/>
                    <a:pt x="6655990" y="828414"/>
                    <a:pt x="6686877" y="841419"/>
                  </a:cubicBezTo>
                  <a:cubicBezTo>
                    <a:pt x="6766531" y="875150"/>
                    <a:pt x="6846998" y="905224"/>
                    <a:pt x="6928685" y="933672"/>
                  </a:cubicBezTo>
                  <a:cubicBezTo>
                    <a:pt x="7187562" y="1023080"/>
                    <a:pt x="7456598" y="1081601"/>
                    <a:pt x="7728886" y="1108830"/>
                  </a:cubicBezTo>
                  <a:lnTo>
                    <a:pt x="7728886" y="1100702"/>
                  </a:lnTo>
                  <a:cubicBezTo>
                    <a:pt x="7444001" y="1072254"/>
                    <a:pt x="7163990" y="1008043"/>
                    <a:pt x="6893329" y="912945"/>
                  </a:cubicBezTo>
                  <a:cubicBezTo>
                    <a:pt x="6813674" y="884091"/>
                    <a:pt x="6733613" y="852392"/>
                    <a:pt x="6654771" y="818254"/>
                  </a:cubicBezTo>
                  <a:close/>
                </a:path>
              </a:pathLst>
            </a:custGeom>
            <a:grpFill/>
            <a:ln w="406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931F2C1-91D5-4767-AD36-94660448A138}"/>
                </a:ext>
              </a:extLst>
            </p:cNvPr>
            <p:cNvSpPr/>
            <p:nvPr/>
          </p:nvSpPr>
          <p:spPr>
            <a:xfrm>
              <a:off x="11643360" y="5875528"/>
              <a:ext cx="548233" cy="601472"/>
            </a:xfrm>
            <a:custGeom>
              <a:avLst/>
              <a:gdLst>
                <a:gd name="connsiteX0" fmla="*/ 0 w 548233"/>
                <a:gd name="connsiteY0" fmla="*/ 601472 h 601472"/>
                <a:gd name="connsiteX1" fmla="*/ 10160 w 548233"/>
                <a:gd name="connsiteY1" fmla="*/ 601472 h 601472"/>
                <a:gd name="connsiteX2" fmla="*/ 548233 w 548233"/>
                <a:gd name="connsiteY2" fmla="*/ 10160 h 601472"/>
                <a:gd name="connsiteX3" fmla="*/ 548233 w 548233"/>
                <a:gd name="connsiteY3" fmla="*/ 0 h 601472"/>
                <a:gd name="connsiteX4" fmla="*/ 0 w 548233"/>
                <a:gd name="connsiteY4" fmla="*/ 601472 h 60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33" h="601472">
                  <a:moveTo>
                    <a:pt x="0" y="601472"/>
                  </a:moveTo>
                  <a:lnTo>
                    <a:pt x="10160" y="601472"/>
                  </a:lnTo>
                  <a:cubicBezTo>
                    <a:pt x="178003" y="393395"/>
                    <a:pt x="332029" y="165405"/>
                    <a:pt x="548233" y="10160"/>
                  </a:cubicBezTo>
                  <a:lnTo>
                    <a:pt x="548233" y="0"/>
                  </a:lnTo>
                  <a:cubicBezTo>
                    <a:pt x="327965" y="157277"/>
                    <a:pt x="171501" y="390144"/>
                    <a:pt x="0" y="601472"/>
                  </a:cubicBezTo>
                  <a:close/>
                </a:path>
              </a:pathLst>
            </a:custGeom>
            <a:grpFill/>
            <a:ln w="406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0592142-40B3-469A-A2D1-460A4DBA3890}"/>
                </a:ext>
              </a:extLst>
            </p:cNvPr>
            <p:cNvSpPr/>
            <p:nvPr/>
          </p:nvSpPr>
          <p:spPr>
            <a:xfrm>
              <a:off x="-812" y="962194"/>
              <a:ext cx="2632045" cy="2965864"/>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A125D72-DEE1-43BA-B8B2-6BA2BFF9F92D}"/>
                </a:ext>
              </a:extLst>
            </p:cNvPr>
            <p:cNvSpPr/>
            <p:nvPr/>
          </p:nvSpPr>
          <p:spPr>
            <a:xfrm>
              <a:off x="4665001" y="1011570"/>
              <a:ext cx="7525778" cy="5464210"/>
            </a:xfrm>
            <a:custGeom>
              <a:avLst/>
              <a:gdLst>
                <a:gd name="connsiteX0" fmla="*/ 7184810 w 7525778"/>
                <a:gd name="connsiteY0" fmla="*/ 1003158 h 5464210"/>
                <a:gd name="connsiteX1" fmla="*/ 7070205 w 7525778"/>
                <a:gd name="connsiteY1" fmla="*/ 978367 h 5464210"/>
                <a:gd name="connsiteX2" fmla="*/ 7022656 w 7525778"/>
                <a:gd name="connsiteY2" fmla="*/ 962924 h 5464210"/>
                <a:gd name="connsiteX3" fmla="*/ 6764186 w 7525778"/>
                <a:gd name="connsiteY3" fmla="*/ 919033 h 5464210"/>
                <a:gd name="connsiteX4" fmla="*/ 6311456 w 7525778"/>
                <a:gd name="connsiteY4" fmla="*/ 746719 h 5464210"/>
                <a:gd name="connsiteX5" fmla="*/ 5845315 w 7525778"/>
                <a:gd name="connsiteY5" fmla="*/ 543519 h 5464210"/>
                <a:gd name="connsiteX6" fmla="*/ 4919536 w 7525778"/>
                <a:gd name="connsiteY6" fmla="*/ 170850 h 5464210"/>
                <a:gd name="connsiteX7" fmla="*/ 4440797 w 7525778"/>
                <a:gd name="connsiteY7" fmla="*/ 53807 h 5464210"/>
                <a:gd name="connsiteX8" fmla="*/ 3951085 w 7525778"/>
                <a:gd name="connsiteY8" fmla="*/ 1382 h 5464210"/>
                <a:gd name="connsiteX9" fmla="*/ 3462592 w 7525778"/>
                <a:gd name="connsiteY9" fmla="*/ 73314 h 5464210"/>
                <a:gd name="connsiteX10" fmla="*/ 2978163 w 7525778"/>
                <a:gd name="connsiteY10" fmla="*/ 174102 h 5464210"/>
                <a:gd name="connsiteX11" fmla="*/ 2044662 w 7525778"/>
                <a:gd name="connsiteY11" fmla="*/ 459394 h 5464210"/>
                <a:gd name="connsiteX12" fmla="*/ 1247306 w 7525778"/>
                <a:gd name="connsiteY12" fmla="*/ 957641 h 5464210"/>
                <a:gd name="connsiteX13" fmla="*/ 925436 w 7525778"/>
                <a:gd name="connsiteY13" fmla="*/ 1303081 h 5464210"/>
                <a:gd name="connsiteX14" fmla="*/ 780758 w 7525778"/>
                <a:gd name="connsiteY14" fmla="*/ 1497340 h 5464210"/>
                <a:gd name="connsiteX15" fmla="*/ 632016 w 7525778"/>
                <a:gd name="connsiteY15" fmla="*/ 1722892 h 5464210"/>
                <a:gd name="connsiteX16" fmla="*/ 105728 w 7525778"/>
                <a:gd name="connsiteY16" fmla="*/ 2516185 h 5464210"/>
                <a:gd name="connsiteX17" fmla="*/ 64 w 7525778"/>
                <a:gd name="connsiteY17" fmla="*/ 2919334 h 5464210"/>
                <a:gd name="connsiteX18" fmla="*/ 146774 w 7525778"/>
                <a:gd name="connsiteY18" fmla="*/ 3234700 h 5464210"/>
                <a:gd name="connsiteX19" fmla="*/ 1648422 w 7525778"/>
                <a:gd name="connsiteY19" fmla="*/ 3786185 h 5464210"/>
                <a:gd name="connsiteX20" fmla="*/ 2485200 w 7525778"/>
                <a:gd name="connsiteY20" fmla="*/ 3811788 h 5464210"/>
                <a:gd name="connsiteX21" fmla="*/ 2894445 w 7525778"/>
                <a:gd name="connsiteY21" fmla="*/ 3910543 h 5464210"/>
                <a:gd name="connsiteX22" fmla="*/ 3221190 w 7525778"/>
                <a:gd name="connsiteY22" fmla="*/ 4179580 h 5464210"/>
                <a:gd name="connsiteX23" fmla="*/ 3520707 w 7525778"/>
                <a:gd name="connsiteY23" fmla="*/ 4581510 h 5464210"/>
                <a:gd name="connsiteX24" fmla="*/ 3827539 w 7525778"/>
                <a:gd name="connsiteY24" fmla="*/ 4926544 h 5464210"/>
                <a:gd name="connsiteX25" fmla="*/ 3983597 w 7525778"/>
                <a:gd name="connsiteY25" fmla="*/ 5085040 h 5464210"/>
                <a:gd name="connsiteX26" fmla="*/ 4179482 w 7525778"/>
                <a:gd name="connsiteY26" fmla="*/ 5252476 h 5464210"/>
                <a:gd name="connsiteX27" fmla="*/ 4439984 w 7525778"/>
                <a:gd name="connsiteY27" fmla="*/ 5464210 h 5464210"/>
                <a:gd name="connsiteX28" fmla="*/ 4452582 w 7525778"/>
                <a:gd name="connsiteY28" fmla="*/ 5464210 h 5464210"/>
                <a:gd name="connsiteX29" fmla="*/ 4169727 w 7525778"/>
                <a:gd name="connsiteY29" fmla="*/ 5234188 h 5464210"/>
                <a:gd name="connsiteX30" fmla="*/ 3819818 w 7525778"/>
                <a:gd name="connsiteY30" fmla="*/ 4907849 h 5464210"/>
                <a:gd name="connsiteX31" fmla="*/ 3492666 w 7525778"/>
                <a:gd name="connsiteY31" fmla="*/ 4531522 h 5464210"/>
                <a:gd name="connsiteX32" fmla="*/ 3213875 w 7525778"/>
                <a:gd name="connsiteY32" fmla="*/ 4158041 h 5464210"/>
                <a:gd name="connsiteX33" fmla="*/ 2911920 w 7525778"/>
                <a:gd name="connsiteY33" fmla="*/ 3909730 h 5464210"/>
                <a:gd name="connsiteX34" fmla="*/ 2548598 w 7525778"/>
                <a:gd name="connsiteY34" fmla="*/ 3810975 h 5464210"/>
                <a:gd name="connsiteX35" fmla="*/ 1732547 w 7525778"/>
                <a:gd name="connsiteY35" fmla="*/ 3780495 h 5464210"/>
                <a:gd name="connsiteX36" fmla="*/ 140678 w 7525778"/>
                <a:gd name="connsiteY36" fmla="*/ 3216412 h 5464210"/>
                <a:gd name="connsiteX37" fmla="*/ 26886 w 7525778"/>
                <a:gd name="connsiteY37" fmla="*/ 3026623 h 5464210"/>
                <a:gd name="connsiteX38" fmla="*/ 20790 w 7525778"/>
                <a:gd name="connsiteY38" fmla="*/ 2778313 h 5464210"/>
                <a:gd name="connsiteX39" fmla="*/ 210579 w 7525778"/>
                <a:gd name="connsiteY39" fmla="*/ 2336556 h 5464210"/>
                <a:gd name="connsiteX40" fmla="*/ 486118 w 7525778"/>
                <a:gd name="connsiteY40" fmla="*/ 1929750 h 5464210"/>
                <a:gd name="connsiteX41" fmla="*/ 767754 w 7525778"/>
                <a:gd name="connsiteY41" fmla="*/ 1534322 h 5464210"/>
                <a:gd name="connsiteX42" fmla="*/ 908774 w 7525778"/>
                <a:gd name="connsiteY42" fmla="*/ 1338844 h 5464210"/>
                <a:gd name="connsiteX43" fmla="*/ 1085558 w 7525778"/>
                <a:gd name="connsiteY43" fmla="*/ 1128329 h 5464210"/>
                <a:gd name="connsiteX44" fmla="*/ 1460259 w 7525778"/>
                <a:gd name="connsiteY44" fmla="*/ 789798 h 5464210"/>
                <a:gd name="connsiteX45" fmla="*/ 1883322 w 7525778"/>
                <a:gd name="connsiteY45" fmla="*/ 539049 h 5464210"/>
                <a:gd name="connsiteX46" fmla="*/ 2359216 w 7525778"/>
                <a:gd name="connsiteY46" fmla="*/ 354950 h 5464210"/>
                <a:gd name="connsiteX47" fmla="*/ 3306941 w 7525778"/>
                <a:gd name="connsiteY47" fmla="*/ 110297 h 5464210"/>
                <a:gd name="connsiteX48" fmla="*/ 4357891 w 7525778"/>
                <a:gd name="connsiteY48" fmla="*/ 42428 h 5464210"/>
                <a:gd name="connsiteX49" fmla="*/ 5221491 w 7525778"/>
                <a:gd name="connsiteY49" fmla="*/ 284236 h 5464210"/>
                <a:gd name="connsiteX50" fmla="*/ 6103786 w 7525778"/>
                <a:gd name="connsiteY50" fmla="*/ 666252 h 5464210"/>
                <a:gd name="connsiteX51" fmla="*/ 6907238 w 7525778"/>
                <a:gd name="connsiteY51" fmla="*/ 957234 h 5464210"/>
                <a:gd name="connsiteX52" fmla="*/ 6983642 w 7525778"/>
                <a:gd name="connsiteY52" fmla="*/ 966582 h 5464210"/>
                <a:gd name="connsiteX53" fmla="*/ 7055574 w 7525778"/>
                <a:gd name="connsiteY53" fmla="*/ 977148 h 5464210"/>
                <a:gd name="connsiteX54" fmla="*/ 7075082 w 7525778"/>
                <a:gd name="connsiteY54" fmla="*/ 989340 h 5464210"/>
                <a:gd name="connsiteX55" fmla="*/ 7278282 w 7525778"/>
                <a:gd name="connsiteY55" fmla="*/ 1021852 h 5464210"/>
                <a:gd name="connsiteX56" fmla="*/ 7509523 w 7525778"/>
                <a:gd name="connsiteY56" fmla="*/ 1055990 h 5464210"/>
                <a:gd name="connsiteX57" fmla="*/ 7525779 w 7525778"/>
                <a:gd name="connsiteY57" fmla="*/ 1059241 h 5464210"/>
                <a:gd name="connsiteX58" fmla="*/ 7525779 w 7525778"/>
                <a:gd name="connsiteY58" fmla="*/ 1051519 h 5464210"/>
                <a:gd name="connsiteX59" fmla="*/ 7431901 w 7525778"/>
                <a:gd name="connsiteY59" fmla="*/ 1033638 h 5464210"/>
                <a:gd name="connsiteX60" fmla="*/ 7184810 w 7525778"/>
                <a:gd name="connsiteY60" fmla="*/ 1003158 h 54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525778" h="5464210">
                  <a:moveTo>
                    <a:pt x="7184810" y="1003158"/>
                  </a:moveTo>
                  <a:cubicBezTo>
                    <a:pt x="7149453" y="998281"/>
                    <a:pt x="7101498" y="996655"/>
                    <a:pt x="7070205" y="978367"/>
                  </a:cubicBezTo>
                  <a:cubicBezTo>
                    <a:pt x="7050698" y="966988"/>
                    <a:pt x="7045821" y="964143"/>
                    <a:pt x="7022656" y="962924"/>
                  </a:cubicBezTo>
                  <a:cubicBezTo>
                    <a:pt x="6935280" y="958860"/>
                    <a:pt x="6848717" y="941385"/>
                    <a:pt x="6764186" y="919033"/>
                  </a:cubicBezTo>
                  <a:cubicBezTo>
                    <a:pt x="6608128" y="877174"/>
                    <a:pt x="6459792" y="810118"/>
                    <a:pt x="6311456" y="746719"/>
                  </a:cubicBezTo>
                  <a:cubicBezTo>
                    <a:pt x="6155805" y="679663"/>
                    <a:pt x="6000154" y="613014"/>
                    <a:pt x="5845315" y="543519"/>
                  </a:cubicBezTo>
                  <a:cubicBezTo>
                    <a:pt x="5542547" y="407782"/>
                    <a:pt x="5238154" y="265948"/>
                    <a:pt x="4919536" y="170850"/>
                  </a:cubicBezTo>
                  <a:cubicBezTo>
                    <a:pt x="4761853" y="124114"/>
                    <a:pt x="4600918" y="90383"/>
                    <a:pt x="4440797" y="53807"/>
                  </a:cubicBezTo>
                  <a:cubicBezTo>
                    <a:pt x="4277424" y="16418"/>
                    <a:pt x="4119334" y="-5934"/>
                    <a:pt x="3951085" y="1382"/>
                  </a:cubicBezTo>
                  <a:cubicBezTo>
                    <a:pt x="3786086" y="8290"/>
                    <a:pt x="3624339" y="43647"/>
                    <a:pt x="3462592" y="73314"/>
                  </a:cubicBezTo>
                  <a:cubicBezTo>
                    <a:pt x="3300438" y="102982"/>
                    <a:pt x="3138691" y="136713"/>
                    <a:pt x="2978163" y="174102"/>
                  </a:cubicBezTo>
                  <a:cubicBezTo>
                    <a:pt x="2661171" y="248473"/>
                    <a:pt x="2348650" y="342351"/>
                    <a:pt x="2044662" y="459394"/>
                  </a:cubicBezTo>
                  <a:cubicBezTo>
                    <a:pt x="1751242" y="572374"/>
                    <a:pt x="1478140" y="743874"/>
                    <a:pt x="1247306" y="957641"/>
                  </a:cubicBezTo>
                  <a:cubicBezTo>
                    <a:pt x="1132700" y="1063711"/>
                    <a:pt x="1015658" y="1175471"/>
                    <a:pt x="925436" y="1303081"/>
                  </a:cubicBezTo>
                  <a:cubicBezTo>
                    <a:pt x="879514" y="1368511"/>
                    <a:pt x="820992" y="1429065"/>
                    <a:pt x="780758" y="1497340"/>
                  </a:cubicBezTo>
                  <a:cubicBezTo>
                    <a:pt x="734022" y="1576588"/>
                    <a:pt x="688506" y="1650146"/>
                    <a:pt x="632016" y="1722892"/>
                  </a:cubicBezTo>
                  <a:cubicBezTo>
                    <a:pt x="438570" y="1970796"/>
                    <a:pt x="243904" y="2232924"/>
                    <a:pt x="105728" y="2516185"/>
                  </a:cubicBezTo>
                  <a:cubicBezTo>
                    <a:pt x="44768" y="2640543"/>
                    <a:pt x="-1968" y="2779126"/>
                    <a:pt x="64" y="2919334"/>
                  </a:cubicBezTo>
                  <a:cubicBezTo>
                    <a:pt x="1690" y="3039628"/>
                    <a:pt x="70778" y="3147324"/>
                    <a:pt x="146774" y="3234700"/>
                  </a:cubicBezTo>
                  <a:cubicBezTo>
                    <a:pt x="519443" y="3664671"/>
                    <a:pt x="1111162" y="3765865"/>
                    <a:pt x="1648422" y="3786185"/>
                  </a:cubicBezTo>
                  <a:cubicBezTo>
                    <a:pt x="1926806" y="3796751"/>
                    <a:pt x="2207629" y="3782934"/>
                    <a:pt x="2485200" y="3811788"/>
                  </a:cubicBezTo>
                  <a:cubicBezTo>
                    <a:pt x="2625408" y="3826418"/>
                    <a:pt x="2764803" y="3854054"/>
                    <a:pt x="2894445" y="3910543"/>
                  </a:cubicBezTo>
                  <a:cubicBezTo>
                    <a:pt x="3029776" y="3969878"/>
                    <a:pt x="3130157" y="4065382"/>
                    <a:pt x="3221190" y="4179580"/>
                  </a:cubicBezTo>
                  <a:cubicBezTo>
                    <a:pt x="3325229" y="4310441"/>
                    <a:pt x="3419920" y="4448617"/>
                    <a:pt x="3520707" y="4581510"/>
                  </a:cubicBezTo>
                  <a:cubicBezTo>
                    <a:pt x="3614586" y="4705462"/>
                    <a:pt x="3717405" y="4817222"/>
                    <a:pt x="3827539" y="4926544"/>
                  </a:cubicBezTo>
                  <a:cubicBezTo>
                    <a:pt x="3879965" y="4978969"/>
                    <a:pt x="3930358" y="5033426"/>
                    <a:pt x="3983597" y="5085040"/>
                  </a:cubicBezTo>
                  <a:cubicBezTo>
                    <a:pt x="4045370" y="5144780"/>
                    <a:pt x="4113238" y="5197612"/>
                    <a:pt x="4179482" y="5252476"/>
                  </a:cubicBezTo>
                  <a:cubicBezTo>
                    <a:pt x="4265638" y="5324002"/>
                    <a:pt x="4352202" y="5395122"/>
                    <a:pt x="4439984" y="5464210"/>
                  </a:cubicBezTo>
                  <a:lnTo>
                    <a:pt x="4452582" y="5464210"/>
                  </a:lnTo>
                  <a:cubicBezTo>
                    <a:pt x="4357078" y="5389026"/>
                    <a:pt x="4263606" y="5311404"/>
                    <a:pt x="4169727" y="5234188"/>
                  </a:cubicBezTo>
                  <a:cubicBezTo>
                    <a:pt x="4045370" y="5131369"/>
                    <a:pt x="3934015" y="5021234"/>
                    <a:pt x="3819818" y="4907849"/>
                  </a:cubicBezTo>
                  <a:cubicBezTo>
                    <a:pt x="3700742" y="4789586"/>
                    <a:pt x="3593453" y="4666448"/>
                    <a:pt x="3492666" y="4531522"/>
                  </a:cubicBezTo>
                  <a:cubicBezTo>
                    <a:pt x="3399600" y="4407164"/>
                    <a:pt x="3311005" y="4279554"/>
                    <a:pt x="3213875" y="4158041"/>
                  </a:cubicBezTo>
                  <a:cubicBezTo>
                    <a:pt x="3129344" y="4051970"/>
                    <a:pt x="3034653" y="3968658"/>
                    <a:pt x="2911920" y="3909730"/>
                  </a:cubicBezTo>
                  <a:cubicBezTo>
                    <a:pt x="2798128" y="3855273"/>
                    <a:pt x="2672957" y="3828044"/>
                    <a:pt x="2548598" y="3810975"/>
                  </a:cubicBezTo>
                  <a:cubicBezTo>
                    <a:pt x="2279155" y="3773586"/>
                    <a:pt x="2003616" y="3786998"/>
                    <a:pt x="1732547" y="3780495"/>
                  </a:cubicBezTo>
                  <a:cubicBezTo>
                    <a:pt x="1160336" y="3766271"/>
                    <a:pt x="538544" y="3675238"/>
                    <a:pt x="140678" y="3216412"/>
                  </a:cubicBezTo>
                  <a:cubicBezTo>
                    <a:pt x="91910" y="3160329"/>
                    <a:pt x="52083" y="3096931"/>
                    <a:pt x="26886" y="3026623"/>
                  </a:cubicBezTo>
                  <a:cubicBezTo>
                    <a:pt x="-1968" y="2946156"/>
                    <a:pt x="5347" y="2861219"/>
                    <a:pt x="20790" y="2778313"/>
                  </a:cubicBezTo>
                  <a:cubicBezTo>
                    <a:pt x="50458" y="2619817"/>
                    <a:pt x="130518" y="2474326"/>
                    <a:pt x="210579" y="2336556"/>
                  </a:cubicBezTo>
                  <a:cubicBezTo>
                    <a:pt x="292266" y="2195535"/>
                    <a:pt x="391020" y="2061830"/>
                    <a:pt x="486118" y="1929750"/>
                  </a:cubicBezTo>
                  <a:cubicBezTo>
                    <a:pt x="580810" y="1798076"/>
                    <a:pt x="688912" y="1676562"/>
                    <a:pt x="767754" y="1534322"/>
                  </a:cubicBezTo>
                  <a:cubicBezTo>
                    <a:pt x="806768" y="1464422"/>
                    <a:pt x="862038" y="1403868"/>
                    <a:pt x="908774" y="1338844"/>
                  </a:cubicBezTo>
                  <a:cubicBezTo>
                    <a:pt x="963232" y="1262441"/>
                    <a:pt x="1020534" y="1195385"/>
                    <a:pt x="1085558" y="1128329"/>
                  </a:cubicBezTo>
                  <a:cubicBezTo>
                    <a:pt x="1203008" y="1007628"/>
                    <a:pt x="1323302" y="888959"/>
                    <a:pt x="1460259" y="789798"/>
                  </a:cubicBezTo>
                  <a:cubicBezTo>
                    <a:pt x="1594778" y="692668"/>
                    <a:pt x="1734172" y="611388"/>
                    <a:pt x="1883322" y="539049"/>
                  </a:cubicBezTo>
                  <a:cubicBezTo>
                    <a:pt x="2036534" y="464271"/>
                    <a:pt x="2197875" y="408188"/>
                    <a:pt x="2359216" y="354950"/>
                  </a:cubicBezTo>
                  <a:cubicBezTo>
                    <a:pt x="2669299" y="252537"/>
                    <a:pt x="2987104" y="174508"/>
                    <a:pt x="3306941" y="110297"/>
                  </a:cubicBezTo>
                  <a:cubicBezTo>
                    <a:pt x="3651162" y="41615"/>
                    <a:pt x="4008794" y="-41290"/>
                    <a:pt x="4357891" y="42428"/>
                  </a:cubicBezTo>
                  <a:cubicBezTo>
                    <a:pt x="4650906" y="112735"/>
                    <a:pt x="4939450" y="175727"/>
                    <a:pt x="5221491" y="284236"/>
                  </a:cubicBezTo>
                  <a:cubicBezTo>
                    <a:pt x="5520602" y="399654"/>
                    <a:pt x="5809958" y="538642"/>
                    <a:pt x="6103786" y="666252"/>
                  </a:cubicBezTo>
                  <a:cubicBezTo>
                    <a:pt x="6362662" y="778825"/>
                    <a:pt x="6626822" y="910905"/>
                    <a:pt x="6907238" y="957234"/>
                  </a:cubicBezTo>
                  <a:cubicBezTo>
                    <a:pt x="6932435" y="961298"/>
                    <a:pt x="6958038" y="964143"/>
                    <a:pt x="6983642" y="966582"/>
                  </a:cubicBezTo>
                  <a:cubicBezTo>
                    <a:pt x="7005181" y="968614"/>
                    <a:pt x="7036474" y="966175"/>
                    <a:pt x="7055574" y="977148"/>
                  </a:cubicBezTo>
                  <a:cubicBezTo>
                    <a:pt x="7060858" y="980399"/>
                    <a:pt x="7068986" y="987308"/>
                    <a:pt x="7075082" y="989340"/>
                  </a:cubicBezTo>
                  <a:cubicBezTo>
                    <a:pt x="7140106" y="1008441"/>
                    <a:pt x="7211226" y="1013724"/>
                    <a:pt x="7278282" y="1021852"/>
                  </a:cubicBezTo>
                  <a:cubicBezTo>
                    <a:pt x="7355904" y="1031199"/>
                    <a:pt x="7433120" y="1040140"/>
                    <a:pt x="7509523" y="1055990"/>
                  </a:cubicBezTo>
                  <a:cubicBezTo>
                    <a:pt x="7514806" y="1057209"/>
                    <a:pt x="7520496" y="1058022"/>
                    <a:pt x="7525779" y="1059241"/>
                  </a:cubicBezTo>
                  <a:lnTo>
                    <a:pt x="7525779" y="1051519"/>
                  </a:lnTo>
                  <a:cubicBezTo>
                    <a:pt x="7494486" y="1045423"/>
                    <a:pt x="7462787" y="1038514"/>
                    <a:pt x="7431901" y="1033638"/>
                  </a:cubicBezTo>
                  <a:cubicBezTo>
                    <a:pt x="7350621" y="1021446"/>
                    <a:pt x="7267309" y="1014943"/>
                    <a:pt x="7184810" y="1003158"/>
                  </a:cubicBezTo>
                  <a:close/>
                </a:path>
              </a:pathLst>
            </a:custGeom>
            <a:grpFill/>
            <a:ln w="406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B6C21F1-F847-497B-9D8A-900B51F871AA}"/>
                </a:ext>
              </a:extLst>
            </p:cNvPr>
            <p:cNvSpPr/>
            <p:nvPr/>
          </p:nvSpPr>
          <p:spPr>
            <a:xfrm>
              <a:off x="11503558" y="5758891"/>
              <a:ext cx="688441" cy="718108"/>
            </a:xfrm>
            <a:custGeom>
              <a:avLst/>
              <a:gdLst>
                <a:gd name="connsiteX0" fmla="*/ 356006 w 688441"/>
                <a:gd name="connsiteY0" fmla="*/ 292201 h 718108"/>
                <a:gd name="connsiteX1" fmla="*/ 0 w 688441"/>
                <a:gd name="connsiteY1" fmla="*/ 718109 h 718108"/>
                <a:gd name="connsiteX2" fmla="*/ 10566 w 688441"/>
                <a:gd name="connsiteY2" fmla="*/ 718109 h 718108"/>
                <a:gd name="connsiteX3" fmla="*/ 334873 w 688441"/>
                <a:gd name="connsiteY3" fmla="*/ 328371 h 718108"/>
                <a:gd name="connsiteX4" fmla="*/ 560425 w 688441"/>
                <a:gd name="connsiteY4" fmla="*/ 97942 h 718108"/>
                <a:gd name="connsiteX5" fmla="*/ 688441 w 688441"/>
                <a:gd name="connsiteY5" fmla="*/ 8128 h 718108"/>
                <a:gd name="connsiteX6" fmla="*/ 688441 w 688441"/>
                <a:gd name="connsiteY6" fmla="*/ 0 h 718108"/>
                <a:gd name="connsiteX7" fmla="*/ 584809 w 688441"/>
                <a:gd name="connsiteY7" fmla="*/ 67462 h 718108"/>
                <a:gd name="connsiteX8" fmla="*/ 356006 w 688441"/>
                <a:gd name="connsiteY8" fmla="*/ 292201 h 71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441" h="718108">
                  <a:moveTo>
                    <a:pt x="356006" y="292201"/>
                  </a:moveTo>
                  <a:cubicBezTo>
                    <a:pt x="232054" y="429565"/>
                    <a:pt x="119888" y="577088"/>
                    <a:pt x="0" y="718109"/>
                  </a:cubicBezTo>
                  <a:lnTo>
                    <a:pt x="10566" y="718109"/>
                  </a:lnTo>
                  <a:cubicBezTo>
                    <a:pt x="120294" y="589686"/>
                    <a:pt x="223926" y="455574"/>
                    <a:pt x="334873" y="328371"/>
                  </a:cubicBezTo>
                  <a:cubicBezTo>
                    <a:pt x="405586" y="247091"/>
                    <a:pt x="480365" y="169875"/>
                    <a:pt x="560425" y="97942"/>
                  </a:cubicBezTo>
                  <a:cubicBezTo>
                    <a:pt x="599440" y="62992"/>
                    <a:pt x="642925" y="34137"/>
                    <a:pt x="688441" y="8128"/>
                  </a:cubicBezTo>
                  <a:lnTo>
                    <a:pt x="688441" y="0"/>
                  </a:lnTo>
                  <a:cubicBezTo>
                    <a:pt x="652678" y="20726"/>
                    <a:pt x="617728" y="42672"/>
                    <a:pt x="584809" y="67462"/>
                  </a:cubicBezTo>
                  <a:cubicBezTo>
                    <a:pt x="500278" y="130861"/>
                    <a:pt x="426720" y="213766"/>
                    <a:pt x="356006" y="292201"/>
                  </a:cubicBezTo>
                  <a:close/>
                </a:path>
              </a:pathLst>
            </a:custGeom>
            <a:grpFill/>
            <a:ln w="406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ABF0057-ED06-45BD-8447-16794CCE5049}"/>
                </a:ext>
              </a:extLst>
            </p:cNvPr>
            <p:cNvSpPr/>
            <p:nvPr/>
          </p:nvSpPr>
          <p:spPr>
            <a:xfrm>
              <a:off x="4907636" y="1155825"/>
              <a:ext cx="7283144" cy="5321987"/>
            </a:xfrm>
            <a:custGeom>
              <a:avLst/>
              <a:gdLst>
                <a:gd name="connsiteX0" fmla="*/ 6239916 w 7283144"/>
                <a:gd name="connsiteY0" fmla="*/ 804445 h 5321987"/>
                <a:gd name="connsiteX1" fmla="*/ 6131408 w 7283144"/>
                <a:gd name="connsiteY1" fmla="*/ 762586 h 5321987"/>
                <a:gd name="connsiteX2" fmla="*/ 6026556 w 7283144"/>
                <a:gd name="connsiteY2" fmla="*/ 718288 h 5321987"/>
                <a:gd name="connsiteX3" fmla="*/ 5899760 w 7283144"/>
                <a:gd name="connsiteY3" fmla="*/ 667895 h 5321987"/>
                <a:gd name="connsiteX4" fmla="*/ 5791251 w 7283144"/>
                <a:gd name="connsiteY4" fmla="*/ 613844 h 5321987"/>
                <a:gd name="connsiteX5" fmla="*/ 5549443 w 7283144"/>
                <a:gd name="connsiteY5" fmla="*/ 496800 h 5321987"/>
                <a:gd name="connsiteX6" fmla="*/ 5356403 w 7283144"/>
                <a:gd name="connsiteY6" fmla="*/ 428525 h 5321987"/>
                <a:gd name="connsiteX7" fmla="*/ 5158892 w 7283144"/>
                <a:gd name="connsiteY7" fmla="*/ 328957 h 5321987"/>
                <a:gd name="connsiteX8" fmla="*/ 4687061 w 7283144"/>
                <a:gd name="connsiteY8" fmla="*/ 172900 h 5321987"/>
                <a:gd name="connsiteX9" fmla="*/ 3731209 w 7283144"/>
                <a:gd name="connsiteY9" fmla="*/ 180 h 5321987"/>
                <a:gd name="connsiteX10" fmla="*/ 2753004 w 7283144"/>
                <a:gd name="connsiteY10" fmla="*/ 139168 h 5321987"/>
                <a:gd name="connsiteX11" fmla="*/ 2267356 w 7283144"/>
                <a:gd name="connsiteY11" fmla="*/ 280189 h 5321987"/>
                <a:gd name="connsiteX12" fmla="*/ 2037334 w 7283144"/>
                <a:gd name="connsiteY12" fmla="*/ 360250 h 5321987"/>
                <a:gd name="connsiteX13" fmla="*/ 1941423 w 7283144"/>
                <a:gd name="connsiteY13" fmla="*/ 398858 h 5321987"/>
                <a:gd name="connsiteX14" fmla="*/ 1831289 w 7283144"/>
                <a:gd name="connsiteY14" fmla="*/ 434215 h 5321987"/>
                <a:gd name="connsiteX15" fmla="*/ 1071727 w 7283144"/>
                <a:gd name="connsiteY15" fmla="*/ 948311 h 5321987"/>
                <a:gd name="connsiteX16" fmla="*/ 757174 w 7283144"/>
                <a:gd name="connsiteY16" fmla="*/ 1292938 h 5321987"/>
                <a:gd name="connsiteX17" fmla="*/ 502361 w 7283144"/>
                <a:gd name="connsiteY17" fmla="*/ 1663575 h 5321987"/>
                <a:gd name="connsiteX18" fmla="*/ 74422 w 7283144"/>
                <a:gd name="connsiteY18" fmla="*/ 2404442 h 5321987"/>
                <a:gd name="connsiteX19" fmla="*/ 9804 w 7283144"/>
                <a:gd name="connsiteY19" fmla="*/ 2802308 h 5321987"/>
                <a:gd name="connsiteX20" fmla="*/ 223164 w 7283144"/>
                <a:gd name="connsiteY20" fmla="*/ 3122145 h 5321987"/>
                <a:gd name="connsiteX21" fmla="*/ 902665 w 7283144"/>
                <a:gd name="connsiteY21" fmla="*/ 3448483 h 5321987"/>
                <a:gd name="connsiteX22" fmla="*/ 1280617 w 7283144"/>
                <a:gd name="connsiteY22" fmla="*/ 3494813 h 5321987"/>
                <a:gd name="connsiteX23" fmla="*/ 1759356 w 7283144"/>
                <a:gd name="connsiteY23" fmla="*/ 3510663 h 5321987"/>
                <a:gd name="connsiteX24" fmla="*/ 2232000 w 7283144"/>
                <a:gd name="connsiteY24" fmla="*/ 3492375 h 5321987"/>
                <a:gd name="connsiteX25" fmla="*/ 2739186 w 7283144"/>
                <a:gd name="connsiteY25" fmla="*/ 3535859 h 5321987"/>
                <a:gd name="connsiteX26" fmla="*/ 3069184 w 7283144"/>
                <a:gd name="connsiteY26" fmla="*/ 3781325 h 5321987"/>
                <a:gd name="connsiteX27" fmla="*/ 3193948 w 7283144"/>
                <a:gd name="connsiteY27" fmla="*/ 3971114 h 5321987"/>
                <a:gd name="connsiteX28" fmla="*/ 3304082 w 7283144"/>
                <a:gd name="connsiteY28" fmla="*/ 4174721 h 5321987"/>
                <a:gd name="connsiteX29" fmla="*/ 3541827 w 7283144"/>
                <a:gd name="connsiteY29" fmla="*/ 4551047 h 5321987"/>
                <a:gd name="connsiteX30" fmla="*/ 3831184 w 7283144"/>
                <a:gd name="connsiteY30" fmla="*/ 4870884 h 5321987"/>
                <a:gd name="connsiteX31" fmla="*/ 4169715 w 7283144"/>
                <a:gd name="connsiteY31" fmla="*/ 5175684 h 5321987"/>
                <a:gd name="connsiteX32" fmla="*/ 4366412 w 7283144"/>
                <a:gd name="connsiteY32" fmla="*/ 5321988 h 5321987"/>
                <a:gd name="connsiteX33" fmla="*/ 4372915 w 7283144"/>
                <a:gd name="connsiteY33" fmla="*/ 5321988 h 5321987"/>
                <a:gd name="connsiteX34" fmla="*/ 4335120 w 7283144"/>
                <a:gd name="connsiteY34" fmla="*/ 5295165 h 5321987"/>
                <a:gd name="connsiteX35" fmla="*/ 4130293 w 7283144"/>
                <a:gd name="connsiteY35" fmla="*/ 5129761 h 5321987"/>
                <a:gd name="connsiteX36" fmla="*/ 3785667 w 7283144"/>
                <a:gd name="connsiteY36" fmla="*/ 4815613 h 5321987"/>
                <a:gd name="connsiteX37" fmla="*/ 3481273 w 7283144"/>
                <a:gd name="connsiteY37" fmla="*/ 4456356 h 5321987"/>
                <a:gd name="connsiteX38" fmla="*/ 3237433 w 7283144"/>
                <a:gd name="connsiteY38" fmla="*/ 4036951 h 5321987"/>
                <a:gd name="connsiteX39" fmla="*/ 2993593 w 7283144"/>
                <a:gd name="connsiteY39" fmla="*/ 3672003 h 5321987"/>
                <a:gd name="connsiteX40" fmla="*/ 2668066 w 7283144"/>
                <a:gd name="connsiteY40" fmla="*/ 3515946 h 5321987"/>
                <a:gd name="connsiteX41" fmla="*/ 2169414 w 7283144"/>
                <a:gd name="connsiteY41" fmla="*/ 3485466 h 5321987"/>
                <a:gd name="connsiteX42" fmla="*/ 1658162 w 7283144"/>
                <a:gd name="connsiteY42" fmla="*/ 3502535 h 5321987"/>
                <a:gd name="connsiteX43" fmla="*/ 95554 w 7283144"/>
                <a:gd name="connsiteY43" fmla="*/ 2967713 h 5321987"/>
                <a:gd name="connsiteX44" fmla="*/ 10210 w 7283144"/>
                <a:gd name="connsiteY44" fmla="*/ 2768170 h 5321987"/>
                <a:gd name="connsiteX45" fmla="*/ 46380 w 7283144"/>
                <a:gd name="connsiteY45" fmla="*/ 2507668 h 5321987"/>
                <a:gd name="connsiteX46" fmla="*/ 234950 w 7283144"/>
                <a:gd name="connsiteY46" fmla="*/ 2096797 h 5321987"/>
                <a:gd name="connsiteX47" fmla="*/ 470255 w 7283144"/>
                <a:gd name="connsiteY47" fmla="*/ 1728193 h 5321987"/>
                <a:gd name="connsiteX48" fmla="*/ 738886 w 7283144"/>
                <a:gd name="connsiteY48" fmla="*/ 1328701 h 5321987"/>
                <a:gd name="connsiteX49" fmla="*/ 1427327 w 7283144"/>
                <a:gd name="connsiteY49" fmla="*/ 669927 h 5321987"/>
                <a:gd name="connsiteX50" fmla="*/ 1617929 w 7283144"/>
                <a:gd name="connsiteY50" fmla="*/ 552071 h 5321987"/>
                <a:gd name="connsiteX51" fmla="*/ 1716684 w 7283144"/>
                <a:gd name="connsiteY51" fmla="*/ 498832 h 5321987"/>
                <a:gd name="connsiteX52" fmla="*/ 1859330 w 7283144"/>
                <a:gd name="connsiteY52" fmla="*/ 436653 h 5321987"/>
                <a:gd name="connsiteX53" fmla="*/ 1925574 w 7283144"/>
                <a:gd name="connsiteY53" fmla="*/ 414301 h 5321987"/>
                <a:gd name="connsiteX54" fmla="*/ 2057247 w 7283144"/>
                <a:gd name="connsiteY54" fmla="*/ 361469 h 5321987"/>
                <a:gd name="connsiteX55" fmla="*/ 2306777 w 7283144"/>
                <a:gd name="connsiteY55" fmla="*/ 276532 h 5321987"/>
                <a:gd name="connsiteX56" fmla="*/ 3308146 w 7283144"/>
                <a:gd name="connsiteY56" fmla="*/ 34724 h 5321987"/>
                <a:gd name="connsiteX57" fmla="*/ 4322521 w 7283144"/>
                <a:gd name="connsiteY57" fmla="*/ 83085 h 5321987"/>
                <a:gd name="connsiteX58" fmla="*/ 5120284 w 7283144"/>
                <a:gd name="connsiteY58" fmla="*/ 324487 h 5321987"/>
                <a:gd name="connsiteX59" fmla="*/ 5301132 w 7283144"/>
                <a:gd name="connsiteY59" fmla="*/ 410237 h 5321987"/>
                <a:gd name="connsiteX60" fmla="*/ 5464912 w 7283144"/>
                <a:gd name="connsiteY60" fmla="*/ 477293 h 5321987"/>
                <a:gd name="connsiteX61" fmla="*/ 5876595 w 7283144"/>
                <a:gd name="connsiteY61" fmla="*/ 666676 h 5321987"/>
                <a:gd name="connsiteX62" fmla="*/ 6218377 w 7283144"/>
                <a:gd name="connsiteY62" fmla="*/ 806477 h 5321987"/>
                <a:gd name="connsiteX63" fmla="*/ 6626809 w 7283144"/>
                <a:gd name="connsiteY63" fmla="*/ 921895 h 5321987"/>
                <a:gd name="connsiteX64" fmla="*/ 7283145 w 7283144"/>
                <a:gd name="connsiteY64" fmla="*/ 1008458 h 5321987"/>
                <a:gd name="connsiteX65" fmla="*/ 7283145 w 7283144"/>
                <a:gd name="connsiteY65" fmla="*/ 1000330 h 5321987"/>
                <a:gd name="connsiteX66" fmla="*/ 6460185 w 7283144"/>
                <a:gd name="connsiteY66" fmla="*/ 874346 h 5321987"/>
                <a:gd name="connsiteX67" fmla="*/ 6239916 w 7283144"/>
                <a:gd name="connsiteY67" fmla="*/ 804445 h 532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83144" h="5321987">
                  <a:moveTo>
                    <a:pt x="6239916" y="804445"/>
                  </a:moveTo>
                  <a:cubicBezTo>
                    <a:pt x="6203340" y="791440"/>
                    <a:pt x="6167171" y="777216"/>
                    <a:pt x="6131408" y="762586"/>
                  </a:cubicBezTo>
                  <a:cubicBezTo>
                    <a:pt x="6102553" y="750800"/>
                    <a:pt x="6059068" y="720320"/>
                    <a:pt x="6026556" y="718288"/>
                  </a:cubicBezTo>
                  <a:cubicBezTo>
                    <a:pt x="5981852" y="715850"/>
                    <a:pt x="5939180" y="687402"/>
                    <a:pt x="5899760" y="667895"/>
                  </a:cubicBezTo>
                  <a:cubicBezTo>
                    <a:pt x="5863589" y="649607"/>
                    <a:pt x="5827420" y="631725"/>
                    <a:pt x="5791251" y="613844"/>
                  </a:cubicBezTo>
                  <a:cubicBezTo>
                    <a:pt x="5711189" y="574016"/>
                    <a:pt x="5630316" y="535002"/>
                    <a:pt x="5549443" y="496800"/>
                  </a:cubicBezTo>
                  <a:cubicBezTo>
                    <a:pt x="5487669" y="467540"/>
                    <a:pt x="5418176" y="458192"/>
                    <a:pt x="5356403" y="428525"/>
                  </a:cubicBezTo>
                  <a:cubicBezTo>
                    <a:pt x="5289753" y="396420"/>
                    <a:pt x="5227168" y="357812"/>
                    <a:pt x="5158892" y="328957"/>
                  </a:cubicBezTo>
                  <a:cubicBezTo>
                    <a:pt x="5007712" y="265152"/>
                    <a:pt x="4843525" y="221261"/>
                    <a:pt x="4687061" y="172900"/>
                  </a:cubicBezTo>
                  <a:cubicBezTo>
                    <a:pt x="4376165" y="76989"/>
                    <a:pt x="4057548" y="3837"/>
                    <a:pt x="3731209" y="180"/>
                  </a:cubicBezTo>
                  <a:cubicBezTo>
                    <a:pt x="3402432" y="-3478"/>
                    <a:pt x="3068370" y="48948"/>
                    <a:pt x="2753004" y="139168"/>
                  </a:cubicBezTo>
                  <a:cubicBezTo>
                    <a:pt x="2590850" y="185498"/>
                    <a:pt x="2428290" y="229389"/>
                    <a:pt x="2267356" y="280189"/>
                  </a:cubicBezTo>
                  <a:cubicBezTo>
                    <a:pt x="2190140" y="304573"/>
                    <a:pt x="2113330" y="331396"/>
                    <a:pt x="2037334" y="360250"/>
                  </a:cubicBezTo>
                  <a:cubicBezTo>
                    <a:pt x="2005228" y="372442"/>
                    <a:pt x="1973122" y="385447"/>
                    <a:pt x="1941423" y="398858"/>
                  </a:cubicBezTo>
                  <a:cubicBezTo>
                    <a:pt x="1905660" y="413895"/>
                    <a:pt x="1865426" y="418365"/>
                    <a:pt x="1831289" y="434215"/>
                  </a:cubicBezTo>
                  <a:cubicBezTo>
                    <a:pt x="1552498" y="563450"/>
                    <a:pt x="1291996" y="732919"/>
                    <a:pt x="1071727" y="948311"/>
                  </a:cubicBezTo>
                  <a:cubicBezTo>
                    <a:pt x="960374" y="1057226"/>
                    <a:pt x="855116" y="1171831"/>
                    <a:pt x="757174" y="1292938"/>
                  </a:cubicBezTo>
                  <a:cubicBezTo>
                    <a:pt x="662889" y="1410388"/>
                    <a:pt x="582828" y="1536372"/>
                    <a:pt x="502361" y="1663575"/>
                  </a:cubicBezTo>
                  <a:cubicBezTo>
                    <a:pt x="349961" y="1904977"/>
                    <a:pt x="179679" y="2136625"/>
                    <a:pt x="74422" y="2404442"/>
                  </a:cubicBezTo>
                  <a:cubicBezTo>
                    <a:pt x="25247" y="2530020"/>
                    <a:pt x="-20676" y="2666977"/>
                    <a:pt x="9804" y="2802308"/>
                  </a:cubicBezTo>
                  <a:cubicBezTo>
                    <a:pt x="38252" y="2929511"/>
                    <a:pt x="131318" y="3035581"/>
                    <a:pt x="223164" y="3122145"/>
                  </a:cubicBezTo>
                  <a:cubicBezTo>
                    <a:pt x="410108" y="3298116"/>
                    <a:pt x="654761" y="3396465"/>
                    <a:pt x="902665" y="3448483"/>
                  </a:cubicBezTo>
                  <a:cubicBezTo>
                    <a:pt x="1027023" y="3474493"/>
                    <a:pt x="1153820" y="3487905"/>
                    <a:pt x="1280617" y="3494813"/>
                  </a:cubicBezTo>
                  <a:cubicBezTo>
                    <a:pt x="1439926" y="3503347"/>
                    <a:pt x="1600047" y="3511069"/>
                    <a:pt x="1759356" y="3510663"/>
                  </a:cubicBezTo>
                  <a:cubicBezTo>
                    <a:pt x="1917039" y="3510257"/>
                    <a:pt x="2073910" y="3493187"/>
                    <a:pt x="2232000" y="3492375"/>
                  </a:cubicBezTo>
                  <a:cubicBezTo>
                    <a:pt x="2401874" y="3491562"/>
                    <a:pt x="2572156" y="3503754"/>
                    <a:pt x="2739186" y="3535859"/>
                  </a:cubicBezTo>
                  <a:cubicBezTo>
                    <a:pt x="2883052" y="3563495"/>
                    <a:pt x="2989936" y="3663063"/>
                    <a:pt x="3069184" y="3781325"/>
                  </a:cubicBezTo>
                  <a:cubicBezTo>
                    <a:pt x="3111042" y="3844317"/>
                    <a:pt x="3158185" y="3904465"/>
                    <a:pt x="3193948" y="3971114"/>
                  </a:cubicBezTo>
                  <a:cubicBezTo>
                    <a:pt x="3230118" y="4038983"/>
                    <a:pt x="3266694" y="4107258"/>
                    <a:pt x="3304082" y="4174721"/>
                  </a:cubicBezTo>
                  <a:cubicBezTo>
                    <a:pt x="3376016" y="4305175"/>
                    <a:pt x="3450387" y="4432785"/>
                    <a:pt x="3541827" y="4551047"/>
                  </a:cubicBezTo>
                  <a:cubicBezTo>
                    <a:pt x="3630421" y="4664839"/>
                    <a:pt x="3727552" y="4770909"/>
                    <a:pt x="3831184" y="4870884"/>
                  </a:cubicBezTo>
                  <a:cubicBezTo>
                    <a:pt x="3940505" y="4976548"/>
                    <a:pt x="4056329" y="5074897"/>
                    <a:pt x="4169715" y="5175684"/>
                  </a:cubicBezTo>
                  <a:cubicBezTo>
                    <a:pt x="4231488" y="5230548"/>
                    <a:pt x="4298949" y="5276877"/>
                    <a:pt x="4366412" y="5321988"/>
                  </a:cubicBezTo>
                  <a:lnTo>
                    <a:pt x="4372915" y="5321988"/>
                  </a:lnTo>
                  <a:cubicBezTo>
                    <a:pt x="4360316" y="5313453"/>
                    <a:pt x="4347312" y="5304513"/>
                    <a:pt x="4335120" y="5295165"/>
                  </a:cubicBezTo>
                  <a:cubicBezTo>
                    <a:pt x="4264000" y="5243959"/>
                    <a:pt x="4195317" y="5188689"/>
                    <a:pt x="4130293" y="5129761"/>
                  </a:cubicBezTo>
                  <a:cubicBezTo>
                    <a:pt x="4014876" y="5025316"/>
                    <a:pt x="3895801" y="4925341"/>
                    <a:pt x="3785667" y="4815613"/>
                  </a:cubicBezTo>
                  <a:cubicBezTo>
                    <a:pt x="3674313" y="4704666"/>
                    <a:pt x="3572713" y="4584778"/>
                    <a:pt x="3481273" y="4456356"/>
                  </a:cubicBezTo>
                  <a:cubicBezTo>
                    <a:pt x="3387801" y="4325089"/>
                    <a:pt x="3313836" y="4178378"/>
                    <a:pt x="3237433" y="4036951"/>
                  </a:cubicBezTo>
                  <a:cubicBezTo>
                    <a:pt x="3169564" y="3910154"/>
                    <a:pt x="3092348" y="3777667"/>
                    <a:pt x="2993593" y="3672003"/>
                  </a:cubicBezTo>
                  <a:cubicBezTo>
                    <a:pt x="2904592" y="3576499"/>
                    <a:pt x="2793238" y="3536673"/>
                    <a:pt x="2668066" y="3515946"/>
                  </a:cubicBezTo>
                  <a:cubicBezTo>
                    <a:pt x="2503474" y="3488311"/>
                    <a:pt x="2336038" y="3483027"/>
                    <a:pt x="2169414" y="3485466"/>
                  </a:cubicBezTo>
                  <a:cubicBezTo>
                    <a:pt x="1998726" y="3487905"/>
                    <a:pt x="1829257" y="3505379"/>
                    <a:pt x="1658162" y="3502535"/>
                  </a:cubicBezTo>
                  <a:cubicBezTo>
                    <a:pt x="1110742" y="3492781"/>
                    <a:pt x="446278" y="3461489"/>
                    <a:pt x="95554" y="2967713"/>
                  </a:cubicBezTo>
                  <a:cubicBezTo>
                    <a:pt x="53289" y="2907972"/>
                    <a:pt x="23215" y="2840509"/>
                    <a:pt x="10210" y="2768170"/>
                  </a:cubicBezTo>
                  <a:cubicBezTo>
                    <a:pt x="-5639" y="2679981"/>
                    <a:pt x="20777" y="2591386"/>
                    <a:pt x="46380" y="2507668"/>
                  </a:cubicBezTo>
                  <a:cubicBezTo>
                    <a:pt x="90271" y="2362989"/>
                    <a:pt x="158953" y="2226845"/>
                    <a:pt x="234950" y="2096797"/>
                  </a:cubicBezTo>
                  <a:cubicBezTo>
                    <a:pt x="308508" y="1970813"/>
                    <a:pt x="391007" y="1850519"/>
                    <a:pt x="470255" y="1728193"/>
                  </a:cubicBezTo>
                  <a:cubicBezTo>
                    <a:pt x="558038" y="1593268"/>
                    <a:pt x="640130" y="1456311"/>
                    <a:pt x="738886" y="1328701"/>
                  </a:cubicBezTo>
                  <a:cubicBezTo>
                    <a:pt x="933958" y="1077140"/>
                    <a:pt x="1163980" y="849149"/>
                    <a:pt x="1427327" y="669927"/>
                  </a:cubicBezTo>
                  <a:cubicBezTo>
                    <a:pt x="1489100" y="628068"/>
                    <a:pt x="1552905" y="589053"/>
                    <a:pt x="1617929" y="552071"/>
                  </a:cubicBezTo>
                  <a:cubicBezTo>
                    <a:pt x="1650441" y="533783"/>
                    <a:pt x="1683359" y="516308"/>
                    <a:pt x="1716684" y="498832"/>
                  </a:cubicBezTo>
                  <a:cubicBezTo>
                    <a:pt x="1756918" y="478106"/>
                    <a:pt x="1813814" y="439092"/>
                    <a:pt x="1859330" y="436653"/>
                  </a:cubicBezTo>
                  <a:cubicBezTo>
                    <a:pt x="1883714" y="435434"/>
                    <a:pt x="1903628" y="424055"/>
                    <a:pt x="1925574" y="414301"/>
                  </a:cubicBezTo>
                  <a:cubicBezTo>
                    <a:pt x="1969058" y="395607"/>
                    <a:pt x="2012950" y="378132"/>
                    <a:pt x="2057247" y="361469"/>
                  </a:cubicBezTo>
                  <a:cubicBezTo>
                    <a:pt x="2139340" y="330176"/>
                    <a:pt x="2223058" y="302541"/>
                    <a:pt x="2306777" y="276532"/>
                  </a:cubicBezTo>
                  <a:cubicBezTo>
                    <a:pt x="2634336" y="174119"/>
                    <a:pt x="2967177" y="79021"/>
                    <a:pt x="3308146" y="34724"/>
                  </a:cubicBezTo>
                  <a:cubicBezTo>
                    <a:pt x="3649523" y="-9980"/>
                    <a:pt x="3987241" y="7495"/>
                    <a:pt x="4322521" y="83085"/>
                  </a:cubicBezTo>
                  <a:cubicBezTo>
                    <a:pt x="4593589" y="144045"/>
                    <a:pt x="4856937" y="236298"/>
                    <a:pt x="5120284" y="324487"/>
                  </a:cubicBezTo>
                  <a:cubicBezTo>
                    <a:pt x="5183683" y="345620"/>
                    <a:pt x="5242204" y="378944"/>
                    <a:pt x="5301132" y="410237"/>
                  </a:cubicBezTo>
                  <a:cubicBezTo>
                    <a:pt x="5355184" y="439092"/>
                    <a:pt x="5407203" y="457786"/>
                    <a:pt x="5464912" y="477293"/>
                  </a:cubicBezTo>
                  <a:cubicBezTo>
                    <a:pt x="5607964" y="525248"/>
                    <a:pt x="5742076" y="599620"/>
                    <a:pt x="5876595" y="666676"/>
                  </a:cubicBezTo>
                  <a:cubicBezTo>
                    <a:pt x="5987541" y="721946"/>
                    <a:pt x="6102147" y="762992"/>
                    <a:pt x="6218377" y="806477"/>
                  </a:cubicBezTo>
                  <a:cubicBezTo>
                    <a:pt x="6350864" y="856058"/>
                    <a:pt x="6488227" y="892634"/>
                    <a:pt x="6626809" y="921895"/>
                  </a:cubicBezTo>
                  <a:cubicBezTo>
                    <a:pt x="6843013" y="967818"/>
                    <a:pt x="7062876" y="991796"/>
                    <a:pt x="7283145" y="1008458"/>
                  </a:cubicBezTo>
                  <a:lnTo>
                    <a:pt x="7283145" y="1000330"/>
                  </a:lnTo>
                  <a:cubicBezTo>
                    <a:pt x="7005980" y="979197"/>
                    <a:pt x="6729628" y="945466"/>
                    <a:pt x="6460185" y="874346"/>
                  </a:cubicBezTo>
                  <a:cubicBezTo>
                    <a:pt x="6386627" y="853620"/>
                    <a:pt x="6312661" y="830455"/>
                    <a:pt x="6239916" y="804445"/>
                  </a:cubicBezTo>
                  <a:close/>
                </a:path>
              </a:pathLst>
            </a:custGeom>
            <a:grpFill/>
            <a:ln w="406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F44DBE0-BA2E-488A-B577-B340CEA88A95}"/>
                </a:ext>
              </a:extLst>
            </p:cNvPr>
            <p:cNvSpPr/>
            <p:nvPr/>
          </p:nvSpPr>
          <p:spPr>
            <a:xfrm>
              <a:off x="11347500" y="5612180"/>
              <a:ext cx="844499" cy="864819"/>
            </a:xfrm>
            <a:custGeom>
              <a:avLst/>
              <a:gdLst>
                <a:gd name="connsiteX0" fmla="*/ 411277 w 844499"/>
                <a:gd name="connsiteY0" fmla="*/ 355600 h 864819"/>
                <a:gd name="connsiteX1" fmla="*/ 0 w 844499"/>
                <a:gd name="connsiteY1" fmla="*/ 864819 h 864819"/>
                <a:gd name="connsiteX2" fmla="*/ 11786 w 844499"/>
                <a:gd name="connsiteY2" fmla="*/ 864819 h 864819"/>
                <a:gd name="connsiteX3" fmla="*/ 382829 w 844499"/>
                <a:gd name="connsiteY3" fmla="*/ 404368 h 864819"/>
                <a:gd name="connsiteX4" fmla="*/ 844499 w 844499"/>
                <a:gd name="connsiteY4" fmla="*/ 8941 h 864819"/>
                <a:gd name="connsiteX5" fmla="*/ 844499 w 844499"/>
                <a:gd name="connsiteY5" fmla="*/ 0 h 864819"/>
                <a:gd name="connsiteX6" fmla="*/ 411277 w 844499"/>
                <a:gd name="connsiteY6" fmla="*/ 355600 h 8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499" h="864819">
                  <a:moveTo>
                    <a:pt x="411277" y="355600"/>
                  </a:moveTo>
                  <a:cubicBezTo>
                    <a:pt x="273101" y="525069"/>
                    <a:pt x="154432" y="710794"/>
                    <a:pt x="0" y="864819"/>
                  </a:cubicBezTo>
                  <a:lnTo>
                    <a:pt x="11786" y="864819"/>
                  </a:lnTo>
                  <a:cubicBezTo>
                    <a:pt x="150775" y="725018"/>
                    <a:pt x="261722" y="560019"/>
                    <a:pt x="382829" y="404368"/>
                  </a:cubicBezTo>
                  <a:cubicBezTo>
                    <a:pt x="512471" y="237744"/>
                    <a:pt x="661619" y="101194"/>
                    <a:pt x="844499" y="8941"/>
                  </a:cubicBezTo>
                  <a:lnTo>
                    <a:pt x="844499" y="0"/>
                  </a:lnTo>
                  <a:cubicBezTo>
                    <a:pt x="675437" y="83719"/>
                    <a:pt x="533603" y="205232"/>
                    <a:pt x="411277" y="355600"/>
                  </a:cubicBezTo>
                  <a:close/>
                </a:path>
              </a:pathLst>
            </a:custGeom>
            <a:grpFill/>
            <a:ln w="406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6F640D5-8B34-4FE2-928B-7B8B2E88D3C0}"/>
                </a:ext>
              </a:extLst>
            </p:cNvPr>
            <p:cNvSpPr/>
            <p:nvPr/>
          </p:nvSpPr>
          <p:spPr>
            <a:xfrm>
              <a:off x="5136373" y="1264238"/>
              <a:ext cx="7056032" cy="5212761"/>
            </a:xfrm>
            <a:custGeom>
              <a:avLst/>
              <a:gdLst>
                <a:gd name="connsiteX0" fmla="*/ 5705972 w 7056032"/>
                <a:gd name="connsiteY0" fmla="*/ 694812 h 5212761"/>
                <a:gd name="connsiteX1" fmla="*/ 5278439 w 7056032"/>
                <a:gd name="connsiteY1" fmla="*/ 487955 h 5212761"/>
                <a:gd name="connsiteX2" fmla="*/ 3500033 w 7056032"/>
                <a:gd name="connsiteY2" fmla="*/ 1088 h 5212761"/>
                <a:gd name="connsiteX3" fmla="*/ 1591984 w 7056032"/>
                <a:gd name="connsiteY3" fmla="*/ 453004 h 5212761"/>
                <a:gd name="connsiteX4" fmla="*/ 1381876 w 7056032"/>
                <a:gd name="connsiteY4" fmla="*/ 568016 h 5212761"/>
                <a:gd name="connsiteX5" fmla="*/ 1190055 w 7056032"/>
                <a:gd name="connsiteY5" fmla="*/ 707817 h 5212761"/>
                <a:gd name="connsiteX6" fmla="*/ 1014896 w 7056032"/>
                <a:gd name="connsiteY6" fmla="*/ 840710 h 5212761"/>
                <a:gd name="connsiteX7" fmla="*/ 841770 w 7056032"/>
                <a:gd name="connsiteY7" fmla="*/ 1009366 h 5212761"/>
                <a:gd name="connsiteX8" fmla="*/ 562167 w 7056032"/>
                <a:gd name="connsiteY8" fmla="*/ 1346678 h 5212761"/>
                <a:gd name="connsiteX9" fmla="*/ 499175 w 7056032"/>
                <a:gd name="connsiteY9" fmla="*/ 1438118 h 5212761"/>
                <a:gd name="connsiteX10" fmla="*/ 432932 w 7056032"/>
                <a:gd name="connsiteY10" fmla="*/ 1535248 h 5212761"/>
                <a:gd name="connsiteX11" fmla="*/ 384976 w 7056032"/>
                <a:gd name="connsiteY11" fmla="*/ 1589299 h 5212761"/>
                <a:gd name="connsiteX12" fmla="*/ 314263 w 7056032"/>
                <a:gd name="connsiteY12" fmla="*/ 1711625 h 5212761"/>
                <a:gd name="connsiteX13" fmla="*/ 97246 w 7056032"/>
                <a:gd name="connsiteY13" fmla="*/ 2132249 h 5212761"/>
                <a:gd name="connsiteX14" fmla="*/ 928 w 7056032"/>
                <a:gd name="connsiteY14" fmla="*/ 2569942 h 5212761"/>
                <a:gd name="connsiteX15" fmla="*/ 485764 w 7056032"/>
                <a:gd name="connsiteY15" fmla="*/ 3123052 h 5212761"/>
                <a:gd name="connsiteX16" fmla="*/ 2175169 w 7056032"/>
                <a:gd name="connsiteY16" fmla="*/ 3221808 h 5212761"/>
                <a:gd name="connsiteX17" fmla="*/ 2575066 w 7056032"/>
                <a:gd name="connsiteY17" fmla="*/ 3182793 h 5212761"/>
                <a:gd name="connsiteX18" fmla="*/ 2917662 w 7056032"/>
                <a:gd name="connsiteY18" fmla="*/ 3370957 h 5212761"/>
                <a:gd name="connsiteX19" fmla="*/ 3115578 w 7056032"/>
                <a:gd name="connsiteY19" fmla="*/ 3782640 h 5212761"/>
                <a:gd name="connsiteX20" fmla="*/ 3286673 w 7056032"/>
                <a:gd name="connsiteY20" fmla="*/ 4150025 h 5212761"/>
                <a:gd name="connsiteX21" fmla="*/ 3782481 w 7056032"/>
                <a:gd name="connsiteY21" fmla="*/ 4821398 h 5212761"/>
                <a:gd name="connsiteX22" fmla="*/ 4119386 w 7056032"/>
                <a:gd name="connsiteY22" fmla="*/ 5092061 h 5212761"/>
                <a:gd name="connsiteX23" fmla="*/ 4283978 w 7056032"/>
                <a:gd name="connsiteY23" fmla="*/ 5212761 h 5212761"/>
                <a:gd name="connsiteX24" fmla="*/ 4298609 w 7056032"/>
                <a:gd name="connsiteY24" fmla="*/ 5212761 h 5212761"/>
                <a:gd name="connsiteX25" fmla="*/ 4062897 w 7056032"/>
                <a:gd name="connsiteY25" fmla="*/ 5038009 h 5212761"/>
                <a:gd name="connsiteX26" fmla="*/ 3869450 w 7056032"/>
                <a:gd name="connsiteY26" fmla="*/ 4890486 h 5212761"/>
                <a:gd name="connsiteX27" fmla="*/ 3697137 w 7056032"/>
                <a:gd name="connsiteY27" fmla="*/ 4721830 h 5212761"/>
                <a:gd name="connsiteX28" fmla="*/ 3187918 w 7056032"/>
                <a:gd name="connsiteY28" fmla="*/ 3931382 h 5212761"/>
                <a:gd name="connsiteX29" fmla="*/ 2751444 w 7056032"/>
                <a:gd name="connsiteY29" fmla="*/ 3221808 h 5212761"/>
                <a:gd name="connsiteX30" fmla="*/ 2403159 w 7056032"/>
                <a:gd name="connsiteY30" fmla="*/ 3181980 h 5212761"/>
                <a:gd name="connsiteX31" fmla="*/ 1961402 w 7056032"/>
                <a:gd name="connsiteY31" fmla="*/ 3242940 h 5212761"/>
                <a:gd name="connsiteX32" fmla="*/ 1080734 w 7056032"/>
                <a:gd name="connsiteY32" fmla="*/ 3277078 h 5212761"/>
                <a:gd name="connsiteX33" fmla="*/ 211850 w 7056032"/>
                <a:gd name="connsiteY33" fmla="*/ 2945862 h 5212761"/>
                <a:gd name="connsiteX34" fmla="*/ 8650 w 7056032"/>
                <a:gd name="connsiteY34" fmla="*/ 2570348 h 5212761"/>
                <a:gd name="connsiteX35" fmla="*/ 127726 w 7056032"/>
                <a:gd name="connsiteY35" fmla="*/ 2083075 h 5212761"/>
                <a:gd name="connsiteX36" fmla="*/ 361812 w 7056032"/>
                <a:gd name="connsiteY36" fmla="*/ 1647414 h 5212761"/>
                <a:gd name="connsiteX37" fmla="*/ 428462 w 7056032"/>
                <a:gd name="connsiteY37" fmla="*/ 1549472 h 5212761"/>
                <a:gd name="connsiteX38" fmla="*/ 476010 w 7056032"/>
                <a:gd name="connsiteY38" fmla="*/ 1489731 h 5212761"/>
                <a:gd name="connsiteX39" fmla="*/ 612967 w 7056032"/>
                <a:gd name="connsiteY39" fmla="*/ 1291814 h 5212761"/>
                <a:gd name="connsiteX40" fmla="*/ 925895 w 7056032"/>
                <a:gd name="connsiteY40" fmla="*/ 936620 h 5212761"/>
                <a:gd name="connsiteX41" fmla="*/ 1109588 w 7056032"/>
                <a:gd name="connsiteY41" fmla="*/ 783814 h 5212761"/>
                <a:gd name="connsiteX42" fmla="*/ 1301815 w 7056032"/>
                <a:gd name="connsiteY42" fmla="*/ 630195 h 5212761"/>
                <a:gd name="connsiteX43" fmla="*/ 1505422 w 7056032"/>
                <a:gd name="connsiteY43" fmla="*/ 502585 h 5212761"/>
                <a:gd name="connsiteX44" fmla="*/ 1765924 w 7056032"/>
                <a:gd name="connsiteY44" fmla="*/ 387168 h 5212761"/>
                <a:gd name="connsiteX45" fmla="*/ 2247508 w 7056032"/>
                <a:gd name="connsiteY45" fmla="*/ 203881 h 5212761"/>
                <a:gd name="connsiteX46" fmla="*/ 3251722 w 7056032"/>
                <a:gd name="connsiteY46" fmla="*/ 13280 h 5212761"/>
                <a:gd name="connsiteX47" fmla="*/ 4208388 w 7056032"/>
                <a:gd name="connsiteY47" fmla="*/ 105532 h 5212761"/>
                <a:gd name="connsiteX48" fmla="*/ 5651514 w 7056032"/>
                <a:gd name="connsiteY48" fmla="*/ 675712 h 5212761"/>
                <a:gd name="connsiteX49" fmla="*/ 6412295 w 7056032"/>
                <a:gd name="connsiteY49" fmla="*/ 904515 h 5212761"/>
                <a:gd name="connsiteX50" fmla="*/ 7056033 w 7056032"/>
                <a:gd name="connsiteY50" fmla="*/ 979699 h 5212761"/>
                <a:gd name="connsiteX51" fmla="*/ 7056033 w 7056032"/>
                <a:gd name="connsiteY51" fmla="*/ 971571 h 5212761"/>
                <a:gd name="connsiteX52" fmla="*/ 6198935 w 7056032"/>
                <a:gd name="connsiteY52" fmla="*/ 852496 h 5212761"/>
                <a:gd name="connsiteX53" fmla="*/ 5705972 w 7056032"/>
                <a:gd name="connsiteY53" fmla="*/ 694812 h 521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056032" h="5212761">
                  <a:moveTo>
                    <a:pt x="5705972" y="694812"/>
                  </a:moveTo>
                  <a:cubicBezTo>
                    <a:pt x="5564545" y="624099"/>
                    <a:pt x="5422305" y="554604"/>
                    <a:pt x="5278439" y="487955"/>
                  </a:cubicBezTo>
                  <a:cubicBezTo>
                    <a:pt x="4717607" y="228672"/>
                    <a:pt x="4123043" y="17750"/>
                    <a:pt x="3500033" y="1088"/>
                  </a:cubicBezTo>
                  <a:cubicBezTo>
                    <a:pt x="2835975" y="-16794"/>
                    <a:pt x="2192644" y="188032"/>
                    <a:pt x="1591984" y="453004"/>
                  </a:cubicBezTo>
                  <a:cubicBezTo>
                    <a:pt x="1518020" y="485516"/>
                    <a:pt x="1450151" y="524937"/>
                    <a:pt x="1381876" y="568016"/>
                  </a:cubicBezTo>
                  <a:cubicBezTo>
                    <a:pt x="1314414" y="610688"/>
                    <a:pt x="1246544" y="651328"/>
                    <a:pt x="1190055" y="707817"/>
                  </a:cubicBezTo>
                  <a:cubicBezTo>
                    <a:pt x="1138036" y="760243"/>
                    <a:pt x="1073012" y="795600"/>
                    <a:pt x="1014896" y="840710"/>
                  </a:cubicBezTo>
                  <a:cubicBezTo>
                    <a:pt x="952311" y="889478"/>
                    <a:pt x="896634" y="952064"/>
                    <a:pt x="841770" y="1009366"/>
                  </a:cubicBezTo>
                  <a:cubicBezTo>
                    <a:pt x="740576" y="1114624"/>
                    <a:pt x="647511" y="1228009"/>
                    <a:pt x="562167" y="1346678"/>
                  </a:cubicBezTo>
                  <a:cubicBezTo>
                    <a:pt x="540628" y="1376752"/>
                    <a:pt x="519902" y="1407232"/>
                    <a:pt x="499175" y="1438118"/>
                  </a:cubicBezTo>
                  <a:cubicBezTo>
                    <a:pt x="478448" y="1469411"/>
                    <a:pt x="460567" y="1509238"/>
                    <a:pt x="432932" y="1535248"/>
                  </a:cubicBezTo>
                  <a:cubicBezTo>
                    <a:pt x="411799" y="1555161"/>
                    <a:pt x="399200" y="1563289"/>
                    <a:pt x="384976" y="1589299"/>
                  </a:cubicBezTo>
                  <a:cubicBezTo>
                    <a:pt x="362218" y="1630752"/>
                    <a:pt x="338240" y="1670985"/>
                    <a:pt x="314263" y="1711625"/>
                  </a:cubicBezTo>
                  <a:cubicBezTo>
                    <a:pt x="232983" y="1848176"/>
                    <a:pt x="158612" y="1985539"/>
                    <a:pt x="97246" y="2132249"/>
                  </a:cubicBezTo>
                  <a:cubicBezTo>
                    <a:pt x="39130" y="2270832"/>
                    <a:pt x="-7200" y="2417542"/>
                    <a:pt x="928" y="2569942"/>
                  </a:cubicBezTo>
                  <a:cubicBezTo>
                    <a:pt x="15152" y="2845888"/>
                    <a:pt x="261838" y="3014950"/>
                    <a:pt x="485764" y="3123052"/>
                  </a:cubicBezTo>
                  <a:cubicBezTo>
                    <a:pt x="1014084" y="3377865"/>
                    <a:pt x="1615962" y="3300243"/>
                    <a:pt x="2175169" y="3221808"/>
                  </a:cubicBezTo>
                  <a:cubicBezTo>
                    <a:pt x="2306436" y="3203520"/>
                    <a:pt x="2441767" y="3172227"/>
                    <a:pt x="2575066" y="3182793"/>
                  </a:cubicBezTo>
                  <a:cubicBezTo>
                    <a:pt x="2715274" y="3193766"/>
                    <a:pt x="2829879" y="3263260"/>
                    <a:pt x="2917662" y="3370957"/>
                  </a:cubicBezTo>
                  <a:cubicBezTo>
                    <a:pt x="3017636" y="3493283"/>
                    <a:pt x="3058276" y="3638368"/>
                    <a:pt x="3115578" y="3782640"/>
                  </a:cubicBezTo>
                  <a:cubicBezTo>
                    <a:pt x="3165972" y="3908217"/>
                    <a:pt x="3222867" y="4030950"/>
                    <a:pt x="3286673" y="4150025"/>
                  </a:cubicBezTo>
                  <a:cubicBezTo>
                    <a:pt x="3418346" y="4397117"/>
                    <a:pt x="3583345" y="4625107"/>
                    <a:pt x="3782481" y="4821398"/>
                  </a:cubicBezTo>
                  <a:cubicBezTo>
                    <a:pt x="3885706" y="4923405"/>
                    <a:pt x="4005187" y="5003465"/>
                    <a:pt x="4119386" y="5092061"/>
                  </a:cubicBezTo>
                  <a:cubicBezTo>
                    <a:pt x="4173438" y="5133920"/>
                    <a:pt x="4227489" y="5175373"/>
                    <a:pt x="4283978" y="5212761"/>
                  </a:cubicBezTo>
                  <a:lnTo>
                    <a:pt x="4298609" y="5212761"/>
                  </a:lnTo>
                  <a:cubicBezTo>
                    <a:pt x="4216922" y="5159523"/>
                    <a:pt x="4140113" y="5097750"/>
                    <a:pt x="4062897" y="5038009"/>
                  </a:cubicBezTo>
                  <a:cubicBezTo>
                    <a:pt x="3998686" y="4988429"/>
                    <a:pt x="3931223" y="4943318"/>
                    <a:pt x="3869450" y="4890486"/>
                  </a:cubicBezTo>
                  <a:cubicBezTo>
                    <a:pt x="3808490" y="4838467"/>
                    <a:pt x="3752001" y="4780758"/>
                    <a:pt x="3697137" y="4721830"/>
                  </a:cubicBezTo>
                  <a:cubicBezTo>
                    <a:pt x="3482558" y="4492214"/>
                    <a:pt x="3317559" y="4217081"/>
                    <a:pt x="3187918" y="3931382"/>
                  </a:cubicBezTo>
                  <a:cubicBezTo>
                    <a:pt x="3074938" y="3682665"/>
                    <a:pt x="3019262" y="3355107"/>
                    <a:pt x="2751444" y="3221808"/>
                  </a:cubicBezTo>
                  <a:cubicBezTo>
                    <a:pt x="2642935" y="3167756"/>
                    <a:pt x="2520609" y="3166537"/>
                    <a:pt x="2403159" y="3181980"/>
                  </a:cubicBezTo>
                  <a:cubicBezTo>
                    <a:pt x="2256042" y="3201488"/>
                    <a:pt x="2108926" y="3223840"/>
                    <a:pt x="1961402" y="3242940"/>
                  </a:cubicBezTo>
                  <a:cubicBezTo>
                    <a:pt x="1669607" y="3280736"/>
                    <a:pt x="1374560" y="3306745"/>
                    <a:pt x="1080734" y="3277078"/>
                  </a:cubicBezTo>
                  <a:cubicBezTo>
                    <a:pt x="776746" y="3246598"/>
                    <a:pt x="449188" y="3145811"/>
                    <a:pt x="211850" y="2945862"/>
                  </a:cubicBezTo>
                  <a:cubicBezTo>
                    <a:pt x="99684" y="2851171"/>
                    <a:pt x="21248" y="2717872"/>
                    <a:pt x="8650" y="2570348"/>
                  </a:cubicBezTo>
                  <a:cubicBezTo>
                    <a:pt x="-5574" y="2402505"/>
                    <a:pt x="60670" y="2233036"/>
                    <a:pt x="127726" y="2083075"/>
                  </a:cubicBezTo>
                  <a:cubicBezTo>
                    <a:pt x="195594" y="1931081"/>
                    <a:pt x="278500" y="1790873"/>
                    <a:pt x="361812" y="1647414"/>
                  </a:cubicBezTo>
                  <a:cubicBezTo>
                    <a:pt x="381726" y="1613276"/>
                    <a:pt x="396762" y="1573856"/>
                    <a:pt x="428462" y="1549472"/>
                  </a:cubicBezTo>
                  <a:cubicBezTo>
                    <a:pt x="450000" y="1532403"/>
                    <a:pt x="460974" y="1513302"/>
                    <a:pt x="476010" y="1489731"/>
                  </a:cubicBezTo>
                  <a:cubicBezTo>
                    <a:pt x="519088" y="1421862"/>
                    <a:pt x="565012" y="1356432"/>
                    <a:pt x="612967" y="1291814"/>
                  </a:cubicBezTo>
                  <a:cubicBezTo>
                    <a:pt x="707658" y="1165017"/>
                    <a:pt x="813322" y="1047161"/>
                    <a:pt x="925895" y="936620"/>
                  </a:cubicBezTo>
                  <a:cubicBezTo>
                    <a:pt x="983604" y="879724"/>
                    <a:pt x="1042532" y="828924"/>
                    <a:pt x="1109588" y="783814"/>
                  </a:cubicBezTo>
                  <a:cubicBezTo>
                    <a:pt x="1178270" y="737484"/>
                    <a:pt x="1232727" y="676118"/>
                    <a:pt x="1301815" y="630195"/>
                  </a:cubicBezTo>
                  <a:cubicBezTo>
                    <a:pt x="1368464" y="585897"/>
                    <a:pt x="1435927" y="542819"/>
                    <a:pt x="1505422" y="502585"/>
                  </a:cubicBezTo>
                  <a:cubicBezTo>
                    <a:pt x="1586702" y="455849"/>
                    <a:pt x="1679360" y="422931"/>
                    <a:pt x="1765924" y="387168"/>
                  </a:cubicBezTo>
                  <a:cubicBezTo>
                    <a:pt x="1924420" y="321331"/>
                    <a:pt x="2085354" y="260777"/>
                    <a:pt x="2247508" y="203881"/>
                  </a:cubicBezTo>
                  <a:cubicBezTo>
                    <a:pt x="2565719" y="92121"/>
                    <a:pt x="2916442" y="35632"/>
                    <a:pt x="3251722" y="13280"/>
                  </a:cubicBezTo>
                  <a:cubicBezTo>
                    <a:pt x="3573185" y="-8260"/>
                    <a:pt x="3895866" y="30755"/>
                    <a:pt x="4208388" y="105532"/>
                  </a:cubicBezTo>
                  <a:cubicBezTo>
                    <a:pt x="4712730" y="226640"/>
                    <a:pt x="5188625" y="445689"/>
                    <a:pt x="5651514" y="675712"/>
                  </a:cubicBezTo>
                  <a:cubicBezTo>
                    <a:pt x="5888852" y="793568"/>
                    <a:pt x="6153012" y="856966"/>
                    <a:pt x="6412295" y="904515"/>
                  </a:cubicBezTo>
                  <a:cubicBezTo>
                    <a:pt x="6624842" y="943529"/>
                    <a:pt x="6840234" y="965881"/>
                    <a:pt x="7056033" y="979699"/>
                  </a:cubicBezTo>
                  <a:lnTo>
                    <a:pt x="7056033" y="971571"/>
                  </a:lnTo>
                  <a:cubicBezTo>
                    <a:pt x="6767895" y="952876"/>
                    <a:pt x="6480570" y="917926"/>
                    <a:pt x="6198935" y="852496"/>
                  </a:cubicBezTo>
                  <a:cubicBezTo>
                    <a:pt x="6033937" y="814294"/>
                    <a:pt x="5857559" y="770809"/>
                    <a:pt x="5705972" y="694812"/>
                  </a:cubicBezTo>
                  <a:close/>
                </a:path>
              </a:pathLst>
            </a:custGeom>
            <a:grpFill/>
            <a:ln w="406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50B6C0B-423E-4CD1-829E-7F5C0AEE3815}"/>
                </a:ext>
              </a:extLst>
            </p:cNvPr>
            <p:cNvSpPr/>
            <p:nvPr/>
          </p:nvSpPr>
          <p:spPr>
            <a:xfrm>
              <a:off x="11198352" y="5515051"/>
              <a:ext cx="994054" cy="961948"/>
            </a:xfrm>
            <a:custGeom>
              <a:avLst/>
              <a:gdLst>
                <a:gd name="connsiteX0" fmla="*/ 481584 w 994054"/>
                <a:gd name="connsiteY0" fmla="*/ 392176 h 961948"/>
                <a:gd name="connsiteX1" fmla="*/ 0 w 994054"/>
                <a:gd name="connsiteY1" fmla="*/ 961949 h 961948"/>
                <a:gd name="connsiteX2" fmla="*/ 12192 w 994054"/>
                <a:gd name="connsiteY2" fmla="*/ 961949 h 961948"/>
                <a:gd name="connsiteX3" fmla="*/ 449885 w 994054"/>
                <a:gd name="connsiteY3" fmla="*/ 443789 h 961948"/>
                <a:gd name="connsiteX4" fmla="*/ 753465 w 994054"/>
                <a:gd name="connsiteY4" fmla="*/ 134925 h 961948"/>
                <a:gd name="connsiteX5" fmla="*/ 994055 w 994054"/>
                <a:gd name="connsiteY5" fmla="*/ 8534 h 961948"/>
                <a:gd name="connsiteX6" fmla="*/ 994055 w 994054"/>
                <a:gd name="connsiteY6" fmla="*/ 0 h 961948"/>
                <a:gd name="connsiteX7" fmla="*/ 779069 w 994054"/>
                <a:gd name="connsiteY7" fmla="*/ 106477 h 961948"/>
                <a:gd name="connsiteX8" fmla="*/ 481584 w 994054"/>
                <a:gd name="connsiteY8" fmla="*/ 392176 h 9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054" h="961948">
                  <a:moveTo>
                    <a:pt x="481584" y="392176"/>
                  </a:moveTo>
                  <a:cubicBezTo>
                    <a:pt x="321463" y="582777"/>
                    <a:pt x="183693" y="794512"/>
                    <a:pt x="0" y="961949"/>
                  </a:cubicBezTo>
                  <a:lnTo>
                    <a:pt x="12192" y="961949"/>
                  </a:lnTo>
                  <a:cubicBezTo>
                    <a:pt x="178409" y="808736"/>
                    <a:pt x="308457" y="620166"/>
                    <a:pt x="449885" y="443789"/>
                  </a:cubicBezTo>
                  <a:cubicBezTo>
                    <a:pt x="540512" y="330809"/>
                    <a:pt x="638455" y="223113"/>
                    <a:pt x="753465" y="134925"/>
                  </a:cubicBezTo>
                  <a:cubicBezTo>
                    <a:pt x="827837" y="78029"/>
                    <a:pt x="909117" y="39827"/>
                    <a:pt x="994055" y="8534"/>
                  </a:cubicBezTo>
                  <a:lnTo>
                    <a:pt x="994055" y="0"/>
                  </a:lnTo>
                  <a:cubicBezTo>
                    <a:pt x="919277" y="27229"/>
                    <a:pt x="846937" y="59741"/>
                    <a:pt x="779069" y="106477"/>
                  </a:cubicBezTo>
                  <a:cubicBezTo>
                    <a:pt x="664871" y="184505"/>
                    <a:pt x="569773" y="287325"/>
                    <a:pt x="481584" y="392176"/>
                  </a:cubicBezTo>
                  <a:close/>
                </a:path>
              </a:pathLst>
            </a:custGeom>
            <a:grpFill/>
            <a:ln w="406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B2BF225-12B7-474D-BFF9-32B812BF06C2}"/>
                </a:ext>
              </a:extLst>
            </p:cNvPr>
            <p:cNvSpPr/>
            <p:nvPr/>
          </p:nvSpPr>
          <p:spPr>
            <a:xfrm>
              <a:off x="883238" y="1290870"/>
              <a:ext cx="1557307" cy="1850718"/>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29BA356-7676-419B-AE28-C86901EEC395}"/>
                </a:ext>
              </a:extLst>
            </p:cNvPr>
            <p:cNvSpPr/>
            <p:nvPr/>
          </p:nvSpPr>
          <p:spPr>
            <a:xfrm>
              <a:off x="5382637" y="1366856"/>
              <a:ext cx="6809362" cy="5110550"/>
            </a:xfrm>
            <a:custGeom>
              <a:avLst/>
              <a:gdLst>
                <a:gd name="connsiteX0" fmla="*/ 6193260 w 6809362"/>
                <a:gd name="connsiteY0" fmla="*/ 907561 h 5110550"/>
                <a:gd name="connsiteX1" fmla="*/ 6068090 w 6809362"/>
                <a:gd name="connsiteY1" fmla="*/ 898214 h 5110550"/>
                <a:gd name="connsiteX2" fmla="*/ 5963644 w 6809362"/>
                <a:gd name="connsiteY2" fmla="*/ 876675 h 5110550"/>
                <a:gd name="connsiteX3" fmla="*/ 5491814 w 6809362"/>
                <a:gd name="connsiteY3" fmla="*/ 757193 h 5110550"/>
                <a:gd name="connsiteX4" fmla="*/ 5003322 w 6809362"/>
                <a:gd name="connsiteY4" fmla="*/ 534893 h 5110550"/>
                <a:gd name="connsiteX5" fmla="*/ 4550186 w 6809362"/>
                <a:gd name="connsiteY5" fmla="*/ 327629 h 5110550"/>
                <a:gd name="connsiteX6" fmla="*/ 4082419 w 6809362"/>
                <a:gd name="connsiteY6" fmla="*/ 171165 h 5110550"/>
                <a:gd name="connsiteX7" fmla="*/ 3106652 w 6809362"/>
                <a:gd name="connsiteY7" fmla="*/ 477 h 5110550"/>
                <a:gd name="connsiteX8" fmla="*/ 2627101 w 6809362"/>
                <a:gd name="connsiteY8" fmla="*/ 51277 h 5110550"/>
                <a:gd name="connsiteX9" fmla="*/ 2165430 w 6809362"/>
                <a:gd name="connsiteY9" fmla="*/ 150032 h 5110550"/>
                <a:gd name="connsiteX10" fmla="*/ 1371325 w 6809362"/>
                <a:gd name="connsiteY10" fmla="*/ 482873 h 5110550"/>
                <a:gd name="connsiteX11" fmla="*/ 1186819 w 6809362"/>
                <a:gd name="connsiteY11" fmla="*/ 599104 h 5110550"/>
                <a:gd name="connsiteX12" fmla="*/ 1094566 w 6809362"/>
                <a:gd name="connsiteY12" fmla="*/ 662502 h 5110550"/>
                <a:gd name="connsiteX13" fmla="*/ 1000281 w 6809362"/>
                <a:gd name="connsiteY13" fmla="*/ 748659 h 5110550"/>
                <a:gd name="connsiteX14" fmla="*/ 691011 w 6809362"/>
                <a:gd name="connsiteY14" fmla="*/ 1029075 h 5110550"/>
                <a:gd name="connsiteX15" fmla="*/ 182604 w 6809362"/>
                <a:gd name="connsiteY15" fmla="*/ 1753686 h 5110550"/>
                <a:gd name="connsiteX16" fmla="*/ 20044 w 6809362"/>
                <a:gd name="connsiteY16" fmla="*/ 2180000 h 5110550"/>
                <a:gd name="connsiteX17" fmla="*/ 50524 w 6809362"/>
                <a:gd name="connsiteY17" fmla="*/ 2581117 h 5110550"/>
                <a:gd name="connsiteX18" fmla="*/ 316716 w 6809362"/>
                <a:gd name="connsiteY18" fmla="*/ 2842026 h 5110550"/>
                <a:gd name="connsiteX19" fmla="*/ 468303 w 6809362"/>
                <a:gd name="connsiteY19" fmla="*/ 2915178 h 5110550"/>
                <a:gd name="connsiteX20" fmla="*/ 679225 w 6809362"/>
                <a:gd name="connsiteY20" fmla="*/ 2989955 h 5110550"/>
                <a:gd name="connsiteX21" fmla="*/ 1576963 w 6809362"/>
                <a:gd name="connsiteY21" fmla="*/ 2978170 h 5110550"/>
                <a:gd name="connsiteX22" fmla="*/ 2055702 w 6809362"/>
                <a:gd name="connsiteY22" fmla="*/ 2860720 h 5110550"/>
                <a:gd name="connsiteX23" fmla="*/ 2285318 w 6809362"/>
                <a:gd name="connsiteY23" fmla="*/ 2794070 h 5110550"/>
                <a:gd name="connsiteX24" fmla="*/ 2547853 w 6809362"/>
                <a:gd name="connsiteY24" fmla="*/ 2753837 h 5110550"/>
                <a:gd name="connsiteX25" fmla="*/ 2870127 w 6809362"/>
                <a:gd name="connsiteY25" fmla="*/ 2997677 h 5110550"/>
                <a:gd name="connsiteX26" fmla="*/ 3005866 w 6809362"/>
                <a:gd name="connsiteY26" fmla="*/ 3405702 h 5110550"/>
                <a:gd name="connsiteX27" fmla="*/ 3286687 w 6809362"/>
                <a:gd name="connsiteY27" fmla="*/ 4202246 h 5110550"/>
                <a:gd name="connsiteX28" fmla="*/ 4248636 w 6809362"/>
                <a:gd name="connsiteY28" fmla="*/ 5110550 h 5110550"/>
                <a:gd name="connsiteX29" fmla="*/ 4266518 w 6809362"/>
                <a:gd name="connsiteY29" fmla="*/ 5110550 h 5110550"/>
                <a:gd name="connsiteX30" fmla="*/ 3254175 w 6809362"/>
                <a:gd name="connsiteY30" fmla="*/ 4127875 h 5110550"/>
                <a:gd name="connsiteX31" fmla="*/ 3168831 w 6809362"/>
                <a:gd name="connsiteY31" fmla="*/ 3953936 h 5110550"/>
                <a:gd name="connsiteX32" fmla="*/ 3145260 w 6809362"/>
                <a:gd name="connsiteY32" fmla="*/ 3870624 h 5110550"/>
                <a:gd name="connsiteX33" fmla="*/ 3089583 w 6809362"/>
                <a:gd name="connsiteY33" fmla="*/ 3732448 h 5110550"/>
                <a:gd name="connsiteX34" fmla="*/ 2987171 w 6809362"/>
                <a:gd name="connsiteY34" fmla="*/ 3275248 h 5110550"/>
                <a:gd name="connsiteX35" fmla="*/ 2564921 w 6809362"/>
                <a:gd name="connsiteY35" fmla="*/ 2749773 h 5110550"/>
                <a:gd name="connsiteX36" fmla="*/ 2393421 w 6809362"/>
                <a:gd name="connsiteY36" fmla="*/ 2753024 h 5110550"/>
                <a:gd name="connsiteX37" fmla="*/ 2148361 w 6809362"/>
                <a:gd name="connsiteY37" fmla="*/ 2825770 h 5110550"/>
                <a:gd name="connsiteX38" fmla="*/ 1672467 w 6809362"/>
                <a:gd name="connsiteY38" fmla="*/ 2951754 h 5110550"/>
                <a:gd name="connsiteX39" fmla="*/ 698732 w 6809362"/>
                <a:gd name="connsiteY39" fmla="*/ 2987110 h 5110550"/>
                <a:gd name="connsiteX40" fmla="*/ 471961 w 6809362"/>
                <a:gd name="connsiteY40" fmla="*/ 2908675 h 5110550"/>
                <a:gd name="connsiteX41" fmla="*/ 409375 w 6809362"/>
                <a:gd name="connsiteY41" fmla="*/ 2877789 h 5110550"/>
                <a:gd name="connsiteX42" fmla="*/ 306150 w 6809362"/>
                <a:gd name="connsiteY42" fmla="*/ 2826176 h 5110550"/>
                <a:gd name="connsiteX43" fmla="*/ 21263 w 6809362"/>
                <a:gd name="connsiteY43" fmla="*/ 2475046 h 5110550"/>
                <a:gd name="connsiteX44" fmla="*/ 87100 w 6809362"/>
                <a:gd name="connsiteY44" fmla="*/ 1984928 h 5110550"/>
                <a:gd name="connsiteX45" fmla="*/ 315497 w 6809362"/>
                <a:gd name="connsiteY45" fmla="*/ 1533418 h 5110550"/>
                <a:gd name="connsiteX46" fmla="*/ 586566 w 6809362"/>
                <a:gd name="connsiteY46" fmla="*/ 1163594 h 5110550"/>
                <a:gd name="connsiteX47" fmla="*/ 879174 w 6809362"/>
                <a:gd name="connsiteY47" fmla="*/ 855136 h 5110550"/>
                <a:gd name="connsiteX48" fmla="*/ 1044985 w 6809362"/>
                <a:gd name="connsiteY48" fmla="*/ 718585 h 5110550"/>
                <a:gd name="connsiteX49" fmla="*/ 1251843 w 6809362"/>
                <a:gd name="connsiteY49" fmla="*/ 565779 h 5110550"/>
                <a:gd name="connsiteX50" fmla="*/ 1639955 w 6809362"/>
                <a:gd name="connsiteY50" fmla="*/ 349574 h 5110550"/>
                <a:gd name="connsiteX51" fmla="*/ 2516966 w 6809362"/>
                <a:gd name="connsiteY51" fmla="*/ 80131 h 5110550"/>
                <a:gd name="connsiteX52" fmla="*/ 3026591 w 6809362"/>
                <a:gd name="connsiteY52" fmla="*/ 8198 h 5110550"/>
                <a:gd name="connsiteX53" fmla="*/ 3548410 w 6809362"/>
                <a:gd name="connsiteY53" fmla="*/ 48432 h 5110550"/>
                <a:gd name="connsiteX54" fmla="*/ 4403882 w 6809362"/>
                <a:gd name="connsiteY54" fmla="*/ 284144 h 5110550"/>
                <a:gd name="connsiteX55" fmla="*/ 5264230 w 6809362"/>
                <a:gd name="connsiteY55" fmla="*/ 666566 h 5110550"/>
                <a:gd name="connsiteX56" fmla="*/ 5650716 w 6809362"/>
                <a:gd name="connsiteY56" fmla="*/ 824656 h 5110550"/>
                <a:gd name="connsiteX57" fmla="*/ 5855542 w 6809362"/>
                <a:gd name="connsiteY57" fmla="*/ 877081 h 5110550"/>
                <a:gd name="connsiteX58" fmla="*/ 5945356 w 6809362"/>
                <a:gd name="connsiteY58" fmla="*/ 884397 h 5110550"/>
                <a:gd name="connsiteX59" fmla="*/ 6051834 w 6809362"/>
                <a:gd name="connsiteY59" fmla="*/ 904310 h 5110550"/>
                <a:gd name="connsiteX60" fmla="*/ 6130675 w 6809362"/>
                <a:gd name="connsiteY60" fmla="*/ 910813 h 5110550"/>
                <a:gd name="connsiteX61" fmla="*/ 6255846 w 6809362"/>
                <a:gd name="connsiteY61" fmla="*/ 920973 h 5110550"/>
                <a:gd name="connsiteX62" fmla="*/ 6485056 w 6809362"/>
                <a:gd name="connsiteY62" fmla="*/ 940480 h 5110550"/>
                <a:gd name="connsiteX63" fmla="*/ 6809363 w 6809362"/>
                <a:gd name="connsiteY63" fmla="*/ 966083 h 5110550"/>
                <a:gd name="connsiteX64" fmla="*/ 6809363 w 6809362"/>
                <a:gd name="connsiteY64" fmla="*/ 957955 h 5110550"/>
                <a:gd name="connsiteX65" fmla="*/ 6443196 w 6809362"/>
                <a:gd name="connsiteY65" fmla="*/ 928694 h 5110550"/>
                <a:gd name="connsiteX66" fmla="*/ 6193260 w 6809362"/>
                <a:gd name="connsiteY66" fmla="*/ 907561 h 51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09362" h="5110550">
                  <a:moveTo>
                    <a:pt x="6193260" y="907561"/>
                  </a:moveTo>
                  <a:cubicBezTo>
                    <a:pt x="6151402" y="904310"/>
                    <a:pt x="6109948" y="901059"/>
                    <a:pt x="6068090" y="898214"/>
                  </a:cubicBezTo>
                  <a:cubicBezTo>
                    <a:pt x="6030700" y="895369"/>
                    <a:pt x="6001846" y="876675"/>
                    <a:pt x="5963644" y="876675"/>
                  </a:cubicBezTo>
                  <a:cubicBezTo>
                    <a:pt x="5800272" y="876675"/>
                    <a:pt x="5642588" y="815309"/>
                    <a:pt x="5491814" y="757193"/>
                  </a:cubicBezTo>
                  <a:cubicBezTo>
                    <a:pt x="5325190" y="692982"/>
                    <a:pt x="5164662" y="611296"/>
                    <a:pt x="5003322" y="534893"/>
                  </a:cubicBezTo>
                  <a:cubicBezTo>
                    <a:pt x="4854172" y="464179"/>
                    <a:pt x="4705024" y="384931"/>
                    <a:pt x="4550186" y="327629"/>
                  </a:cubicBezTo>
                  <a:cubicBezTo>
                    <a:pt x="4395754" y="270733"/>
                    <a:pt x="4240102" y="218713"/>
                    <a:pt x="4082419" y="171165"/>
                  </a:cubicBezTo>
                  <a:cubicBezTo>
                    <a:pt x="3762582" y="74441"/>
                    <a:pt x="3441526" y="9011"/>
                    <a:pt x="3106652" y="477"/>
                  </a:cubicBezTo>
                  <a:cubicBezTo>
                    <a:pt x="2942467" y="-3587"/>
                    <a:pt x="2787629" y="18765"/>
                    <a:pt x="2627101" y="51277"/>
                  </a:cubicBezTo>
                  <a:cubicBezTo>
                    <a:pt x="2472669" y="82569"/>
                    <a:pt x="2318237" y="110205"/>
                    <a:pt x="2165430" y="150032"/>
                  </a:cubicBezTo>
                  <a:cubicBezTo>
                    <a:pt x="1886233" y="222777"/>
                    <a:pt x="1620041" y="336976"/>
                    <a:pt x="1371325" y="482873"/>
                  </a:cubicBezTo>
                  <a:cubicBezTo>
                    <a:pt x="1308739" y="519449"/>
                    <a:pt x="1247373" y="558870"/>
                    <a:pt x="1186819" y="599104"/>
                  </a:cubicBezTo>
                  <a:cubicBezTo>
                    <a:pt x="1155933" y="619830"/>
                    <a:pt x="1125046" y="640963"/>
                    <a:pt x="1094566" y="662502"/>
                  </a:cubicBezTo>
                  <a:cubicBezTo>
                    <a:pt x="1059615" y="687293"/>
                    <a:pt x="1034825" y="723462"/>
                    <a:pt x="1000281" y="748659"/>
                  </a:cubicBezTo>
                  <a:cubicBezTo>
                    <a:pt x="887302" y="830345"/>
                    <a:pt x="784889" y="926256"/>
                    <a:pt x="691011" y="1029075"/>
                  </a:cubicBezTo>
                  <a:cubicBezTo>
                    <a:pt x="493094" y="1245686"/>
                    <a:pt x="317529" y="1493184"/>
                    <a:pt x="182604" y="1753686"/>
                  </a:cubicBezTo>
                  <a:cubicBezTo>
                    <a:pt x="112703" y="1888611"/>
                    <a:pt x="51743" y="2031258"/>
                    <a:pt x="20044" y="2180000"/>
                  </a:cubicBezTo>
                  <a:cubicBezTo>
                    <a:pt x="-7185" y="2307203"/>
                    <a:pt x="-14906" y="2463261"/>
                    <a:pt x="50524" y="2581117"/>
                  </a:cubicBezTo>
                  <a:cubicBezTo>
                    <a:pt x="112297" y="2692064"/>
                    <a:pt x="213084" y="2772938"/>
                    <a:pt x="316716" y="2842026"/>
                  </a:cubicBezTo>
                  <a:cubicBezTo>
                    <a:pt x="367516" y="2875757"/>
                    <a:pt x="414659" y="2889168"/>
                    <a:pt x="468303" y="2915178"/>
                  </a:cubicBezTo>
                  <a:cubicBezTo>
                    <a:pt x="535766" y="2947690"/>
                    <a:pt x="606886" y="2971261"/>
                    <a:pt x="679225" y="2989955"/>
                  </a:cubicBezTo>
                  <a:cubicBezTo>
                    <a:pt x="971427" y="3065952"/>
                    <a:pt x="1283949" y="3029376"/>
                    <a:pt x="1576963" y="2978170"/>
                  </a:cubicBezTo>
                  <a:cubicBezTo>
                    <a:pt x="1738710" y="2949722"/>
                    <a:pt x="1898019" y="2906237"/>
                    <a:pt x="2055702" y="2860720"/>
                  </a:cubicBezTo>
                  <a:cubicBezTo>
                    <a:pt x="2132105" y="2838774"/>
                    <a:pt x="2208509" y="2816016"/>
                    <a:pt x="2285318" y="2794070"/>
                  </a:cubicBezTo>
                  <a:cubicBezTo>
                    <a:pt x="2373101" y="2768874"/>
                    <a:pt x="2454787" y="2734330"/>
                    <a:pt x="2547853" y="2753837"/>
                  </a:cubicBezTo>
                  <a:cubicBezTo>
                    <a:pt x="2686435" y="2782691"/>
                    <a:pt x="2795757" y="2881040"/>
                    <a:pt x="2870127" y="2997677"/>
                  </a:cubicBezTo>
                  <a:cubicBezTo>
                    <a:pt x="2949375" y="3121222"/>
                    <a:pt x="2978230" y="3263869"/>
                    <a:pt x="3005866" y="3405702"/>
                  </a:cubicBezTo>
                  <a:cubicBezTo>
                    <a:pt x="3060730" y="3688150"/>
                    <a:pt x="3141603" y="3953123"/>
                    <a:pt x="3286687" y="4202246"/>
                  </a:cubicBezTo>
                  <a:cubicBezTo>
                    <a:pt x="3511834" y="4589139"/>
                    <a:pt x="3849146" y="4911008"/>
                    <a:pt x="4248636" y="5110550"/>
                  </a:cubicBezTo>
                  <a:lnTo>
                    <a:pt x="4266518" y="5110550"/>
                  </a:lnTo>
                  <a:cubicBezTo>
                    <a:pt x="3837359" y="4900035"/>
                    <a:pt x="3484198" y="4549312"/>
                    <a:pt x="3254175" y="4127875"/>
                  </a:cubicBezTo>
                  <a:cubicBezTo>
                    <a:pt x="3223290" y="4071386"/>
                    <a:pt x="3195247" y="4013270"/>
                    <a:pt x="3168831" y="3953936"/>
                  </a:cubicBezTo>
                  <a:cubicBezTo>
                    <a:pt x="3157046" y="3927114"/>
                    <a:pt x="3157859" y="3896227"/>
                    <a:pt x="3145260" y="3870624"/>
                  </a:cubicBezTo>
                  <a:cubicBezTo>
                    <a:pt x="3123722" y="3825920"/>
                    <a:pt x="3105434" y="3779590"/>
                    <a:pt x="3089583" y="3732448"/>
                  </a:cubicBezTo>
                  <a:cubicBezTo>
                    <a:pt x="3040410" y="3584112"/>
                    <a:pt x="3021308" y="3427242"/>
                    <a:pt x="2987171" y="3275248"/>
                  </a:cubicBezTo>
                  <a:cubicBezTo>
                    <a:pt x="2935558" y="3044819"/>
                    <a:pt x="2805510" y="2816829"/>
                    <a:pt x="2564921" y="2749773"/>
                  </a:cubicBezTo>
                  <a:cubicBezTo>
                    <a:pt x="2507619" y="2733923"/>
                    <a:pt x="2450317" y="2736768"/>
                    <a:pt x="2393421" y="2753024"/>
                  </a:cubicBezTo>
                  <a:cubicBezTo>
                    <a:pt x="2311734" y="2776189"/>
                    <a:pt x="2230047" y="2801792"/>
                    <a:pt x="2148361" y="2825770"/>
                  </a:cubicBezTo>
                  <a:cubicBezTo>
                    <a:pt x="1990678" y="2871693"/>
                    <a:pt x="1832995" y="2917210"/>
                    <a:pt x="1672467" y="2951754"/>
                  </a:cubicBezTo>
                  <a:cubicBezTo>
                    <a:pt x="1357101" y="3019216"/>
                    <a:pt x="1016131" y="3059450"/>
                    <a:pt x="698732" y="2987110"/>
                  </a:cubicBezTo>
                  <a:cubicBezTo>
                    <a:pt x="620703" y="2969229"/>
                    <a:pt x="544707" y="2942000"/>
                    <a:pt x="471961" y="2908675"/>
                  </a:cubicBezTo>
                  <a:cubicBezTo>
                    <a:pt x="454892" y="2900547"/>
                    <a:pt x="428070" y="2879008"/>
                    <a:pt x="409375" y="2877789"/>
                  </a:cubicBezTo>
                  <a:cubicBezTo>
                    <a:pt x="370361" y="2875350"/>
                    <a:pt x="337849" y="2847309"/>
                    <a:pt x="306150" y="2826176"/>
                  </a:cubicBezTo>
                  <a:cubicBezTo>
                    <a:pt x="177727" y="2740832"/>
                    <a:pt x="57433" y="2631104"/>
                    <a:pt x="21263" y="2475046"/>
                  </a:cubicBezTo>
                  <a:cubicBezTo>
                    <a:pt x="-16938" y="2311674"/>
                    <a:pt x="29798" y="2137328"/>
                    <a:pt x="87100" y="1984928"/>
                  </a:cubicBezTo>
                  <a:cubicBezTo>
                    <a:pt x="146841" y="1826838"/>
                    <a:pt x="228934" y="1678096"/>
                    <a:pt x="315497" y="1533418"/>
                  </a:cubicBezTo>
                  <a:cubicBezTo>
                    <a:pt x="393119" y="1404182"/>
                    <a:pt x="492281" y="1281450"/>
                    <a:pt x="586566" y="1163594"/>
                  </a:cubicBezTo>
                  <a:cubicBezTo>
                    <a:pt x="675161" y="1052646"/>
                    <a:pt x="772291" y="948608"/>
                    <a:pt x="879174" y="855136"/>
                  </a:cubicBezTo>
                  <a:cubicBezTo>
                    <a:pt x="933225" y="807993"/>
                    <a:pt x="994591" y="769385"/>
                    <a:pt x="1044985" y="718585"/>
                  </a:cubicBezTo>
                  <a:cubicBezTo>
                    <a:pt x="1105539" y="657625"/>
                    <a:pt x="1179910" y="612515"/>
                    <a:pt x="1251843" y="565779"/>
                  </a:cubicBezTo>
                  <a:cubicBezTo>
                    <a:pt x="1376201" y="485312"/>
                    <a:pt x="1506249" y="412973"/>
                    <a:pt x="1639955" y="349574"/>
                  </a:cubicBezTo>
                  <a:cubicBezTo>
                    <a:pt x="1917933" y="217494"/>
                    <a:pt x="2215417" y="136214"/>
                    <a:pt x="2516966" y="80131"/>
                  </a:cubicBezTo>
                  <a:cubicBezTo>
                    <a:pt x="2687247" y="48432"/>
                    <a:pt x="2852246" y="11449"/>
                    <a:pt x="3026591" y="8198"/>
                  </a:cubicBezTo>
                  <a:cubicBezTo>
                    <a:pt x="3200531" y="4947"/>
                    <a:pt x="3376908" y="20390"/>
                    <a:pt x="3548410" y="48432"/>
                  </a:cubicBezTo>
                  <a:cubicBezTo>
                    <a:pt x="3838986" y="95574"/>
                    <a:pt x="4127123" y="184982"/>
                    <a:pt x="4403882" y="284144"/>
                  </a:cubicBezTo>
                  <a:cubicBezTo>
                    <a:pt x="4699740" y="389808"/>
                    <a:pt x="4979344" y="534080"/>
                    <a:pt x="5264230" y="666566"/>
                  </a:cubicBezTo>
                  <a:cubicBezTo>
                    <a:pt x="5391027" y="725494"/>
                    <a:pt x="5518636" y="779952"/>
                    <a:pt x="5650716" y="824656"/>
                  </a:cubicBezTo>
                  <a:cubicBezTo>
                    <a:pt x="5716960" y="847008"/>
                    <a:pt x="5786860" y="863264"/>
                    <a:pt x="5855542" y="877081"/>
                  </a:cubicBezTo>
                  <a:cubicBezTo>
                    <a:pt x="5885210" y="883177"/>
                    <a:pt x="5915690" y="883584"/>
                    <a:pt x="5945356" y="884397"/>
                  </a:cubicBezTo>
                  <a:cubicBezTo>
                    <a:pt x="5984371" y="885209"/>
                    <a:pt x="6014851" y="893744"/>
                    <a:pt x="6051834" y="904310"/>
                  </a:cubicBezTo>
                  <a:cubicBezTo>
                    <a:pt x="6075811" y="911219"/>
                    <a:pt x="6105884" y="908781"/>
                    <a:pt x="6130675" y="910813"/>
                  </a:cubicBezTo>
                  <a:cubicBezTo>
                    <a:pt x="6172534" y="914064"/>
                    <a:pt x="6213987" y="917315"/>
                    <a:pt x="6255846" y="920973"/>
                  </a:cubicBezTo>
                  <a:cubicBezTo>
                    <a:pt x="6332250" y="927069"/>
                    <a:pt x="6408652" y="933977"/>
                    <a:pt x="6485056" y="940480"/>
                  </a:cubicBezTo>
                  <a:cubicBezTo>
                    <a:pt x="6593158" y="949827"/>
                    <a:pt x="6701260" y="958361"/>
                    <a:pt x="6809363" y="966083"/>
                  </a:cubicBezTo>
                  <a:lnTo>
                    <a:pt x="6809363" y="957955"/>
                  </a:lnTo>
                  <a:cubicBezTo>
                    <a:pt x="6687036" y="949421"/>
                    <a:pt x="6565116" y="939261"/>
                    <a:pt x="6443196" y="928694"/>
                  </a:cubicBezTo>
                  <a:cubicBezTo>
                    <a:pt x="6359884" y="921379"/>
                    <a:pt x="6276572" y="914470"/>
                    <a:pt x="6193260" y="907561"/>
                  </a:cubicBezTo>
                  <a:close/>
                </a:path>
              </a:pathLst>
            </a:custGeom>
            <a:grpFill/>
            <a:ln w="406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C8ECC99-326E-4372-AF3F-423B9418F35B}"/>
                </a:ext>
              </a:extLst>
            </p:cNvPr>
            <p:cNvSpPr/>
            <p:nvPr/>
          </p:nvSpPr>
          <p:spPr>
            <a:xfrm>
              <a:off x="11000028" y="5378094"/>
              <a:ext cx="1191564" cy="1098905"/>
            </a:xfrm>
            <a:custGeom>
              <a:avLst/>
              <a:gdLst>
                <a:gd name="connsiteX0" fmla="*/ 586842 w 1191564"/>
                <a:gd name="connsiteY0" fmla="*/ 432816 h 1098905"/>
                <a:gd name="connsiteX1" fmla="*/ 0 w 1191564"/>
                <a:gd name="connsiteY1" fmla="*/ 1098906 h 1098905"/>
                <a:gd name="connsiteX2" fmla="*/ 13411 w 1191564"/>
                <a:gd name="connsiteY2" fmla="*/ 1098906 h 1098905"/>
                <a:gd name="connsiteX3" fmla="*/ 554736 w 1191564"/>
                <a:gd name="connsiteY3" fmla="*/ 484022 h 1098905"/>
                <a:gd name="connsiteX4" fmla="*/ 1191565 w 1191564"/>
                <a:gd name="connsiteY4" fmla="*/ 8128 h 1098905"/>
                <a:gd name="connsiteX5" fmla="*/ 1191565 w 1191564"/>
                <a:gd name="connsiteY5" fmla="*/ 0 h 1098905"/>
                <a:gd name="connsiteX6" fmla="*/ 586842 w 1191564"/>
                <a:gd name="connsiteY6" fmla="*/ 432816 h 109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1564" h="1098905">
                  <a:moveTo>
                    <a:pt x="586842" y="432816"/>
                  </a:moveTo>
                  <a:cubicBezTo>
                    <a:pt x="395021" y="658774"/>
                    <a:pt x="240589" y="925779"/>
                    <a:pt x="0" y="1098906"/>
                  </a:cubicBezTo>
                  <a:lnTo>
                    <a:pt x="13411" y="1098906"/>
                  </a:lnTo>
                  <a:cubicBezTo>
                    <a:pt x="233274" y="937158"/>
                    <a:pt x="382016" y="696570"/>
                    <a:pt x="554736" y="484022"/>
                  </a:cubicBezTo>
                  <a:cubicBezTo>
                    <a:pt x="727456" y="271475"/>
                    <a:pt x="931063" y="82093"/>
                    <a:pt x="1191565" y="8128"/>
                  </a:cubicBezTo>
                  <a:lnTo>
                    <a:pt x="1191565" y="0"/>
                  </a:lnTo>
                  <a:cubicBezTo>
                    <a:pt x="948538" y="68682"/>
                    <a:pt x="753872" y="236931"/>
                    <a:pt x="586842" y="432816"/>
                  </a:cubicBezTo>
                  <a:close/>
                </a:path>
              </a:pathLst>
            </a:custGeom>
            <a:grpFill/>
            <a:ln w="406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ABD7C8-E365-475B-8843-F42AC3AFA46F}"/>
                </a:ext>
              </a:extLst>
            </p:cNvPr>
            <p:cNvSpPr/>
            <p:nvPr/>
          </p:nvSpPr>
          <p:spPr>
            <a:xfrm>
              <a:off x="10802112" y="5289905"/>
              <a:ext cx="1389888" cy="1187094"/>
            </a:xfrm>
            <a:custGeom>
              <a:avLst/>
              <a:gdLst>
                <a:gd name="connsiteX0" fmla="*/ 798576 w 1389888"/>
                <a:gd name="connsiteY0" fmla="*/ 326746 h 1187094"/>
                <a:gd name="connsiteX1" fmla="*/ 243027 w 1389888"/>
                <a:gd name="connsiteY1" fmla="*/ 1025754 h 1187094"/>
                <a:gd name="connsiteX2" fmla="*/ 0 w 1389888"/>
                <a:gd name="connsiteY2" fmla="*/ 1187094 h 1187094"/>
                <a:gd name="connsiteX3" fmla="*/ 16663 w 1389888"/>
                <a:gd name="connsiteY3" fmla="*/ 1187094 h 1187094"/>
                <a:gd name="connsiteX4" fmla="*/ 441757 w 1389888"/>
                <a:gd name="connsiteY4" fmla="*/ 822147 h 1187094"/>
                <a:gd name="connsiteX5" fmla="*/ 862787 w 1389888"/>
                <a:gd name="connsiteY5" fmla="*/ 270662 h 1187094"/>
                <a:gd name="connsiteX6" fmla="*/ 1389888 w 1389888"/>
                <a:gd name="connsiteY6" fmla="*/ 7722 h 1187094"/>
                <a:gd name="connsiteX7" fmla="*/ 1389888 w 1389888"/>
                <a:gd name="connsiteY7" fmla="*/ 0 h 1187094"/>
                <a:gd name="connsiteX8" fmla="*/ 1116787 w 1389888"/>
                <a:gd name="connsiteY8" fmla="*/ 87376 h 1187094"/>
                <a:gd name="connsiteX9" fmla="*/ 798576 w 1389888"/>
                <a:gd name="connsiteY9" fmla="*/ 326746 h 118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888" h="1187094">
                  <a:moveTo>
                    <a:pt x="798576" y="326746"/>
                  </a:moveTo>
                  <a:cubicBezTo>
                    <a:pt x="598221" y="548640"/>
                    <a:pt x="468173" y="824179"/>
                    <a:pt x="243027" y="1025754"/>
                  </a:cubicBezTo>
                  <a:cubicBezTo>
                    <a:pt x="166624" y="1094029"/>
                    <a:pt x="84937" y="1147267"/>
                    <a:pt x="0" y="1187094"/>
                  </a:cubicBezTo>
                  <a:lnTo>
                    <a:pt x="16663" y="1187094"/>
                  </a:lnTo>
                  <a:cubicBezTo>
                    <a:pt x="186537" y="1105002"/>
                    <a:pt x="324713" y="970890"/>
                    <a:pt x="441757" y="822147"/>
                  </a:cubicBezTo>
                  <a:cubicBezTo>
                    <a:pt x="584809" y="640080"/>
                    <a:pt x="697789" y="434442"/>
                    <a:pt x="862787" y="270662"/>
                  </a:cubicBezTo>
                  <a:cubicBezTo>
                    <a:pt x="1005840" y="128829"/>
                    <a:pt x="1194409" y="48362"/>
                    <a:pt x="1389888" y="7722"/>
                  </a:cubicBezTo>
                  <a:lnTo>
                    <a:pt x="1389888" y="0"/>
                  </a:lnTo>
                  <a:cubicBezTo>
                    <a:pt x="1296416" y="19914"/>
                    <a:pt x="1204569" y="48768"/>
                    <a:pt x="1116787" y="87376"/>
                  </a:cubicBezTo>
                  <a:cubicBezTo>
                    <a:pt x="992429" y="142240"/>
                    <a:pt x="889203" y="226365"/>
                    <a:pt x="798576" y="326746"/>
                  </a:cubicBezTo>
                  <a:close/>
                </a:path>
              </a:pathLst>
            </a:custGeom>
            <a:grpFill/>
            <a:ln w="406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E2A0DA81-51D6-496F-8D4D-F99EE4AD15DC}"/>
                </a:ext>
              </a:extLst>
            </p:cNvPr>
            <p:cNvSpPr/>
            <p:nvPr/>
          </p:nvSpPr>
          <p:spPr>
            <a:xfrm>
              <a:off x="5591010" y="1472468"/>
              <a:ext cx="6601802" cy="5003718"/>
            </a:xfrm>
            <a:custGeom>
              <a:avLst/>
              <a:gdLst>
                <a:gd name="connsiteX0" fmla="*/ 5450066 w 6601802"/>
                <a:gd name="connsiteY0" fmla="*/ 852749 h 5003718"/>
                <a:gd name="connsiteX1" fmla="*/ 5213947 w 6601802"/>
                <a:gd name="connsiteY1" fmla="*/ 768218 h 5003718"/>
                <a:gd name="connsiteX2" fmla="*/ 4739678 w 6601802"/>
                <a:gd name="connsiteY2" fmla="*/ 553232 h 5003718"/>
                <a:gd name="connsiteX3" fmla="*/ 3839502 w 6601802"/>
                <a:gd name="connsiteY3" fmla="*/ 174467 h 5003718"/>
                <a:gd name="connsiteX4" fmla="*/ 3365639 w 6601802"/>
                <a:gd name="connsiteY4" fmla="*/ 53360 h 5003718"/>
                <a:gd name="connsiteX5" fmla="*/ 2895841 w 6601802"/>
                <a:gd name="connsiteY5" fmla="*/ 2154 h 5003718"/>
                <a:gd name="connsiteX6" fmla="*/ 1950555 w 6601802"/>
                <a:gd name="connsiteY6" fmla="*/ 144394 h 5003718"/>
                <a:gd name="connsiteX7" fmla="*/ 1739227 w 6601802"/>
                <a:gd name="connsiteY7" fmla="*/ 219171 h 5003718"/>
                <a:gd name="connsiteX8" fmla="*/ 1650632 w 6601802"/>
                <a:gd name="connsiteY8" fmla="*/ 245181 h 5003718"/>
                <a:gd name="connsiteX9" fmla="*/ 1542123 w 6601802"/>
                <a:gd name="connsiteY9" fmla="*/ 300858 h 5003718"/>
                <a:gd name="connsiteX10" fmla="*/ 1330388 w 6601802"/>
                <a:gd name="connsiteY10" fmla="*/ 411398 h 5003718"/>
                <a:gd name="connsiteX11" fmla="*/ 1145883 w 6601802"/>
                <a:gd name="connsiteY11" fmla="*/ 534538 h 5003718"/>
                <a:gd name="connsiteX12" fmla="*/ 120536 w 6601802"/>
                <a:gd name="connsiteY12" fmla="*/ 1725290 h 5003718"/>
                <a:gd name="connsiteX13" fmla="*/ 98996 w 6601802"/>
                <a:gd name="connsiteY13" fmla="*/ 2473472 h 5003718"/>
                <a:gd name="connsiteX14" fmla="*/ 848398 w 6601802"/>
                <a:gd name="connsiteY14" fmla="*/ 2794935 h 5003718"/>
                <a:gd name="connsiteX15" fmla="*/ 1755483 w 6601802"/>
                <a:gd name="connsiteY15" fmla="*/ 2584826 h 5003718"/>
                <a:gd name="connsiteX16" fmla="*/ 1935112 w 6601802"/>
                <a:gd name="connsiteY16" fmla="*/ 2508829 h 5003718"/>
                <a:gd name="connsiteX17" fmla="*/ 2147659 w 6601802"/>
                <a:gd name="connsiteY17" fmla="*/ 2430394 h 5003718"/>
                <a:gd name="connsiteX18" fmla="*/ 2584945 w 6601802"/>
                <a:gd name="connsiteY18" fmla="*/ 2453152 h 5003718"/>
                <a:gd name="connsiteX19" fmla="*/ 2878366 w 6601802"/>
                <a:gd name="connsiteY19" fmla="*/ 2791683 h 5003718"/>
                <a:gd name="connsiteX20" fmla="*/ 2966961 w 6601802"/>
                <a:gd name="connsiteY20" fmla="*/ 3206618 h 5003718"/>
                <a:gd name="connsiteX21" fmla="*/ 2986875 w 6601802"/>
                <a:gd name="connsiteY21" fmla="*/ 3407786 h 5003718"/>
                <a:gd name="connsiteX22" fmla="*/ 2997035 w 6601802"/>
                <a:gd name="connsiteY22" fmla="*/ 3492317 h 5003718"/>
                <a:gd name="connsiteX23" fmla="*/ 3025483 w 6601802"/>
                <a:gd name="connsiteY23" fmla="*/ 3637808 h 5003718"/>
                <a:gd name="connsiteX24" fmla="*/ 3074251 w 6601802"/>
                <a:gd name="connsiteY24" fmla="*/ 3821095 h 5003718"/>
                <a:gd name="connsiteX25" fmla="*/ 3128302 w 6601802"/>
                <a:gd name="connsiteY25" fmla="*/ 3930823 h 5003718"/>
                <a:gd name="connsiteX26" fmla="*/ 3168535 w 6601802"/>
                <a:gd name="connsiteY26" fmla="*/ 4027546 h 5003718"/>
                <a:gd name="connsiteX27" fmla="*/ 3229089 w 6601802"/>
                <a:gd name="connsiteY27" fmla="*/ 4122237 h 5003718"/>
                <a:gd name="connsiteX28" fmla="*/ 3282327 w 6601802"/>
                <a:gd name="connsiteY28" fmla="*/ 4218960 h 5003718"/>
                <a:gd name="connsiteX29" fmla="*/ 3304273 w 6601802"/>
                <a:gd name="connsiteY29" fmla="*/ 4241312 h 5003718"/>
                <a:gd name="connsiteX30" fmla="*/ 3329470 w 6601802"/>
                <a:gd name="connsiteY30" fmla="*/ 4284391 h 5003718"/>
                <a:gd name="connsiteX31" fmla="*/ 3389211 w 6601802"/>
                <a:gd name="connsiteY31" fmla="*/ 4368922 h 5003718"/>
                <a:gd name="connsiteX32" fmla="*/ 3453015 w 6601802"/>
                <a:gd name="connsiteY32" fmla="*/ 4442480 h 5003718"/>
                <a:gd name="connsiteX33" fmla="*/ 3529825 w 6601802"/>
                <a:gd name="connsiteY33" fmla="*/ 4524573 h 5003718"/>
                <a:gd name="connsiteX34" fmla="*/ 3705390 w 6601802"/>
                <a:gd name="connsiteY34" fmla="*/ 4687540 h 5003718"/>
                <a:gd name="connsiteX35" fmla="*/ 4234930 w 6601802"/>
                <a:gd name="connsiteY35" fmla="*/ 5003719 h 5003718"/>
                <a:gd name="connsiteX36" fmla="*/ 4269474 w 6601802"/>
                <a:gd name="connsiteY36" fmla="*/ 5003719 h 5003718"/>
                <a:gd name="connsiteX37" fmla="*/ 3697262 w 6601802"/>
                <a:gd name="connsiteY37" fmla="*/ 4669658 h 5003718"/>
                <a:gd name="connsiteX38" fmla="*/ 3373767 w 6601802"/>
                <a:gd name="connsiteY38" fmla="*/ 4326656 h 5003718"/>
                <a:gd name="connsiteX39" fmla="*/ 3327845 w 6601802"/>
                <a:gd name="connsiteY39" fmla="*/ 4255943 h 5003718"/>
                <a:gd name="connsiteX40" fmla="*/ 3271355 w 6601802"/>
                <a:gd name="connsiteY40" fmla="*/ 4181978 h 5003718"/>
                <a:gd name="connsiteX41" fmla="*/ 3149029 w 6601802"/>
                <a:gd name="connsiteY41" fmla="*/ 3960490 h 5003718"/>
                <a:gd name="connsiteX42" fmla="*/ 3060027 w 6601802"/>
                <a:gd name="connsiteY42" fmla="*/ 3765418 h 5003718"/>
                <a:gd name="connsiteX43" fmla="*/ 3034017 w 6601802"/>
                <a:gd name="connsiteY43" fmla="*/ 3637402 h 5003718"/>
                <a:gd name="connsiteX44" fmla="*/ 3010039 w 6601802"/>
                <a:gd name="connsiteY44" fmla="*/ 3523203 h 5003718"/>
                <a:gd name="connsiteX45" fmla="*/ 2963710 w 6601802"/>
                <a:gd name="connsiteY45" fmla="*/ 3105424 h 5003718"/>
                <a:gd name="connsiteX46" fmla="*/ 2604452 w 6601802"/>
                <a:gd name="connsiteY46" fmla="*/ 2452746 h 5003718"/>
                <a:gd name="connsiteX47" fmla="*/ 1888782 w 6601802"/>
                <a:gd name="connsiteY47" fmla="*/ 2522240 h 5003718"/>
                <a:gd name="connsiteX48" fmla="*/ 1804251 w 6601802"/>
                <a:gd name="connsiteY48" fmla="*/ 2549469 h 5003718"/>
                <a:gd name="connsiteX49" fmla="*/ 1700212 w 6601802"/>
                <a:gd name="connsiteY49" fmla="*/ 2602301 h 5003718"/>
                <a:gd name="connsiteX50" fmla="*/ 1455153 w 6601802"/>
                <a:gd name="connsiteY50" fmla="*/ 2700650 h 5003718"/>
                <a:gd name="connsiteX51" fmla="*/ 953249 w 6601802"/>
                <a:gd name="connsiteY51" fmla="*/ 2787213 h 5003718"/>
                <a:gd name="connsiteX52" fmla="*/ 88024 w 6601802"/>
                <a:gd name="connsiteY52" fmla="*/ 2441773 h 5003718"/>
                <a:gd name="connsiteX53" fmla="*/ 205473 w 6601802"/>
                <a:gd name="connsiteY53" fmla="*/ 1568013 h 5003718"/>
                <a:gd name="connsiteX54" fmla="*/ 693966 w 6601802"/>
                <a:gd name="connsiteY54" fmla="*/ 912490 h 5003718"/>
                <a:gd name="connsiteX55" fmla="*/ 1015834 w 6601802"/>
                <a:gd name="connsiteY55" fmla="*/ 636138 h 5003718"/>
                <a:gd name="connsiteX56" fmla="*/ 1178801 w 6601802"/>
                <a:gd name="connsiteY56" fmla="*/ 521939 h 5003718"/>
                <a:gd name="connsiteX57" fmla="*/ 1371028 w 6601802"/>
                <a:gd name="connsiteY57" fmla="*/ 398800 h 5003718"/>
                <a:gd name="connsiteX58" fmla="*/ 1582763 w 6601802"/>
                <a:gd name="connsiteY58" fmla="*/ 288666 h 5003718"/>
                <a:gd name="connsiteX59" fmla="*/ 1812379 w 6601802"/>
                <a:gd name="connsiteY59" fmla="*/ 198851 h 5003718"/>
                <a:gd name="connsiteX60" fmla="*/ 2266734 w 6601802"/>
                <a:gd name="connsiteY60" fmla="*/ 69210 h 5003718"/>
                <a:gd name="connsiteX61" fmla="*/ 4240619 w 6601802"/>
                <a:gd name="connsiteY61" fmla="*/ 332557 h 5003718"/>
                <a:gd name="connsiteX62" fmla="*/ 4827054 w 6601802"/>
                <a:gd name="connsiteY62" fmla="*/ 602407 h 5003718"/>
                <a:gd name="connsiteX63" fmla="*/ 5119255 w 6601802"/>
                <a:gd name="connsiteY63" fmla="*/ 735706 h 5003718"/>
                <a:gd name="connsiteX64" fmla="*/ 5412677 w 6601802"/>
                <a:gd name="connsiteY64" fmla="*/ 851530 h 5003718"/>
                <a:gd name="connsiteX65" fmla="*/ 5699595 w 6601802"/>
                <a:gd name="connsiteY65" fmla="*/ 892576 h 5003718"/>
                <a:gd name="connsiteX66" fmla="*/ 6059259 w 6601802"/>
                <a:gd name="connsiteY66" fmla="*/ 916554 h 5003718"/>
                <a:gd name="connsiteX67" fmla="*/ 6601803 w 6601802"/>
                <a:gd name="connsiteY67" fmla="*/ 938499 h 5003718"/>
                <a:gd name="connsiteX68" fmla="*/ 6601803 w 6601802"/>
                <a:gd name="connsiteY68" fmla="*/ 930371 h 5003718"/>
                <a:gd name="connsiteX69" fmla="*/ 5699595 w 6601802"/>
                <a:gd name="connsiteY69" fmla="*/ 884448 h 5003718"/>
                <a:gd name="connsiteX70" fmla="*/ 5450066 w 6601802"/>
                <a:gd name="connsiteY70" fmla="*/ 852749 h 500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601802" h="5003718">
                  <a:moveTo>
                    <a:pt x="5450066" y="852749"/>
                  </a:moveTo>
                  <a:cubicBezTo>
                    <a:pt x="5368379" y="836087"/>
                    <a:pt x="5290757" y="800323"/>
                    <a:pt x="5213947" y="768218"/>
                  </a:cubicBezTo>
                  <a:cubicBezTo>
                    <a:pt x="5053419" y="701568"/>
                    <a:pt x="4896549" y="627603"/>
                    <a:pt x="4739678" y="553232"/>
                  </a:cubicBezTo>
                  <a:cubicBezTo>
                    <a:pt x="4445038" y="413837"/>
                    <a:pt x="4150398" y="274442"/>
                    <a:pt x="3839502" y="174467"/>
                  </a:cubicBezTo>
                  <a:cubicBezTo>
                    <a:pt x="3683851" y="124480"/>
                    <a:pt x="3525761" y="85059"/>
                    <a:pt x="3365639" y="53360"/>
                  </a:cubicBezTo>
                  <a:cubicBezTo>
                    <a:pt x="3209582" y="22474"/>
                    <a:pt x="3054743" y="9469"/>
                    <a:pt x="2895841" y="2154"/>
                  </a:cubicBezTo>
                  <a:cubicBezTo>
                    <a:pt x="2573160" y="-12883"/>
                    <a:pt x="2258606" y="52547"/>
                    <a:pt x="1950555" y="144394"/>
                  </a:cubicBezTo>
                  <a:cubicBezTo>
                    <a:pt x="1879028" y="165526"/>
                    <a:pt x="1808315" y="190723"/>
                    <a:pt x="1739227" y="219171"/>
                  </a:cubicBezTo>
                  <a:cubicBezTo>
                    <a:pt x="1709966" y="231363"/>
                    <a:pt x="1679892" y="235427"/>
                    <a:pt x="1650632" y="245181"/>
                  </a:cubicBezTo>
                  <a:cubicBezTo>
                    <a:pt x="1613649" y="257373"/>
                    <a:pt x="1576667" y="282570"/>
                    <a:pt x="1542123" y="300858"/>
                  </a:cubicBezTo>
                  <a:cubicBezTo>
                    <a:pt x="1471409" y="337434"/>
                    <a:pt x="1401102" y="374822"/>
                    <a:pt x="1330388" y="411398"/>
                  </a:cubicBezTo>
                  <a:cubicBezTo>
                    <a:pt x="1264552" y="445130"/>
                    <a:pt x="1208062" y="493085"/>
                    <a:pt x="1145883" y="534538"/>
                  </a:cubicBezTo>
                  <a:cubicBezTo>
                    <a:pt x="703720" y="829178"/>
                    <a:pt x="335928" y="1235984"/>
                    <a:pt x="120536" y="1725290"/>
                  </a:cubicBezTo>
                  <a:cubicBezTo>
                    <a:pt x="16904" y="1960189"/>
                    <a:pt x="-78600" y="2247107"/>
                    <a:pt x="98996" y="2473472"/>
                  </a:cubicBezTo>
                  <a:cubicBezTo>
                    <a:pt x="277000" y="2700243"/>
                    <a:pt x="572858" y="2777866"/>
                    <a:pt x="848398" y="2794935"/>
                  </a:cubicBezTo>
                  <a:cubicBezTo>
                    <a:pt x="1165390" y="2814442"/>
                    <a:pt x="1474254" y="2726253"/>
                    <a:pt x="1755483" y="2584826"/>
                  </a:cubicBezTo>
                  <a:cubicBezTo>
                    <a:pt x="1814411" y="2555159"/>
                    <a:pt x="1875371" y="2537683"/>
                    <a:pt x="1935112" y="2508829"/>
                  </a:cubicBezTo>
                  <a:cubicBezTo>
                    <a:pt x="2003387" y="2476317"/>
                    <a:pt x="2074507" y="2449901"/>
                    <a:pt x="2147659" y="2430394"/>
                  </a:cubicBezTo>
                  <a:cubicBezTo>
                    <a:pt x="2292337" y="2391786"/>
                    <a:pt x="2446769" y="2390973"/>
                    <a:pt x="2584945" y="2453152"/>
                  </a:cubicBezTo>
                  <a:cubicBezTo>
                    <a:pt x="2722715" y="2515331"/>
                    <a:pt x="2821470" y="2655539"/>
                    <a:pt x="2878366" y="2791683"/>
                  </a:cubicBezTo>
                  <a:cubicBezTo>
                    <a:pt x="2933230" y="2922544"/>
                    <a:pt x="2952331" y="3066816"/>
                    <a:pt x="2966961" y="3206618"/>
                  </a:cubicBezTo>
                  <a:cubicBezTo>
                    <a:pt x="2974277" y="3273674"/>
                    <a:pt x="2979966" y="3340730"/>
                    <a:pt x="2986875" y="3407786"/>
                  </a:cubicBezTo>
                  <a:cubicBezTo>
                    <a:pt x="2989719" y="3436234"/>
                    <a:pt x="2992971" y="3464275"/>
                    <a:pt x="2997035" y="3492317"/>
                  </a:cubicBezTo>
                  <a:cubicBezTo>
                    <a:pt x="3003943" y="3541491"/>
                    <a:pt x="3022231" y="3588227"/>
                    <a:pt x="3025483" y="3637808"/>
                  </a:cubicBezTo>
                  <a:cubicBezTo>
                    <a:pt x="3029547" y="3703239"/>
                    <a:pt x="3047429" y="3761760"/>
                    <a:pt x="3074251" y="3821095"/>
                  </a:cubicBezTo>
                  <a:cubicBezTo>
                    <a:pt x="3090913" y="3858483"/>
                    <a:pt x="3112859" y="3892621"/>
                    <a:pt x="3128302" y="3930823"/>
                  </a:cubicBezTo>
                  <a:cubicBezTo>
                    <a:pt x="3141307" y="3963335"/>
                    <a:pt x="3153093" y="3995847"/>
                    <a:pt x="3168535" y="4027546"/>
                  </a:cubicBezTo>
                  <a:cubicBezTo>
                    <a:pt x="3184791" y="4061277"/>
                    <a:pt x="3210395" y="4090131"/>
                    <a:pt x="3229089" y="4122237"/>
                  </a:cubicBezTo>
                  <a:cubicBezTo>
                    <a:pt x="3247783" y="4153936"/>
                    <a:pt x="3263633" y="4186855"/>
                    <a:pt x="3282327" y="4218960"/>
                  </a:cubicBezTo>
                  <a:cubicBezTo>
                    <a:pt x="3285173" y="4223431"/>
                    <a:pt x="3300209" y="4237248"/>
                    <a:pt x="3304273" y="4241312"/>
                  </a:cubicBezTo>
                  <a:cubicBezTo>
                    <a:pt x="3346945" y="4284391"/>
                    <a:pt x="3311995" y="4257975"/>
                    <a:pt x="3329470" y="4284391"/>
                  </a:cubicBezTo>
                  <a:cubicBezTo>
                    <a:pt x="3348571" y="4313652"/>
                    <a:pt x="3372549" y="4338036"/>
                    <a:pt x="3389211" y="4368922"/>
                  </a:cubicBezTo>
                  <a:cubicBezTo>
                    <a:pt x="3403435" y="4395338"/>
                    <a:pt x="3433102" y="4420128"/>
                    <a:pt x="3453015" y="4442480"/>
                  </a:cubicBezTo>
                  <a:cubicBezTo>
                    <a:pt x="3477806" y="4470522"/>
                    <a:pt x="3503815" y="4497751"/>
                    <a:pt x="3529825" y="4524573"/>
                  </a:cubicBezTo>
                  <a:cubicBezTo>
                    <a:pt x="3585502" y="4582282"/>
                    <a:pt x="3644430" y="4636333"/>
                    <a:pt x="3705390" y="4687540"/>
                  </a:cubicBezTo>
                  <a:cubicBezTo>
                    <a:pt x="3862667" y="4819213"/>
                    <a:pt x="4042702" y="4928535"/>
                    <a:pt x="4234930" y="5003719"/>
                  </a:cubicBezTo>
                  <a:lnTo>
                    <a:pt x="4269474" y="5003719"/>
                  </a:lnTo>
                  <a:cubicBezTo>
                    <a:pt x="4059771" y="4926503"/>
                    <a:pt x="3861854" y="4807834"/>
                    <a:pt x="3697262" y="4669658"/>
                  </a:cubicBezTo>
                  <a:cubicBezTo>
                    <a:pt x="3578593" y="4570496"/>
                    <a:pt x="3459925" y="4455892"/>
                    <a:pt x="3373767" y="4326656"/>
                  </a:cubicBezTo>
                  <a:cubicBezTo>
                    <a:pt x="3358325" y="4303085"/>
                    <a:pt x="3343287" y="4279108"/>
                    <a:pt x="3327845" y="4255943"/>
                  </a:cubicBezTo>
                  <a:cubicBezTo>
                    <a:pt x="3310775" y="4229527"/>
                    <a:pt x="3286798" y="4210020"/>
                    <a:pt x="3271355" y="4181978"/>
                  </a:cubicBezTo>
                  <a:cubicBezTo>
                    <a:pt x="3230309" y="4107607"/>
                    <a:pt x="3179509" y="4039331"/>
                    <a:pt x="3149029" y="3960490"/>
                  </a:cubicBezTo>
                  <a:cubicBezTo>
                    <a:pt x="3123019" y="3893434"/>
                    <a:pt x="3086037" y="3832474"/>
                    <a:pt x="3060027" y="3765418"/>
                  </a:cubicBezTo>
                  <a:cubicBezTo>
                    <a:pt x="3044177" y="3724371"/>
                    <a:pt x="3035237" y="3681293"/>
                    <a:pt x="3034017" y="3637402"/>
                  </a:cubicBezTo>
                  <a:cubicBezTo>
                    <a:pt x="3032798" y="3597575"/>
                    <a:pt x="3015729" y="3562218"/>
                    <a:pt x="3010039" y="3523203"/>
                  </a:cubicBezTo>
                  <a:cubicBezTo>
                    <a:pt x="2988907" y="3384621"/>
                    <a:pt x="2982811" y="3244413"/>
                    <a:pt x="2963710" y="3105424"/>
                  </a:cubicBezTo>
                  <a:cubicBezTo>
                    <a:pt x="2929573" y="2855488"/>
                    <a:pt x="2841383" y="2578323"/>
                    <a:pt x="2604452" y="2452746"/>
                  </a:cubicBezTo>
                  <a:cubicBezTo>
                    <a:pt x="2377681" y="2332451"/>
                    <a:pt x="2102548" y="2414138"/>
                    <a:pt x="1888782" y="2522240"/>
                  </a:cubicBezTo>
                  <a:cubicBezTo>
                    <a:pt x="1860334" y="2536464"/>
                    <a:pt x="1831886" y="2534432"/>
                    <a:pt x="1804251" y="2549469"/>
                  </a:cubicBezTo>
                  <a:cubicBezTo>
                    <a:pt x="1770113" y="2568163"/>
                    <a:pt x="1735163" y="2585639"/>
                    <a:pt x="1700212" y="2602301"/>
                  </a:cubicBezTo>
                  <a:cubicBezTo>
                    <a:pt x="1620558" y="2640503"/>
                    <a:pt x="1538465" y="2673015"/>
                    <a:pt x="1455153" y="2700650"/>
                  </a:cubicBezTo>
                  <a:cubicBezTo>
                    <a:pt x="1290561" y="2755920"/>
                    <a:pt x="1126376" y="2782743"/>
                    <a:pt x="953249" y="2787213"/>
                  </a:cubicBezTo>
                  <a:cubicBezTo>
                    <a:pt x="644792" y="2794935"/>
                    <a:pt x="274154" y="2710810"/>
                    <a:pt x="88024" y="2441773"/>
                  </a:cubicBezTo>
                  <a:cubicBezTo>
                    <a:pt x="-97295" y="2174362"/>
                    <a:pt x="74206" y="1820387"/>
                    <a:pt x="205473" y="1568013"/>
                  </a:cubicBezTo>
                  <a:cubicBezTo>
                    <a:pt x="331864" y="1324986"/>
                    <a:pt x="500113" y="1105123"/>
                    <a:pt x="693966" y="912490"/>
                  </a:cubicBezTo>
                  <a:cubicBezTo>
                    <a:pt x="794346" y="812515"/>
                    <a:pt x="902449" y="721075"/>
                    <a:pt x="1015834" y="636138"/>
                  </a:cubicBezTo>
                  <a:cubicBezTo>
                    <a:pt x="1069073" y="596311"/>
                    <a:pt x="1123531" y="558515"/>
                    <a:pt x="1178801" y="521939"/>
                  </a:cubicBezTo>
                  <a:cubicBezTo>
                    <a:pt x="1243419" y="479267"/>
                    <a:pt x="1302347" y="434563"/>
                    <a:pt x="1371028" y="398800"/>
                  </a:cubicBezTo>
                  <a:cubicBezTo>
                    <a:pt x="1441742" y="362224"/>
                    <a:pt x="1512049" y="324835"/>
                    <a:pt x="1582763" y="288666"/>
                  </a:cubicBezTo>
                  <a:cubicBezTo>
                    <a:pt x="1654289" y="251683"/>
                    <a:pt x="1736382" y="227706"/>
                    <a:pt x="1812379" y="198851"/>
                  </a:cubicBezTo>
                  <a:cubicBezTo>
                    <a:pt x="1959902" y="143174"/>
                    <a:pt x="2113928" y="107005"/>
                    <a:pt x="2266734" y="69210"/>
                  </a:cubicBezTo>
                  <a:cubicBezTo>
                    <a:pt x="2924289" y="-94163"/>
                    <a:pt x="3630613" y="73680"/>
                    <a:pt x="4240619" y="332557"/>
                  </a:cubicBezTo>
                  <a:cubicBezTo>
                    <a:pt x="4438942" y="416682"/>
                    <a:pt x="4632389" y="510966"/>
                    <a:pt x="4827054" y="602407"/>
                  </a:cubicBezTo>
                  <a:cubicBezTo>
                    <a:pt x="4923778" y="647923"/>
                    <a:pt x="5020907" y="692627"/>
                    <a:pt x="5119255" y="735706"/>
                  </a:cubicBezTo>
                  <a:cubicBezTo>
                    <a:pt x="5214759" y="777565"/>
                    <a:pt x="5311890" y="823488"/>
                    <a:pt x="5412677" y="851530"/>
                  </a:cubicBezTo>
                  <a:cubicBezTo>
                    <a:pt x="5505335" y="877133"/>
                    <a:pt x="5604498" y="882823"/>
                    <a:pt x="5699595" y="892576"/>
                  </a:cubicBezTo>
                  <a:cubicBezTo>
                    <a:pt x="5819077" y="904768"/>
                    <a:pt x="5938965" y="911271"/>
                    <a:pt x="6059259" y="916554"/>
                  </a:cubicBezTo>
                  <a:cubicBezTo>
                    <a:pt x="6240107" y="924275"/>
                    <a:pt x="6421362" y="928339"/>
                    <a:pt x="6601803" y="938499"/>
                  </a:cubicBezTo>
                  <a:lnTo>
                    <a:pt x="6601803" y="930371"/>
                  </a:lnTo>
                  <a:cubicBezTo>
                    <a:pt x="6301067" y="913303"/>
                    <a:pt x="5999518" y="913303"/>
                    <a:pt x="5699595" y="884448"/>
                  </a:cubicBezTo>
                  <a:cubicBezTo>
                    <a:pt x="5615877" y="876727"/>
                    <a:pt x="5532158" y="869411"/>
                    <a:pt x="5450066" y="852749"/>
                  </a:cubicBezTo>
                  <a:close/>
                </a:path>
              </a:pathLst>
            </a:custGeom>
            <a:grpFill/>
            <a:ln w="406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D71E89C-A5C0-459A-B67A-3E459B7D2470}"/>
                </a:ext>
              </a:extLst>
            </p:cNvPr>
            <p:cNvSpPr/>
            <p:nvPr/>
          </p:nvSpPr>
          <p:spPr>
            <a:xfrm>
              <a:off x="5848757" y="1586208"/>
              <a:ext cx="6342835" cy="4875027"/>
            </a:xfrm>
            <a:custGeom>
              <a:avLst/>
              <a:gdLst>
                <a:gd name="connsiteX0" fmla="*/ 5458510 w 6342835"/>
                <a:gd name="connsiteY0" fmla="*/ 926360 h 4875027"/>
                <a:gd name="connsiteX1" fmla="*/ 4929783 w 6342835"/>
                <a:gd name="connsiteY1" fmla="*/ 871902 h 4875027"/>
                <a:gd name="connsiteX2" fmla="*/ 4800954 w 6342835"/>
                <a:gd name="connsiteY2" fmla="*/ 815413 h 4875027"/>
                <a:gd name="connsiteX3" fmla="*/ 4692039 w 6342835"/>
                <a:gd name="connsiteY3" fmla="*/ 764613 h 4875027"/>
                <a:gd name="connsiteX4" fmla="*/ 4460391 w 6342835"/>
                <a:gd name="connsiteY4" fmla="*/ 649195 h 4875027"/>
                <a:gd name="connsiteX5" fmla="*/ 4016602 w 6342835"/>
                <a:gd name="connsiteY5" fmla="*/ 418766 h 4875027"/>
                <a:gd name="connsiteX6" fmla="*/ 3951578 w 6342835"/>
                <a:gd name="connsiteY6" fmla="*/ 394789 h 4875027"/>
                <a:gd name="connsiteX7" fmla="*/ 3814215 w 6342835"/>
                <a:gd name="connsiteY7" fmla="*/ 339518 h 4875027"/>
                <a:gd name="connsiteX8" fmla="*/ 3587444 w 6342835"/>
                <a:gd name="connsiteY8" fmla="*/ 245640 h 4875027"/>
                <a:gd name="connsiteX9" fmla="*/ 3108298 w 6342835"/>
                <a:gd name="connsiteY9" fmla="*/ 77797 h 4875027"/>
                <a:gd name="connsiteX10" fmla="*/ 2642158 w 6342835"/>
                <a:gd name="connsiteY10" fmla="*/ 4645 h 4875027"/>
                <a:gd name="connsiteX11" fmla="*/ 952346 w 6342835"/>
                <a:gd name="connsiteY11" fmla="*/ 541905 h 4875027"/>
                <a:gd name="connsiteX12" fmla="*/ 387856 w 6342835"/>
                <a:gd name="connsiteY12" fmla="*/ 1101925 h 4875027"/>
                <a:gd name="connsiteX13" fmla="*/ 166368 w 6342835"/>
                <a:gd name="connsiteY13" fmla="*/ 1447365 h 4875027"/>
                <a:gd name="connsiteX14" fmla="*/ 79806 w 6342835"/>
                <a:gd name="connsiteY14" fmla="*/ 1625368 h 4875027"/>
                <a:gd name="connsiteX15" fmla="*/ 21690 w 6342835"/>
                <a:gd name="connsiteY15" fmla="*/ 1804184 h 4875027"/>
                <a:gd name="connsiteX16" fmla="*/ 151 w 6342835"/>
                <a:gd name="connsiteY16" fmla="*/ 2025672 h 4875027"/>
                <a:gd name="connsiteX17" fmla="*/ 52983 w 6342835"/>
                <a:gd name="connsiteY17" fmla="*/ 2195954 h 4875027"/>
                <a:gd name="connsiteX18" fmla="*/ 333806 w 6342835"/>
                <a:gd name="connsiteY18" fmla="*/ 2436949 h 4875027"/>
                <a:gd name="connsiteX19" fmla="*/ 1156359 w 6342835"/>
                <a:gd name="connsiteY19" fmla="*/ 2394683 h 4875027"/>
                <a:gd name="connsiteX20" fmla="*/ 2016302 w 6342835"/>
                <a:gd name="connsiteY20" fmla="*/ 2046398 h 4875027"/>
                <a:gd name="connsiteX21" fmla="*/ 2737662 w 6342835"/>
                <a:gd name="connsiteY21" fmla="*/ 2343883 h 4875027"/>
                <a:gd name="connsiteX22" fmla="*/ 2757575 w 6342835"/>
                <a:gd name="connsiteY22" fmla="*/ 2400373 h 4875027"/>
                <a:gd name="connsiteX23" fmla="*/ 2816503 w 6342835"/>
                <a:gd name="connsiteY23" fmla="*/ 2521886 h 4875027"/>
                <a:gd name="connsiteX24" fmla="*/ 2875838 w 6342835"/>
                <a:gd name="connsiteY24" fmla="*/ 2756379 h 4875027"/>
                <a:gd name="connsiteX25" fmla="*/ 2915258 w 6342835"/>
                <a:gd name="connsiteY25" fmla="*/ 3269256 h 4875027"/>
                <a:gd name="connsiteX26" fmla="*/ 2988410 w 6342835"/>
                <a:gd name="connsiteY26" fmla="*/ 3726862 h 4875027"/>
                <a:gd name="connsiteX27" fmla="*/ 3182263 w 6342835"/>
                <a:gd name="connsiteY27" fmla="*/ 4103595 h 4875027"/>
                <a:gd name="connsiteX28" fmla="*/ 3299713 w 6342835"/>
                <a:gd name="connsiteY28" fmla="*/ 4264123 h 4875027"/>
                <a:gd name="connsiteX29" fmla="*/ 3457802 w 6342835"/>
                <a:gd name="connsiteY29" fmla="*/ 4426683 h 4875027"/>
                <a:gd name="connsiteX30" fmla="*/ 3792270 w 6342835"/>
                <a:gd name="connsiteY30" fmla="*/ 4679058 h 4875027"/>
                <a:gd name="connsiteX31" fmla="*/ 4647742 w 6342835"/>
                <a:gd name="connsiteY31" fmla="*/ 4863970 h 4875027"/>
                <a:gd name="connsiteX32" fmla="*/ 5136234 w 6342835"/>
                <a:gd name="connsiteY32" fmla="*/ 4627851 h 4875027"/>
                <a:gd name="connsiteX33" fmla="*/ 5445098 w 6342835"/>
                <a:gd name="connsiteY33" fmla="*/ 4203570 h 4875027"/>
                <a:gd name="connsiteX34" fmla="*/ 5868161 w 6342835"/>
                <a:gd name="connsiteY34" fmla="*/ 3739054 h 4875027"/>
                <a:gd name="connsiteX35" fmla="*/ 6342836 w 6342835"/>
                <a:gd name="connsiteY35" fmla="*/ 3610226 h 4875027"/>
                <a:gd name="connsiteX36" fmla="*/ 6342836 w 6342835"/>
                <a:gd name="connsiteY36" fmla="*/ 3603317 h 4875027"/>
                <a:gd name="connsiteX37" fmla="*/ 5687719 w 6342835"/>
                <a:gd name="connsiteY37" fmla="*/ 3860568 h 4875027"/>
                <a:gd name="connsiteX38" fmla="*/ 5446318 w 6342835"/>
                <a:gd name="connsiteY38" fmla="*/ 4186501 h 4875027"/>
                <a:gd name="connsiteX39" fmla="*/ 5223204 w 6342835"/>
                <a:gd name="connsiteY39" fmla="*/ 4521781 h 4875027"/>
                <a:gd name="connsiteX40" fmla="*/ 4413655 w 6342835"/>
                <a:gd name="connsiteY40" fmla="*/ 4865595 h 4875027"/>
                <a:gd name="connsiteX41" fmla="*/ 3541114 w 6342835"/>
                <a:gd name="connsiteY41" fmla="*/ 4493739 h 4875027"/>
                <a:gd name="connsiteX42" fmla="*/ 3008324 w 6342835"/>
                <a:gd name="connsiteY42" fmla="*/ 3758562 h 4875027"/>
                <a:gd name="connsiteX43" fmla="*/ 2889249 w 6342835"/>
                <a:gd name="connsiteY43" fmla="*/ 2791736 h 4875027"/>
                <a:gd name="connsiteX44" fmla="*/ 2842919 w 6342835"/>
                <a:gd name="connsiteY44" fmla="*/ 2573906 h 4875027"/>
                <a:gd name="connsiteX45" fmla="*/ 2809594 w 6342835"/>
                <a:gd name="connsiteY45" fmla="*/ 2484091 h 4875027"/>
                <a:gd name="connsiteX46" fmla="*/ 2759201 w 6342835"/>
                <a:gd name="connsiteY46" fmla="*/ 2365829 h 4875027"/>
                <a:gd name="connsiteX47" fmla="*/ 2673857 w 6342835"/>
                <a:gd name="connsiteY47" fmla="*/ 2252037 h 4875027"/>
                <a:gd name="connsiteX48" fmla="*/ 2530398 w 6342835"/>
                <a:gd name="connsiteY48" fmla="*/ 2136619 h 4875027"/>
                <a:gd name="connsiteX49" fmla="*/ 1811070 w 6342835"/>
                <a:gd name="connsiteY49" fmla="*/ 2085819 h 4875027"/>
                <a:gd name="connsiteX50" fmla="*/ 982826 w 6342835"/>
                <a:gd name="connsiteY50" fmla="*/ 2447922 h 4875027"/>
                <a:gd name="connsiteX51" fmla="*/ 103783 w 6342835"/>
                <a:gd name="connsiteY51" fmla="*/ 2256914 h 4875027"/>
                <a:gd name="connsiteX52" fmla="*/ 12343 w 6342835"/>
                <a:gd name="connsiteY52" fmla="*/ 2060216 h 4875027"/>
                <a:gd name="connsiteX53" fmla="*/ 29818 w 6342835"/>
                <a:gd name="connsiteY53" fmla="*/ 1804590 h 4875027"/>
                <a:gd name="connsiteX54" fmla="*/ 107034 w 6342835"/>
                <a:gd name="connsiteY54" fmla="*/ 1584322 h 4875027"/>
                <a:gd name="connsiteX55" fmla="*/ 204976 w 6342835"/>
                <a:gd name="connsiteY55" fmla="*/ 1393720 h 4875027"/>
                <a:gd name="connsiteX56" fmla="*/ 726794 w 6342835"/>
                <a:gd name="connsiteY56" fmla="*/ 740635 h 4875027"/>
                <a:gd name="connsiteX57" fmla="*/ 2397911 w 6342835"/>
                <a:gd name="connsiteY57" fmla="*/ 12366 h 4875027"/>
                <a:gd name="connsiteX58" fmla="*/ 2896564 w 6342835"/>
                <a:gd name="connsiteY58" fmla="*/ 39595 h 4875027"/>
                <a:gd name="connsiteX59" fmla="*/ 3376522 w 6342835"/>
                <a:gd name="connsiteY59" fmla="*/ 175333 h 4875027"/>
                <a:gd name="connsiteX60" fmla="*/ 3867047 w 6342835"/>
                <a:gd name="connsiteY60" fmla="*/ 371217 h 4875027"/>
                <a:gd name="connsiteX61" fmla="*/ 4066996 w 6342835"/>
                <a:gd name="connsiteY61" fmla="*/ 453310 h 4875027"/>
                <a:gd name="connsiteX62" fmla="*/ 4297831 w 6342835"/>
                <a:gd name="connsiteY62" fmla="*/ 573605 h 4875027"/>
                <a:gd name="connsiteX63" fmla="*/ 4797297 w 6342835"/>
                <a:gd name="connsiteY63" fmla="*/ 822728 h 4875027"/>
                <a:gd name="connsiteX64" fmla="*/ 4909057 w 6342835"/>
                <a:gd name="connsiteY64" fmla="*/ 871902 h 4875027"/>
                <a:gd name="connsiteX65" fmla="*/ 5049265 w 6342835"/>
                <a:gd name="connsiteY65" fmla="*/ 901976 h 4875027"/>
                <a:gd name="connsiteX66" fmla="*/ 5315050 w 6342835"/>
                <a:gd name="connsiteY66" fmla="*/ 929205 h 4875027"/>
                <a:gd name="connsiteX67" fmla="*/ 6342836 w 6342835"/>
                <a:gd name="connsiteY67" fmla="*/ 922702 h 4875027"/>
                <a:gd name="connsiteX68" fmla="*/ 6342836 w 6342835"/>
                <a:gd name="connsiteY68" fmla="*/ 914574 h 4875027"/>
                <a:gd name="connsiteX69" fmla="*/ 5458510 w 6342835"/>
                <a:gd name="connsiteY69" fmla="*/ 926360 h 487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42835" h="4875027">
                  <a:moveTo>
                    <a:pt x="5458510" y="926360"/>
                  </a:moveTo>
                  <a:cubicBezTo>
                    <a:pt x="5280913" y="923109"/>
                    <a:pt x="5104129" y="907666"/>
                    <a:pt x="4929783" y="871902"/>
                  </a:cubicBezTo>
                  <a:cubicBezTo>
                    <a:pt x="4887924" y="863368"/>
                    <a:pt x="4840375" y="833294"/>
                    <a:pt x="4800954" y="815413"/>
                  </a:cubicBezTo>
                  <a:cubicBezTo>
                    <a:pt x="4764378" y="798750"/>
                    <a:pt x="4728209" y="781681"/>
                    <a:pt x="4692039" y="764613"/>
                  </a:cubicBezTo>
                  <a:cubicBezTo>
                    <a:pt x="4614010" y="727224"/>
                    <a:pt x="4537201" y="688616"/>
                    <a:pt x="4460391" y="649195"/>
                  </a:cubicBezTo>
                  <a:cubicBezTo>
                    <a:pt x="4312055" y="573198"/>
                    <a:pt x="4164938" y="494357"/>
                    <a:pt x="4016602" y="418766"/>
                  </a:cubicBezTo>
                  <a:cubicBezTo>
                    <a:pt x="3994657" y="407793"/>
                    <a:pt x="3976369" y="396008"/>
                    <a:pt x="3951578" y="394789"/>
                  </a:cubicBezTo>
                  <a:cubicBezTo>
                    <a:pt x="3908094" y="392350"/>
                    <a:pt x="3854449" y="356993"/>
                    <a:pt x="3814215" y="339518"/>
                  </a:cubicBezTo>
                  <a:cubicBezTo>
                    <a:pt x="3739438" y="306600"/>
                    <a:pt x="3663441" y="275713"/>
                    <a:pt x="3587444" y="245640"/>
                  </a:cubicBezTo>
                  <a:cubicBezTo>
                    <a:pt x="3430167" y="183867"/>
                    <a:pt x="3270452" y="125345"/>
                    <a:pt x="3108298" y="77797"/>
                  </a:cubicBezTo>
                  <a:cubicBezTo>
                    <a:pt x="2956711" y="33499"/>
                    <a:pt x="2799028" y="14805"/>
                    <a:pt x="2642158" y="4645"/>
                  </a:cubicBezTo>
                  <a:cubicBezTo>
                    <a:pt x="2043124" y="-35183"/>
                    <a:pt x="1428241" y="184273"/>
                    <a:pt x="952346" y="541905"/>
                  </a:cubicBezTo>
                  <a:cubicBezTo>
                    <a:pt x="739799" y="701621"/>
                    <a:pt x="549198" y="890190"/>
                    <a:pt x="387856" y="1101925"/>
                  </a:cubicBezTo>
                  <a:cubicBezTo>
                    <a:pt x="304951" y="1210840"/>
                    <a:pt x="231392" y="1326664"/>
                    <a:pt x="166368" y="1447365"/>
                  </a:cubicBezTo>
                  <a:cubicBezTo>
                    <a:pt x="135076" y="1505480"/>
                    <a:pt x="106628" y="1565221"/>
                    <a:pt x="79806" y="1625368"/>
                  </a:cubicBezTo>
                  <a:cubicBezTo>
                    <a:pt x="54202" y="1683483"/>
                    <a:pt x="25754" y="1740786"/>
                    <a:pt x="21690" y="1804184"/>
                  </a:cubicBezTo>
                  <a:cubicBezTo>
                    <a:pt x="17220" y="1878962"/>
                    <a:pt x="-1881" y="1950488"/>
                    <a:pt x="151" y="2025672"/>
                  </a:cubicBezTo>
                  <a:cubicBezTo>
                    <a:pt x="2183" y="2085413"/>
                    <a:pt x="24942" y="2143934"/>
                    <a:pt x="52983" y="2195954"/>
                  </a:cubicBezTo>
                  <a:cubicBezTo>
                    <a:pt x="112724" y="2306901"/>
                    <a:pt x="220420" y="2387774"/>
                    <a:pt x="333806" y="2436949"/>
                  </a:cubicBezTo>
                  <a:cubicBezTo>
                    <a:pt x="592682" y="2548302"/>
                    <a:pt x="904798" y="2506850"/>
                    <a:pt x="1156359" y="2394683"/>
                  </a:cubicBezTo>
                  <a:cubicBezTo>
                    <a:pt x="1438807" y="2268699"/>
                    <a:pt x="1703374" y="2088258"/>
                    <a:pt x="2016302" y="2046398"/>
                  </a:cubicBezTo>
                  <a:cubicBezTo>
                    <a:pt x="2294279" y="2009010"/>
                    <a:pt x="2573882" y="2110203"/>
                    <a:pt x="2737662" y="2343883"/>
                  </a:cubicBezTo>
                  <a:cubicBezTo>
                    <a:pt x="2750666" y="2362171"/>
                    <a:pt x="2748228" y="2381678"/>
                    <a:pt x="2757575" y="2400373"/>
                  </a:cubicBezTo>
                  <a:cubicBezTo>
                    <a:pt x="2777489" y="2441419"/>
                    <a:pt x="2799434" y="2479214"/>
                    <a:pt x="2816503" y="2521886"/>
                  </a:cubicBezTo>
                  <a:cubicBezTo>
                    <a:pt x="2846170" y="2597070"/>
                    <a:pt x="2862833" y="2677131"/>
                    <a:pt x="2875838" y="2756379"/>
                  </a:cubicBezTo>
                  <a:cubicBezTo>
                    <a:pt x="2903879" y="2926254"/>
                    <a:pt x="2907943" y="3097349"/>
                    <a:pt x="2915258" y="3269256"/>
                  </a:cubicBezTo>
                  <a:cubicBezTo>
                    <a:pt x="2922167" y="3425720"/>
                    <a:pt x="2938017" y="3577714"/>
                    <a:pt x="2988410" y="3726862"/>
                  </a:cubicBezTo>
                  <a:cubicBezTo>
                    <a:pt x="3033927" y="3861381"/>
                    <a:pt x="3103828" y="3986146"/>
                    <a:pt x="3182263" y="4103595"/>
                  </a:cubicBezTo>
                  <a:cubicBezTo>
                    <a:pt x="3219246" y="4158866"/>
                    <a:pt x="3259073" y="4211698"/>
                    <a:pt x="3299713" y="4264123"/>
                  </a:cubicBezTo>
                  <a:cubicBezTo>
                    <a:pt x="3346855" y="4324677"/>
                    <a:pt x="3404564" y="4371819"/>
                    <a:pt x="3457802" y="4426683"/>
                  </a:cubicBezTo>
                  <a:cubicBezTo>
                    <a:pt x="3555745" y="4527470"/>
                    <a:pt x="3670756" y="4609970"/>
                    <a:pt x="3792270" y="4679058"/>
                  </a:cubicBezTo>
                  <a:cubicBezTo>
                    <a:pt x="4051553" y="4827394"/>
                    <a:pt x="4348631" y="4905422"/>
                    <a:pt x="4647742" y="4863970"/>
                  </a:cubicBezTo>
                  <a:cubicBezTo>
                    <a:pt x="4826151" y="4839179"/>
                    <a:pt x="5005374" y="4750178"/>
                    <a:pt x="5136234" y="4627851"/>
                  </a:cubicBezTo>
                  <a:cubicBezTo>
                    <a:pt x="5264657" y="4507963"/>
                    <a:pt x="5354065" y="4351906"/>
                    <a:pt x="5445098" y="4203570"/>
                  </a:cubicBezTo>
                  <a:cubicBezTo>
                    <a:pt x="5556858" y="4020690"/>
                    <a:pt x="5673902" y="3841874"/>
                    <a:pt x="5868161" y="3739054"/>
                  </a:cubicBezTo>
                  <a:cubicBezTo>
                    <a:pt x="6014058" y="3661432"/>
                    <a:pt x="6179057" y="3632578"/>
                    <a:pt x="6342836" y="3610226"/>
                  </a:cubicBezTo>
                  <a:lnTo>
                    <a:pt x="6342836" y="3603317"/>
                  </a:lnTo>
                  <a:cubicBezTo>
                    <a:pt x="6104686" y="3638674"/>
                    <a:pt x="5874663" y="3690286"/>
                    <a:pt x="5687719" y="3860568"/>
                  </a:cubicBezTo>
                  <a:cubicBezTo>
                    <a:pt x="5587745" y="3952008"/>
                    <a:pt x="5517031" y="4071896"/>
                    <a:pt x="5446318" y="4186501"/>
                  </a:cubicBezTo>
                  <a:cubicBezTo>
                    <a:pt x="5376010" y="4301106"/>
                    <a:pt x="5307329" y="4416930"/>
                    <a:pt x="5223204" y="4521781"/>
                  </a:cubicBezTo>
                  <a:cubicBezTo>
                    <a:pt x="5025694" y="4767246"/>
                    <a:pt x="4724145" y="4881851"/>
                    <a:pt x="4413655" y="4865595"/>
                  </a:cubicBezTo>
                  <a:cubicBezTo>
                    <a:pt x="4093818" y="4848526"/>
                    <a:pt x="3782516" y="4701003"/>
                    <a:pt x="3541114" y="4493739"/>
                  </a:cubicBezTo>
                  <a:cubicBezTo>
                    <a:pt x="3310686" y="4295822"/>
                    <a:pt x="3118458" y="4044667"/>
                    <a:pt x="3008324" y="3758562"/>
                  </a:cubicBezTo>
                  <a:cubicBezTo>
                    <a:pt x="2890062" y="3451323"/>
                    <a:pt x="2934766" y="3112386"/>
                    <a:pt x="2889249" y="2791736"/>
                  </a:cubicBezTo>
                  <a:cubicBezTo>
                    <a:pt x="2878682" y="2718178"/>
                    <a:pt x="2864052" y="2645026"/>
                    <a:pt x="2842919" y="2573906"/>
                  </a:cubicBezTo>
                  <a:cubicBezTo>
                    <a:pt x="2833572" y="2543426"/>
                    <a:pt x="2821786" y="2513758"/>
                    <a:pt x="2809594" y="2484091"/>
                  </a:cubicBezTo>
                  <a:cubicBezTo>
                    <a:pt x="2793338" y="2445483"/>
                    <a:pt x="2761639" y="2408094"/>
                    <a:pt x="2759201" y="2365829"/>
                  </a:cubicBezTo>
                  <a:cubicBezTo>
                    <a:pt x="2757169" y="2331691"/>
                    <a:pt x="2695802" y="2276014"/>
                    <a:pt x="2673857" y="2252037"/>
                  </a:cubicBezTo>
                  <a:cubicBezTo>
                    <a:pt x="2631998" y="2206926"/>
                    <a:pt x="2582823" y="2169131"/>
                    <a:pt x="2530398" y="2136619"/>
                  </a:cubicBezTo>
                  <a:cubicBezTo>
                    <a:pt x="2313380" y="2002507"/>
                    <a:pt x="2046375" y="2012667"/>
                    <a:pt x="1811070" y="2085819"/>
                  </a:cubicBezTo>
                  <a:cubicBezTo>
                    <a:pt x="1521713" y="2175634"/>
                    <a:pt x="1274215" y="2363797"/>
                    <a:pt x="982826" y="2447922"/>
                  </a:cubicBezTo>
                  <a:cubicBezTo>
                    <a:pt x="685342" y="2533672"/>
                    <a:pt x="314704" y="2511726"/>
                    <a:pt x="103783" y="2256914"/>
                  </a:cubicBezTo>
                  <a:cubicBezTo>
                    <a:pt x="57047" y="2200424"/>
                    <a:pt x="26567" y="2132149"/>
                    <a:pt x="12343" y="2060216"/>
                  </a:cubicBezTo>
                  <a:cubicBezTo>
                    <a:pt x="-4320" y="1975685"/>
                    <a:pt x="22096" y="1888715"/>
                    <a:pt x="29818" y="1804590"/>
                  </a:cubicBezTo>
                  <a:cubicBezTo>
                    <a:pt x="36727" y="1727374"/>
                    <a:pt x="74928" y="1654629"/>
                    <a:pt x="107034" y="1584322"/>
                  </a:cubicBezTo>
                  <a:cubicBezTo>
                    <a:pt x="136702" y="1519298"/>
                    <a:pt x="170026" y="1455899"/>
                    <a:pt x="204976" y="1393720"/>
                  </a:cubicBezTo>
                  <a:cubicBezTo>
                    <a:pt x="342746" y="1149474"/>
                    <a:pt x="521968" y="930830"/>
                    <a:pt x="726794" y="740635"/>
                  </a:cubicBezTo>
                  <a:cubicBezTo>
                    <a:pt x="1181962" y="317573"/>
                    <a:pt x="1776526" y="47317"/>
                    <a:pt x="2397911" y="12366"/>
                  </a:cubicBezTo>
                  <a:cubicBezTo>
                    <a:pt x="2564535" y="3019"/>
                    <a:pt x="2731972" y="13992"/>
                    <a:pt x="2896564" y="39595"/>
                  </a:cubicBezTo>
                  <a:cubicBezTo>
                    <a:pt x="3061969" y="65198"/>
                    <a:pt x="3219246" y="119656"/>
                    <a:pt x="3376522" y="175333"/>
                  </a:cubicBezTo>
                  <a:cubicBezTo>
                    <a:pt x="3542334" y="234261"/>
                    <a:pt x="3706113" y="299691"/>
                    <a:pt x="3867047" y="371217"/>
                  </a:cubicBezTo>
                  <a:cubicBezTo>
                    <a:pt x="3934103" y="400885"/>
                    <a:pt x="4001566" y="419579"/>
                    <a:pt x="4066996" y="453310"/>
                  </a:cubicBezTo>
                  <a:cubicBezTo>
                    <a:pt x="4144212" y="492731"/>
                    <a:pt x="4221022" y="533371"/>
                    <a:pt x="4297831" y="573605"/>
                  </a:cubicBezTo>
                  <a:cubicBezTo>
                    <a:pt x="4462830" y="659761"/>
                    <a:pt x="4628234" y="745105"/>
                    <a:pt x="4797297" y="822728"/>
                  </a:cubicBezTo>
                  <a:cubicBezTo>
                    <a:pt x="4834279" y="839797"/>
                    <a:pt x="4871668" y="856053"/>
                    <a:pt x="4909057" y="871902"/>
                  </a:cubicBezTo>
                  <a:cubicBezTo>
                    <a:pt x="4952542" y="890190"/>
                    <a:pt x="5002935" y="894661"/>
                    <a:pt x="5049265" y="901976"/>
                  </a:cubicBezTo>
                  <a:cubicBezTo>
                    <a:pt x="5137454" y="915794"/>
                    <a:pt x="5226049" y="923922"/>
                    <a:pt x="5315050" y="929205"/>
                  </a:cubicBezTo>
                  <a:cubicBezTo>
                    <a:pt x="5657646" y="949931"/>
                    <a:pt x="6000241" y="919045"/>
                    <a:pt x="6342836" y="922702"/>
                  </a:cubicBezTo>
                  <a:lnTo>
                    <a:pt x="6342836" y="914574"/>
                  </a:lnTo>
                  <a:cubicBezTo>
                    <a:pt x="6048196" y="910917"/>
                    <a:pt x="5753556" y="931643"/>
                    <a:pt x="5458510" y="926360"/>
                  </a:cubicBezTo>
                  <a:close/>
                </a:path>
              </a:pathLst>
            </a:custGeom>
            <a:grpFill/>
            <a:ln w="406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336EF7D-713F-44DB-B088-E7F6A7F9481F}"/>
                </a:ext>
              </a:extLst>
            </p:cNvPr>
            <p:cNvSpPr/>
            <p:nvPr/>
          </p:nvSpPr>
          <p:spPr>
            <a:xfrm>
              <a:off x="1274470" y="1613921"/>
              <a:ext cx="981337" cy="1279849"/>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113C05F-4BAB-4C6C-B16E-C40ED83BD16E}"/>
                </a:ext>
              </a:extLst>
            </p:cNvPr>
            <p:cNvSpPr/>
            <p:nvPr/>
          </p:nvSpPr>
          <p:spPr>
            <a:xfrm>
              <a:off x="6090523" y="1681548"/>
              <a:ext cx="6101476" cy="4675367"/>
            </a:xfrm>
            <a:custGeom>
              <a:avLst/>
              <a:gdLst>
                <a:gd name="connsiteX0" fmla="*/ 5770261 w 6101476"/>
                <a:gd name="connsiteY0" fmla="*/ 909455 h 4675367"/>
                <a:gd name="connsiteX1" fmla="*/ 5259009 w 6101476"/>
                <a:gd name="connsiteY1" fmla="*/ 968383 h 4675367"/>
                <a:gd name="connsiteX2" fmla="*/ 4765233 w 6101476"/>
                <a:gd name="connsiteY2" fmla="*/ 1015119 h 4675367"/>
                <a:gd name="connsiteX3" fmla="*/ 4554718 w 6101476"/>
                <a:gd name="connsiteY3" fmla="*/ 972447 h 4675367"/>
                <a:gd name="connsiteX4" fmla="*/ 4327134 w 6101476"/>
                <a:gd name="connsiteY4" fmla="*/ 873692 h 4675367"/>
                <a:gd name="connsiteX5" fmla="*/ 4244636 w 6101476"/>
                <a:gd name="connsiteY5" fmla="*/ 820860 h 4675367"/>
                <a:gd name="connsiteX6" fmla="*/ 4168232 w 6101476"/>
                <a:gd name="connsiteY6" fmla="*/ 765589 h 4675367"/>
                <a:gd name="connsiteX7" fmla="*/ 3956904 w 6101476"/>
                <a:gd name="connsiteY7" fmla="*/ 642450 h 4675367"/>
                <a:gd name="connsiteX8" fmla="*/ 3509052 w 6101476"/>
                <a:gd name="connsiteY8" fmla="*/ 407145 h 4675367"/>
                <a:gd name="connsiteX9" fmla="*/ 2595057 w 6101476"/>
                <a:gd name="connsiteY9" fmla="*/ 47481 h 4675367"/>
                <a:gd name="connsiteX10" fmla="*/ 2104533 w 6101476"/>
                <a:gd name="connsiteY10" fmla="*/ 3589 h 4675367"/>
                <a:gd name="connsiteX11" fmla="*/ 1639205 w 6101476"/>
                <a:gd name="connsiteY11" fmla="*/ 86089 h 4675367"/>
                <a:gd name="connsiteX12" fmla="*/ 859323 w 6101476"/>
                <a:gd name="connsiteY12" fmla="*/ 488831 h 4675367"/>
                <a:gd name="connsiteX13" fmla="*/ 304993 w 6101476"/>
                <a:gd name="connsiteY13" fmla="*/ 1072422 h 4675367"/>
                <a:gd name="connsiteX14" fmla="*/ 98949 w 6101476"/>
                <a:gd name="connsiteY14" fmla="*/ 1437775 h 4675367"/>
                <a:gd name="connsiteX15" fmla="*/ 74565 w 6101476"/>
                <a:gd name="connsiteY15" fmla="*/ 1518649 h 4675367"/>
                <a:gd name="connsiteX16" fmla="*/ 44491 w 6101476"/>
                <a:gd name="connsiteY16" fmla="*/ 1581234 h 4675367"/>
                <a:gd name="connsiteX17" fmla="*/ 3038 w 6101476"/>
                <a:gd name="connsiteY17" fmla="*/ 1743794 h 4675367"/>
                <a:gd name="connsiteX18" fmla="*/ 74158 w 6101476"/>
                <a:gd name="connsiteY18" fmla="*/ 2031119 h 4675367"/>
                <a:gd name="connsiteX19" fmla="*/ 395214 w 6101476"/>
                <a:gd name="connsiteY19" fmla="*/ 2202214 h 4675367"/>
                <a:gd name="connsiteX20" fmla="*/ 1111697 w 6101476"/>
                <a:gd name="connsiteY20" fmla="*/ 1991698 h 4675367"/>
                <a:gd name="connsiteX21" fmla="*/ 1506718 w 6101476"/>
                <a:gd name="connsiteY21" fmla="*/ 1824262 h 4675367"/>
                <a:gd name="connsiteX22" fmla="*/ 2002120 w 6101476"/>
                <a:gd name="connsiteY22" fmla="*/ 1771836 h 4675367"/>
                <a:gd name="connsiteX23" fmla="*/ 2421932 w 6101476"/>
                <a:gd name="connsiteY23" fmla="*/ 1882377 h 4675367"/>
                <a:gd name="connsiteX24" fmla="*/ 2731201 w 6101476"/>
                <a:gd name="connsiteY24" fmla="*/ 2243666 h 4675367"/>
                <a:gd name="connsiteX25" fmla="*/ 2826705 w 6101476"/>
                <a:gd name="connsiteY25" fmla="*/ 2698428 h 4675367"/>
                <a:gd name="connsiteX26" fmla="*/ 2812481 w 6101476"/>
                <a:gd name="connsiteY26" fmla="*/ 2939016 h 4675367"/>
                <a:gd name="connsiteX27" fmla="*/ 2808417 w 6101476"/>
                <a:gd name="connsiteY27" fmla="*/ 3195862 h 4675367"/>
                <a:gd name="connsiteX28" fmla="*/ 2892949 w 6101476"/>
                <a:gd name="connsiteY28" fmla="*/ 3654280 h 4675367"/>
                <a:gd name="connsiteX29" fmla="*/ 3076236 w 6101476"/>
                <a:gd name="connsiteY29" fmla="*/ 4015164 h 4675367"/>
                <a:gd name="connsiteX30" fmla="*/ 4473438 w 6101476"/>
                <a:gd name="connsiteY30" fmla="*/ 4639394 h 4675367"/>
                <a:gd name="connsiteX31" fmla="*/ 4864396 w 6101476"/>
                <a:gd name="connsiteY31" fmla="*/ 4387833 h 4675367"/>
                <a:gd name="connsiteX32" fmla="*/ 5170414 w 6101476"/>
                <a:gd name="connsiteY32" fmla="*/ 3888774 h 4675367"/>
                <a:gd name="connsiteX33" fmla="*/ 5375646 w 6101476"/>
                <a:gd name="connsiteY33" fmla="*/ 3632742 h 4675367"/>
                <a:gd name="connsiteX34" fmla="*/ 5645902 w 6101476"/>
                <a:gd name="connsiteY34" fmla="*/ 3494159 h 4675367"/>
                <a:gd name="connsiteX35" fmla="*/ 5781640 w 6101476"/>
                <a:gd name="connsiteY35" fmla="*/ 3457583 h 4675367"/>
                <a:gd name="connsiteX36" fmla="*/ 5862920 w 6101476"/>
                <a:gd name="connsiteY36" fmla="*/ 3453112 h 4675367"/>
                <a:gd name="connsiteX37" fmla="*/ 5937292 w 6101476"/>
                <a:gd name="connsiteY37" fmla="*/ 3438076 h 4675367"/>
                <a:gd name="connsiteX38" fmla="*/ 6101477 w 6101476"/>
                <a:gd name="connsiteY38" fmla="*/ 3420194 h 4675367"/>
                <a:gd name="connsiteX39" fmla="*/ 6101477 w 6101476"/>
                <a:gd name="connsiteY39" fmla="*/ 3412879 h 4675367"/>
                <a:gd name="connsiteX40" fmla="*/ 6030764 w 6101476"/>
                <a:gd name="connsiteY40" fmla="*/ 3418568 h 4675367"/>
                <a:gd name="connsiteX41" fmla="*/ 5935260 w 6101476"/>
                <a:gd name="connsiteY41" fmla="*/ 3430760 h 4675367"/>
                <a:gd name="connsiteX42" fmla="*/ 5879582 w 6101476"/>
                <a:gd name="connsiteY42" fmla="*/ 3441734 h 4675367"/>
                <a:gd name="connsiteX43" fmla="*/ 5797084 w 6101476"/>
                <a:gd name="connsiteY43" fmla="*/ 3446204 h 4675367"/>
                <a:gd name="connsiteX44" fmla="*/ 5411004 w 6101476"/>
                <a:gd name="connsiteY44" fmla="*/ 3594134 h 4675367"/>
                <a:gd name="connsiteX45" fmla="*/ 5271201 w 6101476"/>
                <a:gd name="connsiteY45" fmla="*/ 3740031 h 4675367"/>
                <a:gd name="connsiteX46" fmla="*/ 5133025 w 6101476"/>
                <a:gd name="connsiteY46" fmla="*/ 3936322 h 4675367"/>
                <a:gd name="connsiteX47" fmla="*/ 4879838 w 6101476"/>
                <a:gd name="connsiteY47" fmla="*/ 4358166 h 4675367"/>
                <a:gd name="connsiteX48" fmla="*/ 4079637 w 6101476"/>
                <a:gd name="connsiteY48" fmla="*/ 4658902 h 4675367"/>
                <a:gd name="connsiteX49" fmla="*/ 3297724 w 6101476"/>
                <a:gd name="connsiteY49" fmla="*/ 4269164 h 4675367"/>
                <a:gd name="connsiteX50" fmla="*/ 2864094 w 6101476"/>
                <a:gd name="connsiteY50" fmla="*/ 3523826 h 4675367"/>
                <a:gd name="connsiteX51" fmla="*/ 2825893 w 6101476"/>
                <a:gd name="connsiteY51" fmla="*/ 3273078 h 4675367"/>
                <a:gd name="connsiteX52" fmla="*/ 2811669 w 6101476"/>
                <a:gd name="connsiteY52" fmla="*/ 3021516 h 4675367"/>
                <a:gd name="connsiteX53" fmla="*/ 2835240 w 6101476"/>
                <a:gd name="connsiteY53" fmla="*/ 2780114 h 4675367"/>
                <a:gd name="connsiteX54" fmla="*/ 2818577 w 6101476"/>
                <a:gd name="connsiteY54" fmla="*/ 2552937 h 4675367"/>
                <a:gd name="connsiteX55" fmla="*/ 2411772 w 6101476"/>
                <a:gd name="connsiteY55" fmla="*/ 1868153 h 4675367"/>
                <a:gd name="connsiteX56" fmla="*/ 1598565 w 6101476"/>
                <a:gd name="connsiteY56" fmla="*/ 1794594 h 4675367"/>
                <a:gd name="connsiteX57" fmla="*/ 823153 w 6101476"/>
                <a:gd name="connsiteY57" fmla="*/ 2122153 h 4675367"/>
                <a:gd name="connsiteX58" fmla="*/ 426507 w 6101476"/>
                <a:gd name="connsiteY58" fmla="*/ 2198556 h 4675367"/>
                <a:gd name="connsiteX59" fmla="*/ 50587 w 6101476"/>
                <a:gd name="connsiteY59" fmla="*/ 1980726 h 4675367"/>
                <a:gd name="connsiteX60" fmla="*/ 42053 w 6101476"/>
                <a:gd name="connsiteY60" fmla="*/ 1609682 h 4675367"/>
                <a:gd name="connsiteX61" fmla="*/ 81473 w 6101476"/>
                <a:gd name="connsiteY61" fmla="*/ 1523119 h 4675367"/>
                <a:gd name="connsiteX62" fmla="*/ 105857 w 6101476"/>
                <a:gd name="connsiteY62" fmla="*/ 1442246 h 4675367"/>
                <a:gd name="connsiteX63" fmla="*/ 205832 w 6101476"/>
                <a:gd name="connsiteY63" fmla="*/ 1247174 h 4675367"/>
                <a:gd name="connsiteX64" fmla="*/ 745125 w 6101476"/>
                <a:gd name="connsiteY64" fmla="*/ 592869 h 4675367"/>
                <a:gd name="connsiteX65" fmla="*/ 1537605 w 6101476"/>
                <a:gd name="connsiteY65" fmla="*/ 127135 h 4675367"/>
                <a:gd name="connsiteX66" fmla="*/ 2022033 w 6101476"/>
                <a:gd name="connsiteY66" fmla="*/ 20252 h 4675367"/>
                <a:gd name="connsiteX67" fmla="*/ 2552792 w 6101476"/>
                <a:gd name="connsiteY67" fmla="*/ 47074 h 4675367"/>
                <a:gd name="connsiteX68" fmla="*/ 3033969 w 6101476"/>
                <a:gd name="connsiteY68" fmla="*/ 192565 h 4675367"/>
                <a:gd name="connsiteX69" fmla="*/ 3504174 w 6101476"/>
                <a:gd name="connsiteY69" fmla="*/ 414053 h 4675367"/>
                <a:gd name="connsiteX70" fmla="*/ 3952028 w 6101476"/>
                <a:gd name="connsiteY70" fmla="*/ 649359 h 4675367"/>
                <a:gd name="connsiteX71" fmla="*/ 4146693 w 6101476"/>
                <a:gd name="connsiteY71" fmla="*/ 761932 h 4675367"/>
                <a:gd name="connsiteX72" fmla="*/ 4250732 w 6101476"/>
                <a:gd name="connsiteY72" fmla="*/ 836303 h 4675367"/>
                <a:gd name="connsiteX73" fmla="*/ 4342172 w 6101476"/>
                <a:gd name="connsiteY73" fmla="*/ 900514 h 4675367"/>
                <a:gd name="connsiteX74" fmla="*/ 4518549 w 6101476"/>
                <a:gd name="connsiteY74" fmla="*/ 966351 h 4675367"/>
                <a:gd name="connsiteX75" fmla="*/ 4708337 w 6101476"/>
                <a:gd name="connsiteY75" fmla="*/ 1019589 h 4675367"/>
                <a:gd name="connsiteX76" fmla="*/ 5217150 w 6101476"/>
                <a:gd name="connsiteY76" fmla="*/ 980981 h 4675367"/>
                <a:gd name="connsiteX77" fmla="*/ 5749534 w 6101476"/>
                <a:gd name="connsiteY77" fmla="*/ 918802 h 4675367"/>
                <a:gd name="connsiteX78" fmla="*/ 6016133 w 6101476"/>
                <a:gd name="connsiteY78" fmla="*/ 902140 h 4675367"/>
                <a:gd name="connsiteX79" fmla="*/ 6101070 w 6101476"/>
                <a:gd name="connsiteY79" fmla="*/ 900921 h 4675367"/>
                <a:gd name="connsiteX80" fmla="*/ 6101070 w 6101476"/>
                <a:gd name="connsiteY80" fmla="*/ 892793 h 4675367"/>
                <a:gd name="connsiteX81" fmla="*/ 6036860 w 6101476"/>
                <a:gd name="connsiteY81" fmla="*/ 893605 h 4675367"/>
                <a:gd name="connsiteX82" fmla="*/ 5770261 w 6101476"/>
                <a:gd name="connsiteY82" fmla="*/ 909455 h 46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101476" h="4675367">
                  <a:moveTo>
                    <a:pt x="5770261" y="909455"/>
                  </a:moveTo>
                  <a:cubicBezTo>
                    <a:pt x="5599166" y="924085"/>
                    <a:pt x="5429292" y="947250"/>
                    <a:pt x="5259009" y="968383"/>
                  </a:cubicBezTo>
                  <a:cubicBezTo>
                    <a:pt x="5096044" y="988703"/>
                    <a:pt x="4929420" y="1015525"/>
                    <a:pt x="4765233" y="1015119"/>
                  </a:cubicBezTo>
                  <a:cubicBezTo>
                    <a:pt x="4693301" y="1015119"/>
                    <a:pt x="4620961" y="1000082"/>
                    <a:pt x="4554718" y="972447"/>
                  </a:cubicBezTo>
                  <a:cubicBezTo>
                    <a:pt x="4478316" y="940748"/>
                    <a:pt x="4387281" y="934245"/>
                    <a:pt x="4327134" y="873692"/>
                  </a:cubicBezTo>
                  <a:cubicBezTo>
                    <a:pt x="4306814" y="853372"/>
                    <a:pt x="4267800" y="839554"/>
                    <a:pt x="4244636" y="820860"/>
                  </a:cubicBezTo>
                  <a:cubicBezTo>
                    <a:pt x="4219438" y="800540"/>
                    <a:pt x="4195868" y="783065"/>
                    <a:pt x="4168232" y="765589"/>
                  </a:cubicBezTo>
                  <a:cubicBezTo>
                    <a:pt x="4099144" y="722511"/>
                    <a:pt x="4028024" y="682277"/>
                    <a:pt x="3956904" y="642450"/>
                  </a:cubicBezTo>
                  <a:cubicBezTo>
                    <a:pt x="3809788" y="560357"/>
                    <a:pt x="3659013" y="483954"/>
                    <a:pt x="3509052" y="407145"/>
                  </a:cubicBezTo>
                  <a:cubicBezTo>
                    <a:pt x="3215224" y="256370"/>
                    <a:pt x="2918958" y="118601"/>
                    <a:pt x="2595057" y="47481"/>
                  </a:cubicBezTo>
                  <a:cubicBezTo>
                    <a:pt x="2430465" y="11311"/>
                    <a:pt x="2273596" y="-8603"/>
                    <a:pt x="2104533" y="3589"/>
                  </a:cubicBezTo>
                  <a:cubicBezTo>
                    <a:pt x="1947662" y="14969"/>
                    <a:pt x="1790792" y="43417"/>
                    <a:pt x="1639205" y="86089"/>
                  </a:cubicBezTo>
                  <a:cubicBezTo>
                    <a:pt x="1355537" y="166149"/>
                    <a:pt x="1093003" y="310015"/>
                    <a:pt x="859323" y="488831"/>
                  </a:cubicBezTo>
                  <a:cubicBezTo>
                    <a:pt x="645150" y="652610"/>
                    <a:pt x="457800" y="850121"/>
                    <a:pt x="304993" y="1072422"/>
                  </a:cubicBezTo>
                  <a:cubicBezTo>
                    <a:pt x="225745" y="1187839"/>
                    <a:pt x="157470" y="1310572"/>
                    <a:pt x="98949" y="1437775"/>
                  </a:cubicBezTo>
                  <a:cubicBezTo>
                    <a:pt x="87163" y="1462972"/>
                    <a:pt x="87976" y="1495078"/>
                    <a:pt x="74565" y="1518649"/>
                  </a:cubicBezTo>
                  <a:cubicBezTo>
                    <a:pt x="63185" y="1538562"/>
                    <a:pt x="53025" y="1560102"/>
                    <a:pt x="44491" y="1581234"/>
                  </a:cubicBezTo>
                  <a:cubicBezTo>
                    <a:pt x="23358" y="1633660"/>
                    <a:pt x="9541" y="1687711"/>
                    <a:pt x="3038" y="1743794"/>
                  </a:cubicBezTo>
                  <a:cubicBezTo>
                    <a:pt x="-8341" y="1842143"/>
                    <a:pt x="11573" y="1952278"/>
                    <a:pt x="74158" y="2031119"/>
                  </a:cubicBezTo>
                  <a:cubicBezTo>
                    <a:pt x="151374" y="2128249"/>
                    <a:pt x="274920" y="2182706"/>
                    <a:pt x="395214" y="2202214"/>
                  </a:cubicBezTo>
                  <a:cubicBezTo>
                    <a:pt x="647589" y="2243666"/>
                    <a:pt x="895899" y="2103052"/>
                    <a:pt x="1111697" y="1991698"/>
                  </a:cubicBezTo>
                  <a:cubicBezTo>
                    <a:pt x="1239713" y="1925455"/>
                    <a:pt x="1366917" y="1861244"/>
                    <a:pt x="1506718" y="1824262"/>
                  </a:cubicBezTo>
                  <a:cubicBezTo>
                    <a:pt x="1666433" y="1781996"/>
                    <a:pt x="1837121" y="1755986"/>
                    <a:pt x="2002120" y="1771836"/>
                  </a:cubicBezTo>
                  <a:cubicBezTo>
                    <a:pt x="2147205" y="1785654"/>
                    <a:pt x="2291884" y="1814508"/>
                    <a:pt x="2421932" y="1882377"/>
                  </a:cubicBezTo>
                  <a:cubicBezTo>
                    <a:pt x="2569861" y="1959186"/>
                    <a:pt x="2667397" y="2092079"/>
                    <a:pt x="2731201" y="2243666"/>
                  </a:cubicBezTo>
                  <a:cubicBezTo>
                    <a:pt x="2790942" y="2386313"/>
                    <a:pt x="2815326" y="2545215"/>
                    <a:pt x="2826705" y="2698428"/>
                  </a:cubicBezTo>
                  <a:cubicBezTo>
                    <a:pt x="2832801" y="2778489"/>
                    <a:pt x="2821829" y="2859362"/>
                    <a:pt x="2812481" y="2939016"/>
                  </a:cubicBezTo>
                  <a:cubicBezTo>
                    <a:pt x="2802321" y="3025580"/>
                    <a:pt x="2799884" y="3108892"/>
                    <a:pt x="2808417" y="3195862"/>
                  </a:cubicBezTo>
                  <a:cubicBezTo>
                    <a:pt x="2823861" y="3351919"/>
                    <a:pt x="2844588" y="3504726"/>
                    <a:pt x="2892949" y="3654280"/>
                  </a:cubicBezTo>
                  <a:cubicBezTo>
                    <a:pt x="2934808" y="3783922"/>
                    <a:pt x="3000238" y="3902591"/>
                    <a:pt x="3076236" y="4015164"/>
                  </a:cubicBezTo>
                  <a:cubicBezTo>
                    <a:pt x="3375345" y="4459359"/>
                    <a:pt x="3928862" y="4787324"/>
                    <a:pt x="4473438" y="4639394"/>
                  </a:cubicBezTo>
                  <a:cubicBezTo>
                    <a:pt x="4626652" y="4597942"/>
                    <a:pt x="4759950" y="4506502"/>
                    <a:pt x="4864396" y="4387833"/>
                  </a:cubicBezTo>
                  <a:cubicBezTo>
                    <a:pt x="4993224" y="4241935"/>
                    <a:pt x="5068814" y="4053366"/>
                    <a:pt x="5170414" y="3888774"/>
                  </a:cubicBezTo>
                  <a:cubicBezTo>
                    <a:pt x="5226092" y="3797740"/>
                    <a:pt x="5298837" y="3707112"/>
                    <a:pt x="5375646" y="3632742"/>
                  </a:cubicBezTo>
                  <a:cubicBezTo>
                    <a:pt x="5449612" y="3561215"/>
                    <a:pt x="5549180" y="3523420"/>
                    <a:pt x="5645902" y="3494159"/>
                  </a:cubicBezTo>
                  <a:cubicBezTo>
                    <a:pt x="5690606" y="3480748"/>
                    <a:pt x="5736529" y="3469368"/>
                    <a:pt x="5781640" y="3457583"/>
                  </a:cubicBezTo>
                  <a:cubicBezTo>
                    <a:pt x="5808869" y="3450268"/>
                    <a:pt x="5836504" y="3459208"/>
                    <a:pt x="5862920" y="3453112"/>
                  </a:cubicBezTo>
                  <a:cubicBezTo>
                    <a:pt x="5887710" y="3447423"/>
                    <a:pt x="5912094" y="3442140"/>
                    <a:pt x="5937292" y="3438076"/>
                  </a:cubicBezTo>
                  <a:cubicBezTo>
                    <a:pt x="5991749" y="3428728"/>
                    <a:pt x="6046613" y="3423852"/>
                    <a:pt x="6101477" y="3420194"/>
                  </a:cubicBezTo>
                  <a:lnTo>
                    <a:pt x="6101477" y="3412879"/>
                  </a:lnTo>
                  <a:cubicBezTo>
                    <a:pt x="6077905" y="3414504"/>
                    <a:pt x="6054334" y="3416536"/>
                    <a:pt x="6030764" y="3418568"/>
                  </a:cubicBezTo>
                  <a:cubicBezTo>
                    <a:pt x="5998657" y="3421414"/>
                    <a:pt x="5966958" y="3425884"/>
                    <a:pt x="5935260" y="3430760"/>
                  </a:cubicBezTo>
                  <a:cubicBezTo>
                    <a:pt x="5916565" y="3433606"/>
                    <a:pt x="5897870" y="3437670"/>
                    <a:pt x="5879582" y="3441734"/>
                  </a:cubicBezTo>
                  <a:cubicBezTo>
                    <a:pt x="5853573" y="3447423"/>
                    <a:pt x="5821873" y="3439295"/>
                    <a:pt x="5797084" y="3446204"/>
                  </a:cubicBezTo>
                  <a:cubicBezTo>
                    <a:pt x="5662972" y="3481967"/>
                    <a:pt x="5525608" y="3512040"/>
                    <a:pt x="5411004" y="3594134"/>
                  </a:cubicBezTo>
                  <a:cubicBezTo>
                    <a:pt x="5356140" y="3633148"/>
                    <a:pt x="5314686" y="3689638"/>
                    <a:pt x="5271201" y="3740031"/>
                  </a:cubicBezTo>
                  <a:cubicBezTo>
                    <a:pt x="5218369" y="3800991"/>
                    <a:pt x="5174072" y="3866828"/>
                    <a:pt x="5133025" y="3936322"/>
                  </a:cubicBezTo>
                  <a:cubicBezTo>
                    <a:pt x="5049713" y="4076936"/>
                    <a:pt x="4981845" y="4229337"/>
                    <a:pt x="4879838" y="4358166"/>
                  </a:cubicBezTo>
                  <a:cubicBezTo>
                    <a:pt x="4683548" y="4605663"/>
                    <a:pt x="4384844" y="4688162"/>
                    <a:pt x="4079637" y="4658902"/>
                  </a:cubicBezTo>
                  <a:cubicBezTo>
                    <a:pt x="3783777" y="4630454"/>
                    <a:pt x="3508645" y="4473583"/>
                    <a:pt x="3297724" y="4269164"/>
                  </a:cubicBezTo>
                  <a:cubicBezTo>
                    <a:pt x="3088021" y="4065964"/>
                    <a:pt x="2934401" y="3807900"/>
                    <a:pt x="2864094" y="3523826"/>
                  </a:cubicBezTo>
                  <a:cubicBezTo>
                    <a:pt x="2843774" y="3441327"/>
                    <a:pt x="2837272" y="3357202"/>
                    <a:pt x="2825893" y="3273078"/>
                  </a:cubicBezTo>
                  <a:cubicBezTo>
                    <a:pt x="2814920" y="3189359"/>
                    <a:pt x="2806385" y="3106047"/>
                    <a:pt x="2811669" y="3021516"/>
                  </a:cubicBezTo>
                  <a:cubicBezTo>
                    <a:pt x="2816545" y="2941048"/>
                    <a:pt x="2831176" y="2860988"/>
                    <a:pt x="2835240" y="2780114"/>
                  </a:cubicBezTo>
                  <a:cubicBezTo>
                    <a:pt x="2838897" y="2704118"/>
                    <a:pt x="2828737" y="2628121"/>
                    <a:pt x="2818577" y="2552937"/>
                  </a:cubicBezTo>
                  <a:cubicBezTo>
                    <a:pt x="2780376" y="2276991"/>
                    <a:pt x="2669429" y="2002671"/>
                    <a:pt x="2411772" y="1868153"/>
                  </a:cubicBezTo>
                  <a:cubicBezTo>
                    <a:pt x="2167118" y="1740950"/>
                    <a:pt x="1861912" y="1740950"/>
                    <a:pt x="1598565" y="1794594"/>
                  </a:cubicBezTo>
                  <a:cubicBezTo>
                    <a:pt x="1317336" y="1851897"/>
                    <a:pt x="1084875" y="2013238"/>
                    <a:pt x="823153" y="2122153"/>
                  </a:cubicBezTo>
                  <a:cubicBezTo>
                    <a:pt x="697576" y="2174578"/>
                    <a:pt x="563464" y="2209529"/>
                    <a:pt x="426507" y="2198556"/>
                  </a:cubicBezTo>
                  <a:cubicBezTo>
                    <a:pt x="281016" y="2186770"/>
                    <a:pt x="123333" y="2111993"/>
                    <a:pt x="50587" y="1980726"/>
                  </a:cubicBezTo>
                  <a:cubicBezTo>
                    <a:pt x="-11999" y="1868153"/>
                    <a:pt x="1413" y="1726726"/>
                    <a:pt x="42053" y="1609682"/>
                  </a:cubicBezTo>
                  <a:cubicBezTo>
                    <a:pt x="52619" y="1579609"/>
                    <a:pt x="66437" y="1550754"/>
                    <a:pt x="81473" y="1523119"/>
                  </a:cubicBezTo>
                  <a:cubicBezTo>
                    <a:pt x="95697" y="1496703"/>
                    <a:pt x="93259" y="1470287"/>
                    <a:pt x="105857" y="1442246"/>
                  </a:cubicBezTo>
                  <a:cubicBezTo>
                    <a:pt x="136337" y="1375596"/>
                    <a:pt x="170069" y="1310572"/>
                    <a:pt x="205832" y="1247174"/>
                  </a:cubicBezTo>
                  <a:cubicBezTo>
                    <a:pt x="345633" y="999269"/>
                    <a:pt x="530952" y="779407"/>
                    <a:pt x="745125" y="592869"/>
                  </a:cubicBezTo>
                  <a:cubicBezTo>
                    <a:pt x="977992" y="390076"/>
                    <a:pt x="1246216" y="228735"/>
                    <a:pt x="1537605" y="127135"/>
                  </a:cubicBezTo>
                  <a:cubicBezTo>
                    <a:pt x="1694475" y="72271"/>
                    <a:pt x="1857441" y="40572"/>
                    <a:pt x="2022033" y="20252"/>
                  </a:cubicBezTo>
                  <a:cubicBezTo>
                    <a:pt x="2203288" y="-1694"/>
                    <a:pt x="2374382" y="10092"/>
                    <a:pt x="2552792" y="47074"/>
                  </a:cubicBezTo>
                  <a:cubicBezTo>
                    <a:pt x="2718604" y="81618"/>
                    <a:pt x="2877505" y="127948"/>
                    <a:pt x="3033969" y="192565"/>
                  </a:cubicBezTo>
                  <a:cubicBezTo>
                    <a:pt x="3194092" y="258809"/>
                    <a:pt x="3350149" y="335212"/>
                    <a:pt x="3504174" y="414053"/>
                  </a:cubicBezTo>
                  <a:cubicBezTo>
                    <a:pt x="3654136" y="490863"/>
                    <a:pt x="3804504" y="567673"/>
                    <a:pt x="3952028" y="649359"/>
                  </a:cubicBezTo>
                  <a:cubicBezTo>
                    <a:pt x="4017457" y="685529"/>
                    <a:pt x="4082481" y="722917"/>
                    <a:pt x="4146693" y="761932"/>
                  </a:cubicBezTo>
                  <a:cubicBezTo>
                    <a:pt x="4183676" y="784284"/>
                    <a:pt x="4217000" y="809074"/>
                    <a:pt x="4250732" y="836303"/>
                  </a:cubicBezTo>
                  <a:cubicBezTo>
                    <a:pt x="4280398" y="859874"/>
                    <a:pt x="4315349" y="873692"/>
                    <a:pt x="4342172" y="900514"/>
                  </a:cubicBezTo>
                  <a:cubicBezTo>
                    <a:pt x="4382812" y="941154"/>
                    <a:pt x="4464904" y="948469"/>
                    <a:pt x="4518549" y="966351"/>
                  </a:cubicBezTo>
                  <a:cubicBezTo>
                    <a:pt x="4582353" y="987890"/>
                    <a:pt x="4639249" y="1014306"/>
                    <a:pt x="4708337" y="1019589"/>
                  </a:cubicBezTo>
                  <a:cubicBezTo>
                    <a:pt x="4876588" y="1032594"/>
                    <a:pt x="5050526" y="1001301"/>
                    <a:pt x="5217150" y="980981"/>
                  </a:cubicBezTo>
                  <a:cubicBezTo>
                    <a:pt x="5394748" y="959442"/>
                    <a:pt x="5571532" y="935058"/>
                    <a:pt x="5749534" y="918802"/>
                  </a:cubicBezTo>
                  <a:cubicBezTo>
                    <a:pt x="5838129" y="910674"/>
                    <a:pt x="5927132" y="904985"/>
                    <a:pt x="6016133" y="902140"/>
                  </a:cubicBezTo>
                  <a:cubicBezTo>
                    <a:pt x="6044581" y="901327"/>
                    <a:pt x="6072622" y="900921"/>
                    <a:pt x="6101070" y="900921"/>
                  </a:cubicBezTo>
                  <a:lnTo>
                    <a:pt x="6101070" y="892793"/>
                  </a:lnTo>
                  <a:cubicBezTo>
                    <a:pt x="6079532" y="892793"/>
                    <a:pt x="6058398" y="893199"/>
                    <a:pt x="6036860" y="893605"/>
                  </a:cubicBezTo>
                  <a:cubicBezTo>
                    <a:pt x="5948264" y="896044"/>
                    <a:pt x="5859262" y="901733"/>
                    <a:pt x="5770261" y="909455"/>
                  </a:cubicBezTo>
                  <a:close/>
                </a:path>
              </a:pathLst>
            </a:custGeom>
            <a:grpFill/>
            <a:ln w="406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B361E7C-6146-4B4C-89AC-57936B7A5188}"/>
                </a:ext>
              </a:extLst>
            </p:cNvPr>
            <p:cNvSpPr/>
            <p:nvPr/>
          </p:nvSpPr>
          <p:spPr>
            <a:xfrm>
              <a:off x="6424729" y="1800191"/>
              <a:ext cx="5766457" cy="4437471"/>
            </a:xfrm>
            <a:custGeom>
              <a:avLst/>
              <a:gdLst>
                <a:gd name="connsiteX0" fmla="*/ 4480202 w 5766457"/>
                <a:gd name="connsiteY0" fmla="*/ 1140316 h 4437471"/>
                <a:gd name="connsiteX1" fmla="*/ 4242051 w 5766457"/>
                <a:gd name="connsiteY1" fmla="*/ 1203308 h 4437471"/>
                <a:gd name="connsiteX2" fmla="*/ 3985206 w 5766457"/>
                <a:gd name="connsiteY2" fmla="*/ 1153727 h 4437471"/>
                <a:gd name="connsiteX3" fmla="*/ 3584902 w 5766457"/>
                <a:gd name="connsiteY3" fmla="*/ 892412 h 4437471"/>
                <a:gd name="connsiteX4" fmla="*/ 3232147 w 5766457"/>
                <a:gd name="connsiteY4" fmla="*/ 618905 h 4437471"/>
                <a:gd name="connsiteX5" fmla="*/ 2501846 w 5766457"/>
                <a:gd name="connsiteY5" fmla="*/ 159266 h 4437471"/>
                <a:gd name="connsiteX6" fmla="*/ 1618332 w 5766457"/>
                <a:gd name="connsiteY6" fmla="*/ 10524 h 4437471"/>
                <a:gd name="connsiteX7" fmla="*/ 1155443 w 5766457"/>
                <a:gd name="connsiteY7" fmla="*/ 134476 h 4437471"/>
                <a:gd name="connsiteX8" fmla="*/ 765299 w 5766457"/>
                <a:gd name="connsiteY8" fmla="*/ 351087 h 4437471"/>
                <a:gd name="connsiteX9" fmla="*/ 220723 w 5766457"/>
                <a:gd name="connsiteY9" fmla="*/ 953372 h 4437471"/>
                <a:gd name="connsiteX10" fmla="*/ 32153 w 5766457"/>
                <a:gd name="connsiteY10" fmla="*/ 1348393 h 4437471"/>
                <a:gd name="connsiteX11" fmla="*/ 68323 w 5766457"/>
                <a:gd name="connsiteY11" fmla="*/ 1716591 h 4437471"/>
                <a:gd name="connsiteX12" fmla="*/ 355241 w 5766457"/>
                <a:gd name="connsiteY12" fmla="*/ 1780803 h 4437471"/>
                <a:gd name="connsiteX13" fmla="*/ 760016 w 5766457"/>
                <a:gd name="connsiteY13" fmla="*/ 1645065 h 4437471"/>
                <a:gd name="connsiteX14" fmla="*/ 1732531 w 5766457"/>
                <a:gd name="connsiteY14" fmla="*/ 1480473 h 4437471"/>
                <a:gd name="connsiteX15" fmla="*/ 2219398 w 5766457"/>
                <a:gd name="connsiteY15" fmla="*/ 1574758 h 4437471"/>
                <a:gd name="connsiteX16" fmla="*/ 2549802 w 5766457"/>
                <a:gd name="connsiteY16" fmla="*/ 1884841 h 4437471"/>
                <a:gd name="connsiteX17" fmla="*/ 2662374 w 5766457"/>
                <a:gd name="connsiteY17" fmla="*/ 2385526 h 4437471"/>
                <a:gd name="connsiteX18" fmla="*/ 2635551 w 5766457"/>
                <a:gd name="connsiteY18" fmla="*/ 2893119 h 4437471"/>
                <a:gd name="connsiteX19" fmla="*/ 2809085 w 5766457"/>
                <a:gd name="connsiteY19" fmla="*/ 3787605 h 4437471"/>
                <a:gd name="connsiteX20" fmla="*/ 3361789 w 5766457"/>
                <a:gd name="connsiteY20" fmla="*/ 4317551 h 4437471"/>
                <a:gd name="connsiteX21" fmla="*/ 4181498 w 5766457"/>
                <a:gd name="connsiteY21" fmla="*/ 4361443 h 4437471"/>
                <a:gd name="connsiteX22" fmla="*/ 4469635 w 5766457"/>
                <a:gd name="connsiteY22" fmla="*/ 4134265 h 4437471"/>
                <a:gd name="connsiteX23" fmla="*/ 4657391 w 5766457"/>
                <a:gd name="connsiteY23" fmla="*/ 3776633 h 4437471"/>
                <a:gd name="connsiteX24" fmla="*/ 4808166 w 5766457"/>
                <a:gd name="connsiteY24" fmla="*/ 3500281 h 4437471"/>
                <a:gd name="connsiteX25" fmla="*/ 4921551 w 5766457"/>
                <a:gd name="connsiteY25" fmla="*/ 3373077 h 4437471"/>
                <a:gd name="connsiteX26" fmla="*/ 5129222 w 5766457"/>
                <a:gd name="connsiteY26" fmla="*/ 3273509 h 4437471"/>
                <a:gd name="connsiteX27" fmla="*/ 5766458 w 5766457"/>
                <a:gd name="connsiteY27" fmla="*/ 3209705 h 4437471"/>
                <a:gd name="connsiteX28" fmla="*/ 5766458 w 5766457"/>
                <a:gd name="connsiteY28" fmla="*/ 3201983 h 4437471"/>
                <a:gd name="connsiteX29" fmla="*/ 4999174 w 5766457"/>
                <a:gd name="connsiteY29" fmla="*/ 3309273 h 4437471"/>
                <a:gd name="connsiteX30" fmla="*/ 4758586 w 5766457"/>
                <a:gd name="connsiteY30" fmla="*/ 3561241 h 4437471"/>
                <a:gd name="connsiteX31" fmla="*/ 4583427 w 5766457"/>
                <a:gd name="connsiteY31" fmla="*/ 3918467 h 4437471"/>
                <a:gd name="connsiteX32" fmla="*/ 4339587 w 5766457"/>
                <a:gd name="connsiteY32" fmla="*/ 4253340 h 4437471"/>
                <a:gd name="connsiteX33" fmla="*/ 3888890 w 5766457"/>
                <a:gd name="connsiteY33" fmla="*/ 4430937 h 4437471"/>
                <a:gd name="connsiteX34" fmla="*/ 3065930 w 5766457"/>
                <a:gd name="connsiteY34" fmla="*/ 4100533 h 4437471"/>
                <a:gd name="connsiteX35" fmla="*/ 2653839 w 5766457"/>
                <a:gd name="connsiteY35" fmla="*/ 3298300 h 4437471"/>
                <a:gd name="connsiteX36" fmla="*/ 2649370 w 5766457"/>
                <a:gd name="connsiteY36" fmla="*/ 2790707 h 4437471"/>
                <a:gd name="connsiteX37" fmla="*/ 2663999 w 5766457"/>
                <a:gd name="connsiteY37" fmla="*/ 2286771 h 4437471"/>
                <a:gd name="connsiteX38" fmla="*/ 2547770 w 5766457"/>
                <a:gd name="connsiteY38" fmla="*/ 1865740 h 4437471"/>
                <a:gd name="connsiteX39" fmla="*/ 2270605 w 5766457"/>
                <a:gd name="connsiteY39" fmla="*/ 1591827 h 4437471"/>
                <a:gd name="connsiteX40" fmla="*/ 1869894 w 5766457"/>
                <a:gd name="connsiteY40" fmla="*/ 1482911 h 4437471"/>
                <a:gd name="connsiteX41" fmla="*/ 1371242 w 5766457"/>
                <a:gd name="connsiteY41" fmla="*/ 1485350 h 4437471"/>
                <a:gd name="connsiteX42" fmla="*/ 480006 w 5766457"/>
                <a:gd name="connsiteY42" fmla="*/ 1738943 h 4437471"/>
                <a:gd name="connsiteX43" fmla="*/ 84172 w 5766457"/>
                <a:gd name="connsiteY43" fmla="*/ 1720655 h 4437471"/>
                <a:gd name="connsiteX44" fmla="*/ 89456 w 5766457"/>
                <a:gd name="connsiteY44" fmla="*/ 1212655 h 4437471"/>
                <a:gd name="connsiteX45" fmla="*/ 600300 w 5766457"/>
                <a:gd name="connsiteY45" fmla="*/ 498204 h 4437471"/>
                <a:gd name="connsiteX46" fmla="*/ 953868 w 5766457"/>
                <a:gd name="connsiteY46" fmla="*/ 233638 h 4437471"/>
                <a:gd name="connsiteX47" fmla="*/ 1443174 w 5766457"/>
                <a:gd name="connsiteY47" fmla="*/ 50351 h 4437471"/>
                <a:gd name="connsiteX48" fmla="*/ 3170374 w 5766457"/>
                <a:gd name="connsiteY48" fmla="*/ 582735 h 4437471"/>
                <a:gd name="connsiteX49" fmla="*/ 3910835 w 5766457"/>
                <a:gd name="connsiteY49" fmla="*/ 1124467 h 4437471"/>
                <a:gd name="connsiteX50" fmla="*/ 4298947 w 5766457"/>
                <a:gd name="connsiteY50" fmla="*/ 1204527 h 4437471"/>
                <a:gd name="connsiteX51" fmla="*/ 4517997 w 5766457"/>
                <a:gd name="connsiteY51" fmla="*/ 1132595 h 4437471"/>
                <a:gd name="connsiteX52" fmla="*/ 4763462 w 5766457"/>
                <a:gd name="connsiteY52" fmla="*/ 1046031 h 4437471"/>
                <a:gd name="connsiteX53" fmla="*/ 5765645 w 5766457"/>
                <a:gd name="connsiteY53" fmla="*/ 876156 h 4437471"/>
                <a:gd name="connsiteX54" fmla="*/ 5765645 w 5766457"/>
                <a:gd name="connsiteY54" fmla="*/ 868028 h 4437471"/>
                <a:gd name="connsiteX55" fmla="*/ 4953658 w 5766457"/>
                <a:gd name="connsiteY55" fmla="*/ 982226 h 4437471"/>
                <a:gd name="connsiteX56" fmla="*/ 4480202 w 5766457"/>
                <a:gd name="connsiteY56" fmla="*/ 1140316 h 443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766457" h="4437471">
                  <a:moveTo>
                    <a:pt x="4480202" y="1140316"/>
                  </a:moveTo>
                  <a:cubicBezTo>
                    <a:pt x="4400141" y="1172015"/>
                    <a:pt x="4329021" y="1196806"/>
                    <a:pt x="4242051" y="1203308"/>
                  </a:cubicBezTo>
                  <a:cubicBezTo>
                    <a:pt x="4157114" y="1209811"/>
                    <a:pt x="4061610" y="1189491"/>
                    <a:pt x="3985206" y="1153727"/>
                  </a:cubicBezTo>
                  <a:cubicBezTo>
                    <a:pt x="3841341" y="1086265"/>
                    <a:pt x="3710479" y="988322"/>
                    <a:pt x="3584902" y="892412"/>
                  </a:cubicBezTo>
                  <a:cubicBezTo>
                    <a:pt x="3466639" y="802191"/>
                    <a:pt x="3350003" y="709532"/>
                    <a:pt x="3232147" y="618905"/>
                  </a:cubicBezTo>
                  <a:cubicBezTo>
                    <a:pt x="3003343" y="443340"/>
                    <a:pt x="2766006" y="277122"/>
                    <a:pt x="2501846" y="159266"/>
                  </a:cubicBezTo>
                  <a:cubicBezTo>
                    <a:pt x="2223869" y="34908"/>
                    <a:pt x="1922319" y="-26052"/>
                    <a:pt x="1618332" y="10524"/>
                  </a:cubicBezTo>
                  <a:cubicBezTo>
                    <a:pt x="1459836" y="29625"/>
                    <a:pt x="1304592" y="77986"/>
                    <a:pt x="1155443" y="134476"/>
                  </a:cubicBezTo>
                  <a:cubicBezTo>
                    <a:pt x="1014016" y="188121"/>
                    <a:pt x="886812" y="261273"/>
                    <a:pt x="765299" y="351087"/>
                  </a:cubicBezTo>
                  <a:cubicBezTo>
                    <a:pt x="546249" y="513647"/>
                    <a:pt x="364588" y="721724"/>
                    <a:pt x="220723" y="953372"/>
                  </a:cubicBezTo>
                  <a:cubicBezTo>
                    <a:pt x="143507" y="1077324"/>
                    <a:pt x="74825" y="1207779"/>
                    <a:pt x="32153" y="1348393"/>
                  </a:cubicBezTo>
                  <a:cubicBezTo>
                    <a:pt x="-4423" y="1468687"/>
                    <a:pt x="-28807" y="1619868"/>
                    <a:pt x="68323" y="1716591"/>
                  </a:cubicBezTo>
                  <a:cubicBezTo>
                    <a:pt x="143913" y="1791775"/>
                    <a:pt x="256892" y="1796652"/>
                    <a:pt x="355241" y="1780803"/>
                  </a:cubicBezTo>
                  <a:cubicBezTo>
                    <a:pt x="495043" y="1758044"/>
                    <a:pt x="626716" y="1690582"/>
                    <a:pt x="760016" y="1645065"/>
                  </a:cubicBezTo>
                  <a:cubicBezTo>
                    <a:pt x="1073756" y="1538182"/>
                    <a:pt x="1399283" y="1466249"/>
                    <a:pt x="1732531" y="1480473"/>
                  </a:cubicBezTo>
                  <a:cubicBezTo>
                    <a:pt x="1895904" y="1487382"/>
                    <a:pt x="2069030" y="1508108"/>
                    <a:pt x="2219398" y="1574758"/>
                  </a:cubicBezTo>
                  <a:cubicBezTo>
                    <a:pt x="2355542" y="1635311"/>
                    <a:pt x="2475023" y="1757231"/>
                    <a:pt x="2549802" y="1884841"/>
                  </a:cubicBezTo>
                  <a:cubicBezTo>
                    <a:pt x="2636365" y="2032364"/>
                    <a:pt x="2659123" y="2217276"/>
                    <a:pt x="2662374" y="2385526"/>
                  </a:cubicBezTo>
                  <a:cubicBezTo>
                    <a:pt x="2665626" y="2554995"/>
                    <a:pt x="2644899" y="2724057"/>
                    <a:pt x="2635551" y="2893119"/>
                  </a:cubicBezTo>
                  <a:cubicBezTo>
                    <a:pt x="2618077" y="3202796"/>
                    <a:pt x="2650995" y="3515317"/>
                    <a:pt x="2809085" y="3787605"/>
                  </a:cubicBezTo>
                  <a:cubicBezTo>
                    <a:pt x="2939946" y="4012345"/>
                    <a:pt x="3130141" y="4199695"/>
                    <a:pt x="3361789" y="4317551"/>
                  </a:cubicBezTo>
                  <a:cubicBezTo>
                    <a:pt x="3618227" y="4448006"/>
                    <a:pt x="3916525" y="4485801"/>
                    <a:pt x="4181498" y="4361443"/>
                  </a:cubicBezTo>
                  <a:cubicBezTo>
                    <a:pt x="4292038" y="4309423"/>
                    <a:pt x="4395263" y="4231801"/>
                    <a:pt x="4469635" y="4134265"/>
                  </a:cubicBezTo>
                  <a:cubicBezTo>
                    <a:pt x="4551322" y="4026975"/>
                    <a:pt x="4601715" y="3898959"/>
                    <a:pt x="4657391" y="3776633"/>
                  </a:cubicBezTo>
                  <a:cubicBezTo>
                    <a:pt x="4701283" y="3681129"/>
                    <a:pt x="4747613" y="3586437"/>
                    <a:pt x="4808166" y="3500281"/>
                  </a:cubicBezTo>
                  <a:cubicBezTo>
                    <a:pt x="4841085" y="3453545"/>
                    <a:pt x="4879286" y="3411279"/>
                    <a:pt x="4921551" y="3373077"/>
                  </a:cubicBezTo>
                  <a:cubicBezTo>
                    <a:pt x="4981699" y="3318620"/>
                    <a:pt x="5052819" y="3295455"/>
                    <a:pt x="5129222" y="3273509"/>
                  </a:cubicBezTo>
                  <a:cubicBezTo>
                    <a:pt x="5335674" y="3214581"/>
                    <a:pt x="5552285" y="3212956"/>
                    <a:pt x="5766458" y="3209705"/>
                  </a:cubicBezTo>
                  <a:lnTo>
                    <a:pt x="5766458" y="3201983"/>
                  </a:lnTo>
                  <a:cubicBezTo>
                    <a:pt x="5506362" y="3206860"/>
                    <a:pt x="5244639" y="3211331"/>
                    <a:pt x="4999174" y="3309273"/>
                  </a:cubicBezTo>
                  <a:cubicBezTo>
                    <a:pt x="4895542" y="3350319"/>
                    <a:pt x="4814669" y="3469801"/>
                    <a:pt x="4758586" y="3561241"/>
                  </a:cubicBezTo>
                  <a:cubicBezTo>
                    <a:pt x="4689091" y="3674220"/>
                    <a:pt x="4639917" y="3798579"/>
                    <a:pt x="4583427" y="3918467"/>
                  </a:cubicBezTo>
                  <a:cubicBezTo>
                    <a:pt x="4522874" y="4047701"/>
                    <a:pt x="4451754" y="4162307"/>
                    <a:pt x="4339587" y="4253340"/>
                  </a:cubicBezTo>
                  <a:cubicBezTo>
                    <a:pt x="4212383" y="4356972"/>
                    <a:pt x="4051855" y="4419558"/>
                    <a:pt x="3888890" y="4430937"/>
                  </a:cubicBezTo>
                  <a:cubicBezTo>
                    <a:pt x="3587747" y="4451663"/>
                    <a:pt x="3282134" y="4302108"/>
                    <a:pt x="3065930" y="4100533"/>
                  </a:cubicBezTo>
                  <a:cubicBezTo>
                    <a:pt x="2841190" y="3890831"/>
                    <a:pt x="2690822" y="3604319"/>
                    <a:pt x="2653839" y="3298300"/>
                  </a:cubicBezTo>
                  <a:cubicBezTo>
                    <a:pt x="2633519" y="3129237"/>
                    <a:pt x="2637583" y="2960175"/>
                    <a:pt x="2649370" y="2790707"/>
                  </a:cubicBezTo>
                  <a:cubicBezTo>
                    <a:pt x="2661155" y="2622863"/>
                    <a:pt x="2678630" y="2455020"/>
                    <a:pt x="2663999" y="2286771"/>
                  </a:cubicBezTo>
                  <a:cubicBezTo>
                    <a:pt x="2650995" y="2139247"/>
                    <a:pt x="2623359" y="1994569"/>
                    <a:pt x="2547770" y="1865740"/>
                  </a:cubicBezTo>
                  <a:cubicBezTo>
                    <a:pt x="2482746" y="1754793"/>
                    <a:pt x="2380739" y="1657257"/>
                    <a:pt x="2270605" y="1591827"/>
                  </a:cubicBezTo>
                  <a:cubicBezTo>
                    <a:pt x="2150717" y="1520707"/>
                    <a:pt x="2005631" y="1499167"/>
                    <a:pt x="1869894" y="1482911"/>
                  </a:cubicBezTo>
                  <a:cubicBezTo>
                    <a:pt x="1704083" y="1463404"/>
                    <a:pt x="1537052" y="1466249"/>
                    <a:pt x="1371242" y="1485350"/>
                  </a:cubicBezTo>
                  <a:cubicBezTo>
                    <a:pt x="1060752" y="1520707"/>
                    <a:pt x="773020" y="1638969"/>
                    <a:pt x="480006" y="1738943"/>
                  </a:cubicBezTo>
                  <a:cubicBezTo>
                    <a:pt x="351990" y="1782428"/>
                    <a:pt x="198777" y="1810876"/>
                    <a:pt x="84172" y="1720655"/>
                  </a:cubicBezTo>
                  <a:cubicBezTo>
                    <a:pt x="-63351" y="1604425"/>
                    <a:pt x="28902" y="1353676"/>
                    <a:pt x="89456" y="1212655"/>
                  </a:cubicBezTo>
                  <a:cubicBezTo>
                    <a:pt x="204873" y="944431"/>
                    <a:pt x="388566" y="696934"/>
                    <a:pt x="600300" y="498204"/>
                  </a:cubicBezTo>
                  <a:cubicBezTo>
                    <a:pt x="707996" y="397010"/>
                    <a:pt x="827478" y="309634"/>
                    <a:pt x="953868" y="233638"/>
                  </a:cubicBezTo>
                  <a:cubicBezTo>
                    <a:pt x="1100172" y="145855"/>
                    <a:pt x="1278582" y="91804"/>
                    <a:pt x="1443174" y="50351"/>
                  </a:cubicBezTo>
                  <a:cubicBezTo>
                    <a:pt x="2084067" y="-110990"/>
                    <a:pt x="2672941" y="208034"/>
                    <a:pt x="3170374" y="582735"/>
                  </a:cubicBezTo>
                  <a:cubicBezTo>
                    <a:pt x="3413807" y="766022"/>
                    <a:pt x="3645050" y="973692"/>
                    <a:pt x="3910835" y="1124467"/>
                  </a:cubicBezTo>
                  <a:cubicBezTo>
                    <a:pt x="4031130" y="1192742"/>
                    <a:pt x="4160771" y="1223222"/>
                    <a:pt x="4298947" y="1204527"/>
                  </a:cubicBezTo>
                  <a:cubicBezTo>
                    <a:pt x="4377382" y="1193961"/>
                    <a:pt x="4445251" y="1161043"/>
                    <a:pt x="4517997" y="1132595"/>
                  </a:cubicBezTo>
                  <a:cubicBezTo>
                    <a:pt x="4598870" y="1100895"/>
                    <a:pt x="4680963" y="1072447"/>
                    <a:pt x="4763462" y="1046031"/>
                  </a:cubicBezTo>
                  <a:cubicBezTo>
                    <a:pt x="5087363" y="941993"/>
                    <a:pt x="5425487" y="880626"/>
                    <a:pt x="5765645" y="876156"/>
                  </a:cubicBezTo>
                  <a:lnTo>
                    <a:pt x="5765645" y="868028"/>
                  </a:lnTo>
                  <a:cubicBezTo>
                    <a:pt x="5491325" y="872092"/>
                    <a:pt x="5219443" y="913138"/>
                    <a:pt x="4953658" y="982226"/>
                  </a:cubicBezTo>
                  <a:cubicBezTo>
                    <a:pt x="4793535" y="1025305"/>
                    <a:pt x="4635446" y="1079356"/>
                    <a:pt x="4480202" y="1140316"/>
                  </a:cubicBezTo>
                  <a:close/>
                </a:path>
              </a:pathLst>
            </a:custGeom>
            <a:grpFill/>
            <a:ln w="406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A8A99F1-DDBA-44FC-8641-6CEE0A4585D4}"/>
                </a:ext>
              </a:extLst>
            </p:cNvPr>
            <p:cNvSpPr/>
            <p:nvPr/>
          </p:nvSpPr>
          <p:spPr>
            <a:xfrm>
              <a:off x="6988744" y="1954891"/>
              <a:ext cx="2182304" cy="1138135"/>
            </a:xfrm>
            <a:custGeom>
              <a:avLst/>
              <a:gdLst>
                <a:gd name="connsiteX0" fmla="*/ 1862240 w 2182304"/>
                <a:gd name="connsiteY0" fmla="*/ 234589 h 1138135"/>
                <a:gd name="connsiteX1" fmla="*/ 1609867 w 2182304"/>
                <a:gd name="connsiteY1" fmla="*/ 81376 h 1138135"/>
                <a:gd name="connsiteX2" fmla="*/ 643853 w 2182304"/>
                <a:gd name="connsiteY2" fmla="*/ 119984 h 1138135"/>
                <a:gd name="connsiteX3" fmla="*/ 228919 w 2182304"/>
                <a:gd name="connsiteY3" fmla="*/ 412998 h 1138135"/>
                <a:gd name="connsiteX4" fmla="*/ 3773 w 2182304"/>
                <a:gd name="connsiteY4" fmla="*/ 968547 h 1138135"/>
                <a:gd name="connsiteX5" fmla="*/ 4180 w 2182304"/>
                <a:gd name="connsiteY5" fmla="*/ 969767 h 1138135"/>
                <a:gd name="connsiteX6" fmla="*/ 4180 w 2182304"/>
                <a:gd name="connsiteY6" fmla="*/ 970173 h 1138135"/>
                <a:gd name="connsiteX7" fmla="*/ 4180 w 2182304"/>
                <a:gd name="connsiteY7" fmla="*/ 970173 h 1138135"/>
                <a:gd name="connsiteX8" fmla="*/ 4586 w 2182304"/>
                <a:gd name="connsiteY8" fmla="*/ 971392 h 1138135"/>
                <a:gd name="connsiteX9" fmla="*/ 58231 w 2182304"/>
                <a:gd name="connsiteY9" fmla="*/ 1049015 h 1138135"/>
                <a:gd name="connsiteX10" fmla="*/ 133821 w 2182304"/>
                <a:gd name="connsiteY10" fmla="*/ 1104691 h 1138135"/>
                <a:gd name="connsiteX11" fmla="*/ 211444 w 2182304"/>
                <a:gd name="connsiteY11" fmla="*/ 1129888 h 1138135"/>
                <a:gd name="connsiteX12" fmla="*/ 357341 w 2182304"/>
                <a:gd name="connsiteY12" fmla="*/ 1135984 h 1138135"/>
                <a:gd name="connsiteX13" fmla="*/ 879159 w 2182304"/>
                <a:gd name="connsiteY13" fmla="*/ 1130295 h 1138135"/>
                <a:gd name="connsiteX14" fmla="*/ 1402603 w 2182304"/>
                <a:gd name="connsiteY14" fmla="*/ 1105504 h 1138135"/>
                <a:gd name="connsiteX15" fmla="*/ 1654164 w 2182304"/>
                <a:gd name="connsiteY15" fmla="*/ 1095751 h 1138135"/>
                <a:gd name="connsiteX16" fmla="*/ 1780148 w 2182304"/>
                <a:gd name="connsiteY16" fmla="*/ 1092906 h 1138135"/>
                <a:gd name="connsiteX17" fmla="*/ 1907351 w 2182304"/>
                <a:gd name="connsiteY17" fmla="*/ 1092093 h 1138135"/>
                <a:gd name="connsiteX18" fmla="*/ 2080071 w 2182304"/>
                <a:gd name="connsiteY18" fmla="*/ 1027069 h 1138135"/>
                <a:gd name="connsiteX19" fmla="*/ 2179639 w 2182304"/>
                <a:gd name="connsiteY19" fmla="*/ 884829 h 1138135"/>
                <a:gd name="connsiteX20" fmla="*/ 2073568 w 2182304"/>
                <a:gd name="connsiteY20" fmla="*/ 503219 h 1138135"/>
                <a:gd name="connsiteX21" fmla="*/ 1984974 w 2182304"/>
                <a:gd name="connsiteY21" fmla="*/ 358134 h 1138135"/>
                <a:gd name="connsiteX22" fmla="*/ 1862240 w 2182304"/>
                <a:gd name="connsiteY22" fmla="*/ 234589 h 1138135"/>
                <a:gd name="connsiteX23" fmla="*/ 2136967 w 2182304"/>
                <a:gd name="connsiteY23" fmla="*/ 663747 h 1138135"/>
                <a:gd name="connsiteX24" fmla="*/ 2143470 w 2182304"/>
                <a:gd name="connsiteY24" fmla="*/ 944976 h 1138135"/>
                <a:gd name="connsiteX25" fmla="*/ 1841920 w 2182304"/>
                <a:gd name="connsiteY25" fmla="*/ 1083559 h 1138135"/>
                <a:gd name="connsiteX26" fmla="*/ 1212813 w 2182304"/>
                <a:gd name="connsiteY26" fmla="*/ 1105911 h 1138135"/>
                <a:gd name="connsiteX27" fmla="*/ 585739 w 2182304"/>
                <a:gd name="connsiteY27" fmla="*/ 1129075 h 1138135"/>
                <a:gd name="connsiteX28" fmla="*/ 273217 w 2182304"/>
                <a:gd name="connsiteY28" fmla="*/ 1124199 h 1138135"/>
                <a:gd name="connsiteX29" fmla="*/ 89117 w 2182304"/>
                <a:gd name="connsiteY29" fmla="*/ 1068115 h 1138135"/>
                <a:gd name="connsiteX30" fmla="*/ 33034 w 2182304"/>
                <a:gd name="connsiteY30" fmla="*/ 1003904 h 1138135"/>
                <a:gd name="connsiteX31" fmla="*/ 11495 w 2182304"/>
                <a:gd name="connsiteY31" fmla="*/ 966109 h 1138135"/>
                <a:gd name="connsiteX32" fmla="*/ 143575 w 2182304"/>
                <a:gd name="connsiteY32" fmla="*/ 527197 h 1138135"/>
                <a:gd name="connsiteX33" fmla="*/ 252897 w 2182304"/>
                <a:gd name="connsiteY33" fmla="*/ 399181 h 1138135"/>
                <a:gd name="connsiteX34" fmla="*/ 389447 w 2182304"/>
                <a:gd name="connsiteY34" fmla="*/ 279293 h 1138135"/>
                <a:gd name="connsiteX35" fmla="*/ 996609 w 2182304"/>
                <a:gd name="connsiteY35" fmla="*/ 22854 h 1138135"/>
                <a:gd name="connsiteX36" fmla="*/ 1653351 w 2182304"/>
                <a:gd name="connsiteY36" fmla="*/ 108605 h 1138135"/>
                <a:gd name="connsiteX37" fmla="*/ 1924827 w 2182304"/>
                <a:gd name="connsiteY37" fmla="*/ 302864 h 1138135"/>
                <a:gd name="connsiteX38" fmla="*/ 2136967 w 2182304"/>
                <a:gd name="connsiteY38" fmla="*/ 663747 h 113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82304" h="1138135">
                  <a:moveTo>
                    <a:pt x="1862240" y="234589"/>
                  </a:moveTo>
                  <a:cubicBezTo>
                    <a:pt x="1787056" y="170378"/>
                    <a:pt x="1700900" y="119578"/>
                    <a:pt x="1609867" y="81376"/>
                  </a:cubicBezTo>
                  <a:cubicBezTo>
                    <a:pt x="1302221" y="-48672"/>
                    <a:pt x="943777" y="-13315"/>
                    <a:pt x="643853" y="119984"/>
                  </a:cubicBezTo>
                  <a:cubicBezTo>
                    <a:pt x="488203" y="189072"/>
                    <a:pt x="346369" y="289453"/>
                    <a:pt x="228919" y="412998"/>
                  </a:cubicBezTo>
                  <a:cubicBezTo>
                    <a:pt x="93588" y="555239"/>
                    <a:pt x="-22643" y="766160"/>
                    <a:pt x="3773" y="968547"/>
                  </a:cubicBezTo>
                  <a:cubicBezTo>
                    <a:pt x="3773" y="968954"/>
                    <a:pt x="4180" y="969360"/>
                    <a:pt x="4180" y="969767"/>
                  </a:cubicBezTo>
                  <a:cubicBezTo>
                    <a:pt x="4180" y="969767"/>
                    <a:pt x="4180" y="970173"/>
                    <a:pt x="4180" y="970173"/>
                  </a:cubicBezTo>
                  <a:cubicBezTo>
                    <a:pt x="4180" y="970173"/>
                    <a:pt x="4180" y="970173"/>
                    <a:pt x="4180" y="970173"/>
                  </a:cubicBezTo>
                  <a:cubicBezTo>
                    <a:pt x="4180" y="970579"/>
                    <a:pt x="4586" y="970986"/>
                    <a:pt x="4586" y="971392"/>
                  </a:cubicBezTo>
                  <a:cubicBezTo>
                    <a:pt x="26125" y="998621"/>
                    <a:pt x="33034" y="1024224"/>
                    <a:pt x="58231" y="1049015"/>
                  </a:cubicBezTo>
                  <a:cubicBezTo>
                    <a:pt x="84241" y="1075431"/>
                    <a:pt x="99684" y="1090061"/>
                    <a:pt x="133821" y="1104691"/>
                  </a:cubicBezTo>
                  <a:cubicBezTo>
                    <a:pt x="160237" y="1116071"/>
                    <a:pt x="182589" y="1128263"/>
                    <a:pt x="211444" y="1129888"/>
                  </a:cubicBezTo>
                  <a:cubicBezTo>
                    <a:pt x="259805" y="1132733"/>
                    <a:pt x="308573" y="1134359"/>
                    <a:pt x="357341" y="1135984"/>
                  </a:cubicBezTo>
                  <a:cubicBezTo>
                    <a:pt x="531281" y="1140861"/>
                    <a:pt x="705220" y="1136797"/>
                    <a:pt x="879159" y="1130295"/>
                  </a:cubicBezTo>
                  <a:cubicBezTo>
                    <a:pt x="1053505" y="1123386"/>
                    <a:pt x="1228257" y="1113632"/>
                    <a:pt x="1402603" y="1105504"/>
                  </a:cubicBezTo>
                  <a:cubicBezTo>
                    <a:pt x="1486320" y="1101440"/>
                    <a:pt x="1570446" y="1098189"/>
                    <a:pt x="1654164" y="1095751"/>
                  </a:cubicBezTo>
                  <a:cubicBezTo>
                    <a:pt x="1696023" y="1094531"/>
                    <a:pt x="1738288" y="1093719"/>
                    <a:pt x="1780148" y="1092906"/>
                  </a:cubicBezTo>
                  <a:cubicBezTo>
                    <a:pt x="1816724" y="1092499"/>
                    <a:pt x="1872400" y="1103066"/>
                    <a:pt x="1907351" y="1092093"/>
                  </a:cubicBezTo>
                  <a:cubicBezTo>
                    <a:pt x="1964654" y="1073805"/>
                    <a:pt x="2033335" y="1068522"/>
                    <a:pt x="2080071" y="1027069"/>
                  </a:cubicBezTo>
                  <a:cubicBezTo>
                    <a:pt x="2121524" y="990899"/>
                    <a:pt x="2172731" y="941725"/>
                    <a:pt x="2179639" y="884829"/>
                  </a:cubicBezTo>
                  <a:cubicBezTo>
                    <a:pt x="2196302" y="749498"/>
                    <a:pt x="2131684" y="620669"/>
                    <a:pt x="2073568" y="503219"/>
                  </a:cubicBezTo>
                  <a:cubicBezTo>
                    <a:pt x="2047559" y="450387"/>
                    <a:pt x="2021956" y="403651"/>
                    <a:pt x="1984974" y="358134"/>
                  </a:cubicBezTo>
                  <a:cubicBezTo>
                    <a:pt x="1947584" y="313024"/>
                    <a:pt x="1906539" y="271978"/>
                    <a:pt x="1862240" y="234589"/>
                  </a:cubicBezTo>
                  <a:close/>
                  <a:moveTo>
                    <a:pt x="2136967" y="663747"/>
                  </a:moveTo>
                  <a:cubicBezTo>
                    <a:pt x="2169886" y="749091"/>
                    <a:pt x="2197115" y="863696"/>
                    <a:pt x="2143470" y="944976"/>
                  </a:cubicBezTo>
                  <a:cubicBezTo>
                    <a:pt x="2076414" y="1046576"/>
                    <a:pt x="1958151" y="1083152"/>
                    <a:pt x="1841920" y="1083559"/>
                  </a:cubicBezTo>
                  <a:cubicBezTo>
                    <a:pt x="1632219" y="1084371"/>
                    <a:pt x="1422516" y="1095344"/>
                    <a:pt x="1212813" y="1105911"/>
                  </a:cubicBezTo>
                  <a:cubicBezTo>
                    <a:pt x="1003924" y="1116477"/>
                    <a:pt x="795035" y="1127043"/>
                    <a:pt x="585739" y="1129075"/>
                  </a:cubicBezTo>
                  <a:cubicBezTo>
                    <a:pt x="481293" y="1130295"/>
                    <a:pt x="377255" y="1128669"/>
                    <a:pt x="273217" y="1124199"/>
                  </a:cubicBezTo>
                  <a:cubicBezTo>
                    <a:pt x="212663" y="1121760"/>
                    <a:pt x="134228" y="1116071"/>
                    <a:pt x="89117" y="1068115"/>
                  </a:cubicBezTo>
                  <a:cubicBezTo>
                    <a:pt x="70423" y="1047795"/>
                    <a:pt x="44820" y="1029507"/>
                    <a:pt x="33034" y="1003904"/>
                  </a:cubicBezTo>
                  <a:cubicBezTo>
                    <a:pt x="26532" y="989680"/>
                    <a:pt x="20842" y="978301"/>
                    <a:pt x="11495" y="966109"/>
                  </a:cubicBezTo>
                  <a:cubicBezTo>
                    <a:pt x="-9231" y="803549"/>
                    <a:pt x="66359" y="664154"/>
                    <a:pt x="143575" y="527197"/>
                  </a:cubicBezTo>
                  <a:cubicBezTo>
                    <a:pt x="169991" y="480461"/>
                    <a:pt x="215508" y="437382"/>
                    <a:pt x="252897" y="399181"/>
                  </a:cubicBezTo>
                  <a:cubicBezTo>
                    <a:pt x="295163" y="355696"/>
                    <a:pt x="341492" y="316275"/>
                    <a:pt x="389447" y="279293"/>
                  </a:cubicBezTo>
                  <a:cubicBezTo>
                    <a:pt x="566231" y="144368"/>
                    <a:pt x="777965" y="57805"/>
                    <a:pt x="996609" y="22854"/>
                  </a:cubicBezTo>
                  <a:cubicBezTo>
                    <a:pt x="1218097" y="-12502"/>
                    <a:pt x="1449744" y="13101"/>
                    <a:pt x="1653351" y="108605"/>
                  </a:cubicBezTo>
                  <a:cubicBezTo>
                    <a:pt x="1754951" y="156154"/>
                    <a:pt x="1845984" y="223210"/>
                    <a:pt x="1924827" y="302864"/>
                  </a:cubicBezTo>
                  <a:cubicBezTo>
                    <a:pt x="2024395" y="404058"/>
                    <a:pt x="2086574" y="532074"/>
                    <a:pt x="2136967" y="663747"/>
                  </a:cubicBezTo>
                  <a:close/>
                </a:path>
              </a:pathLst>
            </a:custGeom>
            <a:grpFill/>
            <a:ln w="406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17DC7A3-C0C3-4FE3-9058-5BF671F6A612}"/>
                </a:ext>
              </a:extLst>
            </p:cNvPr>
            <p:cNvSpPr/>
            <p:nvPr/>
          </p:nvSpPr>
          <p:spPr>
            <a:xfrm>
              <a:off x="7381306" y="2119225"/>
              <a:ext cx="1277997" cy="759082"/>
            </a:xfrm>
            <a:custGeom>
              <a:avLst/>
              <a:gdLst>
                <a:gd name="connsiteX0" fmla="*/ 650783 w 1277997"/>
                <a:gd name="connsiteY0" fmla="*/ 2792 h 759082"/>
                <a:gd name="connsiteX1" fmla="*/ 212278 w 1277997"/>
                <a:gd name="connsiteY1" fmla="*/ 171448 h 759082"/>
                <a:gd name="connsiteX2" fmla="*/ 55407 w 1277997"/>
                <a:gd name="connsiteY2" fmla="*/ 340511 h 759082"/>
                <a:gd name="connsiteX3" fmla="*/ 2575 w 1277997"/>
                <a:gd name="connsiteY3" fmla="*/ 457554 h 759082"/>
                <a:gd name="connsiteX4" fmla="*/ 15986 w 1277997"/>
                <a:gd name="connsiteY4" fmla="*/ 594917 h 759082"/>
                <a:gd name="connsiteX5" fmla="*/ 15986 w 1277997"/>
                <a:gd name="connsiteY5" fmla="*/ 594917 h 759082"/>
                <a:gd name="connsiteX6" fmla="*/ 16393 w 1277997"/>
                <a:gd name="connsiteY6" fmla="*/ 595730 h 759082"/>
                <a:gd name="connsiteX7" fmla="*/ 453273 w 1277997"/>
                <a:gd name="connsiteY7" fmla="*/ 757883 h 759082"/>
                <a:gd name="connsiteX8" fmla="*/ 1027110 w 1277997"/>
                <a:gd name="connsiteY8" fmla="*/ 688389 h 759082"/>
                <a:gd name="connsiteX9" fmla="*/ 1203487 w 1277997"/>
                <a:gd name="connsiteY9" fmla="*/ 574597 h 759082"/>
                <a:gd name="connsiteX10" fmla="*/ 1276233 w 1277997"/>
                <a:gd name="connsiteY10" fmla="*/ 446175 h 759082"/>
                <a:gd name="connsiteX11" fmla="*/ 1247785 w 1277997"/>
                <a:gd name="connsiteY11" fmla="*/ 273861 h 759082"/>
                <a:gd name="connsiteX12" fmla="*/ 650783 w 1277997"/>
                <a:gd name="connsiteY12" fmla="*/ 2792 h 759082"/>
                <a:gd name="connsiteX13" fmla="*/ 1102701 w 1277997"/>
                <a:gd name="connsiteY13" fmla="*/ 648155 h 759082"/>
                <a:gd name="connsiteX14" fmla="*/ 860079 w 1277997"/>
                <a:gd name="connsiteY14" fmla="*/ 720495 h 759082"/>
                <a:gd name="connsiteX15" fmla="*/ 243164 w 1277997"/>
                <a:gd name="connsiteY15" fmla="*/ 728216 h 759082"/>
                <a:gd name="connsiteX16" fmla="*/ 23708 w 1277997"/>
                <a:gd name="connsiteY16" fmla="*/ 591666 h 759082"/>
                <a:gd name="connsiteX17" fmla="*/ 193583 w 1277997"/>
                <a:gd name="connsiteY17" fmla="*/ 195832 h 759082"/>
                <a:gd name="connsiteX18" fmla="*/ 549996 w 1277997"/>
                <a:gd name="connsiteY18" fmla="*/ 25957 h 759082"/>
                <a:gd name="connsiteX19" fmla="*/ 1257538 w 1277997"/>
                <a:gd name="connsiteY19" fmla="*/ 320191 h 759082"/>
                <a:gd name="connsiteX20" fmla="*/ 1102701 w 1277997"/>
                <a:gd name="connsiteY20" fmla="*/ 648155 h 7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7997" h="759082">
                  <a:moveTo>
                    <a:pt x="650783" y="2792"/>
                  </a:moveTo>
                  <a:cubicBezTo>
                    <a:pt x="492694" y="15797"/>
                    <a:pt x="339887" y="77570"/>
                    <a:pt x="212278" y="171448"/>
                  </a:cubicBezTo>
                  <a:cubicBezTo>
                    <a:pt x="151318" y="216152"/>
                    <a:pt x="87106" y="271016"/>
                    <a:pt x="55407" y="340511"/>
                  </a:cubicBezTo>
                  <a:cubicBezTo>
                    <a:pt x="38338" y="378306"/>
                    <a:pt x="6639" y="416101"/>
                    <a:pt x="2575" y="457554"/>
                  </a:cubicBezTo>
                  <a:cubicBezTo>
                    <a:pt x="-1895" y="505103"/>
                    <a:pt x="-2302" y="550213"/>
                    <a:pt x="15986" y="594917"/>
                  </a:cubicBezTo>
                  <a:cubicBezTo>
                    <a:pt x="15986" y="594917"/>
                    <a:pt x="15986" y="594917"/>
                    <a:pt x="15986" y="594917"/>
                  </a:cubicBezTo>
                  <a:cubicBezTo>
                    <a:pt x="15986" y="595323"/>
                    <a:pt x="15986" y="595323"/>
                    <a:pt x="16393" y="595730"/>
                  </a:cubicBezTo>
                  <a:cubicBezTo>
                    <a:pt x="106207" y="744472"/>
                    <a:pt x="297215" y="752600"/>
                    <a:pt x="453273" y="757883"/>
                  </a:cubicBezTo>
                  <a:cubicBezTo>
                    <a:pt x="643468" y="763979"/>
                    <a:pt x="845042" y="747723"/>
                    <a:pt x="1027110" y="688389"/>
                  </a:cubicBezTo>
                  <a:cubicBezTo>
                    <a:pt x="1098230" y="665224"/>
                    <a:pt x="1153094" y="630274"/>
                    <a:pt x="1203487" y="574597"/>
                  </a:cubicBezTo>
                  <a:cubicBezTo>
                    <a:pt x="1233561" y="541272"/>
                    <a:pt x="1271762" y="492098"/>
                    <a:pt x="1276233" y="446175"/>
                  </a:cubicBezTo>
                  <a:cubicBezTo>
                    <a:pt x="1282329" y="385215"/>
                    <a:pt x="1272575" y="329538"/>
                    <a:pt x="1247785" y="273861"/>
                  </a:cubicBezTo>
                  <a:cubicBezTo>
                    <a:pt x="1149842" y="50341"/>
                    <a:pt x="871052" y="-15089"/>
                    <a:pt x="650783" y="2792"/>
                  </a:cubicBezTo>
                  <a:close/>
                  <a:moveTo>
                    <a:pt x="1102701" y="648155"/>
                  </a:moveTo>
                  <a:cubicBezTo>
                    <a:pt x="1029142" y="688389"/>
                    <a:pt x="941359" y="705864"/>
                    <a:pt x="860079" y="720495"/>
                  </a:cubicBezTo>
                  <a:cubicBezTo>
                    <a:pt x="660537" y="756664"/>
                    <a:pt x="443519" y="766824"/>
                    <a:pt x="243164" y="728216"/>
                  </a:cubicBezTo>
                  <a:cubicBezTo>
                    <a:pt x="150505" y="710335"/>
                    <a:pt x="74914" y="676197"/>
                    <a:pt x="23708" y="591666"/>
                  </a:cubicBezTo>
                  <a:cubicBezTo>
                    <a:pt x="-37252" y="441298"/>
                    <a:pt x="83855" y="286459"/>
                    <a:pt x="193583" y="195832"/>
                  </a:cubicBezTo>
                  <a:cubicBezTo>
                    <a:pt x="296402" y="111301"/>
                    <a:pt x="420761" y="55218"/>
                    <a:pt x="549996" y="25957"/>
                  </a:cubicBezTo>
                  <a:cubicBezTo>
                    <a:pt x="808060" y="-32158"/>
                    <a:pt x="1163661" y="37336"/>
                    <a:pt x="1257538" y="320191"/>
                  </a:cubicBezTo>
                  <a:cubicBezTo>
                    <a:pt x="1301430" y="452677"/>
                    <a:pt x="1217711" y="585163"/>
                    <a:pt x="1102701" y="648155"/>
                  </a:cubicBezTo>
                  <a:close/>
                </a:path>
              </a:pathLst>
            </a:custGeom>
            <a:grpFill/>
            <a:ln w="406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F959C34-18C7-4590-B389-2DD56A533507}"/>
                </a:ext>
              </a:extLst>
            </p:cNvPr>
            <p:cNvSpPr/>
            <p:nvPr/>
          </p:nvSpPr>
          <p:spPr>
            <a:xfrm>
              <a:off x="1681480" y="2159897"/>
              <a:ext cx="231552" cy="272635"/>
            </a:xfrm>
            <a:custGeom>
              <a:avLst/>
              <a:gdLst>
                <a:gd name="connsiteX0" fmla="*/ 1829 w 231552"/>
                <a:gd name="connsiteY0" fmla="*/ 200677 h 272635"/>
                <a:gd name="connsiteX1" fmla="*/ 78232 w 231552"/>
                <a:gd name="connsiteY1" fmla="*/ 271391 h 272635"/>
                <a:gd name="connsiteX2" fmla="*/ 151384 w 231552"/>
                <a:gd name="connsiteY2" fmla="*/ 255947 h 272635"/>
                <a:gd name="connsiteX3" fmla="*/ 231445 w 231552"/>
                <a:gd name="connsiteY3" fmla="*/ 95419 h 272635"/>
                <a:gd name="connsiteX4" fmla="*/ 109931 w 231552"/>
                <a:gd name="connsiteY4" fmla="*/ 4386 h 272635"/>
                <a:gd name="connsiteX5" fmla="*/ 36779 w 231552"/>
                <a:gd name="connsiteY5" fmla="*/ 78757 h 272635"/>
                <a:gd name="connsiteX6" fmla="*/ 1422 w 231552"/>
                <a:gd name="connsiteY6" fmla="*/ 198645 h 272635"/>
                <a:gd name="connsiteX7" fmla="*/ 1829 w 231552"/>
                <a:gd name="connsiteY7" fmla="*/ 200677 h 272635"/>
                <a:gd name="connsiteX8" fmla="*/ 82296 w 231552"/>
                <a:gd name="connsiteY8" fmla="*/ 40555 h 272635"/>
                <a:gd name="connsiteX9" fmla="*/ 223723 w 231552"/>
                <a:gd name="connsiteY9" fmla="*/ 105986 h 272635"/>
                <a:gd name="connsiteX10" fmla="*/ 171297 w 231552"/>
                <a:gd name="connsiteY10" fmla="*/ 230344 h 272635"/>
                <a:gd name="connsiteX11" fmla="*/ 100990 w 231552"/>
                <a:gd name="connsiteY11" fmla="*/ 264075 h 272635"/>
                <a:gd name="connsiteX12" fmla="*/ 9144 w 231552"/>
                <a:gd name="connsiteY12" fmla="*/ 197019 h 272635"/>
                <a:gd name="connsiteX13" fmla="*/ 82296 w 231552"/>
                <a:gd name="connsiteY13" fmla="*/ 40555 h 2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552" h="272635">
                  <a:moveTo>
                    <a:pt x="1829" y="200677"/>
                  </a:moveTo>
                  <a:cubicBezTo>
                    <a:pt x="21336" y="231563"/>
                    <a:pt x="40843" y="264888"/>
                    <a:pt x="78232" y="271391"/>
                  </a:cubicBezTo>
                  <a:cubicBezTo>
                    <a:pt x="103835" y="275861"/>
                    <a:pt x="129032" y="267733"/>
                    <a:pt x="151384" y="255947"/>
                  </a:cubicBezTo>
                  <a:cubicBezTo>
                    <a:pt x="206654" y="226280"/>
                    <a:pt x="233477" y="155160"/>
                    <a:pt x="231445" y="95419"/>
                  </a:cubicBezTo>
                  <a:cubicBezTo>
                    <a:pt x="229006" y="28770"/>
                    <a:pt x="174955" y="-14309"/>
                    <a:pt x="109931" y="4386"/>
                  </a:cubicBezTo>
                  <a:cubicBezTo>
                    <a:pt x="86766" y="10888"/>
                    <a:pt x="51003" y="59656"/>
                    <a:pt x="36779" y="78757"/>
                  </a:cubicBezTo>
                  <a:cubicBezTo>
                    <a:pt x="9144" y="116146"/>
                    <a:pt x="-4674" y="151909"/>
                    <a:pt x="1422" y="198645"/>
                  </a:cubicBezTo>
                  <a:cubicBezTo>
                    <a:pt x="1422" y="199051"/>
                    <a:pt x="1422" y="199864"/>
                    <a:pt x="1829" y="200677"/>
                  </a:cubicBezTo>
                  <a:close/>
                  <a:moveTo>
                    <a:pt x="82296" y="40555"/>
                  </a:moveTo>
                  <a:cubicBezTo>
                    <a:pt x="150165" y="-26907"/>
                    <a:pt x="220878" y="26738"/>
                    <a:pt x="223723" y="105986"/>
                  </a:cubicBezTo>
                  <a:cubicBezTo>
                    <a:pt x="225349" y="152315"/>
                    <a:pt x="202997" y="197832"/>
                    <a:pt x="171297" y="230344"/>
                  </a:cubicBezTo>
                  <a:cubicBezTo>
                    <a:pt x="152603" y="249851"/>
                    <a:pt x="127406" y="260418"/>
                    <a:pt x="100990" y="264075"/>
                  </a:cubicBezTo>
                  <a:cubicBezTo>
                    <a:pt x="55880" y="269765"/>
                    <a:pt x="30683" y="230751"/>
                    <a:pt x="9144" y="197019"/>
                  </a:cubicBezTo>
                  <a:cubicBezTo>
                    <a:pt x="1016" y="131183"/>
                    <a:pt x="37998" y="84447"/>
                    <a:pt x="82296" y="40555"/>
                  </a:cubicBezTo>
                  <a:close/>
                </a:path>
              </a:pathLst>
            </a:custGeom>
            <a:grpFill/>
            <a:ln w="406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AD143CA-2E9C-4A56-BE6D-962E4F687AC9}"/>
                </a:ext>
              </a:extLst>
            </p:cNvPr>
            <p:cNvSpPr/>
            <p:nvPr/>
          </p:nvSpPr>
          <p:spPr>
            <a:xfrm>
              <a:off x="9249452" y="2775102"/>
              <a:ext cx="2942140" cy="3302747"/>
            </a:xfrm>
            <a:custGeom>
              <a:avLst/>
              <a:gdLst>
                <a:gd name="connsiteX0" fmla="*/ 2027335 w 2942140"/>
                <a:gd name="connsiteY0" fmla="*/ 262941 h 3302747"/>
                <a:gd name="connsiteX1" fmla="*/ 1952556 w 2942140"/>
                <a:gd name="connsiteY1" fmla="*/ 306019 h 3302747"/>
                <a:gd name="connsiteX2" fmla="*/ 1845267 w 2942140"/>
                <a:gd name="connsiteY2" fmla="*/ 402743 h 3302747"/>
                <a:gd name="connsiteX3" fmla="*/ 1567290 w 2942140"/>
                <a:gd name="connsiteY3" fmla="*/ 645770 h 3302747"/>
                <a:gd name="connsiteX4" fmla="*/ 1213722 w 2942140"/>
                <a:gd name="connsiteY4" fmla="*/ 817677 h 3302747"/>
                <a:gd name="connsiteX5" fmla="*/ 824391 w 2942140"/>
                <a:gd name="connsiteY5" fmla="*/ 677875 h 3302747"/>
                <a:gd name="connsiteX6" fmla="*/ 484640 w 2942140"/>
                <a:gd name="connsiteY6" fmla="*/ 544983 h 3302747"/>
                <a:gd name="connsiteX7" fmla="*/ 204630 w 2942140"/>
                <a:gd name="connsiteY7" fmla="*/ 664058 h 3302747"/>
                <a:gd name="connsiteX8" fmla="*/ 170899 w 2942140"/>
                <a:gd name="connsiteY8" fmla="*/ 843280 h 3302747"/>
                <a:gd name="connsiteX9" fmla="*/ 140419 w 2942140"/>
                <a:gd name="connsiteY9" fmla="*/ 1112317 h 3302747"/>
                <a:gd name="connsiteX10" fmla="*/ 59952 w 2942140"/>
                <a:gd name="connsiteY10" fmla="*/ 1644701 h 3302747"/>
                <a:gd name="connsiteX11" fmla="*/ 38819 w 2942140"/>
                <a:gd name="connsiteY11" fmla="*/ 2522932 h 3302747"/>
                <a:gd name="connsiteX12" fmla="*/ 1261676 w 2942140"/>
                <a:gd name="connsiteY12" fmla="*/ 3238602 h 3302747"/>
                <a:gd name="connsiteX13" fmla="*/ 1590455 w 2942140"/>
                <a:gd name="connsiteY13" fmla="*/ 2824886 h 3302747"/>
                <a:gd name="connsiteX14" fmla="*/ 1668890 w 2942140"/>
                <a:gd name="connsiteY14" fmla="*/ 2534717 h 3302747"/>
                <a:gd name="connsiteX15" fmla="*/ 1758704 w 2942140"/>
                <a:gd name="connsiteY15" fmla="*/ 2222196 h 3302747"/>
                <a:gd name="connsiteX16" fmla="*/ 2072039 w 2942140"/>
                <a:gd name="connsiteY16" fmla="*/ 2074672 h 3302747"/>
                <a:gd name="connsiteX17" fmla="*/ 2403660 w 2942140"/>
                <a:gd name="connsiteY17" fmla="*/ 2095398 h 3302747"/>
                <a:gd name="connsiteX18" fmla="*/ 2942140 w 2942140"/>
                <a:gd name="connsiteY18" fmla="*/ 2122221 h 3302747"/>
                <a:gd name="connsiteX19" fmla="*/ 2942140 w 2942140"/>
                <a:gd name="connsiteY19" fmla="*/ 2114500 h 3302747"/>
                <a:gd name="connsiteX20" fmla="*/ 2597107 w 2942140"/>
                <a:gd name="connsiteY20" fmla="*/ 2104340 h 3302747"/>
                <a:gd name="connsiteX21" fmla="*/ 2126496 w 2942140"/>
                <a:gd name="connsiteY21" fmla="*/ 2064106 h 3302747"/>
                <a:gd name="connsiteX22" fmla="*/ 1928986 w 2942140"/>
                <a:gd name="connsiteY22" fmla="*/ 2092554 h 3302747"/>
                <a:gd name="connsiteX23" fmla="*/ 1770896 w 2942140"/>
                <a:gd name="connsiteY23" fmla="*/ 2192934 h 3302747"/>
                <a:gd name="connsiteX24" fmla="*/ 1707091 w 2942140"/>
                <a:gd name="connsiteY24" fmla="*/ 2339645 h 3302747"/>
                <a:gd name="connsiteX25" fmla="*/ 1653447 w 2942140"/>
                <a:gd name="connsiteY25" fmla="*/ 2567229 h 3302747"/>
                <a:gd name="connsiteX26" fmla="*/ 1501047 w 2942140"/>
                <a:gd name="connsiteY26" fmla="*/ 2997606 h 3302747"/>
                <a:gd name="connsiteX27" fmla="*/ 1136506 w 2942140"/>
                <a:gd name="connsiteY27" fmla="*/ 3271114 h 3302747"/>
                <a:gd name="connsiteX28" fmla="*/ 323706 w 2942140"/>
                <a:gd name="connsiteY28" fmla="*/ 2992730 h 3302747"/>
                <a:gd name="connsiteX29" fmla="*/ 71738 w 2942140"/>
                <a:gd name="connsiteY29" fmla="*/ 2602992 h 3302747"/>
                <a:gd name="connsiteX30" fmla="*/ 6307 w 2942140"/>
                <a:gd name="connsiteY30" fmla="*/ 2160422 h 3302747"/>
                <a:gd name="connsiteX31" fmla="*/ 64016 w 2942140"/>
                <a:gd name="connsiteY31" fmla="*/ 1666647 h 3302747"/>
                <a:gd name="connsiteX32" fmla="*/ 142451 w 2942140"/>
                <a:gd name="connsiteY32" fmla="*/ 1153770 h 3302747"/>
                <a:gd name="connsiteX33" fmla="*/ 170086 w 2942140"/>
                <a:gd name="connsiteY33" fmla="*/ 925779 h 3302747"/>
                <a:gd name="connsiteX34" fmla="*/ 218042 w 2942140"/>
                <a:gd name="connsiteY34" fmla="*/ 653491 h 3302747"/>
                <a:gd name="connsiteX35" fmla="*/ 632976 w 2942140"/>
                <a:gd name="connsiteY35" fmla="*/ 591719 h 3302747"/>
                <a:gd name="connsiteX36" fmla="*/ 1323043 w 2942140"/>
                <a:gd name="connsiteY36" fmla="*/ 803453 h 3302747"/>
                <a:gd name="connsiteX37" fmla="*/ 1653040 w 2942140"/>
                <a:gd name="connsiteY37" fmla="*/ 580746 h 3302747"/>
                <a:gd name="connsiteX38" fmla="*/ 1807879 w 2942140"/>
                <a:gd name="connsiteY38" fmla="*/ 438912 h 3302747"/>
                <a:gd name="connsiteX39" fmla="*/ 1905820 w 2942140"/>
                <a:gd name="connsiteY39" fmla="*/ 362509 h 3302747"/>
                <a:gd name="connsiteX40" fmla="*/ 1957840 w 2942140"/>
                <a:gd name="connsiteY40" fmla="*/ 311709 h 3302747"/>
                <a:gd name="connsiteX41" fmla="*/ 2020426 w 2942140"/>
                <a:gd name="connsiteY41" fmla="*/ 278384 h 3302747"/>
                <a:gd name="connsiteX42" fmla="*/ 2043591 w 2942140"/>
                <a:gd name="connsiteY42" fmla="*/ 258064 h 3302747"/>
                <a:gd name="connsiteX43" fmla="*/ 2114711 w 2942140"/>
                <a:gd name="connsiteY43" fmla="*/ 209703 h 3302747"/>
                <a:gd name="connsiteX44" fmla="*/ 2251667 w 2942140"/>
                <a:gd name="connsiteY44" fmla="*/ 143866 h 3302747"/>
                <a:gd name="connsiteX45" fmla="*/ 2527612 w 2942140"/>
                <a:gd name="connsiteY45" fmla="*/ 62992 h 3302747"/>
                <a:gd name="connsiteX46" fmla="*/ 2942140 w 2942140"/>
                <a:gd name="connsiteY46" fmla="*/ 8128 h 3302747"/>
                <a:gd name="connsiteX47" fmla="*/ 2942140 w 2942140"/>
                <a:gd name="connsiteY47" fmla="*/ 0 h 3302747"/>
                <a:gd name="connsiteX48" fmla="*/ 2195178 w 2942140"/>
                <a:gd name="connsiteY48" fmla="*/ 158496 h 3302747"/>
                <a:gd name="connsiteX49" fmla="*/ 2027335 w 2942140"/>
                <a:gd name="connsiteY49" fmla="*/ 262941 h 330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42140" h="3302747">
                  <a:moveTo>
                    <a:pt x="2027335" y="262941"/>
                  </a:moveTo>
                  <a:cubicBezTo>
                    <a:pt x="2008234" y="282042"/>
                    <a:pt x="1974503" y="288544"/>
                    <a:pt x="1952556" y="306019"/>
                  </a:cubicBezTo>
                  <a:cubicBezTo>
                    <a:pt x="1914762" y="336093"/>
                    <a:pt x="1884282" y="373482"/>
                    <a:pt x="1845267" y="402743"/>
                  </a:cubicBezTo>
                  <a:cubicBezTo>
                    <a:pt x="1746919" y="477114"/>
                    <a:pt x="1661575" y="566522"/>
                    <a:pt x="1567290" y="645770"/>
                  </a:cubicBezTo>
                  <a:cubicBezTo>
                    <a:pt x="1465690" y="731520"/>
                    <a:pt x="1349052" y="807111"/>
                    <a:pt x="1213722" y="817677"/>
                  </a:cubicBezTo>
                  <a:cubicBezTo>
                    <a:pt x="1071888" y="828650"/>
                    <a:pt x="943059" y="744119"/>
                    <a:pt x="824391" y="677875"/>
                  </a:cubicBezTo>
                  <a:cubicBezTo>
                    <a:pt x="717507" y="618541"/>
                    <a:pt x="607372" y="560832"/>
                    <a:pt x="484640" y="544983"/>
                  </a:cubicBezTo>
                  <a:cubicBezTo>
                    <a:pt x="372880" y="530759"/>
                    <a:pt x="257056" y="556768"/>
                    <a:pt x="204630" y="664058"/>
                  </a:cubicBezTo>
                  <a:cubicBezTo>
                    <a:pt x="177402" y="719735"/>
                    <a:pt x="176588" y="782727"/>
                    <a:pt x="170899" y="843280"/>
                  </a:cubicBezTo>
                  <a:cubicBezTo>
                    <a:pt x="162364" y="933095"/>
                    <a:pt x="151798" y="1022909"/>
                    <a:pt x="140419" y="1112317"/>
                  </a:cubicBezTo>
                  <a:cubicBezTo>
                    <a:pt x="117660" y="1290320"/>
                    <a:pt x="89212" y="1467917"/>
                    <a:pt x="59952" y="1644701"/>
                  </a:cubicBezTo>
                  <a:cubicBezTo>
                    <a:pt x="11996" y="1936902"/>
                    <a:pt x="-35958" y="2230730"/>
                    <a:pt x="38819" y="2522932"/>
                  </a:cubicBezTo>
                  <a:cubicBezTo>
                    <a:pt x="164803" y="3015488"/>
                    <a:pt x="750426" y="3475533"/>
                    <a:pt x="1261676" y="3238602"/>
                  </a:cubicBezTo>
                  <a:cubicBezTo>
                    <a:pt x="1427895" y="3161792"/>
                    <a:pt x="1529495" y="2991104"/>
                    <a:pt x="1590455" y="2824886"/>
                  </a:cubicBezTo>
                  <a:cubicBezTo>
                    <a:pt x="1624999" y="2731008"/>
                    <a:pt x="1646944" y="2632253"/>
                    <a:pt x="1668890" y="2534717"/>
                  </a:cubicBezTo>
                  <a:cubicBezTo>
                    <a:pt x="1692055" y="2431085"/>
                    <a:pt x="1707904" y="2316074"/>
                    <a:pt x="1758704" y="2222196"/>
                  </a:cubicBezTo>
                  <a:cubicBezTo>
                    <a:pt x="1816412" y="2115312"/>
                    <a:pt x="1962311" y="2083613"/>
                    <a:pt x="2072039" y="2074672"/>
                  </a:cubicBezTo>
                  <a:cubicBezTo>
                    <a:pt x="2182579" y="2065325"/>
                    <a:pt x="2294339" y="2082800"/>
                    <a:pt x="2403660" y="2095398"/>
                  </a:cubicBezTo>
                  <a:cubicBezTo>
                    <a:pt x="2582883" y="2116532"/>
                    <a:pt x="2762512" y="2115312"/>
                    <a:pt x="2942140" y="2122221"/>
                  </a:cubicBezTo>
                  <a:lnTo>
                    <a:pt x="2942140" y="2114500"/>
                  </a:lnTo>
                  <a:cubicBezTo>
                    <a:pt x="2827130" y="2110436"/>
                    <a:pt x="2712119" y="2110436"/>
                    <a:pt x="2597107" y="2104340"/>
                  </a:cubicBezTo>
                  <a:cubicBezTo>
                    <a:pt x="2439831" y="2096211"/>
                    <a:pt x="2284179" y="2064512"/>
                    <a:pt x="2126496" y="2064106"/>
                  </a:cubicBezTo>
                  <a:cubicBezTo>
                    <a:pt x="2059440" y="2064106"/>
                    <a:pt x="1993196" y="2073453"/>
                    <a:pt x="1928986" y="2092554"/>
                  </a:cubicBezTo>
                  <a:cubicBezTo>
                    <a:pt x="1861930" y="2112468"/>
                    <a:pt x="1819258" y="2144166"/>
                    <a:pt x="1770896" y="2192934"/>
                  </a:cubicBezTo>
                  <a:cubicBezTo>
                    <a:pt x="1733507" y="2230730"/>
                    <a:pt x="1720503" y="2290470"/>
                    <a:pt x="1707091" y="2339645"/>
                  </a:cubicBezTo>
                  <a:cubicBezTo>
                    <a:pt x="1686771" y="2414829"/>
                    <a:pt x="1670515" y="2491232"/>
                    <a:pt x="1653447" y="2567229"/>
                  </a:cubicBezTo>
                  <a:cubicBezTo>
                    <a:pt x="1619715" y="2716784"/>
                    <a:pt x="1579482" y="2864714"/>
                    <a:pt x="1501047" y="2997606"/>
                  </a:cubicBezTo>
                  <a:cubicBezTo>
                    <a:pt x="1417735" y="3139440"/>
                    <a:pt x="1295408" y="3232100"/>
                    <a:pt x="1136506" y="3271114"/>
                  </a:cubicBezTo>
                  <a:cubicBezTo>
                    <a:pt x="836176" y="3345078"/>
                    <a:pt x="532595" y="3204870"/>
                    <a:pt x="323706" y="2992730"/>
                  </a:cubicBezTo>
                  <a:cubicBezTo>
                    <a:pt x="213978" y="2881376"/>
                    <a:pt x="125788" y="2750109"/>
                    <a:pt x="71738" y="2602992"/>
                  </a:cubicBezTo>
                  <a:cubicBezTo>
                    <a:pt x="20124" y="2461972"/>
                    <a:pt x="5088" y="2309978"/>
                    <a:pt x="6307" y="2160422"/>
                  </a:cubicBezTo>
                  <a:cubicBezTo>
                    <a:pt x="7526" y="1993798"/>
                    <a:pt x="36787" y="1830832"/>
                    <a:pt x="64016" y="1666647"/>
                  </a:cubicBezTo>
                  <a:cubicBezTo>
                    <a:pt x="92464" y="1495959"/>
                    <a:pt x="119286" y="1324864"/>
                    <a:pt x="142451" y="1153770"/>
                  </a:cubicBezTo>
                  <a:cubicBezTo>
                    <a:pt x="152611" y="1077773"/>
                    <a:pt x="161958" y="1001776"/>
                    <a:pt x="170086" y="925779"/>
                  </a:cubicBezTo>
                  <a:cubicBezTo>
                    <a:pt x="179840" y="834339"/>
                    <a:pt x="176995" y="737210"/>
                    <a:pt x="218042" y="653491"/>
                  </a:cubicBezTo>
                  <a:cubicBezTo>
                    <a:pt x="290787" y="504343"/>
                    <a:pt x="509430" y="544576"/>
                    <a:pt x="632976" y="591719"/>
                  </a:cubicBezTo>
                  <a:cubicBezTo>
                    <a:pt x="861779" y="679501"/>
                    <a:pt x="1061728" y="887171"/>
                    <a:pt x="1323043" y="803453"/>
                  </a:cubicBezTo>
                  <a:cubicBezTo>
                    <a:pt x="1449840" y="762813"/>
                    <a:pt x="1555911" y="668528"/>
                    <a:pt x="1653040" y="580746"/>
                  </a:cubicBezTo>
                  <a:cubicBezTo>
                    <a:pt x="1704652" y="533603"/>
                    <a:pt x="1755047" y="485242"/>
                    <a:pt x="1807879" y="438912"/>
                  </a:cubicBezTo>
                  <a:cubicBezTo>
                    <a:pt x="1838764" y="411683"/>
                    <a:pt x="1874935" y="390144"/>
                    <a:pt x="1905820" y="362509"/>
                  </a:cubicBezTo>
                  <a:cubicBezTo>
                    <a:pt x="1923703" y="346253"/>
                    <a:pt x="1940771" y="328778"/>
                    <a:pt x="1957840" y="311709"/>
                  </a:cubicBezTo>
                  <a:cubicBezTo>
                    <a:pt x="1972471" y="296672"/>
                    <a:pt x="2000919" y="288951"/>
                    <a:pt x="2020426" y="278384"/>
                  </a:cubicBezTo>
                  <a:cubicBezTo>
                    <a:pt x="2028554" y="274320"/>
                    <a:pt x="2037088" y="264160"/>
                    <a:pt x="2043591" y="258064"/>
                  </a:cubicBezTo>
                  <a:cubicBezTo>
                    <a:pt x="2064316" y="237338"/>
                    <a:pt x="2089514" y="223927"/>
                    <a:pt x="2114711" y="209703"/>
                  </a:cubicBezTo>
                  <a:cubicBezTo>
                    <a:pt x="2159415" y="184506"/>
                    <a:pt x="2203712" y="162560"/>
                    <a:pt x="2251667" y="143866"/>
                  </a:cubicBezTo>
                  <a:cubicBezTo>
                    <a:pt x="2341075" y="108509"/>
                    <a:pt x="2433735" y="83312"/>
                    <a:pt x="2527612" y="62992"/>
                  </a:cubicBezTo>
                  <a:cubicBezTo>
                    <a:pt x="2663756" y="33325"/>
                    <a:pt x="2803152" y="17475"/>
                    <a:pt x="2942140" y="8128"/>
                  </a:cubicBezTo>
                  <a:lnTo>
                    <a:pt x="2942140" y="0"/>
                  </a:lnTo>
                  <a:cubicBezTo>
                    <a:pt x="2686922" y="17475"/>
                    <a:pt x="2430076" y="55271"/>
                    <a:pt x="2195178" y="158496"/>
                  </a:cubicBezTo>
                  <a:cubicBezTo>
                    <a:pt x="2135031" y="184506"/>
                    <a:pt x="2074071" y="216205"/>
                    <a:pt x="2027335" y="262941"/>
                  </a:cubicBezTo>
                  <a:close/>
                </a:path>
              </a:pathLst>
            </a:custGeom>
            <a:grpFill/>
            <a:ln w="406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FBB57B6-7926-4D14-8AD2-2F9C1EB60E8B}"/>
                </a:ext>
              </a:extLst>
            </p:cNvPr>
            <p:cNvSpPr/>
            <p:nvPr/>
          </p:nvSpPr>
          <p:spPr>
            <a:xfrm>
              <a:off x="10926501" y="2860852"/>
              <a:ext cx="1265905" cy="1948687"/>
            </a:xfrm>
            <a:custGeom>
              <a:avLst/>
              <a:gdLst>
                <a:gd name="connsiteX0" fmla="*/ 267380 w 1265905"/>
                <a:gd name="connsiteY0" fmla="*/ 492557 h 1948687"/>
                <a:gd name="connsiteX1" fmla="*/ 71902 w 1265905"/>
                <a:gd name="connsiteY1" fmla="*/ 822147 h 1948687"/>
                <a:gd name="connsiteX2" fmla="*/ 5252 w 1265905"/>
                <a:gd name="connsiteY2" fmla="*/ 1239114 h 1948687"/>
                <a:gd name="connsiteX3" fmla="*/ 175127 w 1265905"/>
                <a:gd name="connsiteY3" fmla="*/ 1562202 h 1948687"/>
                <a:gd name="connsiteX4" fmla="*/ 753841 w 1265905"/>
                <a:gd name="connsiteY4" fmla="*/ 1877162 h 1948687"/>
                <a:gd name="connsiteX5" fmla="*/ 1265905 w 1265905"/>
                <a:gd name="connsiteY5" fmla="*/ 1948688 h 1948687"/>
                <a:gd name="connsiteX6" fmla="*/ 1265905 w 1265905"/>
                <a:gd name="connsiteY6" fmla="*/ 1940560 h 1948687"/>
                <a:gd name="connsiteX7" fmla="*/ 103194 w 1265905"/>
                <a:gd name="connsiteY7" fmla="*/ 1455725 h 1948687"/>
                <a:gd name="connsiteX8" fmla="*/ 15818 w 1265905"/>
                <a:gd name="connsiteY8" fmla="*/ 1254963 h 1948687"/>
                <a:gd name="connsiteX9" fmla="*/ 34513 w 1265905"/>
                <a:gd name="connsiteY9" fmla="*/ 985113 h 1948687"/>
                <a:gd name="connsiteX10" fmla="*/ 214142 w 1265905"/>
                <a:gd name="connsiteY10" fmla="*/ 576275 h 1948687"/>
                <a:gd name="connsiteX11" fmla="*/ 954602 w 1265905"/>
                <a:gd name="connsiteY11" fmla="*/ 59334 h 1948687"/>
                <a:gd name="connsiteX12" fmla="*/ 1265498 w 1265905"/>
                <a:gd name="connsiteY12" fmla="*/ 7721 h 1948687"/>
                <a:gd name="connsiteX13" fmla="*/ 1265498 w 1265905"/>
                <a:gd name="connsiteY13" fmla="*/ 0 h 1948687"/>
                <a:gd name="connsiteX14" fmla="*/ 560801 w 1265905"/>
                <a:gd name="connsiteY14" fmla="*/ 224739 h 1948687"/>
                <a:gd name="connsiteX15" fmla="*/ 267380 w 1265905"/>
                <a:gd name="connsiteY15" fmla="*/ 492557 h 194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5905" h="1948687">
                  <a:moveTo>
                    <a:pt x="267380" y="492557"/>
                  </a:moveTo>
                  <a:cubicBezTo>
                    <a:pt x="190164" y="586435"/>
                    <a:pt x="106446" y="704291"/>
                    <a:pt x="71902" y="822147"/>
                  </a:cubicBezTo>
                  <a:cubicBezTo>
                    <a:pt x="32887" y="955040"/>
                    <a:pt x="-16287" y="1098499"/>
                    <a:pt x="5252" y="1239114"/>
                  </a:cubicBezTo>
                  <a:cubicBezTo>
                    <a:pt x="24353" y="1362253"/>
                    <a:pt x="93441" y="1470355"/>
                    <a:pt x="175127" y="1562202"/>
                  </a:cubicBezTo>
                  <a:cubicBezTo>
                    <a:pt x="325089" y="1731264"/>
                    <a:pt x="539262" y="1823923"/>
                    <a:pt x="753841" y="1877162"/>
                  </a:cubicBezTo>
                  <a:cubicBezTo>
                    <a:pt x="921278" y="1919021"/>
                    <a:pt x="1093591" y="1937309"/>
                    <a:pt x="1265905" y="1948688"/>
                  </a:cubicBezTo>
                  <a:lnTo>
                    <a:pt x="1265905" y="1940560"/>
                  </a:lnTo>
                  <a:cubicBezTo>
                    <a:pt x="835527" y="1911299"/>
                    <a:pt x="358007" y="1836115"/>
                    <a:pt x="103194" y="1455725"/>
                  </a:cubicBezTo>
                  <a:cubicBezTo>
                    <a:pt x="62148" y="1394358"/>
                    <a:pt x="30449" y="1328115"/>
                    <a:pt x="15818" y="1254963"/>
                  </a:cubicBezTo>
                  <a:cubicBezTo>
                    <a:pt x="-1657" y="1165962"/>
                    <a:pt x="14193" y="1072490"/>
                    <a:pt x="34513" y="985113"/>
                  </a:cubicBezTo>
                  <a:cubicBezTo>
                    <a:pt x="69463" y="836371"/>
                    <a:pt x="127578" y="701853"/>
                    <a:pt x="214142" y="576275"/>
                  </a:cubicBezTo>
                  <a:cubicBezTo>
                    <a:pt x="391738" y="318211"/>
                    <a:pt x="655086" y="141021"/>
                    <a:pt x="954602" y="59334"/>
                  </a:cubicBezTo>
                  <a:cubicBezTo>
                    <a:pt x="1056202" y="31699"/>
                    <a:pt x="1160647" y="15443"/>
                    <a:pt x="1265498" y="7721"/>
                  </a:cubicBezTo>
                  <a:lnTo>
                    <a:pt x="1265498" y="0"/>
                  </a:lnTo>
                  <a:cubicBezTo>
                    <a:pt x="1016782" y="18694"/>
                    <a:pt x="768471" y="84531"/>
                    <a:pt x="560801" y="224739"/>
                  </a:cubicBezTo>
                  <a:cubicBezTo>
                    <a:pt x="450666" y="299110"/>
                    <a:pt x="351911" y="390144"/>
                    <a:pt x="267380" y="492557"/>
                  </a:cubicBezTo>
                  <a:close/>
                </a:path>
              </a:pathLst>
            </a:custGeom>
            <a:grpFill/>
            <a:ln w="406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C705B57B-1260-46C8-B392-7A71346DA0E8}"/>
                </a:ext>
              </a:extLst>
            </p:cNvPr>
            <p:cNvSpPr/>
            <p:nvPr/>
          </p:nvSpPr>
          <p:spPr>
            <a:xfrm>
              <a:off x="11249152" y="2986836"/>
              <a:ext cx="943254" cy="1702815"/>
            </a:xfrm>
            <a:custGeom>
              <a:avLst/>
              <a:gdLst>
                <a:gd name="connsiteX0" fmla="*/ 339344 w 943254"/>
                <a:gd name="connsiteY0" fmla="*/ 249123 h 1702815"/>
                <a:gd name="connsiteX1" fmla="*/ 0 w 943254"/>
                <a:gd name="connsiteY1" fmla="*/ 927405 h 1702815"/>
                <a:gd name="connsiteX2" fmla="*/ 368199 w 943254"/>
                <a:gd name="connsiteY2" fmla="*/ 1513027 h 1702815"/>
                <a:gd name="connsiteX3" fmla="*/ 943255 w 943254"/>
                <a:gd name="connsiteY3" fmla="*/ 1702816 h 1702815"/>
                <a:gd name="connsiteX4" fmla="*/ 943255 w 943254"/>
                <a:gd name="connsiteY4" fmla="*/ 1693469 h 1702815"/>
                <a:gd name="connsiteX5" fmla="*/ 8941 w 943254"/>
                <a:gd name="connsiteY5" fmla="*/ 945286 h 1702815"/>
                <a:gd name="connsiteX6" fmla="*/ 332029 w 943254"/>
                <a:gd name="connsiteY6" fmla="*/ 265785 h 1702815"/>
                <a:gd name="connsiteX7" fmla="*/ 688035 w 943254"/>
                <a:gd name="connsiteY7" fmla="*/ 63398 h 1702815"/>
                <a:gd name="connsiteX8" fmla="*/ 943255 w 943254"/>
                <a:gd name="connsiteY8" fmla="*/ 7315 h 1702815"/>
                <a:gd name="connsiteX9" fmla="*/ 943255 w 943254"/>
                <a:gd name="connsiteY9" fmla="*/ 0 h 1702815"/>
                <a:gd name="connsiteX10" fmla="*/ 686003 w 943254"/>
                <a:gd name="connsiteY10" fmla="*/ 56083 h 1702815"/>
                <a:gd name="connsiteX11" fmla="*/ 339344 w 943254"/>
                <a:gd name="connsiteY11" fmla="*/ 249123 h 17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254" h="1702815">
                  <a:moveTo>
                    <a:pt x="339344" y="249123"/>
                  </a:moveTo>
                  <a:cubicBezTo>
                    <a:pt x="136144" y="414934"/>
                    <a:pt x="0" y="661619"/>
                    <a:pt x="0" y="927405"/>
                  </a:cubicBezTo>
                  <a:cubicBezTo>
                    <a:pt x="0" y="1177747"/>
                    <a:pt x="165405" y="1385011"/>
                    <a:pt x="368199" y="1513027"/>
                  </a:cubicBezTo>
                  <a:cubicBezTo>
                    <a:pt x="540512" y="1621943"/>
                    <a:pt x="741680" y="1674368"/>
                    <a:pt x="943255" y="1702816"/>
                  </a:cubicBezTo>
                  <a:lnTo>
                    <a:pt x="943255" y="1693469"/>
                  </a:lnTo>
                  <a:cubicBezTo>
                    <a:pt x="521817" y="1627226"/>
                    <a:pt x="33731" y="1428496"/>
                    <a:pt x="8941" y="945286"/>
                  </a:cubicBezTo>
                  <a:cubicBezTo>
                    <a:pt x="-4877" y="680720"/>
                    <a:pt x="138989" y="434848"/>
                    <a:pt x="332029" y="265785"/>
                  </a:cubicBezTo>
                  <a:cubicBezTo>
                    <a:pt x="435661" y="175565"/>
                    <a:pt x="557987" y="106883"/>
                    <a:pt x="688035" y="63398"/>
                  </a:cubicBezTo>
                  <a:cubicBezTo>
                    <a:pt x="770535" y="35763"/>
                    <a:pt x="856691" y="19101"/>
                    <a:pt x="943255" y="7315"/>
                  </a:cubicBezTo>
                  <a:lnTo>
                    <a:pt x="943255" y="0"/>
                  </a:lnTo>
                  <a:cubicBezTo>
                    <a:pt x="856285" y="12598"/>
                    <a:pt x="770128" y="29261"/>
                    <a:pt x="686003" y="56083"/>
                  </a:cubicBezTo>
                  <a:cubicBezTo>
                    <a:pt x="558800" y="95910"/>
                    <a:pt x="442163" y="164998"/>
                    <a:pt x="339344" y="249123"/>
                  </a:cubicBezTo>
                  <a:close/>
                </a:path>
              </a:pathLst>
            </a:custGeom>
            <a:grpFill/>
            <a:ln w="406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C4441E9-32B9-4581-B569-84D436206F9D}"/>
                </a:ext>
              </a:extLst>
            </p:cNvPr>
            <p:cNvSpPr/>
            <p:nvPr/>
          </p:nvSpPr>
          <p:spPr>
            <a:xfrm>
              <a:off x="11443134" y="3099816"/>
              <a:ext cx="748865" cy="1483766"/>
            </a:xfrm>
            <a:custGeom>
              <a:avLst/>
              <a:gdLst>
                <a:gd name="connsiteX0" fmla="*/ 229080 w 748865"/>
                <a:gd name="connsiteY0" fmla="*/ 266598 h 1483766"/>
                <a:gd name="connsiteX1" fmla="*/ 1089 w 748865"/>
                <a:gd name="connsiteY1" fmla="*/ 816864 h 1483766"/>
                <a:gd name="connsiteX2" fmla="*/ 311985 w 748865"/>
                <a:gd name="connsiteY2" fmla="*/ 1302512 h 1483766"/>
                <a:gd name="connsiteX3" fmla="*/ 748865 w 748865"/>
                <a:gd name="connsiteY3" fmla="*/ 1483766 h 1483766"/>
                <a:gd name="connsiteX4" fmla="*/ 748865 w 748865"/>
                <a:gd name="connsiteY4" fmla="*/ 1474419 h 1483766"/>
                <a:gd name="connsiteX5" fmla="*/ 8811 w 748865"/>
                <a:gd name="connsiteY5" fmla="*/ 817270 h 1483766"/>
                <a:gd name="connsiteX6" fmla="*/ 245742 w 748865"/>
                <a:gd name="connsiteY6" fmla="*/ 261722 h 1483766"/>
                <a:gd name="connsiteX7" fmla="*/ 511934 w 748865"/>
                <a:gd name="connsiteY7" fmla="*/ 76810 h 1483766"/>
                <a:gd name="connsiteX8" fmla="*/ 748865 w 748865"/>
                <a:gd name="connsiteY8" fmla="*/ 7315 h 1483766"/>
                <a:gd name="connsiteX9" fmla="*/ 748865 w 748865"/>
                <a:gd name="connsiteY9" fmla="*/ 0 h 1483766"/>
                <a:gd name="connsiteX10" fmla="*/ 507870 w 748865"/>
                <a:gd name="connsiteY10" fmla="*/ 70307 h 1483766"/>
                <a:gd name="connsiteX11" fmla="*/ 229080 w 748865"/>
                <a:gd name="connsiteY11" fmla="*/ 266598 h 148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65" h="1483766">
                  <a:moveTo>
                    <a:pt x="229080" y="266598"/>
                  </a:moveTo>
                  <a:cubicBezTo>
                    <a:pt x="86433" y="410870"/>
                    <a:pt x="-11509" y="610413"/>
                    <a:pt x="1089" y="816864"/>
                  </a:cubicBezTo>
                  <a:cubicBezTo>
                    <a:pt x="13281" y="1019251"/>
                    <a:pt x="152677" y="1190752"/>
                    <a:pt x="311985" y="1302512"/>
                  </a:cubicBezTo>
                  <a:cubicBezTo>
                    <a:pt x="441627" y="1393546"/>
                    <a:pt x="594027" y="1449629"/>
                    <a:pt x="748865" y="1483766"/>
                  </a:cubicBezTo>
                  <a:lnTo>
                    <a:pt x="748865" y="1474419"/>
                  </a:lnTo>
                  <a:cubicBezTo>
                    <a:pt x="407896" y="1394358"/>
                    <a:pt x="42542" y="1196442"/>
                    <a:pt x="8811" y="817270"/>
                  </a:cubicBezTo>
                  <a:cubicBezTo>
                    <a:pt x="-9883" y="607568"/>
                    <a:pt x="103096" y="405587"/>
                    <a:pt x="245742" y="261722"/>
                  </a:cubicBezTo>
                  <a:cubicBezTo>
                    <a:pt x="322552" y="184099"/>
                    <a:pt x="414398" y="123952"/>
                    <a:pt x="511934" y="76810"/>
                  </a:cubicBezTo>
                  <a:cubicBezTo>
                    <a:pt x="589150" y="39827"/>
                    <a:pt x="667992" y="21539"/>
                    <a:pt x="748865" y="7315"/>
                  </a:cubicBezTo>
                  <a:lnTo>
                    <a:pt x="748865" y="0"/>
                  </a:lnTo>
                  <a:cubicBezTo>
                    <a:pt x="667179" y="15037"/>
                    <a:pt x="587118" y="33731"/>
                    <a:pt x="507870" y="70307"/>
                  </a:cubicBezTo>
                  <a:cubicBezTo>
                    <a:pt x="403425" y="117043"/>
                    <a:pt x="309547" y="184912"/>
                    <a:pt x="229080" y="266598"/>
                  </a:cubicBezTo>
                  <a:close/>
                </a:path>
              </a:pathLst>
            </a:custGeom>
            <a:grpFill/>
            <a:ln w="406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4CA320A-C9FB-4948-BB06-656011546CDB}"/>
                </a:ext>
              </a:extLst>
            </p:cNvPr>
            <p:cNvSpPr/>
            <p:nvPr/>
          </p:nvSpPr>
          <p:spPr>
            <a:xfrm>
              <a:off x="11669787" y="3243275"/>
              <a:ext cx="522212" cy="1192784"/>
            </a:xfrm>
            <a:custGeom>
              <a:avLst/>
              <a:gdLst>
                <a:gd name="connsiteX0" fmla="*/ 395 w 522212"/>
                <a:gd name="connsiteY0" fmla="*/ 639674 h 1192784"/>
                <a:gd name="connsiteX1" fmla="*/ 522212 w 522212"/>
                <a:gd name="connsiteY1" fmla="*/ 1192784 h 1192784"/>
                <a:gd name="connsiteX2" fmla="*/ 522212 w 522212"/>
                <a:gd name="connsiteY2" fmla="*/ 1184656 h 1192784"/>
                <a:gd name="connsiteX3" fmla="*/ 8523 w 522212"/>
                <a:gd name="connsiteY3" fmla="*/ 639674 h 1192784"/>
                <a:gd name="connsiteX4" fmla="*/ 522212 w 522212"/>
                <a:gd name="connsiteY4" fmla="*/ 8941 h 1192784"/>
                <a:gd name="connsiteX5" fmla="*/ 522212 w 522212"/>
                <a:gd name="connsiteY5" fmla="*/ 0 h 1192784"/>
                <a:gd name="connsiteX6" fmla="*/ 395 w 522212"/>
                <a:gd name="connsiteY6" fmla="*/ 639674 h 11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12" h="1192784">
                  <a:moveTo>
                    <a:pt x="395" y="639674"/>
                  </a:moveTo>
                  <a:cubicBezTo>
                    <a:pt x="10961" y="922528"/>
                    <a:pt x="268212" y="1106221"/>
                    <a:pt x="522212" y="1192784"/>
                  </a:cubicBezTo>
                  <a:lnTo>
                    <a:pt x="522212" y="1184656"/>
                  </a:lnTo>
                  <a:cubicBezTo>
                    <a:pt x="271057" y="1098499"/>
                    <a:pt x="27217" y="919683"/>
                    <a:pt x="8523" y="639674"/>
                  </a:cubicBezTo>
                  <a:cubicBezTo>
                    <a:pt x="-12204" y="330810"/>
                    <a:pt x="247892" y="104039"/>
                    <a:pt x="522212" y="8941"/>
                  </a:cubicBezTo>
                  <a:lnTo>
                    <a:pt x="522212" y="0"/>
                  </a:lnTo>
                  <a:cubicBezTo>
                    <a:pt x="242203" y="95504"/>
                    <a:pt x="-11391" y="325120"/>
                    <a:pt x="395" y="639674"/>
                  </a:cubicBezTo>
                  <a:close/>
                </a:path>
              </a:pathLst>
            </a:custGeom>
            <a:grpFill/>
            <a:ln w="406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21997414-D18D-40E3-B3D5-F14880886532}"/>
                </a:ext>
              </a:extLst>
            </p:cNvPr>
            <p:cNvSpPr/>
            <p:nvPr/>
          </p:nvSpPr>
          <p:spPr>
            <a:xfrm>
              <a:off x="11867236" y="3403396"/>
              <a:ext cx="324763" cy="882700"/>
            </a:xfrm>
            <a:custGeom>
              <a:avLst/>
              <a:gdLst>
                <a:gd name="connsiteX0" fmla="*/ 456 w 324763"/>
                <a:gd name="connsiteY0" fmla="*/ 443382 h 882700"/>
                <a:gd name="connsiteX1" fmla="*/ 324763 w 324763"/>
                <a:gd name="connsiteY1" fmla="*/ 882701 h 882700"/>
                <a:gd name="connsiteX2" fmla="*/ 324763 w 324763"/>
                <a:gd name="connsiteY2" fmla="*/ 874166 h 882700"/>
                <a:gd name="connsiteX3" fmla="*/ 8178 w 324763"/>
                <a:gd name="connsiteY3" fmla="*/ 459232 h 882700"/>
                <a:gd name="connsiteX4" fmla="*/ 324763 w 324763"/>
                <a:gd name="connsiteY4" fmla="*/ 9347 h 882700"/>
                <a:gd name="connsiteX5" fmla="*/ 324763 w 324763"/>
                <a:gd name="connsiteY5" fmla="*/ 0 h 882700"/>
                <a:gd name="connsiteX6" fmla="*/ 456 w 324763"/>
                <a:gd name="connsiteY6" fmla="*/ 443382 h 8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63" h="882700">
                  <a:moveTo>
                    <a:pt x="456" y="443382"/>
                  </a:moveTo>
                  <a:cubicBezTo>
                    <a:pt x="-9704" y="642112"/>
                    <a:pt x="151636" y="794105"/>
                    <a:pt x="324763" y="882701"/>
                  </a:cubicBezTo>
                  <a:lnTo>
                    <a:pt x="324763" y="874166"/>
                  </a:lnTo>
                  <a:cubicBezTo>
                    <a:pt x="160578" y="789635"/>
                    <a:pt x="14680" y="648614"/>
                    <a:pt x="8178" y="459232"/>
                  </a:cubicBezTo>
                  <a:cubicBezTo>
                    <a:pt x="1268" y="256032"/>
                    <a:pt x="152450" y="101193"/>
                    <a:pt x="324763" y="9347"/>
                  </a:cubicBezTo>
                  <a:lnTo>
                    <a:pt x="324763" y="0"/>
                  </a:lnTo>
                  <a:cubicBezTo>
                    <a:pt x="153668" y="90221"/>
                    <a:pt x="11022" y="240182"/>
                    <a:pt x="456" y="443382"/>
                  </a:cubicBezTo>
                  <a:close/>
                </a:path>
              </a:pathLst>
            </a:custGeom>
            <a:grpFill/>
            <a:ln w="406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6981B0B-E005-40CC-977E-59F3FF7B405C}"/>
                </a:ext>
              </a:extLst>
            </p:cNvPr>
            <p:cNvSpPr/>
            <p:nvPr/>
          </p:nvSpPr>
          <p:spPr>
            <a:xfrm>
              <a:off x="12161433" y="3735019"/>
              <a:ext cx="30566" cy="242214"/>
            </a:xfrm>
            <a:custGeom>
              <a:avLst/>
              <a:gdLst>
                <a:gd name="connsiteX0" fmla="*/ 30566 w 30566"/>
                <a:gd name="connsiteY0" fmla="*/ 242215 h 242214"/>
                <a:gd name="connsiteX1" fmla="*/ 30566 w 30566"/>
                <a:gd name="connsiteY1" fmla="*/ 220269 h 242214"/>
                <a:gd name="connsiteX2" fmla="*/ 8214 w 30566"/>
                <a:gd name="connsiteY2" fmla="*/ 123139 h 242214"/>
                <a:gd name="connsiteX3" fmla="*/ 30566 w 30566"/>
                <a:gd name="connsiteY3" fmla="*/ 14224 h 242214"/>
                <a:gd name="connsiteX4" fmla="*/ 30566 w 30566"/>
                <a:gd name="connsiteY4" fmla="*/ 0 h 242214"/>
                <a:gd name="connsiteX5" fmla="*/ 86 w 30566"/>
                <a:gd name="connsiteY5" fmla="*/ 123139 h 242214"/>
                <a:gd name="connsiteX6" fmla="*/ 30566 w 30566"/>
                <a:gd name="connsiteY6" fmla="*/ 242215 h 2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6" h="242214">
                  <a:moveTo>
                    <a:pt x="30566" y="242215"/>
                  </a:moveTo>
                  <a:lnTo>
                    <a:pt x="30566" y="220269"/>
                  </a:lnTo>
                  <a:cubicBezTo>
                    <a:pt x="17562" y="190602"/>
                    <a:pt x="9434" y="158496"/>
                    <a:pt x="8214" y="123139"/>
                  </a:cubicBezTo>
                  <a:cubicBezTo>
                    <a:pt x="6995" y="84531"/>
                    <a:pt x="15530" y="47955"/>
                    <a:pt x="30566" y="14224"/>
                  </a:cubicBezTo>
                  <a:lnTo>
                    <a:pt x="30566" y="0"/>
                  </a:lnTo>
                  <a:cubicBezTo>
                    <a:pt x="12685" y="37389"/>
                    <a:pt x="1711" y="78435"/>
                    <a:pt x="86" y="123139"/>
                  </a:cubicBezTo>
                  <a:cubicBezTo>
                    <a:pt x="-1133" y="166624"/>
                    <a:pt x="10653" y="206045"/>
                    <a:pt x="30566" y="242215"/>
                  </a:cubicBezTo>
                  <a:close/>
                </a:path>
              </a:pathLst>
            </a:custGeom>
            <a:grpFill/>
            <a:ln w="406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0B71104-23A4-44DA-BBF7-5B756D9F8E61}"/>
                </a:ext>
              </a:extLst>
            </p:cNvPr>
            <p:cNvSpPr/>
            <p:nvPr/>
          </p:nvSpPr>
          <p:spPr>
            <a:xfrm>
              <a:off x="79292" y="3742537"/>
              <a:ext cx="8386425" cy="2734462"/>
            </a:xfrm>
            <a:custGeom>
              <a:avLst/>
              <a:gdLst>
                <a:gd name="connsiteX0" fmla="*/ 7310685 w 8386425"/>
                <a:gd name="connsiteY0" fmla="*/ 1911503 h 2734462"/>
                <a:gd name="connsiteX1" fmla="*/ 6933139 w 8386425"/>
                <a:gd name="connsiteY1" fmla="*/ 1696111 h 2734462"/>
                <a:gd name="connsiteX2" fmla="*/ 6721405 w 8386425"/>
                <a:gd name="connsiteY2" fmla="*/ 1626210 h 2734462"/>
                <a:gd name="connsiteX3" fmla="*/ 6508451 w 8386425"/>
                <a:gd name="connsiteY3" fmla="*/ 1592479 h 2734462"/>
                <a:gd name="connsiteX4" fmla="*/ 6028493 w 8386425"/>
                <a:gd name="connsiteY4" fmla="*/ 1564031 h 2734462"/>
                <a:gd name="connsiteX5" fmla="*/ 5538375 w 8386425"/>
                <a:gd name="connsiteY5" fmla="*/ 1518514 h 2734462"/>
                <a:gd name="connsiteX6" fmla="*/ 5067763 w 8386425"/>
                <a:gd name="connsiteY6" fmla="*/ 1350671 h 2734462"/>
                <a:gd name="connsiteX7" fmla="*/ 4641450 w 8386425"/>
                <a:gd name="connsiteY7" fmla="*/ 1119023 h 2734462"/>
                <a:gd name="connsiteX8" fmla="*/ 4233018 w 8386425"/>
                <a:gd name="connsiteY8" fmla="*/ 874776 h 2734462"/>
                <a:gd name="connsiteX9" fmla="*/ 4056640 w 8386425"/>
                <a:gd name="connsiteY9" fmla="*/ 731317 h 2734462"/>
                <a:gd name="connsiteX10" fmla="*/ 3991210 w 8386425"/>
                <a:gd name="connsiteY10" fmla="*/ 646379 h 2734462"/>
                <a:gd name="connsiteX11" fmla="*/ 3925373 w 8386425"/>
                <a:gd name="connsiteY11" fmla="*/ 572821 h 2734462"/>
                <a:gd name="connsiteX12" fmla="*/ 3699821 w 8386425"/>
                <a:gd name="connsiteY12" fmla="*/ 191618 h 2734462"/>
                <a:gd name="connsiteX13" fmla="*/ 3482397 w 8386425"/>
                <a:gd name="connsiteY13" fmla="*/ 1422 h 2734462"/>
                <a:gd name="connsiteX14" fmla="*/ 3338125 w 8386425"/>
                <a:gd name="connsiteY14" fmla="*/ 57099 h 2734462"/>
                <a:gd name="connsiteX15" fmla="*/ 3260502 w 8386425"/>
                <a:gd name="connsiteY15" fmla="*/ 100990 h 2734462"/>
                <a:gd name="connsiteX16" fmla="*/ 3188163 w 8386425"/>
                <a:gd name="connsiteY16" fmla="*/ 142850 h 2734462"/>
                <a:gd name="connsiteX17" fmla="*/ 3089002 w 8386425"/>
                <a:gd name="connsiteY17" fmla="*/ 208686 h 2734462"/>
                <a:gd name="connsiteX18" fmla="*/ 3004470 w 8386425"/>
                <a:gd name="connsiteY18" fmla="*/ 272085 h 2734462"/>
                <a:gd name="connsiteX19" fmla="*/ 2845568 w 8386425"/>
                <a:gd name="connsiteY19" fmla="*/ 406603 h 2734462"/>
                <a:gd name="connsiteX20" fmla="*/ 2543206 w 8386425"/>
                <a:gd name="connsiteY20" fmla="*/ 704088 h 2734462"/>
                <a:gd name="connsiteX21" fmla="*/ 1900688 w 8386425"/>
                <a:gd name="connsiteY21" fmla="*/ 1246632 h 2734462"/>
                <a:gd name="connsiteX22" fmla="*/ 1460150 w 8386425"/>
                <a:gd name="connsiteY22" fmla="*/ 1407567 h 2734462"/>
                <a:gd name="connsiteX23" fmla="*/ 1407725 w 8386425"/>
                <a:gd name="connsiteY23" fmla="*/ 1431951 h 2734462"/>
                <a:gd name="connsiteX24" fmla="*/ 1289056 w 8386425"/>
                <a:gd name="connsiteY24" fmla="*/ 1452271 h 2734462"/>
                <a:gd name="connsiteX25" fmla="*/ 1041152 w 8386425"/>
                <a:gd name="connsiteY25" fmla="*/ 1506322 h 2734462"/>
                <a:gd name="connsiteX26" fmla="*/ 558755 w 8386425"/>
                <a:gd name="connsiteY26" fmla="*/ 1623365 h 2734462"/>
                <a:gd name="connsiteX27" fmla="*/ 153981 w 8386425"/>
                <a:gd name="connsiteY27" fmla="*/ 1785925 h 2734462"/>
                <a:gd name="connsiteX28" fmla="*/ 15805 w 8386425"/>
                <a:gd name="connsiteY28" fmla="*/ 1907032 h 2734462"/>
                <a:gd name="connsiteX29" fmla="*/ 40189 w 8386425"/>
                <a:gd name="connsiteY29" fmla="*/ 2018792 h 2734462"/>
                <a:gd name="connsiteX30" fmla="*/ 360838 w 8386425"/>
                <a:gd name="connsiteY30" fmla="*/ 2223618 h 2734462"/>
                <a:gd name="connsiteX31" fmla="*/ 930611 w 8386425"/>
                <a:gd name="connsiteY31" fmla="*/ 2347570 h 2734462"/>
                <a:gd name="connsiteX32" fmla="*/ 1636934 w 8386425"/>
                <a:gd name="connsiteY32" fmla="*/ 2346351 h 2734462"/>
                <a:gd name="connsiteX33" fmla="*/ 2246128 w 8386425"/>
                <a:gd name="connsiteY33" fmla="*/ 2473554 h 2734462"/>
                <a:gd name="connsiteX34" fmla="*/ 2650496 w 8386425"/>
                <a:gd name="connsiteY34" fmla="*/ 2734463 h 2734462"/>
                <a:gd name="connsiteX35" fmla="*/ 2662282 w 8386425"/>
                <a:gd name="connsiteY35" fmla="*/ 2734463 h 2734462"/>
                <a:gd name="connsiteX36" fmla="*/ 2056746 w 8386425"/>
                <a:gd name="connsiteY36" fmla="*/ 2394306 h 2734462"/>
                <a:gd name="connsiteX37" fmla="*/ 1133811 w 8386425"/>
                <a:gd name="connsiteY37" fmla="*/ 2345944 h 2734462"/>
                <a:gd name="connsiteX38" fmla="*/ 230384 w 8386425"/>
                <a:gd name="connsiteY38" fmla="*/ 2153311 h 2734462"/>
                <a:gd name="connsiteX39" fmla="*/ 57664 w 8386425"/>
                <a:gd name="connsiteY39" fmla="*/ 2024888 h 2734462"/>
                <a:gd name="connsiteX40" fmla="*/ 9302 w 8386425"/>
                <a:gd name="connsiteY40" fmla="*/ 1937512 h 2734462"/>
                <a:gd name="connsiteX41" fmla="*/ 57664 w 8386425"/>
                <a:gd name="connsiteY41" fmla="*/ 1872895 h 2734462"/>
                <a:gd name="connsiteX42" fmla="*/ 171862 w 8386425"/>
                <a:gd name="connsiteY42" fmla="*/ 1781861 h 2734462"/>
                <a:gd name="connsiteX43" fmla="*/ 615651 w 8386425"/>
                <a:gd name="connsiteY43" fmla="*/ 1615643 h 2734462"/>
                <a:gd name="connsiteX44" fmla="*/ 1099267 w 8386425"/>
                <a:gd name="connsiteY44" fmla="*/ 1499819 h 2734462"/>
                <a:gd name="connsiteX45" fmla="*/ 1329290 w 8386425"/>
                <a:gd name="connsiteY45" fmla="*/ 1451864 h 2734462"/>
                <a:gd name="connsiteX46" fmla="*/ 1437392 w 8386425"/>
                <a:gd name="connsiteY46" fmla="*/ 1432357 h 2734462"/>
                <a:gd name="connsiteX47" fmla="*/ 1447146 w 8386425"/>
                <a:gd name="connsiteY47" fmla="*/ 1423823 h 2734462"/>
                <a:gd name="connsiteX48" fmla="*/ 1518266 w 8386425"/>
                <a:gd name="connsiteY48" fmla="*/ 1402283 h 2734462"/>
                <a:gd name="connsiteX49" fmla="*/ 2236374 w 8386425"/>
                <a:gd name="connsiteY49" fmla="*/ 1008888 h 2734462"/>
                <a:gd name="connsiteX50" fmla="*/ 2837846 w 8386425"/>
                <a:gd name="connsiteY50" fmla="*/ 422859 h 2734462"/>
                <a:gd name="connsiteX51" fmla="*/ 3007722 w 8386425"/>
                <a:gd name="connsiteY51" fmla="*/ 278181 h 2734462"/>
                <a:gd name="connsiteX52" fmla="*/ 3092253 w 8386425"/>
                <a:gd name="connsiteY52" fmla="*/ 214782 h 2734462"/>
                <a:gd name="connsiteX53" fmla="*/ 3182474 w 8386425"/>
                <a:gd name="connsiteY53" fmla="*/ 158699 h 2734462"/>
                <a:gd name="connsiteX54" fmla="*/ 3341376 w 8386425"/>
                <a:gd name="connsiteY54" fmla="*/ 63602 h 2734462"/>
                <a:gd name="connsiteX55" fmla="*/ 3541731 w 8386425"/>
                <a:gd name="connsiteY55" fmla="*/ 14427 h 2734462"/>
                <a:gd name="connsiteX56" fmla="*/ 3692099 w 8386425"/>
                <a:gd name="connsiteY56" fmla="*/ 195275 h 2734462"/>
                <a:gd name="connsiteX57" fmla="*/ 3798170 w 8386425"/>
                <a:gd name="connsiteY57" fmla="*/ 392786 h 2734462"/>
                <a:gd name="connsiteX58" fmla="*/ 3897738 w 8386425"/>
                <a:gd name="connsiteY58" fmla="*/ 551282 h 2734462"/>
                <a:gd name="connsiteX59" fmla="*/ 3965200 w 8386425"/>
                <a:gd name="connsiteY59" fmla="*/ 628904 h 2734462"/>
                <a:gd name="connsiteX60" fmla="*/ 4024534 w 8386425"/>
                <a:gd name="connsiteY60" fmla="*/ 710997 h 2734462"/>
                <a:gd name="connsiteX61" fmla="*/ 4363472 w 8386425"/>
                <a:gd name="connsiteY61" fmla="*/ 966623 h 2734462"/>
                <a:gd name="connsiteX62" fmla="*/ 4788567 w 8386425"/>
                <a:gd name="connsiteY62" fmla="*/ 1212088 h 2734462"/>
                <a:gd name="connsiteX63" fmla="*/ 5648103 w 8386425"/>
                <a:gd name="connsiteY63" fmla="*/ 1543711 h 2734462"/>
                <a:gd name="connsiteX64" fmla="*/ 6597859 w 8386425"/>
                <a:gd name="connsiteY64" fmla="*/ 1612799 h 2734462"/>
                <a:gd name="connsiteX65" fmla="*/ 6734410 w 8386425"/>
                <a:gd name="connsiteY65" fmla="*/ 1639215 h 2734462"/>
                <a:gd name="connsiteX66" fmla="*/ 6859175 w 8386425"/>
                <a:gd name="connsiteY66" fmla="*/ 1684325 h 2734462"/>
                <a:gd name="connsiteX67" fmla="*/ 7107485 w 8386425"/>
                <a:gd name="connsiteY67" fmla="*/ 1785925 h 2734462"/>
                <a:gd name="connsiteX68" fmla="*/ 7572813 w 8386425"/>
                <a:gd name="connsiteY68" fmla="*/ 2113890 h 2734462"/>
                <a:gd name="connsiteX69" fmla="*/ 8373421 w 8386425"/>
                <a:gd name="connsiteY69" fmla="*/ 2734056 h 2734462"/>
                <a:gd name="connsiteX70" fmla="*/ 8386426 w 8386425"/>
                <a:gd name="connsiteY70" fmla="*/ 2734056 h 2734462"/>
                <a:gd name="connsiteX71" fmla="*/ 7723587 w 8386425"/>
                <a:gd name="connsiteY71" fmla="*/ 2217928 h 2734462"/>
                <a:gd name="connsiteX72" fmla="*/ 7310685 w 8386425"/>
                <a:gd name="connsiteY72" fmla="*/ 1911503 h 27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386425" h="2734462">
                  <a:moveTo>
                    <a:pt x="7310685" y="1911503"/>
                  </a:moveTo>
                  <a:cubicBezTo>
                    <a:pt x="7191203" y="1828191"/>
                    <a:pt x="7072128" y="1743253"/>
                    <a:pt x="6933139" y="1696111"/>
                  </a:cubicBezTo>
                  <a:cubicBezTo>
                    <a:pt x="6862426" y="1672133"/>
                    <a:pt x="6791712" y="1651407"/>
                    <a:pt x="6721405" y="1626210"/>
                  </a:cubicBezTo>
                  <a:cubicBezTo>
                    <a:pt x="6655568" y="1602639"/>
                    <a:pt x="6577133" y="1600607"/>
                    <a:pt x="6508451" y="1592479"/>
                  </a:cubicBezTo>
                  <a:cubicBezTo>
                    <a:pt x="6349143" y="1573378"/>
                    <a:pt x="6188615" y="1570127"/>
                    <a:pt x="6028493" y="1564031"/>
                  </a:cubicBezTo>
                  <a:cubicBezTo>
                    <a:pt x="5864307" y="1557935"/>
                    <a:pt x="5700122" y="1548181"/>
                    <a:pt x="5538375" y="1518514"/>
                  </a:cubicBezTo>
                  <a:cubicBezTo>
                    <a:pt x="5371751" y="1488034"/>
                    <a:pt x="5219351" y="1424635"/>
                    <a:pt x="5067763" y="1350671"/>
                  </a:cubicBezTo>
                  <a:cubicBezTo>
                    <a:pt x="4922679" y="1279551"/>
                    <a:pt x="4781658" y="1199896"/>
                    <a:pt x="4641450" y="1119023"/>
                  </a:cubicBezTo>
                  <a:cubicBezTo>
                    <a:pt x="4504493" y="1039775"/>
                    <a:pt x="4363879" y="963778"/>
                    <a:pt x="4233018" y="874776"/>
                  </a:cubicBezTo>
                  <a:cubicBezTo>
                    <a:pt x="4170432" y="832104"/>
                    <a:pt x="4111504" y="784149"/>
                    <a:pt x="4056640" y="731317"/>
                  </a:cubicBezTo>
                  <a:cubicBezTo>
                    <a:pt x="4029005" y="704901"/>
                    <a:pt x="4011936" y="678079"/>
                    <a:pt x="3991210" y="646379"/>
                  </a:cubicBezTo>
                  <a:cubicBezTo>
                    <a:pt x="3973328" y="619151"/>
                    <a:pt x="3946099" y="597611"/>
                    <a:pt x="3925373" y="572821"/>
                  </a:cubicBezTo>
                  <a:cubicBezTo>
                    <a:pt x="3829869" y="459842"/>
                    <a:pt x="3772566" y="319227"/>
                    <a:pt x="3699821" y="191618"/>
                  </a:cubicBezTo>
                  <a:cubicBezTo>
                    <a:pt x="3654304" y="111963"/>
                    <a:pt x="3592938" y="-14834"/>
                    <a:pt x="3482397" y="1422"/>
                  </a:cubicBezTo>
                  <a:cubicBezTo>
                    <a:pt x="3430378" y="9144"/>
                    <a:pt x="3384048" y="31902"/>
                    <a:pt x="3338125" y="57099"/>
                  </a:cubicBezTo>
                  <a:cubicBezTo>
                    <a:pt x="3312115" y="71323"/>
                    <a:pt x="3286512" y="86766"/>
                    <a:pt x="3260502" y="100990"/>
                  </a:cubicBezTo>
                  <a:cubicBezTo>
                    <a:pt x="3236118" y="114402"/>
                    <a:pt x="3207670" y="122936"/>
                    <a:pt x="3188163" y="142850"/>
                  </a:cubicBezTo>
                  <a:cubicBezTo>
                    <a:pt x="3160528" y="170891"/>
                    <a:pt x="3121514" y="186334"/>
                    <a:pt x="3089002" y="208686"/>
                  </a:cubicBezTo>
                  <a:cubicBezTo>
                    <a:pt x="3059741" y="228194"/>
                    <a:pt x="3032512" y="250952"/>
                    <a:pt x="3004470" y="272085"/>
                  </a:cubicBezTo>
                  <a:cubicBezTo>
                    <a:pt x="2948794" y="313944"/>
                    <a:pt x="2896774" y="359461"/>
                    <a:pt x="2845568" y="406603"/>
                  </a:cubicBezTo>
                  <a:cubicBezTo>
                    <a:pt x="2741530" y="502107"/>
                    <a:pt x="2642368" y="603301"/>
                    <a:pt x="2543206" y="704088"/>
                  </a:cubicBezTo>
                  <a:cubicBezTo>
                    <a:pt x="2345696" y="904037"/>
                    <a:pt x="2144122" y="1103173"/>
                    <a:pt x="1900688" y="1246632"/>
                  </a:cubicBezTo>
                  <a:cubicBezTo>
                    <a:pt x="1761699" y="1328725"/>
                    <a:pt x="1617427" y="1375461"/>
                    <a:pt x="1460150" y="1407567"/>
                  </a:cubicBezTo>
                  <a:cubicBezTo>
                    <a:pt x="1440237" y="1411631"/>
                    <a:pt x="1430890" y="1428699"/>
                    <a:pt x="1407725" y="1431951"/>
                  </a:cubicBezTo>
                  <a:cubicBezTo>
                    <a:pt x="1367898" y="1437640"/>
                    <a:pt x="1328477" y="1444955"/>
                    <a:pt x="1289056" y="1452271"/>
                  </a:cubicBezTo>
                  <a:cubicBezTo>
                    <a:pt x="1206150" y="1467714"/>
                    <a:pt x="1123651" y="1486815"/>
                    <a:pt x="1041152" y="1506322"/>
                  </a:cubicBezTo>
                  <a:cubicBezTo>
                    <a:pt x="880218" y="1544930"/>
                    <a:pt x="718470" y="1579880"/>
                    <a:pt x="558755" y="1623365"/>
                  </a:cubicBezTo>
                  <a:cubicBezTo>
                    <a:pt x="414890" y="1662379"/>
                    <a:pt x="276714" y="1698143"/>
                    <a:pt x="153981" y="1785925"/>
                  </a:cubicBezTo>
                  <a:cubicBezTo>
                    <a:pt x="105619" y="1820469"/>
                    <a:pt x="51568" y="1859077"/>
                    <a:pt x="15805" y="1907032"/>
                  </a:cubicBezTo>
                  <a:cubicBezTo>
                    <a:pt x="-17926" y="1952143"/>
                    <a:pt x="8083" y="1985467"/>
                    <a:pt x="40189" y="2018792"/>
                  </a:cubicBezTo>
                  <a:cubicBezTo>
                    <a:pt x="129190" y="2111858"/>
                    <a:pt x="242170" y="2176475"/>
                    <a:pt x="360838" y="2223618"/>
                  </a:cubicBezTo>
                  <a:cubicBezTo>
                    <a:pt x="540467" y="2295551"/>
                    <a:pt x="738384" y="2333346"/>
                    <a:pt x="930611" y="2347570"/>
                  </a:cubicBezTo>
                  <a:cubicBezTo>
                    <a:pt x="1165917" y="2365045"/>
                    <a:pt x="1401629" y="2344725"/>
                    <a:pt x="1636934" y="2346351"/>
                  </a:cubicBezTo>
                  <a:cubicBezTo>
                    <a:pt x="1849482" y="2347570"/>
                    <a:pt x="2051462" y="2386584"/>
                    <a:pt x="2246128" y="2473554"/>
                  </a:cubicBezTo>
                  <a:cubicBezTo>
                    <a:pt x="2393245" y="2539391"/>
                    <a:pt x="2528170" y="2629611"/>
                    <a:pt x="2650496" y="2734463"/>
                  </a:cubicBezTo>
                  <a:lnTo>
                    <a:pt x="2662282" y="2734463"/>
                  </a:lnTo>
                  <a:cubicBezTo>
                    <a:pt x="2485091" y="2582063"/>
                    <a:pt x="2281891" y="2462175"/>
                    <a:pt x="2056746" y="2394306"/>
                  </a:cubicBezTo>
                  <a:cubicBezTo>
                    <a:pt x="1758042" y="2304491"/>
                    <a:pt x="1440643" y="2345944"/>
                    <a:pt x="1133811" y="2345944"/>
                  </a:cubicBezTo>
                  <a:cubicBezTo>
                    <a:pt x="829824" y="2345944"/>
                    <a:pt x="501046" y="2302866"/>
                    <a:pt x="230384" y="2153311"/>
                  </a:cubicBezTo>
                  <a:cubicBezTo>
                    <a:pt x="167392" y="2118360"/>
                    <a:pt x="109683" y="2074469"/>
                    <a:pt x="57664" y="2024888"/>
                  </a:cubicBezTo>
                  <a:cubicBezTo>
                    <a:pt x="34906" y="2003349"/>
                    <a:pt x="3206" y="1973275"/>
                    <a:pt x="9302" y="1937512"/>
                  </a:cubicBezTo>
                  <a:cubicBezTo>
                    <a:pt x="13773" y="1911096"/>
                    <a:pt x="38970" y="1889151"/>
                    <a:pt x="57664" y="1872895"/>
                  </a:cubicBezTo>
                  <a:cubicBezTo>
                    <a:pt x="94646" y="1841195"/>
                    <a:pt x="132442" y="1810309"/>
                    <a:pt x="171862" y="1781861"/>
                  </a:cubicBezTo>
                  <a:cubicBezTo>
                    <a:pt x="301504" y="1689202"/>
                    <a:pt x="464064" y="1655471"/>
                    <a:pt x="615651" y="1615643"/>
                  </a:cubicBezTo>
                  <a:cubicBezTo>
                    <a:pt x="775773" y="1573784"/>
                    <a:pt x="938333" y="1538021"/>
                    <a:pt x="1099267" y="1499819"/>
                  </a:cubicBezTo>
                  <a:cubicBezTo>
                    <a:pt x="1175670" y="1481938"/>
                    <a:pt x="1252074" y="1465682"/>
                    <a:pt x="1329290" y="1451864"/>
                  </a:cubicBezTo>
                  <a:cubicBezTo>
                    <a:pt x="1363427" y="1445768"/>
                    <a:pt x="1405286" y="1445768"/>
                    <a:pt x="1437392" y="1432357"/>
                  </a:cubicBezTo>
                  <a:cubicBezTo>
                    <a:pt x="1441050" y="1430731"/>
                    <a:pt x="1445520" y="1425448"/>
                    <a:pt x="1447146" y="1423823"/>
                  </a:cubicBezTo>
                  <a:cubicBezTo>
                    <a:pt x="1465027" y="1407567"/>
                    <a:pt x="1495507" y="1407160"/>
                    <a:pt x="1518266" y="1402283"/>
                  </a:cubicBezTo>
                  <a:cubicBezTo>
                    <a:pt x="1793805" y="1341730"/>
                    <a:pt x="2025046" y="1192581"/>
                    <a:pt x="2236374" y="1008888"/>
                  </a:cubicBezTo>
                  <a:cubicBezTo>
                    <a:pt x="2447702" y="825195"/>
                    <a:pt x="2633427" y="613867"/>
                    <a:pt x="2837846" y="422859"/>
                  </a:cubicBezTo>
                  <a:cubicBezTo>
                    <a:pt x="2892304" y="372059"/>
                    <a:pt x="2947574" y="321666"/>
                    <a:pt x="3007722" y="278181"/>
                  </a:cubicBezTo>
                  <a:cubicBezTo>
                    <a:pt x="3036170" y="257454"/>
                    <a:pt x="3063805" y="235102"/>
                    <a:pt x="3092253" y="214782"/>
                  </a:cubicBezTo>
                  <a:cubicBezTo>
                    <a:pt x="3120701" y="194462"/>
                    <a:pt x="3157683" y="183083"/>
                    <a:pt x="3182474" y="158699"/>
                  </a:cubicBezTo>
                  <a:cubicBezTo>
                    <a:pt x="3223520" y="117246"/>
                    <a:pt x="3290576" y="91643"/>
                    <a:pt x="3341376" y="63602"/>
                  </a:cubicBezTo>
                  <a:cubicBezTo>
                    <a:pt x="3401523" y="29870"/>
                    <a:pt x="3471424" y="-5893"/>
                    <a:pt x="3541731" y="14427"/>
                  </a:cubicBezTo>
                  <a:cubicBezTo>
                    <a:pt x="3611226" y="34341"/>
                    <a:pt x="3657962" y="137160"/>
                    <a:pt x="3692099" y="195275"/>
                  </a:cubicBezTo>
                  <a:cubicBezTo>
                    <a:pt x="3729894" y="259893"/>
                    <a:pt x="3762813" y="326949"/>
                    <a:pt x="3798170" y="392786"/>
                  </a:cubicBezTo>
                  <a:cubicBezTo>
                    <a:pt x="3827837" y="447650"/>
                    <a:pt x="3859536" y="502107"/>
                    <a:pt x="3897738" y="551282"/>
                  </a:cubicBezTo>
                  <a:cubicBezTo>
                    <a:pt x="3918870" y="578511"/>
                    <a:pt x="3941222" y="604114"/>
                    <a:pt x="3965200" y="628904"/>
                  </a:cubicBezTo>
                  <a:cubicBezTo>
                    <a:pt x="3988771" y="652882"/>
                    <a:pt x="4000557" y="685800"/>
                    <a:pt x="4024534" y="710997"/>
                  </a:cubicBezTo>
                  <a:cubicBezTo>
                    <a:pt x="4122883" y="814223"/>
                    <a:pt x="4241552" y="894283"/>
                    <a:pt x="4363472" y="966623"/>
                  </a:cubicBezTo>
                  <a:cubicBezTo>
                    <a:pt x="4504493" y="1049935"/>
                    <a:pt x="4645920" y="1132027"/>
                    <a:pt x="4788567" y="1212088"/>
                  </a:cubicBezTo>
                  <a:cubicBezTo>
                    <a:pt x="5060855" y="1364488"/>
                    <a:pt x="5335581" y="1503883"/>
                    <a:pt x="5648103" y="1543711"/>
                  </a:cubicBezTo>
                  <a:cubicBezTo>
                    <a:pt x="5963469" y="1584351"/>
                    <a:pt x="6282493" y="1572159"/>
                    <a:pt x="6597859" y="1612799"/>
                  </a:cubicBezTo>
                  <a:cubicBezTo>
                    <a:pt x="6644189" y="1618895"/>
                    <a:pt x="6690112" y="1623771"/>
                    <a:pt x="6734410" y="1639215"/>
                  </a:cubicBezTo>
                  <a:cubicBezTo>
                    <a:pt x="6776269" y="1654251"/>
                    <a:pt x="6816503" y="1671727"/>
                    <a:pt x="6859175" y="1684325"/>
                  </a:cubicBezTo>
                  <a:cubicBezTo>
                    <a:pt x="6946957" y="1710335"/>
                    <a:pt x="7027831" y="1739189"/>
                    <a:pt x="7107485" y="1785925"/>
                  </a:cubicBezTo>
                  <a:cubicBezTo>
                    <a:pt x="7270858" y="1880616"/>
                    <a:pt x="7421632" y="2000911"/>
                    <a:pt x="7572813" y="2113890"/>
                  </a:cubicBezTo>
                  <a:cubicBezTo>
                    <a:pt x="7843069" y="2315871"/>
                    <a:pt x="8108042" y="2525573"/>
                    <a:pt x="8373421" y="2734056"/>
                  </a:cubicBezTo>
                  <a:lnTo>
                    <a:pt x="8386426" y="2734056"/>
                  </a:lnTo>
                  <a:cubicBezTo>
                    <a:pt x="8166157" y="2561336"/>
                    <a:pt x="7946295" y="2387803"/>
                    <a:pt x="7723587" y="2217928"/>
                  </a:cubicBezTo>
                  <a:cubicBezTo>
                    <a:pt x="7588256" y="2114296"/>
                    <a:pt x="7451706" y="2009851"/>
                    <a:pt x="7310685" y="1911503"/>
                  </a:cubicBezTo>
                  <a:close/>
                </a:path>
              </a:pathLst>
            </a:custGeom>
            <a:grpFill/>
            <a:ln w="406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451A835-FD29-4EBC-93EE-9E846DE1913D}"/>
                </a:ext>
              </a:extLst>
            </p:cNvPr>
            <p:cNvSpPr/>
            <p:nvPr/>
          </p:nvSpPr>
          <p:spPr>
            <a:xfrm>
              <a:off x="698052" y="4138467"/>
              <a:ext cx="7538049" cy="2338532"/>
            </a:xfrm>
            <a:custGeom>
              <a:avLst/>
              <a:gdLst>
                <a:gd name="connsiteX0" fmla="*/ 6451336 w 7538049"/>
                <a:gd name="connsiteY0" fmla="*/ 1586692 h 2338532"/>
                <a:gd name="connsiteX1" fmla="*/ 6034370 w 7538049"/>
                <a:gd name="connsiteY1" fmla="*/ 1405032 h 2338532"/>
                <a:gd name="connsiteX2" fmla="*/ 5560914 w 7538049"/>
                <a:gd name="connsiteY2" fmla="*/ 1345697 h 2338532"/>
                <a:gd name="connsiteX3" fmla="*/ 5033000 w 7538049"/>
                <a:gd name="connsiteY3" fmla="*/ 1316436 h 2338532"/>
                <a:gd name="connsiteX4" fmla="*/ 4111285 w 7538049"/>
                <a:gd name="connsiteY4" fmla="*/ 950270 h 2338532"/>
                <a:gd name="connsiteX5" fmla="*/ 3687816 w 7538049"/>
                <a:gd name="connsiteY5" fmla="*/ 703585 h 2338532"/>
                <a:gd name="connsiteX6" fmla="*/ 3281823 w 7538049"/>
                <a:gd name="connsiteY6" fmla="*/ 423982 h 2338532"/>
                <a:gd name="connsiteX7" fmla="*/ 3216392 w 7538049"/>
                <a:gd name="connsiteY7" fmla="*/ 361803 h 2338532"/>
                <a:gd name="connsiteX8" fmla="*/ 3143240 w 7538049"/>
                <a:gd name="connsiteY8" fmla="*/ 307752 h 2338532"/>
                <a:gd name="connsiteX9" fmla="*/ 3009128 w 7538049"/>
                <a:gd name="connsiteY9" fmla="*/ 170795 h 2338532"/>
                <a:gd name="connsiteX10" fmla="*/ 2730338 w 7538049"/>
                <a:gd name="connsiteY10" fmla="*/ 4984 h 2338532"/>
                <a:gd name="connsiteX11" fmla="*/ 2382053 w 7538049"/>
                <a:gd name="connsiteY11" fmla="*/ 117150 h 2338532"/>
                <a:gd name="connsiteX12" fmla="*/ 2055714 w 7538049"/>
                <a:gd name="connsiteY12" fmla="*/ 400817 h 2338532"/>
                <a:gd name="connsiteX13" fmla="*/ 1399784 w 7538049"/>
                <a:gd name="connsiteY13" fmla="*/ 1001476 h 2338532"/>
                <a:gd name="connsiteX14" fmla="*/ 955183 w 7538049"/>
                <a:gd name="connsiteY14" fmla="*/ 1205489 h 2338532"/>
                <a:gd name="connsiteX15" fmla="*/ 490668 w 7538049"/>
                <a:gd name="connsiteY15" fmla="*/ 1309528 h 2338532"/>
                <a:gd name="connsiteX16" fmla="*/ 109871 w 7538049"/>
                <a:gd name="connsiteY16" fmla="*/ 1420881 h 2338532"/>
                <a:gd name="connsiteX17" fmla="*/ 6239 w 7538049"/>
                <a:gd name="connsiteY17" fmla="*/ 1528171 h 2338532"/>
                <a:gd name="connsiteX18" fmla="*/ 46472 w 7538049"/>
                <a:gd name="connsiteY18" fmla="*/ 1630584 h 2338532"/>
                <a:gd name="connsiteX19" fmla="*/ 205375 w 7538049"/>
                <a:gd name="connsiteY19" fmla="*/ 1704548 h 2338532"/>
                <a:gd name="connsiteX20" fmla="*/ 428895 w 7538049"/>
                <a:gd name="connsiteY20" fmla="*/ 1746814 h 2338532"/>
                <a:gd name="connsiteX21" fmla="*/ 926735 w 7538049"/>
                <a:gd name="connsiteY21" fmla="*/ 1733809 h 2338532"/>
                <a:gd name="connsiteX22" fmla="*/ 1430264 w 7538049"/>
                <a:gd name="connsiteY22" fmla="*/ 1803304 h 2338532"/>
                <a:gd name="connsiteX23" fmla="*/ 1835445 w 7538049"/>
                <a:gd name="connsiteY23" fmla="*/ 2007723 h 2338532"/>
                <a:gd name="connsiteX24" fmla="*/ 2239407 w 7538049"/>
                <a:gd name="connsiteY24" fmla="*/ 2338533 h 2338532"/>
                <a:gd name="connsiteX25" fmla="*/ 2250380 w 7538049"/>
                <a:gd name="connsiteY25" fmla="*/ 2338533 h 2338532"/>
                <a:gd name="connsiteX26" fmla="*/ 1658255 w 7538049"/>
                <a:gd name="connsiteY26" fmla="*/ 1895963 h 2338532"/>
                <a:gd name="connsiteX27" fmla="*/ 1243320 w 7538049"/>
                <a:gd name="connsiteY27" fmla="*/ 1743563 h 2338532"/>
                <a:gd name="connsiteX28" fmla="*/ 767426 w 7538049"/>
                <a:gd name="connsiteY28" fmla="*/ 1732184 h 2338532"/>
                <a:gd name="connsiteX29" fmla="*/ 263084 w 7538049"/>
                <a:gd name="connsiteY29" fmla="*/ 1711457 h 2338532"/>
                <a:gd name="connsiteX30" fmla="*/ 41189 w 7538049"/>
                <a:gd name="connsiteY30" fmla="*/ 1614328 h 2338532"/>
                <a:gd name="connsiteX31" fmla="*/ 153356 w 7538049"/>
                <a:gd name="connsiteY31" fmla="*/ 1405844 h 2338532"/>
                <a:gd name="connsiteX32" fmla="*/ 341925 w 7538049"/>
                <a:gd name="connsiteY32" fmla="*/ 1351387 h 2338532"/>
                <a:gd name="connsiteX33" fmla="*/ 582920 w 7538049"/>
                <a:gd name="connsiteY33" fmla="*/ 1292459 h 2338532"/>
                <a:gd name="connsiteX34" fmla="*/ 1054344 w 7538049"/>
                <a:gd name="connsiteY34" fmla="*/ 1183544 h 2338532"/>
                <a:gd name="connsiteX35" fmla="*/ 1447740 w 7538049"/>
                <a:gd name="connsiteY35" fmla="*/ 977905 h 2338532"/>
                <a:gd name="connsiteX36" fmla="*/ 1765544 w 7538049"/>
                <a:gd name="connsiteY36" fmla="*/ 705211 h 2338532"/>
                <a:gd name="connsiteX37" fmla="*/ 2431634 w 7538049"/>
                <a:gd name="connsiteY37" fmla="*/ 94392 h 2338532"/>
                <a:gd name="connsiteX38" fmla="*/ 2857948 w 7538049"/>
                <a:gd name="connsiteY38" fmla="*/ 61067 h 2338532"/>
                <a:gd name="connsiteX39" fmla="*/ 3137957 w 7538049"/>
                <a:gd name="connsiteY39" fmla="*/ 313441 h 2338532"/>
                <a:gd name="connsiteX40" fmla="*/ 3276133 w 7538049"/>
                <a:gd name="connsiteY40" fmla="*/ 429672 h 2338532"/>
                <a:gd name="connsiteX41" fmla="*/ 3459826 w 7538049"/>
                <a:gd name="connsiteY41" fmla="*/ 573131 h 2338532"/>
                <a:gd name="connsiteX42" fmla="*/ 3871509 w 7538049"/>
                <a:gd name="connsiteY42" fmla="*/ 818190 h 2338532"/>
                <a:gd name="connsiteX43" fmla="*/ 4721292 w 7538049"/>
                <a:gd name="connsiteY43" fmla="*/ 1248568 h 2338532"/>
                <a:gd name="connsiteX44" fmla="*/ 5188652 w 7538049"/>
                <a:gd name="connsiteY44" fmla="*/ 1340820 h 2338532"/>
                <a:gd name="connsiteX45" fmla="*/ 5705186 w 7538049"/>
                <a:gd name="connsiteY45" fmla="*/ 1367236 h 2338532"/>
                <a:gd name="connsiteX46" fmla="*/ 6190428 w 7538049"/>
                <a:gd name="connsiteY46" fmla="*/ 1460302 h 2338532"/>
                <a:gd name="connsiteX47" fmla="*/ 6632184 w 7538049"/>
                <a:gd name="connsiteY47" fmla="*/ 1713896 h 2338532"/>
                <a:gd name="connsiteX48" fmla="*/ 7035740 w 7538049"/>
                <a:gd name="connsiteY48" fmla="*/ 1994312 h 2338532"/>
                <a:gd name="connsiteX49" fmla="*/ 7441327 w 7538049"/>
                <a:gd name="connsiteY49" fmla="*/ 2277166 h 2338532"/>
                <a:gd name="connsiteX50" fmla="*/ 7523420 w 7538049"/>
                <a:gd name="connsiteY50" fmla="*/ 2338533 h 2338532"/>
                <a:gd name="connsiteX51" fmla="*/ 7538050 w 7538049"/>
                <a:gd name="connsiteY51" fmla="*/ 2338533 h 2338532"/>
                <a:gd name="connsiteX52" fmla="*/ 6869116 w 7538049"/>
                <a:gd name="connsiteY52" fmla="*/ 1865483 h 2338532"/>
                <a:gd name="connsiteX53" fmla="*/ 6451336 w 7538049"/>
                <a:gd name="connsiteY53" fmla="*/ 1586692 h 233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38049" h="2338532">
                  <a:moveTo>
                    <a:pt x="6451336" y="1586692"/>
                  </a:moveTo>
                  <a:cubicBezTo>
                    <a:pt x="6320476" y="1503787"/>
                    <a:pt x="6185551" y="1440795"/>
                    <a:pt x="6034370" y="1405032"/>
                  </a:cubicBezTo>
                  <a:cubicBezTo>
                    <a:pt x="5881564" y="1368862"/>
                    <a:pt x="5717378" y="1357889"/>
                    <a:pt x="5560914" y="1345697"/>
                  </a:cubicBezTo>
                  <a:cubicBezTo>
                    <a:pt x="5384943" y="1331880"/>
                    <a:pt x="5207752" y="1342446"/>
                    <a:pt x="5033000" y="1316436"/>
                  </a:cubicBezTo>
                  <a:cubicBezTo>
                    <a:pt x="4700972" y="1266856"/>
                    <a:pt x="4398610" y="1117300"/>
                    <a:pt x="4111285" y="950270"/>
                  </a:cubicBezTo>
                  <a:cubicBezTo>
                    <a:pt x="3969858" y="868177"/>
                    <a:pt x="3829244" y="785272"/>
                    <a:pt x="3687816" y="703585"/>
                  </a:cubicBezTo>
                  <a:cubicBezTo>
                    <a:pt x="3547608" y="622712"/>
                    <a:pt x="3397240" y="539806"/>
                    <a:pt x="3281823" y="423982"/>
                  </a:cubicBezTo>
                  <a:cubicBezTo>
                    <a:pt x="3261096" y="402849"/>
                    <a:pt x="3241183" y="378059"/>
                    <a:pt x="3216392" y="361803"/>
                  </a:cubicBezTo>
                  <a:cubicBezTo>
                    <a:pt x="3189570" y="344328"/>
                    <a:pt x="3166405" y="330510"/>
                    <a:pt x="3143240" y="307752"/>
                  </a:cubicBezTo>
                  <a:cubicBezTo>
                    <a:pt x="3098130" y="262641"/>
                    <a:pt x="3055052" y="215499"/>
                    <a:pt x="3009128" y="170795"/>
                  </a:cubicBezTo>
                  <a:cubicBezTo>
                    <a:pt x="2930287" y="93985"/>
                    <a:pt x="2840472" y="26116"/>
                    <a:pt x="2730338" y="4984"/>
                  </a:cubicBezTo>
                  <a:cubicBezTo>
                    <a:pt x="2603948" y="-18994"/>
                    <a:pt x="2482434" y="47656"/>
                    <a:pt x="2382053" y="117150"/>
                  </a:cubicBezTo>
                  <a:cubicBezTo>
                    <a:pt x="2263384" y="199243"/>
                    <a:pt x="2158127" y="299624"/>
                    <a:pt x="2055714" y="400817"/>
                  </a:cubicBezTo>
                  <a:cubicBezTo>
                    <a:pt x="1844386" y="609300"/>
                    <a:pt x="1646469" y="833227"/>
                    <a:pt x="1399784" y="1001476"/>
                  </a:cubicBezTo>
                  <a:cubicBezTo>
                    <a:pt x="1268111" y="1091291"/>
                    <a:pt x="1108396" y="1164036"/>
                    <a:pt x="955183" y="1205489"/>
                  </a:cubicBezTo>
                  <a:cubicBezTo>
                    <a:pt x="801564" y="1247348"/>
                    <a:pt x="644287" y="1267262"/>
                    <a:pt x="490668" y="1309528"/>
                  </a:cubicBezTo>
                  <a:cubicBezTo>
                    <a:pt x="363058" y="1344884"/>
                    <a:pt x="225695" y="1351387"/>
                    <a:pt x="109871" y="1420881"/>
                  </a:cubicBezTo>
                  <a:cubicBezTo>
                    <a:pt x="66386" y="1446891"/>
                    <a:pt x="31436" y="1484280"/>
                    <a:pt x="6239" y="1528171"/>
                  </a:cubicBezTo>
                  <a:cubicBezTo>
                    <a:pt x="-14894" y="1564747"/>
                    <a:pt x="22495" y="1608232"/>
                    <a:pt x="46472" y="1630584"/>
                  </a:cubicBezTo>
                  <a:cubicBezTo>
                    <a:pt x="88738" y="1670004"/>
                    <a:pt x="151730" y="1687480"/>
                    <a:pt x="205375" y="1704548"/>
                  </a:cubicBezTo>
                  <a:cubicBezTo>
                    <a:pt x="277714" y="1727307"/>
                    <a:pt x="353711" y="1738686"/>
                    <a:pt x="428895" y="1746814"/>
                  </a:cubicBezTo>
                  <a:cubicBezTo>
                    <a:pt x="592268" y="1764289"/>
                    <a:pt x="762549" y="1738686"/>
                    <a:pt x="926735" y="1733809"/>
                  </a:cubicBezTo>
                  <a:cubicBezTo>
                    <a:pt x="1098642" y="1728932"/>
                    <a:pt x="1268111" y="1743563"/>
                    <a:pt x="1430264" y="1803304"/>
                  </a:cubicBezTo>
                  <a:cubicBezTo>
                    <a:pt x="1572504" y="1855729"/>
                    <a:pt x="1707836" y="1926036"/>
                    <a:pt x="1835445" y="2007723"/>
                  </a:cubicBezTo>
                  <a:cubicBezTo>
                    <a:pt x="1982156" y="2102008"/>
                    <a:pt x="2116674" y="2214581"/>
                    <a:pt x="2239407" y="2338533"/>
                  </a:cubicBezTo>
                  <a:lnTo>
                    <a:pt x="2250380" y="2338533"/>
                  </a:lnTo>
                  <a:cubicBezTo>
                    <a:pt x="2076034" y="2162155"/>
                    <a:pt x="1878524" y="2010974"/>
                    <a:pt x="1658255" y="1895963"/>
                  </a:cubicBezTo>
                  <a:cubicBezTo>
                    <a:pt x="1527394" y="1827688"/>
                    <a:pt x="1388405" y="1769979"/>
                    <a:pt x="1243320" y="1743563"/>
                  </a:cubicBezTo>
                  <a:cubicBezTo>
                    <a:pt x="1086856" y="1715115"/>
                    <a:pt x="925516" y="1724056"/>
                    <a:pt x="767426" y="1732184"/>
                  </a:cubicBezTo>
                  <a:cubicBezTo>
                    <a:pt x="597144" y="1741124"/>
                    <a:pt x="430927" y="1749659"/>
                    <a:pt x="263084" y="1711457"/>
                  </a:cubicBezTo>
                  <a:cubicBezTo>
                    <a:pt x="185868" y="1693982"/>
                    <a:pt x="100117" y="1669598"/>
                    <a:pt x="41189" y="1614328"/>
                  </a:cubicBezTo>
                  <a:cubicBezTo>
                    <a:pt x="-46187" y="1532235"/>
                    <a:pt x="85487" y="1439982"/>
                    <a:pt x="153356" y="1405844"/>
                  </a:cubicBezTo>
                  <a:cubicBezTo>
                    <a:pt x="211877" y="1376584"/>
                    <a:pt x="278120" y="1362360"/>
                    <a:pt x="341925" y="1351387"/>
                  </a:cubicBezTo>
                  <a:cubicBezTo>
                    <a:pt x="423612" y="1337163"/>
                    <a:pt x="502860" y="1313592"/>
                    <a:pt x="582920" y="1292459"/>
                  </a:cubicBezTo>
                  <a:cubicBezTo>
                    <a:pt x="738572" y="1251006"/>
                    <a:pt x="902757" y="1242472"/>
                    <a:pt x="1054344" y="1183544"/>
                  </a:cubicBezTo>
                  <a:cubicBezTo>
                    <a:pt x="1192927" y="1129492"/>
                    <a:pt x="1326226" y="1064062"/>
                    <a:pt x="1447740" y="977905"/>
                  </a:cubicBezTo>
                  <a:cubicBezTo>
                    <a:pt x="1561532" y="897032"/>
                    <a:pt x="1665570" y="802747"/>
                    <a:pt x="1765544" y="705211"/>
                  </a:cubicBezTo>
                  <a:cubicBezTo>
                    <a:pt x="1980124" y="496321"/>
                    <a:pt x="2177228" y="257358"/>
                    <a:pt x="2431634" y="94392"/>
                  </a:cubicBezTo>
                  <a:cubicBezTo>
                    <a:pt x="2568184" y="7016"/>
                    <a:pt x="2713269" y="-20213"/>
                    <a:pt x="2857948" y="61067"/>
                  </a:cubicBezTo>
                  <a:cubicBezTo>
                    <a:pt x="2967269" y="122840"/>
                    <a:pt x="3050581" y="225252"/>
                    <a:pt x="3137957" y="313441"/>
                  </a:cubicBezTo>
                  <a:cubicBezTo>
                    <a:pt x="3181442" y="357739"/>
                    <a:pt x="3232648" y="385780"/>
                    <a:pt x="3276133" y="429672"/>
                  </a:cubicBezTo>
                  <a:cubicBezTo>
                    <a:pt x="3331810" y="485348"/>
                    <a:pt x="3394396" y="529646"/>
                    <a:pt x="3459826" y="573131"/>
                  </a:cubicBezTo>
                  <a:cubicBezTo>
                    <a:pt x="3592719" y="662132"/>
                    <a:pt x="3733740" y="737723"/>
                    <a:pt x="3871509" y="818190"/>
                  </a:cubicBezTo>
                  <a:cubicBezTo>
                    <a:pt x="4147048" y="979124"/>
                    <a:pt x="4417304" y="1147780"/>
                    <a:pt x="4721292" y="1248568"/>
                  </a:cubicBezTo>
                  <a:cubicBezTo>
                    <a:pt x="4872472" y="1298961"/>
                    <a:pt x="5029749" y="1331473"/>
                    <a:pt x="5188652" y="1340820"/>
                  </a:cubicBezTo>
                  <a:cubicBezTo>
                    <a:pt x="5361372" y="1350980"/>
                    <a:pt x="5532872" y="1348136"/>
                    <a:pt x="5705186" y="1367236"/>
                  </a:cubicBezTo>
                  <a:cubicBezTo>
                    <a:pt x="5870184" y="1385524"/>
                    <a:pt x="6033557" y="1402593"/>
                    <a:pt x="6190428" y="1460302"/>
                  </a:cubicBezTo>
                  <a:cubicBezTo>
                    <a:pt x="6350143" y="1519230"/>
                    <a:pt x="6490351" y="1621643"/>
                    <a:pt x="6632184" y="1713896"/>
                  </a:cubicBezTo>
                  <a:cubicBezTo>
                    <a:pt x="6769954" y="1802897"/>
                    <a:pt x="6902034" y="1899620"/>
                    <a:pt x="7035740" y="1994312"/>
                  </a:cubicBezTo>
                  <a:cubicBezTo>
                    <a:pt x="7169852" y="2089409"/>
                    <a:pt x="7309653" y="2178817"/>
                    <a:pt x="7441327" y="2277166"/>
                  </a:cubicBezTo>
                  <a:cubicBezTo>
                    <a:pt x="7468556" y="2297486"/>
                    <a:pt x="7496191" y="2318213"/>
                    <a:pt x="7523420" y="2338533"/>
                  </a:cubicBezTo>
                  <a:lnTo>
                    <a:pt x="7538050" y="2338533"/>
                  </a:lnTo>
                  <a:cubicBezTo>
                    <a:pt x="7321439" y="2172721"/>
                    <a:pt x="7091010" y="2023572"/>
                    <a:pt x="6869116" y="1865483"/>
                  </a:cubicBezTo>
                  <a:cubicBezTo>
                    <a:pt x="6732565" y="1768760"/>
                    <a:pt x="6592764" y="1676507"/>
                    <a:pt x="6451336" y="1586692"/>
                  </a:cubicBezTo>
                  <a:close/>
                </a:path>
              </a:pathLst>
            </a:custGeom>
            <a:grpFill/>
            <a:ln w="406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2DE36EE-E53B-4AC2-AB6E-B64DCA7E88FB}"/>
                </a:ext>
              </a:extLst>
            </p:cNvPr>
            <p:cNvSpPr/>
            <p:nvPr/>
          </p:nvSpPr>
          <p:spPr>
            <a:xfrm>
              <a:off x="9442982" y="4155284"/>
              <a:ext cx="1209818" cy="1740867"/>
            </a:xfrm>
            <a:custGeom>
              <a:avLst/>
              <a:gdLst>
                <a:gd name="connsiteX0" fmla="*/ 755218 w 1209818"/>
                <a:gd name="connsiteY0" fmla="*/ 117402 h 1740867"/>
                <a:gd name="connsiteX1" fmla="*/ 535357 w 1209818"/>
                <a:gd name="connsiteY1" fmla="*/ 1172 h 1740867"/>
                <a:gd name="connsiteX2" fmla="*/ 315901 w 1209818"/>
                <a:gd name="connsiteY2" fmla="*/ 73917 h 1740867"/>
                <a:gd name="connsiteX3" fmla="*/ 65558 w 1209818"/>
                <a:gd name="connsiteY3" fmla="*/ 500637 h 1740867"/>
                <a:gd name="connsiteX4" fmla="*/ 7849 w 1209818"/>
                <a:gd name="connsiteY4" fmla="*/ 1040336 h 1740867"/>
                <a:gd name="connsiteX5" fmla="*/ 841782 w 1209818"/>
                <a:gd name="connsiteY5" fmla="*/ 1728778 h 1740867"/>
                <a:gd name="connsiteX6" fmla="*/ 1097408 w 1209818"/>
                <a:gd name="connsiteY6" fmla="*/ 1567437 h 1740867"/>
                <a:gd name="connsiteX7" fmla="*/ 1141298 w 1209818"/>
                <a:gd name="connsiteY7" fmla="*/ 1483719 h 1740867"/>
                <a:gd name="connsiteX8" fmla="*/ 1187222 w 1209818"/>
                <a:gd name="connsiteY8" fmla="*/ 1396343 h 1740867"/>
                <a:gd name="connsiteX9" fmla="*/ 1207136 w 1209818"/>
                <a:gd name="connsiteY9" fmla="*/ 1228093 h 1740867"/>
                <a:gd name="connsiteX10" fmla="*/ 1086841 w 1209818"/>
                <a:gd name="connsiteY10" fmla="*/ 553876 h 1740867"/>
                <a:gd name="connsiteX11" fmla="*/ 755218 w 1209818"/>
                <a:gd name="connsiteY11" fmla="*/ 117402 h 1740867"/>
                <a:gd name="connsiteX12" fmla="*/ 1196569 w 1209818"/>
                <a:gd name="connsiteY12" fmla="*/ 1027332 h 1740867"/>
                <a:gd name="connsiteX13" fmla="*/ 1200226 w 1209818"/>
                <a:gd name="connsiteY13" fmla="*/ 1198832 h 1740867"/>
                <a:gd name="connsiteX14" fmla="*/ 1170153 w 1209818"/>
                <a:gd name="connsiteY14" fmla="*/ 1409348 h 1740867"/>
                <a:gd name="connsiteX15" fmla="*/ 1109193 w 1209818"/>
                <a:gd name="connsiteY15" fmla="*/ 1532080 h 1740867"/>
                <a:gd name="connsiteX16" fmla="*/ 1029945 w 1209818"/>
                <a:gd name="connsiteY16" fmla="*/ 1622301 h 1740867"/>
                <a:gd name="connsiteX17" fmla="*/ 851536 w 1209818"/>
                <a:gd name="connsiteY17" fmla="*/ 1717399 h 1740867"/>
                <a:gd name="connsiteX18" fmla="*/ 473177 w 1209818"/>
                <a:gd name="connsiteY18" fmla="*/ 1665380 h 1740867"/>
                <a:gd name="connsiteX19" fmla="*/ 15977 w 1209818"/>
                <a:gd name="connsiteY19" fmla="*/ 1039930 h 1740867"/>
                <a:gd name="connsiteX20" fmla="*/ 133021 w 1209818"/>
                <a:gd name="connsiteY20" fmla="*/ 345392 h 1740867"/>
                <a:gd name="connsiteX21" fmla="*/ 321590 w 1209818"/>
                <a:gd name="connsiteY21" fmla="*/ 79607 h 1740867"/>
                <a:gd name="connsiteX22" fmla="*/ 482525 w 1209818"/>
                <a:gd name="connsiteY22" fmla="*/ 7674 h 1740867"/>
                <a:gd name="connsiteX23" fmla="*/ 681254 w 1209818"/>
                <a:gd name="connsiteY23" fmla="*/ 74324 h 1740867"/>
                <a:gd name="connsiteX24" fmla="*/ 1121385 w 1209818"/>
                <a:gd name="connsiteY24" fmla="*/ 662791 h 1740867"/>
                <a:gd name="connsiteX25" fmla="*/ 1196569 w 1209818"/>
                <a:gd name="connsiteY25" fmla="*/ 1027332 h 174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9818" h="1740867">
                  <a:moveTo>
                    <a:pt x="755218" y="117402"/>
                  </a:moveTo>
                  <a:cubicBezTo>
                    <a:pt x="693446" y="68634"/>
                    <a:pt x="615417" y="7268"/>
                    <a:pt x="535357" y="1172"/>
                  </a:cubicBezTo>
                  <a:cubicBezTo>
                    <a:pt x="445949" y="-5737"/>
                    <a:pt x="384176" y="17834"/>
                    <a:pt x="315901" y="73917"/>
                  </a:cubicBezTo>
                  <a:cubicBezTo>
                    <a:pt x="187885" y="179175"/>
                    <a:pt x="114326" y="345799"/>
                    <a:pt x="65558" y="500637"/>
                  </a:cubicBezTo>
                  <a:cubicBezTo>
                    <a:pt x="11506" y="672544"/>
                    <a:pt x="-14096" y="860708"/>
                    <a:pt x="7849" y="1040336"/>
                  </a:cubicBezTo>
                  <a:cubicBezTo>
                    <a:pt x="48082" y="1413818"/>
                    <a:pt x="447981" y="1816154"/>
                    <a:pt x="841782" y="1728778"/>
                  </a:cubicBezTo>
                  <a:cubicBezTo>
                    <a:pt x="942976" y="1706426"/>
                    <a:pt x="1029538" y="1643840"/>
                    <a:pt x="1097408" y="1567437"/>
                  </a:cubicBezTo>
                  <a:cubicBezTo>
                    <a:pt x="1118134" y="1544272"/>
                    <a:pt x="1127481" y="1511760"/>
                    <a:pt x="1141298" y="1483719"/>
                  </a:cubicBezTo>
                  <a:cubicBezTo>
                    <a:pt x="1153490" y="1458116"/>
                    <a:pt x="1182752" y="1423572"/>
                    <a:pt x="1187222" y="1396343"/>
                  </a:cubicBezTo>
                  <a:cubicBezTo>
                    <a:pt x="1196976" y="1340666"/>
                    <a:pt x="1203478" y="1284583"/>
                    <a:pt x="1207136" y="1228093"/>
                  </a:cubicBezTo>
                  <a:cubicBezTo>
                    <a:pt x="1221360" y="998071"/>
                    <a:pt x="1178688" y="764391"/>
                    <a:pt x="1086841" y="553876"/>
                  </a:cubicBezTo>
                  <a:cubicBezTo>
                    <a:pt x="1012470" y="383594"/>
                    <a:pt x="899897" y="232007"/>
                    <a:pt x="755218" y="117402"/>
                  </a:cubicBezTo>
                  <a:close/>
                  <a:moveTo>
                    <a:pt x="1196569" y="1027332"/>
                  </a:moveTo>
                  <a:cubicBezTo>
                    <a:pt x="1201040" y="1084228"/>
                    <a:pt x="1201853" y="1141530"/>
                    <a:pt x="1200226" y="1198832"/>
                  </a:cubicBezTo>
                  <a:cubicBezTo>
                    <a:pt x="1198194" y="1262231"/>
                    <a:pt x="1201446" y="1353671"/>
                    <a:pt x="1170153" y="1409348"/>
                  </a:cubicBezTo>
                  <a:cubicBezTo>
                    <a:pt x="1147801" y="1449175"/>
                    <a:pt x="1128294" y="1490628"/>
                    <a:pt x="1109193" y="1532080"/>
                  </a:cubicBezTo>
                  <a:cubicBezTo>
                    <a:pt x="1092530" y="1568250"/>
                    <a:pt x="1059613" y="1596698"/>
                    <a:pt x="1029945" y="1622301"/>
                  </a:cubicBezTo>
                  <a:cubicBezTo>
                    <a:pt x="978333" y="1667412"/>
                    <a:pt x="916966" y="1698704"/>
                    <a:pt x="851536" y="1717399"/>
                  </a:cubicBezTo>
                  <a:cubicBezTo>
                    <a:pt x="724333" y="1753162"/>
                    <a:pt x="589001" y="1722276"/>
                    <a:pt x="473177" y="1665380"/>
                  </a:cubicBezTo>
                  <a:cubicBezTo>
                    <a:pt x="239497" y="1550368"/>
                    <a:pt x="44425" y="1302871"/>
                    <a:pt x="15977" y="1039930"/>
                  </a:cubicBezTo>
                  <a:cubicBezTo>
                    <a:pt x="-12471" y="806250"/>
                    <a:pt x="36704" y="558346"/>
                    <a:pt x="133021" y="345392"/>
                  </a:cubicBezTo>
                  <a:cubicBezTo>
                    <a:pt x="178130" y="245824"/>
                    <a:pt x="238685" y="151133"/>
                    <a:pt x="321590" y="79607"/>
                  </a:cubicBezTo>
                  <a:cubicBezTo>
                    <a:pt x="368326" y="38967"/>
                    <a:pt x="419938" y="10925"/>
                    <a:pt x="482525" y="7674"/>
                  </a:cubicBezTo>
                  <a:cubicBezTo>
                    <a:pt x="560553" y="3610"/>
                    <a:pt x="617449" y="33277"/>
                    <a:pt x="681254" y="74324"/>
                  </a:cubicBezTo>
                  <a:cubicBezTo>
                    <a:pt x="893394" y="209248"/>
                    <a:pt x="1038886" y="428298"/>
                    <a:pt x="1121385" y="662791"/>
                  </a:cubicBezTo>
                  <a:cubicBezTo>
                    <a:pt x="1162432" y="780240"/>
                    <a:pt x="1186409" y="903380"/>
                    <a:pt x="1196569" y="1027332"/>
                  </a:cubicBezTo>
                  <a:close/>
                </a:path>
              </a:pathLst>
            </a:custGeom>
            <a:grpFill/>
            <a:ln w="406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C396E8A-01FA-475D-964D-D0A1952A9EDE}"/>
                </a:ext>
              </a:extLst>
            </p:cNvPr>
            <p:cNvSpPr/>
            <p:nvPr/>
          </p:nvSpPr>
          <p:spPr>
            <a:xfrm>
              <a:off x="2083083" y="4406343"/>
              <a:ext cx="5893328" cy="2070656"/>
            </a:xfrm>
            <a:custGeom>
              <a:avLst/>
              <a:gdLst>
                <a:gd name="connsiteX0" fmla="*/ 4783045 w 5893328"/>
                <a:gd name="connsiteY0" fmla="*/ 1359863 h 2070656"/>
                <a:gd name="connsiteX1" fmla="*/ 4318529 w 5893328"/>
                <a:gd name="connsiteY1" fmla="*/ 1250948 h 2070656"/>
                <a:gd name="connsiteX2" fmla="*/ 3816625 w 5893328"/>
                <a:gd name="connsiteY2" fmla="*/ 1221281 h 2070656"/>
                <a:gd name="connsiteX3" fmla="*/ 3323662 w 5893328"/>
                <a:gd name="connsiteY3" fmla="*/ 1123339 h 2070656"/>
                <a:gd name="connsiteX4" fmla="*/ 2860366 w 5893328"/>
                <a:gd name="connsiteY4" fmla="*/ 902257 h 2070656"/>
                <a:gd name="connsiteX5" fmla="*/ 2422673 w 5893328"/>
                <a:gd name="connsiteY5" fmla="*/ 655572 h 2070656"/>
                <a:gd name="connsiteX6" fmla="*/ 1566795 w 5893328"/>
                <a:gd name="connsiteY6" fmla="*/ 130503 h 2070656"/>
                <a:gd name="connsiteX7" fmla="*/ 1186404 w 5893328"/>
                <a:gd name="connsiteY7" fmla="*/ 4113 h 2070656"/>
                <a:gd name="connsiteX8" fmla="*/ 820644 w 5893328"/>
                <a:gd name="connsiteY8" fmla="*/ 205687 h 2070656"/>
                <a:gd name="connsiteX9" fmla="*/ 655646 w 5893328"/>
                <a:gd name="connsiteY9" fmla="*/ 373124 h 2070656"/>
                <a:gd name="connsiteX10" fmla="*/ 478862 w 5893328"/>
                <a:gd name="connsiteY10" fmla="*/ 547469 h 2070656"/>
                <a:gd name="connsiteX11" fmla="*/ 145208 w 5893328"/>
                <a:gd name="connsiteY11" fmla="*/ 891691 h 2070656"/>
                <a:gd name="connsiteX12" fmla="*/ 11096 w 5893328"/>
                <a:gd name="connsiteY12" fmla="*/ 1199335 h 2070656"/>
                <a:gd name="connsiteX13" fmla="*/ 261438 w 5893328"/>
                <a:gd name="connsiteY13" fmla="*/ 1416759 h 2070656"/>
                <a:gd name="connsiteX14" fmla="*/ 1022625 w 5893328"/>
                <a:gd name="connsiteY14" fmla="*/ 2070251 h 2070656"/>
                <a:gd name="connsiteX15" fmla="*/ 1034004 w 5893328"/>
                <a:gd name="connsiteY15" fmla="*/ 2070251 h 2070656"/>
                <a:gd name="connsiteX16" fmla="*/ 463419 w 5893328"/>
                <a:gd name="connsiteY16" fmla="*/ 1556155 h 2070656"/>
                <a:gd name="connsiteX17" fmla="*/ 96440 w 5893328"/>
                <a:gd name="connsiteY17" fmla="*/ 1289556 h 2070656"/>
                <a:gd name="connsiteX18" fmla="*/ 9876 w 5893328"/>
                <a:gd name="connsiteY18" fmla="*/ 1111553 h 2070656"/>
                <a:gd name="connsiteX19" fmla="*/ 68804 w 5893328"/>
                <a:gd name="connsiteY19" fmla="*/ 1004263 h 2070656"/>
                <a:gd name="connsiteX20" fmla="*/ 163089 w 5893328"/>
                <a:gd name="connsiteY20" fmla="*/ 882749 h 2070656"/>
                <a:gd name="connsiteX21" fmla="*/ 497963 w 5893328"/>
                <a:gd name="connsiteY21" fmla="*/ 540155 h 2070656"/>
                <a:gd name="connsiteX22" fmla="*/ 840558 w 5893328"/>
                <a:gd name="connsiteY22" fmla="*/ 199591 h 2070656"/>
                <a:gd name="connsiteX23" fmla="*/ 1304667 w 5893328"/>
                <a:gd name="connsiteY23" fmla="*/ 14273 h 2070656"/>
                <a:gd name="connsiteX24" fmla="*/ 1527780 w 5893328"/>
                <a:gd name="connsiteY24" fmla="*/ 117905 h 2070656"/>
                <a:gd name="connsiteX25" fmla="*/ 1746424 w 5893328"/>
                <a:gd name="connsiteY25" fmla="*/ 249579 h 2070656"/>
                <a:gd name="connsiteX26" fmla="*/ 2610430 w 5893328"/>
                <a:gd name="connsiteY26" fmla="*/ 773428 h 2070656"/>
                <a:gd name="connsiteX27" fmla="*/ 3482971 w 5893328"/>
                <a:gd name="connsiteY27" fmla="*/ 1180235 h 2070656"/>
                <a:gd name="connsiteX28" fmla="*/ 4475806 w 5893328"/>
                <a:gd name="connsiteY28" fmla="*/ 1281428 h 2070656"/>
                <a:gd name="connsiteX29" fmla="*/ 4956171 w 5893328"/>
                <a:gd name="connsiteY29" fmla="*/ 1460244 h 2070656"/>
                <a:gd name="connsiteX30" fmla="*/ 5379640 w 5893328"/>
                <a:gd name="connsiteY30" fmla="*/ 1721559 h 2070656"/>
                <a:gd name="connsiteX31" fmla="*/ 5879918 w 5893328"/>
                <a:gd name="connsiteY31" fmla="*/ 2070657 h 2070656"/>
                <a:gd name="connsiteX32" fmla="*/ 5893329 w 5893328"/>
                <a:gd name="connsiteY32" fmla="*/ 2070657 h 2070656"/>
                <a:gd name="connsiteX33" fmla="*/ 5200011 w 5893328"/>
                <a:gd name="connsiteY33" fmla="*/ 1596388 h 2070656"/>
                <a:gd name="connsiteX34" fmla="*/ 4783045 w 5893328"/>
                <a:gd name="connsiteY34" fmla="*/ 1359863 h 207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93328" h="2070656">
                  <a:moveTo>
                    <a:pt x="4783045" y="1359863"/>
                  </a:moveTo>
                  <a:cubicBezTo>
                    <a:pt x="4635115" y="1299309"/>
                    <a:pt x="4477025" y="1267611"/>
                    <a:pt x="4318529" y="1250948"/>
                  </a:cubicBezTo>
                  <a:cubicBezTo>
                    <a:pt x="4151905" y="1233473"/>
                    <a:pt x="3984062" y="1232253"/>
                    <a:pt x="3816625" y="1221281"/>
                  </a:cubicBezTo>
                  <a:cubicBezTo>
                    <a:pt x="3646750" y="1210308"/>
                    <a:pt x="3484190" y="1179421"/>
                    <a:pt x="3323662" y="1123339"/>
                  </a:cubicBezTo>
                  <a:cubicBezTo>
                    <a:pt x="3161915" y="1067255"/>
                    <a:pt x="3010734" y="983131"/>
                    <a:pt x="2860366" y="902257"/>
                  </a:cubicBezTo>
                  <a:cubicBezTo>
                    <a:pt x="2712843" y="823009"/>
                    <a:pt x="2567352" y="739697"/>
                    <a:pt x="2422673" y="655572"/>
                  </a:cubicBezTo>
                  <a:cubicBezTo>
                    <a:pt x="2133317" y="486509"/>
                    <a:pt x="1856152" y="298753"/>
                    <a:pt x="1566795" y="130503"/>
                  </a:cubicBezTo>
                  <a:cubicBezTo>
                    <a:pt x="1450564" y="63041"/>
                    <a:pt x="1327425" y="-19458"/>
                    <a:pt x="1186404" y="4113"/>
                  </a:cubicBezTo>
                  <a:cubicBezTo>
                    <a:pt x="1041726" y="28497"/>
                    <a:pt x="931592" y="115873"/>
                    <a:pt x="820644" y="205687"/>
                  </a:cubicBezTo>
                  <a:cubicBezTo>
                    <a:pt x="759278" y="255675"/>
                    <a:pt x="710104" y="315821"/>
                    <a:pt x="655646" y="373124"/>
                  </a:cubicBezTo>
                  <a:cubicBezTo>
                    <a:pt x="598750" y="433271"/>
                    <a:pt x="539009" y="490573"/>
                    <a:pt x="478862" y="547469"/>
                  </a:cubicBezTo>
                  <a:cubicBezTo>
                    <a:pt x="363038" y="658011"/>
                    <a:pt x="247620" y="768145"/>
                    <a:pt x="145208" y="891691"/>
                  </a:cubicBezTo>
                  <a:cubicBezTo>
                    <a:pt x="78152" y="972971"/>
                    <a:pt x="-36047" y="1084731"/>
                    <a:pt x="11096" y="1199335"/>
                  </a:cubicBezTo>
                  <a:cubicBezTo>
                    <a:pt x="51736" y="1298091"/>
                    <a:pt x="179345" y="1359457"/>
                    <a:pt x="261438" y="1416759"/>
                  </a:cubicBezTo>
                  <a:cubicBezTo>
                    <a:pt x="535758" y="1609799"/>
                    <a:pt x="788132" y="1830475"/>
                    <a:pt x="1022625" y="2070251"/>
                  </a:cubicBezTo>
                  <a:lnTo>
                    <a:pt x="1034004" y="2070251"/>
                  </a:lnTo>
                  <a:cubicBezTo>
                    <a:pt x="855188" y="1886557"/>
                    <a:pt x="666212" y="1713431"/>
                    <a:pt x="463419" y="1556155"/>
                  </a:cubicBezTo>
                  <a:cubicBezTo>
                    <a:pt x="343937" y="1463901"/>
                    <a:pt x="213076" y="1385060"/>
                    <a:pt x="96440" y="1289556"/>
                  </a:cubicBezTo>
                  <a:cubicBezTo>
                    <a:pt x="42388" y="1245259"/>
                    <a:pt x="-4754" y="1185517"/>
                    <a:pt x="9876" y="1111553"/>
                  </a:cubicBezTo>
                  <a:cubicBezTo>
                    <a:pt x="17598" y="1073351"/>
                    <a:pt x="47265" y="1035963"/>
                    <a:pt x="68804" y="1004263"/>
                  </a:cubicBezTo>
                  <a:cubicBezTo>
                    <a:pt x="97659" y="961997"/>
                    <a:pt x="130577" y="922171"/>
                    <a:pt x="163089" y="882749"/>
                  </a:cubicBezTo>
                  <a:cubicBezTo>
                    <a:pt x="265096" y="759204"/>
                    <a:pt x="382545" y="650289"/>
                    <a:pt x="497963" y="540155"/>
                  </a:cubicBezTo>
                  <a:cubicBezTo>
                    <a:pt x="614193" y="429613"/>
                    <a:pt x="716200" y="300379"/>
                    <a:pt x="840558" y="199591"/>
                  </a:cubicBezTo>
                  <a:cubicBezTo>
                    <a:pt x="973857" y="91489"/>
                    <a:pt x="1123412" y="-17020"/>
                    <a:pt x="1304667" y="14273"/>
                  </a:cubicBezTo>
                  <a:cubicBezTo>
                    <a:pt x="1383508" y="27684"/>
                    <a:pt x="1458692" y="78891"/>
                    <a:pt x="1527780" y="117905"/>
                  </a:cubicBezTo>
                  <a:cubicBezTo>
                    <a:pt x="1602152" y="159764"/>
                    <a:pt x="1674491" y="204061"/>
                    <a:pt x="1746424" y="249579"/>
                  </a:cubicBezTo>
                  <a:cubicBezTo>
                    <a:pt x="2031716" y="429207"/>
                    <a:pt x="2317009" y="606804"/>
                    <a:pt x="2610430" y="773428"/>
                  </a:cubicBezTo>
                  <a:cubicBezTo>
                    <a:pt x="2888408" y="931517"/>
                    <a:pt x="3171262" y="1099767"/>
                    <a:pt x="3482971" y="1180235"/>
                  </a:cubicBezTo>
                  <a:cubicBezTo>
                    <a:pt x="3806872" y="1264359"/>
                    <a:pt x="4147841" y="1222907"/>
                    <a:pt x="4475806" y="1281428"/>
                  </a:cubicBezTo>
                  <a:cubicBezTo>
                    <a:pt x="4649745" y="1312315"/>
                    <a:pt x="4802552" y="1373681"/>
                    <a:pt x="4956171" y="1460244"/>
                  </a:cubicBezTo>
                  <a:cubicBezTo>
                    <a:pt x="5100849" y="1541524"/>
                    <a:pt x="5241464" y="1629713"/>
                    <a:pt x="5379640" y="1721559"/>
                  </a:cubicBezTo>
                  <a:cubicBezTo>
                    <a:pt x="5549109" y="1833725"/>
                    <a:pt x="5714920" y="1951581"/>
                    <a:pt x="5879918" y="2070657"/>
                  </a:cubicBezTo>
                  <a:lnTo>
                    <a:pt x="5893329" y="2070657"/>
                  </a:lnTo>
                  <a:cubicBezTo>
                    <a:pt x="5666152" y="1906877"/>
                    <a:pt x="5437349" y="1745131"/>
                    <a:pt x="5200011" y="1596388"/>
                  </a:cubicBezTo>
                  <a:cubicBezTo>
                    <a:pt x="5067931" y="1512669"/>
                    <a:pt x="4928942" y="1419604"/>
                    <a:pt x="4783045" y="1359863"/>
                  </a:cubicBezTo>
                  <a:close/>
                </a:path>
              </a:pathLst>
            </a:custGeom>
            <a:grpFill/>
            <a:ln w="406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DD1A7C0-BF2B-4E37-9B5C-25E7951E816B}"/>
                </a:ext>
              </a:extLst>
            </p:cNvPr>
            <p:cNvSpPr/>
            <p:nvPr/>
          </p:nvSpPr>
          <p:spPr>
            <a:xfrm>
              <a:off x="2573449" y="4722155"/>
              <a:ext cx="5039235" cy="1755250"/>
            </a:xfrm>
            <a:custGeom>
              <a:avLst/>
              <a:gdLst>
                <a:gd name="connsiteX0" fmla="*/ 3946833 w 5039235"/>
                <a:gd name="connsiteY0" fmla="*/ 1167190 h 1755250"/>
                <a:gd name="connsiteX1" fmla="*/ 3477847 w 5039235"/>
                <a:gd name="connsiteY1" fmla="*/ 1118016 h 1755250"/>
                <a:gd name="connsiteX2" fmla="*/ 3354707 w 5039235"/>
                <a:gd name="connsiteY2" fmla="*/ 1108262 h 1755250"/>
                <a:gd name="connsiteX3" fmla="*/ 3284401 w 5039235"/>
                <a:gd name="connsiteY3" fmla="*/ 1093225 h 1755250"/>
                <a:gd name="connsiteX4" fmla="*/ 3028775 w 5039235"/>
                <a:gd name="connsiteY4" fmla="*/ 1073312 h 1755250"/>
                <a:gd name="connsiteX5" fmla="*/ 2579703 w 5039235"/>
                <a:gd name="connsiteY5" fmla="*/ 913190 h 1755250"/>
                <a:gd name="connsiteX6" fmla="*/ 1762433 w 5039235"/>
                <a:gd name="connsiteY6" fmla="*/ 424290 h 1755250"/>
                <a:gd name="connsiteX7" fmla="*/ 941504 w 5039235"/>
                <a:gd name="connsiteY7" fmla="*/ 27644 h 1755250"/>
                <a:gd name="connsiteX8" fmla="*/ 557050 w 5039235"/>
                <a:gd name="connsiteY8" fmla="*/ 52434 h 1755250"/>
                <a:gd name="connsiteX9" fmla="*/ 408308 w 5039235"/>
                <a:gd name="connsiteY9" fmla="*/ 158505 h 1755250"/>
                <a:gd name="connsiteX10" fmla="*/ 252250 w 5039235"/>
                <a:gd name="connsiteY10" fmla="*/ 304809 h 1755250"/>
                <a:gd name="connsiteX11" fmla="*/ 38890 w 5039235"/>
                <a:gd name="connsiteY11" fmla="*/ 632368 h 1755250"/>
                <a:gd name="connsiteX12" fmla="*/ 282 w 5039235"/>
                <a:gd name="connsiteY12" fmla="*/ 788832 h 1755250"/>
                <a:gd name="connsiteX13" fmla="*/ 43360 w 5039235"/>
                <a:gd name="connsiteY13" fmla="*/ 946108 h 1755250"/>
                <a:gd name="connsiteX14" fmla="*/ 264442 w 5039235"/>
                <a:gd name="connsiteY14" fmla="*/ 1234246 h 1755250"/>
                <a:gd name="connsiteX15" fmla="*/ 387581 w 5039235"/>
                <a:gd name="connsiteY15" fmla="*/ 1369577 h 1755250"/>
                <a:gd name="connsiteX16" fmla="*/ 563959 w 5039235"/>
                <a:gd name="connsiteY16" fmla="*/ 1543516 h 1755250"/>
                <a:gd name="connsiteX17" fmla="*/ 763908 w 5039235"/>
                <a:gd name="connsiteY17" fmla="*/ 1755251 h 1755250"/>
                <a:gd name="connsiteX18" fmla="*/ 774880 w 5039235"/>
                <a:gd name="connsiteY18" fmla="*/ 1755251 h 1755250"/>
                <a:gd name="connsiteX19" fmla="*/ 544045 w 5039235"/>
                <a:gd name="connsiteY19" fmla="*/ 1509379 h 1755250"/>
                <a:gd name="connsiteX20" fmla="*/ 380266 w 5039235"/>
                <a:gd name="connsiteY20" fmla="*/ 1351289 h 1755250"/>
                <a:gd name="connsiteX21" fmla="*/ 249405 w 5039235"/>
                <a:gd name="connsiteY21" fmla="*/ 1206611 h 1755250"/>
                <a:gd name="connsiteX22" fmla="*/ 24260 w 5039235"/>
                <a:gd name="connsiteY22" fmla="*/ 875395 h 1755250"/>
                <a:gd name="connsiteX23" fmla="*/ 33607 w 5039235"/>
                <a:gd name="connsiteY23" fmla="*/ 666099 h 1755250"/>
                <a:gd name="connsiteX24" fmla="*/ 137645 w 5039235"/>
                <a:gd name="connsiteY24" fmla="*/ 464524 h 1755250"/>
                <a:gd name="connsiteX25" fmla="*/ 426189 w 5039235"/>
                <a:gd name="connsiteY25" fmla="*/ 154034 h 1755250"/>
                <a:gd name="connsiteX26" fmla="*/ 629389 w 5039235"/>
                <a:gd name="connsiteY26" fmla="*/ 32521 h 1755250"/>
                <a:gd name="connsiteX27" fmla="*/ 889485 w 5039235"/>
                <a:gd name="connsiteY27" fmla="*/ 20329 h 1755250"/>
                <a:gd name="connsiteX28" fmla="*/ 1323521 w 5039235"/>
                <a:gd name="connsiteY28" fmla="*/ 192236 h 1755250"/>
                <a:gd name="connsiteX29" fmla="*/ 1741299 w 5039235"/>
                <a:gd name="connsiteY29" fmla="*/ 421446 h 1755250"/>
                <a:gd name="connsiteX30" fmla="*/ 2558570 w 5039235"/>
                <a:gd name="connsiteY30" fmla="*/ 911971 h 1755250"/>
                <a:gd name="connsiteX31" fmla="*/ 2972691 w 5039235"/>
                <a:gd name="connsiteY31" fmla="*/ 1069654 h 1755250"/>
                <a:gd name="connsiteX32" fmla="*/ 3172641 w 5039235"/>
                <a:gd name="connsiteY32" fmla="*/ 1099728 h 1755250"/>
                <a:gd name="connsiteX33" fmla="*/ 3283994 w 5039235"/>
                <a:gd name="connsiteY33" fmla="*/ 1100947 h 1755250"/>
                <a:gd name="connsiteX34" fmla="*/ 3377466 w 5039235"/>
                <a:gd name="connsiteY34" fmla="*/ 1121673 h 1755250"/>
                <a:gd name="connsiteX35" fmla="*/ 3886685 w 5039235"/>
                <a:gd name="connsiteY35" fmla="*/ 1162720 h 1755250"/>
                <a:gd name="connsiteX36" fmla="*/ 4353639 w 5039235"/>
                <a:gd name="connsiteY36" fmla="*/ 1329750 h 1755250"/>
                <a:gd name="connsiteX37" fmla="*/ 5026231 w 5039235"/>
                <a:gd name="connsiteY37" fmla="*/ 1754438 h 1755250"/>
                <a:gd name="connsiteX38" fmla="*/ 5039236 w 5039235"/>
                <a:gd name="connsiteY38" fmla="*/ 1754438 h 1755250"/>
                <a:gd name="connsiteX39" fmla="*/ 4374365 w 5039235"/>
                <a:gd name="connsiteY39" fmla="*/ 1330969 h 1755250"/>
                <a:gd name="connsiteX40" fmla="*/ 3946833 w 5039235"/>
                <a:gd name="connsiteY40" fmla="*/ 1167190 h 17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39235" h="1755250">
                  <a:moveTo>
                    <a:pt x="3946833" y="1167190"/>
                  </a:moveTo>
                  <a:cubicBezTo>
                    <a:pt x="3793619" y="1130614"/>
                    <a:pt x="3634717" y="1124518"/>
                    <a:pt x="3477847" y="1118016"/>
                  </a:cubicBezTo>
                  <a:cubicBezTo>
                    <a:pt x="3438019" y="1116390"/>
                    <a:pt x="3392503" y="1120454"/>
                    <a:pt x="3354707" y="1108262"/>
                  </a:cubicBezTo>
                  <a:cubicBezTo>
                    <a:pt x="3329105" y="1100134"/>
                    <a:pt x="3311629" y="1092006"/>
                    <a:pt x="3284401" y="1093225"/>
                  </a:cubicBezTo>
                  <a:cubicBezTo>
                    <a:pt x="3198650" y="1097289"/>
                    <a:pt x="3112899" y="1089161"/>
                    <a:pt x="3028775" y="1073312"/>
                  </a:cubicBezTo>
                  <a:cubicBezTo>
                    <a:pt x="2871905" y="1044457"/>
                    <a:pt x="2721943" y="983497"/>
                    <a:pt x="2579703" y="913190"/>
                  </a:cubicBezTo>
                  <a:cubicBezTo>
                    <a:pt x="2294817" y="772982"/>
                    <a:pt x="2032282" y="590508"/>
                    <a:pt x="1762433" y="424290"/>
                  </a:cubicBezTo>
                  <a:cubicBezTo>
                    <a:pt x="1501930" y="263762"/>
                    <a:pt x="1230049" y="128432"/>
                    <a:pt x="941504" y="27644"/>
                  </a:cubicBezTo>
                  <a:cubicBezTo>
                    <a:pt x="811863" y="-17466"/>
                    <a:pt x="681408" y="-6087"/>
                    <a:pt x="557050" y="52434"/>
                  </a:cubicBezTo>
                  <a:cubicBezTo>
                    <a:pt x="503812" y="77632"/>
                    <a:pt x="454231" y="121929"/>
                    <a:pt x="408308" y="158505"/>
                  </a:cubicBezTo>
                  <a:cubicBezTo>
                    <a:pt x="352631" y="202802"/>
                    <a:pt x="300612" y="252384"/>
                    <a:pt x="252250" y="304809"/>
                  </a:cubicBezTo>
                  <a:cubicBezTo>
                    <a:pt x="163248" y="401126"/>
                    <a:pt x="90909" y="512073"/>
                    <a:pt x="38890" y="632368"/>
                  </a:cubicBezTo>
                  <a:cubicBezTo>
                    <a:pt x="16538" y="683980"/>
                    <a:pt x="-2563" y="731936"/>
                    <a:pt x="282" y="788832"/>
                  </a:cubicBezTo>
                  <a:cubicBezTo>
                    <a:pt x="3127" y="843696"/>
                    <a:pt x="20602" y="896528"/>
                    <a:pt x="43360" y="946108"/>
                  </a:cubicBezTo>
                  <a:cubicBezTo>
                    <a:pt x="93754" y="1056649"/>
                    <a:pt x="182756" y="1146870"/>
                    <a:pt x="264442" y="1234246"/>
                  </a:cubicBezTo>
                  <a:cubicBezTo>
                    <a:pt x="305895" y="1278544"/>
                    <a:pt x="344096" y="1326905"/>
                    <a:pt x="387581" y="1369577"/>
                  </a:cubicBezTo>
                  <a:cubicBezTo>
                    <a:pt x="446916" y="1428099"/>
                    <a:pt x="507876" y="1481337"/>
                    <a:pt x="563959" y="1543516"/>
                  </a:cubicBezTo>
                  <a:cubicBezTo>
                    <a:pt x="628983" y="1615856"/>
                    <a:pt x="699290" y="1682912"/>
                    <a:pt x="763908" y="1755251"/>
                  </a:cubicBezTo>
                  <a:lnTo>
                    <a:pt x="774880" y="1755251"/>
                  </a:lnTo>
                  <a:cubicBezTo>
                    <a:pt x="700509" y="1671126"/>
                    <a:pt x="618416" y="1593504"/>
                    <a:pt x="544045" y="1509379"/>
                  </a:cubicBezTo>
                  <a:cubicBezTo>
                    <a:pt x="493652" y="1452076"/>
                    <a:pt x="434724" y="1404528"/>
                    <a:pt x="380266" y="1351289"/>
                  </a:cubicBezTo>
                  <a:cubicBezTo>
                    <a:pt x="334343" y="1306179"/>
                    <a:pt x="293703" y="1253753"/>
                    <a:pt x="249405" y="1206611"/>
                  </a:cubicBezTo>
                  <a:cubicBezTo>
                    <a:pt x="157965" y="1108668"/>
                    <a:pt x="65712" y="1005849"/>
                    <a:pt x="24260" y="875395"/>
                  </a:cubicBezTo>
                  <a:cubicBezTo>
                    <a:pt x="688" y="801024"/>
                    <a:pt x="6784" y="737625"/>
                    <a:pt x="33607" y="666099"/>
                  </a:cubicBezTo>
                  <a:cubicBezTo>
                    <a:pt x="60429" y="594979"/>
                    <a:pt x="96599" y="528329"/>
                    <a:pt x="137645" y="464524"/>
                  </a:cubicBezTo>
                  <a:cubicBezTo>
                    <a:pt x="214861" y="345042"/>
                    <a:pt x="315648" y="242224"/>
                    <a:pt x="426189" y="154034"/>
                  </a:cubicBezTo>
                  <a:cubicBezTo>
                    <a:pt x="488368" y="104454"/>
                    <a:pt x="553392" y="56905"/>
                    <a:pt x="629389" y="32521"/>
                  </a:cubicBezTo>
                  <a:cubicBezTo>
                    <a:pt x="715140" y="4886"/>
                    <a:pt x="802109" y="-2023"/>
                    <a:pt x="889485" y="20329"/>
                  </a:cubicBezTo>
                  <a:cubicBezTo>
                    <a:pt x="1037821" y="58124"/>
                    <a:pt x="1184938" y="128025"/>
                    <a:pt x="1323521" y="192236"/>
                  </a:cubicBezTo>
                  <a:cubicBezTo>
                    <a:pt x="1467793" y="259292"/>
                    <a:pt x="1605562" y="338946"/>
                    <a:pt x="1741299" y="421446"/>
                  </a:cubicBezTo>
                  <a:cubicBezTo>
                    <a:pt x="2012369" y="586851"/>
                    <a:pt x="2274903" y="768105"/>
                    <a:pt x="2558570" y="911971"/>
                  </a:cubicBezTo>
                  <a:cubicBezTo>
                    <a:pt x="2690650" y="979027"/>
                    <a:pt x="2828826" y="1035110"/>
                    <a:pt x="2972691" y="1069654"/>
                  </a:cubicBezTo>
                  <a:cubicBezTo>
                    <a:pt x="3038529" y="1085504"/>
                    <a:pt x="3105585" y="1095257"/>
                    <a:pt x="3172641" y="1099728"/>
                  </a:cubicBezTo>
                  <a:cubicBezTo>
                    <a:pt x="3209623" y="1102572"/>
                    <a:pt x="3247011" y="1102166"/>
                    <a:pt x="3283994" y="1100947"/>
                  </a:cubicBezTo>
                  <a:cubicBezTo>
                    <a:pt x="3319351" y="1099728"/>
                    <a:pt x="3343735" y="1120048"/>
                    <a:pt x="3377466" y="1121673"/>
                  </a:cubicBezTo>
                  <a:cubicBezTo>
                    <a:pt x="3547747" y="1129395"/>
                    <a:pt x="3718435" y="1132646"/>
                    <a:pt x="3886685" y="1162720"/>
                  </a:cubicBezTo>
                  <a:cubicBezTo>
                    <a:pt x="4050058" y="1192387"/>
                    <a:pt x="4205303" y="1257817"/>
                    <a:pt x="4353639" y="1329750"/>
                  </a:cubicBezTo>
                  <a:cubicBezTo>
                    <a:pt x="4592602" y="1445980"/>
                    <a:pt x="4813277" y="1595942"/>
                    <a:pt x="5026231" y="1754438"/>
                  </a:cubicBezTo>
                  <a:lnTo>
                    <a:pt x="5039236" y="1754438"/>
                  </a:lnTo>
                  <a:cubicBezTo>
                    <a:pt x="4827908" y="1597161"/>
                    <a:pt x="4610077" y="1449232"/>
                    <a:pt x="4374365" y="1330969"/>
                  </a:cubicBezTo>
                  <a:cubicBezTo>
                    <a:pt x="4238628" y="1263100"/>
                    <a:pt x="4095169" y="1202547"/>
                    <a:pt x="3946833" y="1167190"/>
                  </a:cubicBezTo>
                  <a:close/>
                </a:path>
              </a:pathLst>
            </a:custGeom>
            <a:grpFill/>
            <a:ln w="406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8C4B8A6-7E9B-4151-B6F8-F9976446D9CC}"/>
                </a:ext>
              </a:extLst>
            </p:cNvPr>
            <p:cNvSpPr/>
            <p:nvPr/>
          </p:nvSpPr>
          <p:spPr>
            <a:xfrm>
              <a:off x="2898245" y="4999697"/>
              <a:ext cx="4348273" cy="1476896"/>
            </a:xfrm>
            <a:custGeom>
              <a:avLst/>
              <a:gdLst>
                <a:gd name="connsiteX0" fmla="*/ 2737710 w 4348273"/>
                <a:gd name="connsiteY0" fmla="*/ 991249 h 1476896"/>
                <a:gd name="connsiteX1" fmla="*/ 1886302 w 4348273"/>
                <a:gd name="connsiteY1" fmla="*/ 631991 h 1476896"/>
                <a:gd name="connsiteX2" fmla="*/ 1484779 w 4348273"/>
                <a:gd name="connsiteY2" fmla="*/ 355639 h 1476896"/>
                <a:gd name="connsiteX3" fmla="*/ 1284017 w 4348273"/>
                <a:gd name="connsiteY3" fmla="*/ 241441 h 1476896"/>
                <a:gd name="connsiteX4" fmla="*/ 1053995 w 4348273"/>
                <a:gd name="connsiteY4" fmla="*/ 137809 h 1476896"/>
                <a:gd name="connsiteX5" fmla="*/ 652878 w 4348273"/>
                <a:gd name="connsiteY5" fmla="*/ 11418 h 1476896"/>
                <a:gd name="connsiteX6" fmla="*/ 320849 w 4348273"/>
                <a:gd name="connsiteY6" fmla="*/ 49619 h 1476896"/>
                <a:gd name="connsiteX7" fmla="*/ 73352 w 4348273"/>
                <a:gd name="connsiteY7" fmla="*/ 282487 h 1476896"/>
                <a:gd name="connsiteX8" fmla="*/ 14017 w 4348273"/>
                <a:gd name="connsiteY8" fmla="*/ 628333 h 1476896"/>
                <a:gd name="connsiteX9" fmla="*/ 14830 w 4348273"/>
                <a:gd name="connsiteY9" fmla="*/ 630365 h 1476896"/>
                <a:gd name="connsiteX10" fmla="*/ 15237 w 4348273"/>
                <a:gd name="connsiteY10" fmla="*/ 630771 h 1476896"/>
                <a:gd name="connsiteX11" fmla="*/ 15237 w 4348273"/>
                <a:gd name="connsiteY11" fmla="*/ 630771 h 1476896"/>
                <a:gd name="connsiteX12" fmla="*/ 70101 w 4348273"/>
                <a:gd name="connsiteY12" fmla="*/ 761633 h 1476896"/>
                <a:gd name="connsiteX13" fmla="*/ 153819 w 4348273"/>
                <a:gd name="connsiteY13" fmla="*/ 889242 h 1476896"/>
                <a:gd name="connsiteX14" fmla="*/ 337918 w 4348273"/>
                <a:gd name="connsiteY14" fmla="*/ 1123735 h 1476896"/>
                <a:gd name="connsiteX15" fmla="*/ 658161 w 4348273"/>
                <a:gd name="connsiteY15" fmla="*/ 1476897 h 1476896"/>
                <a:gd name="connsiteX16" fmla="*/ 669134 w 4348273"/>
                <a:gd name="connsiteY16" fmla="*/ 1476897 h 1476896"/>
                <a:gd name="connsiteX17" fmla="*/ 355393 w 4348273"/>
                <a:gd name="connsiteY17" fmla="*/ 1131863 h 1476896"/>
                <a:gd name="connsiteX18" fmla="*/ 160321 w 4348273"/>
                <a:gd name="connsiteY18" fmla="*/ 885178 h 1476896"/>
                <a:gd name="connsiteX19" fmla="*/ 76603 w 4348273"/>
                <a:gd name="connsiteY19" fmla="*/ 757569 h 1476896"/>
                <a:gd name="connsiteX20" fmla="*/ 21739 w 4348273"/>
                <a:gd name="connsiteY20" fmla="*/ 626301 h 1476896"/>
                <a:gd name="connsiteX21" fmla="*/ 155851 w 4348273"/>
                <a:gd name="connsiteY21" fmla="*/ 186983 h 1476896"/>
                <a:gd name="connsiteX22" fmla="*/ 528113 w 4348273"/>
                <a:gd name="connsiteY22" fmla="*/ 4915 h 1476896"/>
                <a:gd name="connsiteX23" fmla="*/ 762200 w 4348273"/>
                <a:gd name="connsiteY23" fmla="*/ 42711 h 1476896"/>
                <a:gd name="connsiteX24" fmla="*/ 997912 w 4348273"/>
                <a:gd name="connsiteY24" fmla="*/ 120333 h 1476896"/>
                <a:gd name="connsiteX25" fmla="*/ 1227121 w 4348273"/>
                <a:gd name="connsiteY25" fmla="*/ 223559 h 1476896"/>
                <a:gd name="connsiteX26" fmla="*/ 1448609 w 4348273"/>
                <a:gd name="connsiteY26" fmla="*/ 342227 h 1476896"/>
                <a:gd name="connsiteX27" fmla="*/ 2237025 w 4348273"/>
                <a:gd name="connsiteY27" fmla="*/ 846570 h 1476896"/>
                <a:gd name="connsiteX28" fmla="*/ 2645051 w 4348273"/>
                <a:gd name="connsiteY28" fmla="*/ 983121 h 1476896"/>
                <a:gd name="connsiteX29" fmla="*/ 3092091 w 4348273"/>
                <a:gd name="connsiteY29" fmla="*/ 1033921 h 1476896"/>
                <a:gd name="connsiteX30" fmla="*/ 3795976 w 4348273"/>
                <a:gd name="connsiteY30" fmla="*/ 1163969 h 1476896"/>
                <a:gd name="connsiteX31" fmla="*/ 4335675 w 4348273"/>
                <a:gd name="connsiteY31" fmla="*/ 1476490 h 1476896"/>
                <a:gd name="connsiteX32" fmla="*/ 4348274 w 4348273"/>
                <a:gd name="connsiteY32" fmla="*/ 1476490 h 1476896"/>
                <a:gd name="connsiteX33" fmla="*/ 3639512 w 4348273"/>
                <a:gd name="connsiteY33" fmla="*/ 1106666 h 1476896"/>
                <a:gd name="connsiteX34" fmla="*/ 2737710 w 4348273"/>
                <a:gd name="connsiteY34" fmla="*/ 991249 h 147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48273" h="1476896">
                  <a:moveTo>
                    <a:pt x="2737710" y="991249"/>
                  </a:moveTo>
                  <a:cubicBezTo>
                    <a:pt x="2426408" y="951015"/>
                    <a:pt x="2142334" y="808775"/>
                    <a:pt x="1886302" y="631991"/>
                  </a:cubicBezTo>
                  <a:cubicBezTo>
                    <a:pt x="1752190" y="539331"/>
                    <a:pt x="1623361" y="441389"/>
                    <a:pt x="1484779" y="355639"/>
                  </a:cubicBezTo>
                  <a:cubicBezTo>
                    <a:pt x="1419349" y="315405"/>
                    <a:pt x="1353105" y="275171"/>
                    <a:pt x="1284017" y="241441"/>
                  </a:cubicBezTo>
                  <a:cubicBezTo>
                    <a:pt x="1208427" y="204458"/>
                    <a:pt x="1128773" y="176417"/>
                    <a:pt x="1053995" y="137809"/>
                  </a:cubicBezTo>
                  <a:cubicBezTo>
                    <a:pt x="930043" y="74410"/>
                    <a:pt x="789022" y="36615"/>
                    <a:pt x="652878" y="11418"/>
                  </a:cubicBezTo>
                  <a:cubicBezTo>
                    <a:pt x="535835" y="-10121"/>
                    <a:pt x="428545" y="-3213"/>
                    <a:pt x="320849" y="49619"/>
                  </a:cubicBezTo>
                  <a:cubicBezTo>
                    <a:pt x="217624" y="100013"/>
                    <a:pt x="135531" y="186983"/>
                    <a:pt x="73352" y="282487"/>
                  </a:cubicBezTo>
                  <a:cubicBezTo>
                    <a:pt x="3451" y="389370"/>
                    <a:pt x="-16869" y="504381"/>
                    <a:pt x="14017" y="628333"/>
                  </a:cubicBezTo>
                  <a:cubicBezTo>
                    <a:pt x="14017" y="629146"/>
                    <a:pt x="14017" y="629553"/>
                    <a:pt x="14830" y="630365"/>
                  </a:cubicBezTo>
                  <a:cubicBezTo>
                    <a:pt x="14830" y="630365"/>
                    <a:pt x="14830" y="630771"/>
                    <a:pt x="15237" y="630771"/>
                  </a:cubicBezTo>
                  <a:cubicBezTo>
                    <a:pt x="15237" y="630771"/>
                    <a:pt x="15237" y="630771"/>
                    <a:pt x="15237" y="630771"/>
                  </a:cubicBezTo>
                  <a:cubicBezTo>
                    <a:pt x="41653" y="670599"/>
                    <a:pt x="44904" y="720586"/>
                    <a:pt x="70101" y="761633"/>
                  </a:cubicBezTo>
                  <a:cubicBezTo>
                    <a:pt x="96517" y="805117"/>
                    <a:pt x="124965" y="847383"/>
                    <a:pt x="153819" y="889242"/>
                  </a:cubicBezTo>
                  <a:cubicBezTo>
                    <a:pt x="210715" y="970522"/>
                    <a:pt x="273301" y="1048145"/>
                    <a:pt x="337918" y="1123735"/>
                  </a:cubicBezTo>
                  <a:cubicBezTo>
                    <a:pt x="441144" y="1244435"/>
                    <a:pt x="551278" y="1359447"/>
                    <a:pt x="658161" y="1476897"/>
                  </a:cubicBezTo>
                  <a:lnTo>
                    <a:pt x="669134" y="1476897"/>
                  </a:lnTo>
                  <a:cubicBezTo>
                    <a:pt x="564689" y="1361885"/>
                    <a:pt x="457400" y="1249313"/>
                    <a:pt x="355393" y="1131863"/>
                  </a:cubicBezTo>
                  <a:cubicBezTo>
                    <a:pt x="286712" y="1052615"/>
                    <a:pt x="221281" y="970522"/>
                    <a:pt x="160321" y="885178"/>
                  </a:cubicBezTo>
                  <a:cubicBezTo>
                    <a:pt x="130654" y="843725"/>
                    <a:pt x="103019" y="801053"/>
                    <a:pt x="76603" y="757569"/>
                  </a:cubicBezTo>
                  <a:cubicBezTo>
                    <a:pt x="51000" y="716522"/>
                    <a:pt x="48155" y="666941"/>
                    <a:pt x="21739" y="626301"/>
                  </a:cubicBezTo>
                  <a:cubicBezTo>
                    <a:pt x="-20527" y="457239"/>
                    <a:pt x="43685" y="312561"/>
                    <a:pt x="155851" y="186983"/>
                  </a:cubicBezTo>
                  <a:cubicBezTo>
                    <a:pt x="251761" y="79693"/>
                    <a:pt x="383841" y="8979"/>
                    <a:pt x="528113" y="4915"/>
                  </a:cubicBezTo>
                  <a:cubicBezTo>
                    <a:pt x="605736" y="2883"/>
                    <a:pt x="687422" y="24423"/>
                    <a:pt x="762200" y="42711"/>
                  </a:cubicBezTo>
                  <a:cubicBezTo>
                    <a:pt x="842667" y="62625"/>
                    <a:pt x="921102" y="89447"/>
                    <a:pt x="997912" y="120333"/>
                  </a:cubicBezTo>
                  <a:cubicBezTo>
                    <a:pt x="1075128" y="151219"/>
                    <a:pt x="1150312" y="190641"/>
                    <a:pt x="1227121" y="223559"/>
                  </a:cubicBezTo>
                  <a:cubicBezTo>
                    <a:pt x="1304337" y="256883"/>
                    <a:pt x="1376677" y="299149"/>
                    <a:pt x="1448609" y="342227"/>
                  </a:cubicBezTo>
                  <a:cubicBezTo>
                    <a:pt x="1717240" y="503162"/>
                    <a:pt x="1953765" y="710833"/>
                    <a:pt x="2237025" y="846570"/>
                  </a:cubicBezTo>
                  <a:cubicBezTo>
                    <a:pt x="2367073" y="908749"/>
                    <a:pt x="2504030" y="954673"/>
                    <a:pt x="2645051" y="983121"/>
                  </a:cubicBezTo>
                  <a:cubicBezTo>
                    <a:pt x="2791761" y="1012787"/>
                    <a:pt x="2943349" y="1020915"/>
                    <a:pt x="3092091" y="1033921"/>
                  </a:cubicBezTo>
                  <a:cubicBezTo>
                    <a:pt x="3330648" y="1054647"/>
                    <a:pt x="3570017" y="1080657"/>
                    <a:pt x="3795976" y="1163969"/>
                  </a:cubicBezTo>
                  <a:cubicBezTo>
                    <a:pt x="3989829" y="1235089"/>
                    <a:pt x="4168238" y="1352131"/>
                    <a:pt x="4335675" y="1476490"/>
                  </a:cubicBezTo>
                  <a:lnTo>
                    <a:pt x="4348274" y="1476490"/>
                  </a:lnTo>
                  <a:cubicBezTo>
                    <a:pt x="4131662" y="1317587"/>
                    <a:pt x="3901233" y="1175754"/>
                    <a:pt x="3639512" y="1106666"/>
                  </a:cubicBezTo>
                  <a:cubicBezTo>
                    <a:pt x="3345685" y="1029857"/>
                    <a:pt x="3037633" y="1030263"/>
                    <a:pt x="2737710" y="991249"/>
                  </a:cubicBezTo>
                  <a:close/>
                </a:path>
              </a:pathLst>
            </a:custGeom>
            <a:grpFill/>
            <a:ln w="406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A3E42F4-6CF4-4A16-8E72-BEF624AEA6D1}"/>
                </a:ext>
              </a:extLst>
            </p:cNvPr>
            <p:cNvSpPr/>
            <p:nvPr/>
          </p:nvSpPr>
          <p:spPr>
            <a:xfrm>
              <a:off x="9852509" y="5048106"/>
              <a:ext cx="336173" cy="424016"/>
            </a:xfrm>
            <a:custGeom>
              <a:avLst/>
              <a:gdLst>
                <a:gd name="connsiteX0" fmla="*/ 156310 w 336173"/>
                <a:gd name="connsiteY0" fmla="*/ 1617 h 424016"/>
                <a:gd name="connsiteX1" fmla="*/ 3503 w 336173"/>
                <a:gd name="connsiteY1" fmla="*/ 251959 h 424016"/>
                <a:gd name="connsiteX2" fmla="*/ 3910 w 336173"/>
                <a:gd name="connsiteY2" fmla="*/ 253991 h 424016"/>
                <a:gd name="connsiteX3" fmla="*/ 254659 w 336173"/>
                <a:gd name="connsiteY3" fmla="*/ 411674 h 424016"/>
                <a:gd name="connsiteX4" fmla="*/ 327404 w 336173"/>
                <a:gd name="connsiteY4" fmla="*/ 195876 h 424016"/>
                <a:gd name="connsiteX5" fmla="*/ 156310 w 336173"/>
                <a:gd name="connsiteY5" fmla="*/ 1617 h 424016"/>
                <a:gd name="connsiteX6" fmla="*/ 269289 w 336173"/>
                <a:gd name="connsiteY6" fmla="*/ 393793 h 424016"/>
                <a:gd name="connsiteX7" fmla="*/ 11631 w 336173"/>
                <a:gd name="connsiteY7" fmla="*/ 250740 h 424016"/>
                <a:gd name="connsiteX8" fmla="*/ 15695 w 336173"/>
                <a:gd name="connsiteY8" fmla="*/ 110125 h 424016"/>
                <a:gd name="connsiteX9" fmla="*/ 181100 w 336173"/>
                <a:gd name="connsiteY9" fmla="*/ 16247 h 424016"/>
                <a:gd name="connsiteX10" fmla="*/ 317651 w 336173"/>
                <a:gd name="connsiteY10" fmla="*/ 187748 h 424016"/>
                <a:gd name="connsiteX11" fmla="*/ 269289 w 336173"/>
                <a:gd name="connsiteY11" fmla="*/ 393793 h 4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173" h="424016">
                  <a:moveTo>
                    <a:pt x="156310" y="1617"/>
                  </a:moveTo>
                  <a:cubicBezTo>
                    <a:pt x="12038" y="-17891"/>
                    <a:pt x="-10314" y="143450"/>
                    <a:pt x="3503" y="251959"/>
                  </a:cubicBezTo>
                  <a:cubicBezTo>
                    <a:pt x="3503" y="252772"/>
                    <a:pt x="3503" y="253178"/>
                    <a:pt x="3910" y="253991"/>
                  </a:cubicBezTo>
                  <a:cubicBezTo>
                    <a:pt x="52271" y="337709"/>
                    <a:pt x="146556" y="464100"/>
                    <a:pt x="254659" y="411674"/>
                  </a:cubicBezTo>
                  <a:cubicBezTo>
                    <a:pt x="336345" y="372253"/>
                    <a:pt x="347724" y="274717"/>
                    <a:pt x="327404" y="195876"/>
                  </a:cubicBezTo>
                  <a:cubicBezTo>
                    <a:pt x="307897" y="118660"/>
                    <a:pt x="241654" y="13402"/>
                    <a:pt x="156310" y="1617"/>
                  </a:cubicBezTo>
                  <a:close/>
                  <a:moveTo>
                    <a:pt x="269289" y="393793"/>
                  </a:moveTo>
                  <a:cubicBezTo>
                    <a:pt x="164844" y="473447"/>
                    <a:pt x="58774" y="332426"/>
                    <a:pt x="11631" y="250740"/>
                  </a:cubicBezTo>
                  <a:cubicBezTo>
                    <a:pt x="5535" y="203191"/>
                    <a:pt x="3910" y="156861"/>
                    <a:pt x="15695" y="110125"/>
                  </a:cubicBezTo>
                  <a:cubicBezTo>
                    <a:pt x="33171" y="40225"/>
                    <a:pt x="108761" y="-17891"/>
                    <a:pt x="181100" y="16247"/>
                  </a:cubicBezTo>
                  <a:cubicBezTo>
                    <a:pt x="248563" y="48353"/>
                    <a:pt x="294486" y="119066"/>
                    <a:pt x="317651" y="187748"/>
                  </a:cubicBezTo>
                  <a:cubicBezTo>
                    <a:pt x="341222" y="260087"/>
                    <a:pt x="333094" y="345025"/>
                    <a:pt x="269289" y="393793"/>
                  </a:cubicBezTo>
                  <a:close/>
                </a:path>
              </a:pathLst>
            </a:custGeom>
            <a:grpFill/>
            <a:ln w="406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F75D6DC-AAE5-4066-A40E-69085B0E7FBB}"/>
                </a:ext>
              </a:extLst>
            </p:cNvPr>
            <p:cNvSpPr/>
            <p:nvPr/>
          </p:nvSpPr>
          <p:spPr>
            <a:xfrm>
              <a:off x="3367797" y="5388528"/>
              <a:ext cx="3315450" cy="1088471"/>
            </a:xfrm>
            <a:custGeom>
              <a:avLst/>
              <a:gdLst>
                <a:gd name="connsiteX0" fmla="*/ 2550200 w 3315450"/>
                <a:gd name="connsiteY0" fmla="*/ 899495 h 1088471"/>
                <a:gd name="connsiteX1" fmla="*/ 1549643 w 3315450"/>
                <a:gd name="connsiteY1" fmla="*/ 678007 h 1088471"/>
                <a:gd name="connsiteX2" fmla="*/ 1180632 w 3315450"/>
                <a:gd name="connsiteY2" fmla="*/ 415473 h 1088471"/>
                <a:gd name="connsiteX3" fmla="*/ 785611 w 3315450"/>
                <a:gd name="connsiteY3" fmla="*/ 148875 h 1088471"/>
                <a:gd name="connsiteX4" fmla="*/ 54091 w 3315450"/>
                <a:gd name="connsiteY4" fmla="*/ 114737 h 1088471"/>
                <a:gd name="connsiteX5" fmla="*/ 1665 w 3315450"/>
                <a:gd name="connsiteY5" fmla="*/ 305339 h 1088471"/>
                <a:gd name="connsiteX6" fmla="*/ 1665 w 3315450"/>
                <a:gd name="connsiteY6" fmla="*/ 305745 h 1088471"/>
                <a:gd name="connsiteX7" fmla="*/ 1665 w 3315450"/>
                <a:gd name="connsiteY7" fmla="*/ 306557 h 1088471"/>
                <a:gd name="connsiteX8" fmla="*/ 251601 w 3315450"/>
                <a:gd name="connsiteY8" fmla="*/ 748315 h 1088471"/>
                <a:gd name="connsiteX9" fmla="*/ 440577 w 3315450"/>
                <a:gd name="connsiteY9" fmla="*/ 969396 h 1088471"/>
                <a:gd name="connsiteX10" fmla="*/ 555182 w 3315450"/>
                <a:gd name="connsiteY10" fmla="*/ 1088471 h 1088471"/>
                <a:gd name="connsiteX11" fmla="*/ 566561 w 3315450"/>
                <a:gd name="connsiteY11" fmla="*/ 1088471 h 1088471"/>
                <a:gd name="connsiteX12" fmla="*/ 460085 w 3315450"/>
                <a:gd name="connsiteY12" fmla="*/ 977524 h 1088471"/>
                <a:gd name="connsiteX13" fmla="*/ 281675 w 3315450"/>
                <a:gd name="connsiteY13" fmla="*/ 771479 h 1088471"/>
                <a:gd name="connsiteX14" fmla="*/ 10200 w 3315450"/>
                <a:gd name="connsiteY14" fmla="*/ 304525 h 1088471"/>
                <a:gd name="connsiteX15" fmla="*/ 93918 w 3315450"/>
                <a:gd name="connsiteY15" fmla="*/ 83037 h 1088471"/>
                <a:gd name="connsiteX16" fmla="*/ 312561 w 3315450"/>
                <a:gd name="connsiteY16" fmla="*/ 10292 h 1088471"/>
                <a:gd name="connsiteX17" fmla="*/ 781953 w 3315450"/>
                <a:gd name="connsiteY17" fmla="*/ 155377 h 1088471"/>
                <a:gd name="connsiteX18" fmla="*/ 1545985 w 3315450"/>
                <a:gd name="connsiteY18" fmla="*/ 684916 h 1088471"/>
                <a:gd name="connsiteX19" fmla="*/ 2467294 w 3315450"/>
                <a:gd name="connsiteY19" fmla="*/ 899089 h 1088471"/>
                <a:gd name="connsiteX20" fmla="*/ 2997646 w 3315450"/>
                <a:gd name="connsiteY20" fmla="*/ 976305 h 1088471"/>
                <a:gd name="connsiteX21" fmla="*/ 3297976 w 3315450"/>
                <a:gd name="connsiteY21" fmla="*/ 1088065 h 1088471"/>
                <a:gd name="connsiteX22" fmla="*/ 3315451 w 3315450"/>
                <a:gd name="connsiteY22" fmla="*/ 1088065 h 1088471"/>
                <a:gd name="connsiteX23" fmla="*/ 3038693 w 3315450"/>
                <a:gd name="connsiteY23" fmla="*/ 977931 h 1088471"/>
                <a:gd name="connsiteX24" fmla="*/ 2550200 w 3315450"/>
                <a:gd name="connsiteY24" fmla="*/ 899495 h 108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15450" h="1088471">
                  <a:moveTo>
                    <a:pt x="2550200" y="899495"/>
                  </a:moveTo>
                  <a:cubicBezTo>
                    <a:pt x="2211669" y="864545"/>
                    <a:pt x="1854037" y="847069"/>
                    <a:pt x="1549643" y="678007"/>
                  </a:cubicBezTo>
                  <a:cubicBezTo>
                    <a:pt x="1417563" y="604855"/>
                    <a:pt x="1300113" y="506913"/>
                    <a:pt x="1180632" y="415473"/>
                  </a:cubicBezTo>
                  <a:cubicBezTo>
                    <a:pt x="1054241" y="318749"/>
                    <a:pt x="925413" y="225277"/>
                    <a:pt x="785611" y="148875"/>
                  </a:cubicBezTo>
                  <a:cubicBezTo>
                    <a:pt x="586881" y="39959"/>
                    <a:pt x="230875" y="-105532"/>
                    <a:pt x="54091" y="114737"/>
                  </a:cubicBezTo>
                  <a:cubicBezTo>
                    <a:pt x="11013" y="168381"/>
                    <a:pt x="-5650" y="237876"/>
                    <a:pt x="1665" y="305339"/>
                  </a:cubicBezTo>
                  <a:cubicBezTo>
                    <a:pt x="1665" y="305339"/>
                    <a:pt x="1665" y="305745"/>
                    <a:pt x="1665" y="305745"/>
                  </a:cubicBezTo>
                  <a:cubicBezTo>
                    <a:pt x="1665" y="306151"/>
                    <a:pt x="1665" y="306151"/>
                    <a:pt x="1665" y="306557"/>
                  </a:cubicBezTo>
                  <a:cubicBezTo>
                    <a:pt x="46369" y="473995"/>
                    <a:pt x="143499" y="615828"/>
                    <a:pt x="251601" y="748315"/>
                  </a:cubicBezTo>
                  <a:cubicBezTo>
                    <a:pt x="312968" y="823499"/>
                    <a:pt x="374334" y="898683"/>
                    <a:pt x="440577" y="969396"/>
                  </a:cubicBezTo>
                  <a:cubicBezTo>
                    <a:pt x="478373" y="1009629"/>
                    <a:pt x="517387" y="1048644"/>
                    <a:pt x="555182" y="1088471"/>
                  </a:cubicBezTo>
                  <a:lnTo>
                    <a:pt x="566561" y="1088471"/>
                  </a:lnTo>
                  <a:cubicBezTo>
                    <a:pt x="531611" y="1051083"/>
                    <a:pt x="495441" y="1014507"/>
                    <a:pt x="460085" y="977524"/>
                  </a:cubicBezTo>
                  <a:cubicBezTo>
                    <a:pt x="396686" y="912093"/>
                    <a:pt x="339384" y="841787"/>
                    <a:pt x="281675" y="771479"/>
                  </a:cubicBezTo>
                  <a:cubicBezTo>
                    <a:pt x="165851" y="630865"/>
                    <a:pt x="57749" y="483341"/>
                    <a:pt x="10200" y="304525"/>
                  </a:cubicBezTo>
                  <a:cubicBezTo>
                    <a:pt x="853" y="218775"/>
                    <a:pt x="32958" y="142779"/>
                    <a:pt x="93918" y="83037"/>
                  </a:cubicBezTo>
                  <a:cubicBezTo>
                    <a:pt x="151221" y="26955"/>
                    <a:pt x="235752" y="11511"/>
                    <a:pt x="312561" y="10292"/>
                  </a:cubicBezTo>
                  <a:cubicBezTo>
                    <a:pt x="474715" y="7447"/>
                    <a:pt x="641745" y="80599"/>
                    <a:pt x="781953" y="155377"/>
                  </a:cubicBezTo>
                  <a:cubicBezTo>
                    <a:pt x="1057086" y="302087"/>
                    <a:pt x="1276542" y="530484"/>
                    <a:pt x="1545985" y="684916"/>
                  </a:cubicBezTo>
                  <a:cubicBezTo>
                    <a:pt x="1822744" y="843819"/>
                    <a:pt x="2156398" y="868609"/>
                    <a:pt x="2467294" y="899089"/>
                  </a:cubicBezTo>
                  <a:cubicBezTo>
                    <a:pt x="2645297" y="916564"/>
                    <a:pt x="2823301" y="935665"/>
                    <a:pt x="2997646" y="976305"/>
                  </a:cubicBezTo>
                  <a:cubicBezTo>
                    <a:pt x="3104936" y="1001501"/>
                    <a:pt x="3203691" y="1038891"/>
                    <a:pt x="3297976" y="1088065"/>
                  </a:cubicBezTo>
                  <a:lnTo>
                    <a:pt x="3315451" y="1088065"/>
                  </a:lnTo>
                  <a:cubicBezTo>
                    <a:pt x="3228481" y="1041329"/>
                    <a:pt x="3137854" y="1004753"/>
                    <a:pt x="3038693" y="977931"/>
                  </a:cubicBezTo>
                  <a:cubicBezTo>
                    <a:pt x="2878571" y="936071"/>
                    <a:pt x="2713573" y="916564"/>
                    <a:pt x="2550200" y="899495"/>
                  </a:cubicBezTo>
                  <a:close/>
                </a:path>
              </a:pathLst>
            </a:custGeom>
            <a:grpFill/>
            <a:ln w="406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D73089C-1A17-45D2-9CD5-8C69AB7D58E7}"/>
                </a:ext>
              </a:extLst>
            </p:cNvPr>
            <p:cNvSpPr/>
            <p:nvPr/>
          </p:nvSpPr>
          <p:spPr>
            <a:xfrm>
              <a:off x="0" y="6110833"/>
              <a:ext cx="2302256" cy="366572"/>
            </a:xfrm>
            <a:custGeom>
              <a:avLst/>
              <a:gdLst>
                <a:gd name="connsiteX0" fmla="*/ 1869440 w 2302256"/>
                <a:gd name="connsiteY0" fmla="*/ 240995 h 366572"/>
                <a:gd name="connsiteX1" fmla="*/ 1167587 w 2302256"/>
                <a:gd name="connsiteY1" fmla="*/ 216205 h 366572"/>
                <a:gd name="connsiteX2" fmla="*/ 456387 w 2302256"/>
                <a:gd name="connsiteY2" fmla="*/ 128016 h 366572"/>
                <a:gd name="connsiteX3" fmla="*/ 110134 w 2302256"/>
                <a:gd name="connsiteY3" fmla="*/ 35763 h 366572"/>
                <a:gd name="connsiteX4" fmla="*/ 0 w 2302256"/>
                <a:gd name="connsiteY4" fmla="*/ 0 h 366572"/>
                <a:gd name="connsiteX5" fmla="*/ 0 w 2302256"/>
                <a:gd name="connsiteY5" fmla="*/ 5283 h 366572"/>
                <a:gd name="connsiteX6" fmla="*/ 89002 w 2302256"/>
                <a:gd name="connsiteY6" fmla="*/ 37795 h 366572"/>
                <a:gd name="connsiteX7" fmla="*/ 415747 w 2302256"/>
                <a:gd name="connsiteY7" fmla="*/ 127203 h 366572"/>
                <a:gd name="connsiteX8" fmla="*/ 1087933 w 2302256"/>
                <a:gd name="connsiteY8" fmla="*/ 220269 h 366572"/>
                <a:gd name="connsiteX9" fmla="*/ 1789379 w 2302256"/>
                <a:gd name="connsiteY9" fmla="*/ 240995 h 366572"/>
                <a:gd name="connsiteX10" fmla="*/ 2144979 w 2302256"/>
                <a:gd name="connsiteY10" fmla="*/ 306832 h 366572"/>
                <a:gd name="connsiteX11" fmla="*/ 2286406 w 2302256"/>
                <a:gd name="connsiteY11" fmla="*/ 366573 h 366572"/>
                <a:gd name="connsiteX12" fmla="*/ 2302256 w 2302256"/>
                <a:gd name="connsiteY12" fmla="*/ 366573 h 366572"/>
                <a:gd name="connsiteX13" fmla="*/ 2198624 w 2302256"/>
                <a:gd name="connsiteY13" fmla="*/ 317805 h 366572"/>
                <a:gd name="connsiteX14" fmla="*/ 1869440 w 2302256"/>
                <a:gd name="connsiteY14" fmla="*/ 240995 h 3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2256" h="366572">
                  <a:moveTo>
                    <a:pt x="1869440" y="240995"/>
                  </a:moveTo>
                  <a:cubicBezTo>
                    <a:pt x="1636979" y="211328"/>
                    <a:pt x="1401267" y="224739"/>
                    <a:pt x="1167587" y="216205"/>
                  </a:cubicBezTo>
                  <a:cubicBezTo>
                    <a:pt x="928624" y="207670"/>
                    <a:pt x="690474" y="178816"/>
                    <a:pt x="456387" y="128016"/>
                  </a:cubicBezTo>
                  <a:cubicBezTo>
                    <a:pt x="339750" y="102413"/>
                    <a:pt x="224333" y="70714"/>
                    <a:pt x="110134" y="35763"/>
                  </a:cubicBezTo>
                  <a:cubicBezTo>
                    <a:pt x="73152" y="24384"/>
                    <a:pt x="36576" y="12192"/>
                    <a:pt x="0" y="0"/>
                  </a:cubicBezTo>
                  <a:lnTo>
                    <a:pt x="0" y="5283"/>
                  </a:lnTo>
                  <a:cubicBezTo>
                    <a:pt x="29667" y="16256"/>
                    <a:pt x="59741" y="28448"/>
                    <a:pt x="89002" y="37795"/>
                  </a:cubicBezTo>
                  <a:cubicBezTo>
                    <a:pt x="196698" y="71933"/>
                    <a:pt x="305613" y="101600"/>
                    <a:pt x="415747" y="127203"/>
                  </a:cubicBezTo>
                  <a:cubicBezTo>
                    <a:pt x="637235" y="179222"/>
                    <a:pt x="861162" y="204826"/>
                    <a:pt x="1087933" y="220269"/>
                  </a:cubicBezTo>
                  <a:cubicBezTo>
                    <a:pt x="1321613" y="236118"/>
                    <a:pt x="1555699" y="221894"/>
                    <a:pt x="1789379" y="240995"/>
                  </a:cubicBezTo>
                  <a:cubicBezTo>
                    <a:pt x="1910080" y="250749"/>
                    <a:pt x="2028749" y="272694"/>
                    <a:pt x="2144979" y="306832"/>
                  </a:cubicBezTo>
                  <a:cubicBezTo>
                    <a:pt x="2194154" y="321056"/>
                    <a:pt x="2240890" y="342595"/>
                    <a:pt x="2286406" y="366573"/>
                  </a:cubicBezTo>
                  <a:lnTo>
                    <a:pt x="2302256" y="366573"/>
                  </a:lnTo>
                  <a:cubicBezTo>
                    <a:pt x="2268525" y="348691"/>
                    <a:pt x="2233981" y="332029"/>
                    <a:pt x="2198624" y="317805"/>
                  </a:cubicBezTo>
                  <a:cubicBezTo>
                    <a:pt x="2093773" y="275946"/>
                    <a:pt x="1980794" y="255219"/>
                    <a:pt x="1869440" y="240995"/>
                  </a:cubicBezTo>
                  <a:close/>
                </a:path>
              </a:pathLst>
            </a:custGeom>
            <a:grpFill/>
            <a:ln w="406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DCC9840-F45A-4C95-BC8D-88BBF65529AB}"/>
                </a:ext>
              </a:extLst>
            </p:cNvPr>
            <p:cNvSpPr/>
            <p:nvPr/>
          </p:nvSpPr>
          <p:spPr>
            <a:xfrm>
              <a:off x="11964416" y="6216497"/>
              <a:ext cx="227584" cy="260502"/>
            </a:xfrm>
            <a:custGeom>
              <a:avLst/>
              <a:gdLst>
                <a:gd name="connsiteX0" fmla="*/ 10567 w 227584"/>
                <a:gd name="connsiteY0" fmla="*/ 260502 h 260502"/>
                <a:gd name="connsiteX1" fmla="*/ 227584 w 227584"/>
                <a:gd name="connsiteY1" fmla="*/ 11379 h 260502"/>
                <a:gd name="connsiteX2" fmla="*/ 227584 w 227584"/>
                <a:gd name="connsiteY2" fmla="*/ 0 h 260502"/>
                <a:gd name="connsiteX3" fmla="*/ 0 w 227584"/>
                <a:gd name="connsiteY3" fmla="*/ 260502 h 260502"/>
                <a:gd name="connsiteX4" fmla="*/ 10567 w 227584"/>
                <a:gd name="connsiteY4" fmla="*/ 260502 h 26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84" h="260502">
                  <a:moveTo>
                    <a:pt x="10567" y="260502"/>
                  </a:moveTo>
                  <a:cubicBezTo>
                    <a:pt x="78841" y="173939"/>
                    <a:pt x="150368" y="89814"/>
                    <a:pt x="227584" y="11379"/>
                  </a:cubicBezTo>
                  <a:lnTo>
                    <a:pt x="227584" y="0"/>
                  </a:lnTo>
                  <a:cubicBezTo>
                    <a:pt x="146304" y="81686"/>
                    <a:pt x="71527" y="169875"/>
                    <a:pt x="0" y="260502"/>
                  </a:cubicBezTo>
                  <a:lnTo>
                    <a:pt x="10567" y="260502"/>
                  </a:lnTo>
                  <a:close/>
                </a:path>
              </a:pathLst>
            </a:custGeom>
            <a:grpFill/>
            <a:ln w="406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53DDEC2-61D0-450C-A821-591C8E5E842C}"/>
                </a:ext>
              </a:extLst>
            </p:cNvPr>
            <p:cNvSpPr/>
            <p:nvPr/>
          </p:nvSpPr>
          <p:spPr>
            <a:xfrm>
              <a:off x="12139980" y="6406286"/>
              <a:ext cx="52019" cy="71120"/>
            </a:xfrm>
            <a:custGeom>
              <a:avLst/>
              <a:gdLst>
                <a:gd name="connsiteX0" fmla="*/ 9754 w 52019"/>
                <a:gd name="connsiteY0" fmla="*/ 70714 h 71120"/>
                <a:gd name="connsiteX1" fmla="*/ 52019 w 52019"/>
                <a:gd name="connsiteY1" fmla="*/ 13005 h 71120"/>
                <a:gd name="connsiteX2" fmla="*/ 52019 w 52019"/>
                <a:gd name="connsiteY2" fmla="*/ 0 h 71120"/>
                <a:gd name="connsiteX3" fmla="*/ 0 w 52019"/>
                <a:gd name="connsiteY3" fmla="*/ 71120 h 71120"/>
                <a:gd name="connsiteX4" fmla="*/ 9754 w 52019"/>
                <a:gd name="connsiteY4" fmla="*/ 7112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19" h="71120">
                  <a:moveTo>
                    <a:pt x="9754" y="70714"/>
                  </a:moveTo>
                  <a:cubicBezTo>
                    <a:pt x="23571" y="51206"/>
                    <a:pt x="37795" y="32106"/>
                    <a:pt x="52019" y="13005"/>
                  </a:cubicBezTo>
                  <a:lnTo>
                    <a:pt x="52019" y="0"/>
                  </a:lnTo>
                  <a:cubicBezTo>
                    <a:pt x="34138" y="23165"/>
                    <a:pt x="17069" y="47142"/>
                    <a:pt x="0" y="71120"/>
                  </a:cubicBezTo>
                  <a:lnTo>
                    <a:pt x="9754" y="71120"/>
                  </a:lnTo>
                  <a:close/>
                </a:path>
              </a:pathLst>
            </a:custGeom>
            <a:grpFill/>
            <a:ln w="406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831F308-EDA7-4D3E-B103-09D3E0B3A0BA}"/>
                </a:ext>
              </a:extLst>
            </p:cNvPr>
            <p:cNvSpPr/>
            <p:nvPr/>
          </p:nvSpPr>
          <p:spPr>
            <a:xfrm>
              <a:off x="0" y="6247790"/>
              <a:ext cx="1747520" cy="229209"/>
            </a:xfrm>
            <a:custGeom>
              <a:avLst/>
              <a:gdLst>
                <a:gd name="connsiteX0" fmla="*/ 983082 w 1747520"/>
                <a:gd name="connsiteY0" fmla="*/ 201574 h 229209"/>
                <a:gd name="connsiteX1" fmla="*/ 360477 w 1747520"/>
                <a:gd name="connsiteY1" fmla="*/ 95098 h 229209"/>
                <a:gd name="connsiteX2" fmla="*/ 63805 w 1747520"/>
                <a:gd name="connsiteY2" fmla="*/ 13411 h 229209"/>
                <a:gd name="connsiteX3" fmla="*/ 0 w 1747520"/>
                <a:gd name="connsiteY3" fmla="*/ 0 h 229209"/>
                <a:gd name="connsiteX4" fmla="*/ 0 w 1747520"/>
                <a:gd name="connsiteY4" fmla="*/ 8534 h 229209"/>
                <a:gd name="connsiteX5" fmla="*/ 42672 w 1747520"/>
                <a:gd name="connsiteY5" fmla="*/ 17069 h 229209"/>
                <a:gd name="connsiteX6" fmla="*/ 338531 w 1747520"/>
                <a:gd name="connsiteY6" fmla="*/ 97536 h 229209"/>
                <a:gd name="connsiteX7" fmla="*/ 920090 w 1747520"/>
                <a:gd name="connsiteY7" fmla="*/ 205638 h 229209"/>
                <a:gd name="connsiteX8" fmla="*/ 1524406 w 1747520"/>
                <a:gd name="connsiteY8" fmla="*/ 227584 h 229209"/>
                <a:gd name="connsiteX9" fmla="*/ 1584147 w 1747520"/>
                <a:gd name="connsiteY9" fmla="*/ 229210 h 229209"/>
                <a:gd name="connsiteX10" fmla="*/ 1747520 w 1747520"/>
                <a:gd name="connsiteY10" fmla="*/ 229210 h 229209"/>
                <a:gd name="connsiteX11" fmla="*/ 1607718 w 1747520"/>
                <a:gd name="connsiteY11" fmla="*/ 222301 h 229209"/>
                <a:gd name="connsiteX12" fmla="*/ 983082 w 1747520"/>
                <a:gd name="connsiteY12" fmla="*/ 201574 h 2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520" h="229209">
                  <a:moveTo>
                    <a:pt x="983082" y="201574"/>
                  </a:moveTo>
                  <a:cubicBezTo>
                    <a:pt x="769722" y="188976"/>
                    <a:pt x="566115" y="152400"/>
                    <a:pt x="360477" y="95098"/>
                  </a:cubicBezTo>
                  <a:cubicBezTo>
                    <a:pt x="261722" y="67462"/>
                    <a:pt x="163779" y="36576"/>
                    <a:pt x="63805" y="13411"/>
                  </a:cubicBezTo>
                  <a:cubicBezTo>
                    <a:pt x="42672" y="8534"/>
                    <a:pt x="21539" y="4064"/>
                    <a:pt x="0" y="0"/>
                  </a:cubicBezTo>
                  <a:lnTo>
                    <a:pt x="0" y="8534"/>
                  </a:lnTo>
                  <a:cubicBezTo>
                    <a:pt x="14224" y="11379"/>
                    <a:pt x="28448" y="13818"/>
                    <a:pt x="42672" y="17069"/>
                  </a:cubicBezTo>
                  <a:cubicBezTo>
                    <a:pt x="142646" y="37795"/>
                    <a:pt x="240589" y="69901"/>
                    <a:pt x="338531" y="97536"/>
                  </a:cubicBezTo>
                  <a:cubicBezTo>
                    <a:pt x="530758" y="151587"/>
                    <a:pt x="720954" y="190602"/>
                    <a:pt x="920090" y="205638"/>
                  </a:cubicBezTo>
                  <a:cubicBezTo>
                    <a:pt x="1121258" y="220675"/>
                    <a:pt x="1322832" y="221894"/>
                    <a:pt x="1524406" y="227584"/>
                  </a:cubicBezTo>
                  <a:cubicBezTo>
                    <a:pt x="1544320" y="227990"/>
                    <a:pt x="1564234" y="228803"/>
                    <a:pt x="1584147" y="229210"/>
                  </a:cubicBezTo>
                  <a:lnTo>
                    <a:pt x="1747520" y="229210"/>
                  </a:lnTo>
                  <a:cubicBezTo>
                    <a:pt x="1701190" y="225958"/>
                    <a:pt x="1654861" y="223926"/>
                    <a:pt x="1607718" y="222301"/>
                  </a:cubicBezTo>
                  <a:cubicBezTo>
                    <a:pt x="1399642" y="214173"/>
                    <a:pt x="1191158" y="213766"/>
                    <a:pt x="983082" y="201574"/>
                  </a:cubicBezTo>
                  <a:close/>
                </a:path>
              </a:pathLst>
            </a:custGeom>
            <a:grpFill/>
            <a:ln w="4064" cap="flat">
              <a:noFill/>
              <a:prstDash val="solid"/>
              <a:miter/>
            </a:ln>
          </p:spPr>
          <p:txBody>
            <a:bodyPr rtlCol="0" anchor="ctr"/>
            <a:lstStyle/>
            <a:p>
              <a:endParaRPr lang="en-US"/>
            </a:p>
          </p:txBody>
        </p:sp>
      </p:grpSp>
      <p:sp>
        <p:nvSpPr>
          <p:cNvPr id="6" name="Rectangle 5">
            <a:extLst>
              <a:ext uri="{FF2B5EF4-FFF2-40B4-BE49-F238E27FC236}">
                <a16:creationId xmlns:a16="http://schemas.microsoft.com/office/drawing/2014/main" id="{AFD6986D-B8A3-47FD-9BC4-CEDADA9F3C07}"/>
              </a:ext>
            </a:extLst>
          </p:cNvPr>
          <p:cNvSpPr/>
          <p:nvPr userDrawn="1"/>
        </p:nvSpPr>
        <p:spPr>
          <a:xfrm>
            <a:off x="5465158" y="828350"/>
            <a:ext cx="2825617" cy="2468071"/>
          </a:xfrm>
          <a:prstGeom prst="rect">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Rectangle 7">
            <a:extLst>
              <a:ext uri="{FF2B5EF4-FFF2-40B4-BE49-F238E27FC236}">
                <a16:creationId xmlns:a16="http://schemas.microsoft.com/office/drawing/2014/main" id="{3DAAD279-93D2-4C1F-8F2B-27293E235127}"/>
              </a:ext>
            </a:extLst>
          </p:cNvPr>
          <p:cNvSpPr/>
          <p:nvPr userDrawn="1"/>
        </p:nvSpPr>
        <p:spPr>
          <a:xfrm>
            <a:off x="8552828" y="828350"/>
            <a:ext cx="2825617" cy="2468071"/>
          </a:xfrm>
          <a:prstGeom prst="rect">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0" name="Rectangle 9">
            <a:extLst>
              <a:ext uri="{FF2B5EF4-FFF2-40B4-BE49-F238E27FC236}">
                <a16:creationId xmlns:a16="http://schemas.microsoft.com/office/drawing/2014/main" id="{D5DB99BD-B3B0-4511-BE21-2D4C95CC805D}"/>
              </a:ext>
            </a:extLst>
          </p:cNvPr>
          <p:cNvSpPr/>
          <p:nvPr userDrawn="1"/>
        </p:nvSpPr>
        <p:spPr>
          <a:xfrm>
            <a:off x="5465158" y="3561579"/>
            <a:ext cx="2825617" cy="2468071"/>
          </a:xfrm>
          <a:prstGeom prst="rect">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6" name="Rectangle 15">
            <a:extLst>
              <a:ext uri="{FF2B5EF4-FFF2-40B4-BE49-F238E27FC236}">
                <a16:creationId xmlns:a16="http://schemas.microsoft.com/office/drawing/2014/main" id="{6E956252-88F5-45E5-A826-F5ED2CEAABF6}"/>
              </a:ext>
            </a:extLst>
          </p:cNvPr>
          <p:cNvSpPr/>
          <p:nvPr userDrawn="1"/>
        </p:nvSpPr>
        <p:spPr>
          <a:xfrm>
            <a:off x="8552828" y="3561579"/>
            <a:ext cx="2825617" cy="2468071"/>
          </a:xfrm>
          <a:prstGeom prst="rect">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9" name="Picture Placeholder 18">
            <a:extLst>
              <a:ext uri="{FF2B5EF4-FFF2-40B4-BE49-F238E27FC236}">
                <a16:creationId xmlns:a16="http://schemas.microsoft.com/office/drawing/2014/main" id="{523AE24C-896E-4DE9-A73B-D49AA3CCCB1E}"/>
              </a:ext>
            </a:extLst>
          </p:cNvPr>
          <p:cNvSpPr>
            <a:spLocks noGrp="1"/>
          </p:cNvSpPr>
          <p:nvPr>
            <p:ph type="pic" sz="quarter" idx="13"/>
          </p:nvPr>
        </p:nvSpPr>
        <p:spPr>
          <a:xfrm>
            <a:off x="5565223" y="916370"/>
            <a:ext cx="2625486" cy="2292031"/>
          </a:xfrm>
          <a:custGeom>
            <a:avLst/>
            <a:gdLst>
              <a:gd name="connsiteX0" fmla="*/ 0 w 2625486"/>
              <a:gd name="connsiteY0" fmla="*/ 0 h 2292031"/>
              <a:gd name="connsiteX1" fmla="*/ 2625486 w 2625486"/>
              <a:gd name="connsiteY1" fmla="*/ 0 h 2292031"/>
              <a:gd name="connsiteX2" fmla="*/ 2625486 w 2625486"/>
              <a:gd name="connsiteY2" fmla="*/ 2292031 h 2292031"/>
              <a:gd name="connsiteX3" fmla="*/ 0 w 2625486"/>
              <a:gd name="connsiteY3" fmla="*/ 2292031 h 2292031"/>
            </a:gdLst>
            <a:ahLst/>
            <a:cxnLst>
              <a:cxn ang="0">
                <a:pos x="connsiteX0" y="connsiteY0"/>
              </a:cxn>
              <a:cxn ang="0">
                <a:pos x="connsiteX1" y="connsiteY1"/>
              </a:cxn>
              <a:cxn ang="0">
                <a:pos x="connsiteX2" y="connsiteY2"/>
              </a:cxn>
              <a:cxn ang="0">
                <a:pos x="connsiteX3" y="connsiteY3"/>
              </a:cxn>
            </a:cxnLst>
            <a:rect l="l" t="t" r="r" b="b"/>
            <a:pathLst>
              <a:path w="2625486" h="2292031">
                <a:moveTo>
                  <a:pt x="0" y="0"/>
                </a:moveTo>
                <a:lnTo>
                  <a:pt x="2625486" y="0"/>
                </a:lnTo>
                <a:lnTo>
                  <a:pt x="2625486" y="2292031"/>
                </a:lnTo>
                <a:lnTo>
                  <a:pt x="0" y="229203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25" name="Picture Placeholder 24">
            <a:extLst>
              <a:ext uri="{FF2B5EF4-FFF2-40B4-BE49-F238E27FC236}">
                <a16:creationId xmlns:a16="http://schemas.microsoft.com/office/drawing/2014/main" id="{B99F0B84-57E4-4B0B-A83F-17AC8B9CC8D9}"/>
              </a:ext>
            </a:extLst>
          </p:cNvPr>
          <p:cNvSpPr>
            <a:spLocks noGrp="1"/>
          </p:cNvSpPr>
          <p:nvPr>
            <p:ph type="pic" sz="quarter" idx="14"/>
          </p:nvPr>
        </p:nvSpPr>
        <p:spPr>
          <a:xfrm>
            <a:off x="8652893" y="916370"/>
            <a:ext cx="2625486" cy="2292031"/>
          </a:xfrm>
          <a:custGeom>
            <a:avLst/>
            <a:gdLst>
              <a:gd name="connsiteX0" fmla="*/ 0 w 2625486"/>
              <a:gd name="connsiteY0" fmla="*/ 0 h 2292031"/>
              <a:gd name="connsiteX1" fmla="*/ 2625486 w 2625486"/>
              <a:gd name="connsiteY1" fmla="*/ 0 h 2292031"/>
              <a:gd name="connsiteX2" fmla="*/ 2625486 w 2625486"/>
              <a:gd name="connsiteY2" fmla="*/ 2292031 h 2292031"/>
              <a:gd name="connsiteX3" fmla="*/ 0 w 2625486"/>
              <a:gd name="connsiteY3" fmla="*/ 2292031 h 2292031"/>
            </a:gdLst>
            <a:ahLst/>
            <a:cxnLst>
              <a:cxn ang="0">
                <a:pos x="connsiteX0" y="connsiteY0"/>
              </a:cxn>
              <a:cxn ang="0">
                <a:pos x="connsiteX1" y="connsiteY1"/>
              </a:cxn>
              <a:cxn ang="0">
                <a:pos x="connsiteX2" y="connsiteY2"/>
              </a:cxn>
              <a:cxn ang="0">
                <a:pos x="connsiteX3" y="connsiteY3"/>
              </a:cxn>
            </a:cxnLst>
            <a:rect l="l" t="t" r="r" b="b"/>
            <a:pathLst>
              <a:path w="2625486" h="2292031">
                <a:moveTo>
                  <a:pt x="0" y="0"/>
                </a:moveTo>
                <a:lnTo>
                  <a:pt x="2625486" y="0"/>
                </a:lnTo>
                <a:lnTo>
                  <a:pt x="2625486" y="2292031"/>
                </a:lnTo>
                <a:lnTo>
                  <a:pt x="0" y="229203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26" name="Picture Placeholder 25">
            <a:extLst>
              <a:ext uri="{FF2B5EF4-FFF2-40B4-BE49-F238E27FC236}">
                <a16:creationId xmlns:a16="http://schemas.microsoft.com/office/drawing/2014/main" id="{89A4A595-6A44-41C0-8339-92DA9D940287}"/>
              </a:ext>
            </a:extLst>
          </p:cNvPr>
          <p:cNvSpPr>
            <a:spLocks noGrp="1"/>
          </p:cNvSpPr>
          <p:nvPr>
            <p:ph type="pic" sz="quarter" idx="15"/>
          </p:nvPr>
        </p:nvSpPr>
        <p:spPr>
          <a:xfrm>
            <a:off x="5565223" y="3649599"/>
            <a:ext cx="2625486" cy="2292031"/>
          </a:xfrm>
          <a:custGeom>
            <a:avLst/>
            <a:gdLst>
              <a:gd name="connsiteX0" fmla="*/ 0 w 2625486"/>
              <a:gd name="connsiteY0" fmla="*/ 0 h 2292031"/>
              <a:gd name="connsiteX1" fmla="*/ 2625486 w 2625486"/>
              <a:gd name="connsiteY1" fmla="*/ 0 h 2292031"/>
              <a:gd name="connsiteX2" fmla="*/ 2625486 w 2625486"/>
              <a:gd name="connsiteY2" fmla="*/ 2292031 h 2292031"/>
              <a:gd name="connsiteX3" fmla="*/ 0 w 2625486"/>
              <a:gd name="connsiteY3" fmla="*/ 2292031 h 2292031"/>
            </a:gdLst>
            <a:ahLst/>
            <a:cxnLst>
              <a:cxn ang="0">
                <a:pos x="connsiteX0" y="connsiteY0"/>
              </a:cxn>
              <a:cxn ang="0">
                <a:pos x="connsiteX1" y="connsiteY1"/>
              </a:cxn>
              <a:cxn ang="0">
                <a:pos x="connsiteX2" y="connsiteY2"/>
              </a:cxn>
              <a:cxn ang="0">
                <a:pos x="connsiteX3" y="connsiteY3"/>
              </a:cxn>
            </a:cxnLst>
            <a:rect l="l" t="t" r="r" b="b"/>
            <a:pathLst>
              <a:path w="2625486" h="2292031">
                <a:moveTo>
                  <a:pt x="0" y="0"/>
                </a:moveTo>
                <a:lnTo>
                  <a:pt x="2625486" y="0"/>
                </a:lnTo>
                <a:lnTo>
                  <a:pt x="2625486" y="2292031"/>
                </a:lnTo>
                <a:lnTo>
                  <a:pt x="0" y="229203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27" name="Picture Placeholder 26">
            <a:extLst>
              <a:ext uri="{FF2B5EF4-FFF2-40B4-BE49-F238E27FC236}">
                <a16:creationId xmlns:a16="http://schemas.microsoft.com/office/drawing/2014/main" id="{A8BE67CA-54C3-4AD9-A3C1-A54B8B4A831B}"/>
              </a:ext>
            </a:extLst>
          </p:cNvPr>
          <p:cNvSpPr>
            <a:spLocks noGrp="1"/>
          </p:cNvSpPr>
          <p:nvPr>
            <p:ph type="pic" sz="quarter" idx="16"/>
          </p:nvPr>
        </p:nvSpPr>
        <p:spPr>
          <a:xfrm>
            <a:off x="8652893" y="3649599"/>
            <a:ext cx="2625486" cy="2292031"/>
          </a:xfrm>
          <a:custGeom>
            <a:avLst/>
            <a:gdLst>
              <a:gd name="connsiteX0" fmla="*/ 0 w 2625486"/>
              <a:gd name="connsiteY0" fmla="*/ 0 h 2292031"/>
              <a:gd name="connsiteX1" fmla="*/ 2625486 w 2625486"/>
              <a:gd name="connsiteY1" fmla="*/ 0 h 2292031"/>
              <a:gd name="connsiteX2" fmla="*/ 2625486 w 2625486"/>
              <a:gd name="connsiteY2" fmla="*/ 2292031 h 2292031"/>
              <a:gd name="connsiteX3" fmla="*/ 0 w 2625486"/>
              <a:gd name="connsiteY3" fmla="*/ 2292031 h 2292031"/>
            </a:gdLst>
            <a:ahLst/>
            <a:cxnLst>
              <a:cxn ang="0">
                <a:pos x="connsiteX0" y="connsiteY0"/>
              </a:cxn>
              <a:cxn ang="0">
                <a:pos x="connsiteX1" y="connsiteY1"/>
              </a:cxn>
              <a:cxn ang="0">
                <a:pos x="connsiteX2" y="connsiteY2"/>
              </a:cxn>
              <a:cxn ang="0">
                <a:pos x="connsiteX3" y="connsiteY3"/>
              </a:cxn>
            </a:cxnLst>
            <a:rect l="l" t="t" r="r" b="b"/>
            <a:pathLst>
              <a:path w="2625486" h="2292031">
                <a:moveTo>
                  <a:pt x="0" y="0"/>
                </a:moveTo>
                <a:lnTo>
                  <a:pt x="2625486" y="0"/>
                </a:lnTo>
                <a:lnTo>
                  <a:pt x="2625486" y="2292031"/>
                </a:lnTo>
                <a:lnTo>
                  <a:pt x="0" y="229203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C4B93589-9715-A3FE-1CAE-EC4CE1A90C66}"/>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003620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9EC642D-4EA5-496F-91D9-8200BFE9D08A}"/>
              </a:ext>
            </a:extLst>
          </p:cNvPr>
          <p:cNvGrpSpPr/>
          <p:nvPr/>
        </p:nvGrpSpPr>
        <p:grpSpPr>
          <a:xfrm rot="5400000">
            <a:off x="7741952" y="2407952"/>
            <a:ext cx="4659882" cy="4240213"/>
            <a:chOff x="1031646" y="-3666488"/>
            <a:chExt cx="4887194" cy="4447054"/>
          </a:xfrm>
          <a:solidFill>
            <a:schemeClr val="bg2">
              <a:alpha val="40000"/>
            </a:schemeClr>
          </a:solidFill>
        </p:grpSpPr>
        <p:sp>
          <p:nvSpPr>
            <p:cNvPr id="40" name="Freeform: Shape 39">
              <a:extLst>
                <a:ext uri="{FF2B5EF4-FFF2-40B4-BE49-F238E27FC236}">
                  <a16:creationId xmlns:a16="http://schemas.microsoft.com/office/drawing/2014/main" id="{B2AA32AC-364F-482B-A735-BBE7A2CC21DD}"/>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88F5EF8-7AD5-47D1-BAC6-8AB8507CA835}"/>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B276D1A-09BC-46C3-A93D-6A3DD82C2A66}"/>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4C700A8-FDDA-4C5B-934D-085812A403A9}"/>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102395B-2B7C-44C7-8C95-B4F06CA12BA2}"/>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24FCDA9-2E8D-4F26-A3DB-C1A247F614B8}"/>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30733B-0C3B-4691-8CDF-7554D85E2DF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B2A8CEE-FEDC-4CA5-83C6-6CB8D0BA7D86}"/>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30E1094-F221-4101-B2DB-F868C70B57C5}"/>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30C6F2D-25D3-46CF-B477-858C51879288}"/>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8FAC178-E338-4A37-AA4A-EB84350B6E8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5E2A8BF-B097-4BEC-A321-C6B76B22BC39}"/>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409D789-376F-42B4-B70F-87732876D860}"/>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B789E59-DED1-4F3B-8528-43BFC3177936}"/>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474A966-97D6-4FAC-9E93-1053E5E66D56}"/>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A3D9996-6A22-458D-BA6F-EDB07522C852}"/>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6045463-11AF-42F8-B7CA-0A1D09BC0C0A}"/>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C5B1D9-85E5-4C38-BACF-46F64B717C57}"/>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BC868EA-233C-4F47-AC66-A819D2317A69}"/>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3B000E1-654C-4077-9AB1-FC4C937CD56A}"/>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A33CC9E-3EA5-4D44-B61D-7ED601BEBB15}"/>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6AF222E9-A865-436D-AECB-F9A50FCD18B6}"/>
              </a:ext>
            </a:extLst>
          </p:cNvPr>
          <p:cNvGrpSpPr/>
          <p:nvPr/>
        </p:nvGrpSpPr>
        <p:grpSpPr>
          <a:xfrm rot="16200000">
            <a:off x="2510266" y="256584"/>
            <a:ext cx="5698106" cy="5184935"/>
            <a:chOff x="1031646" y="-3666488"/>
            <a:chExt cx="4887194" cy="4447054"/>
          </a:xfrm>
          <a:solidFill>
            <a:schemeClr val="bg2">
              <a:alpha val="40000"/>
            </a:schemeClr>
          </a:solidFill>
        </p:grpSpPr>
        <p:sp>
          <p:nvSpPr>
            <p:cNvPr id="16" name="Freeform: Shape 15">
              <a:extLst>
                <a:ext uri="{FF2B5EF4-FFF2-40B4-BE49-F238E27FC236}">
                  <a16:creationId xmlns:a16="http://schemas.microsoft.com/office/drawing/2014/main" id="{6092D737-C869-45AE-8DA6-CD599B9AE6F0}"/>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5E2B95B-0169-4B43-AA76-00EE273D1AF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5C35A09-47A8-4675-BD09-7579C01F7C0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1033518-5A53-4CC4-9F57-9154C5FC5606}"/>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F4DD81C-1B46-4785-B142-1D16A3A866E1}"/>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E8B396D-822B-4020-89BF-108FC31F2C0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244641D-B6AA-4BF9-B862-5F0BDADD9E5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56C755D-9D7C-4E21-805C-0D6AEB1FD964}"/>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23C53A-CA2B-4C48-97A8-285740596DFA}"/>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1FE7A74-D1D4-45AF-84D7-54283A18C225}"/>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3B6DBA2-D85D-4D57-A297-A034A461F76E}"/>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AF6A4A4-F82A-4023-AFBC-703723978DC7}"/>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B7EFCAE-9565-43A5-8B56-D1AC9F080A55}"/>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23C08BF-C14C-4952-93F3-C1D5D483F34C}"/>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4CC0298-51C3-4F2C-A8AF-21943A2A44E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0F7DFF7-44D6-4A94-BA98-C684B8CEB51D}"/>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9C9FFDF-757F-422A-A89F-81D8AA2A7640}"/>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F60A5FC-AE5B-48E1-8B64-615F77F9FFF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B1590D6-06E6-4B3A-BC8E-2CB27A5FB84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394E99-E705-46D6-86F6-05C8671E221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A45CC34-B20E-4AD9-8E24-A53FA563637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sp>
        <p:nvSpPr>
          <p:cNvPr id="9" name="Picture Placeholder 5">
            <a:extLst>
              <a:ext uri="{FF2B5EF4-FFF2-40B4-BE49-F238E27FC236}">
                <a16:creationId xmlns:a16="http://schemas.microsoft.com/office/drawing/2014/main" id="{47940321-464B-49CD-840E-EFEFA65B8871}"/>
              </a:ext>
            </a:extLst>
          </p:cNvPr>
          <p:cNvSpPr>
            <a:spLocks noGrp="1"/>
          </p:cNvSpPr>
          <p:nvPr userDrawn="1">
            <p:ph type="pic" sz="quarter" idx="10"/>
          </p:nvPr>
        </p:nvSpPr>
        <p:spPr>
          <a:xfrm>
            <a:off x="1" y="1"/>
            <a:ext cx="3788090" cy="6858000"/>
          </a:xfrm>
          <a:custGeom>
            <a:avLst/>
            <a:gdLst>
              <a:gd name="connsiteX0" fmla="*/ 0 w 4200939"/>
              <a:gd name="connsiteY0" fmla="*/ 0 h 6858000"/>
              <a:gd name="connsiteX1" fmla="*/ 4200939 w 4200939"/>
              <a:gd name="connsiteY1" fmla="*/ 0 h 6858000"/>
              <a:gd name="connsiteX2" fmla="*/ 4200939 w 4200939"/>
              <a:gd name="connsiteY2" fmla="*/ 6858000 h 6858000"/>
              <a:gd name="connsiteX3" fmla="*/ 0 w 420093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0939" h="6858000">
                <a:moveTo>
                  <a:pt x="0" y="0"/>
                </a:moveTo>
                <a:lnTo>
                  <a:pt x="4200939" y="0"/>
                </a:lnTo>
                <a:lnTo>
                  <a:pt x="4200939"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63" name="Picture Placeholder 62">
            <a:extLst>
              <a:ext uri="{FF2B5EF4-FFF2-40B4-BE49-F238E27FC236}">
                <a16:creationId xmlns:a16="http://schemas.microsoft.com/office/drawing/2014/main" id="{C8AADA44-537B-4FD1-8C43-DA33A7B8F599}"/>
              </a:ext>
            </a:extLst>
          </p:cNvPr>
          <p:cNvSpPr>
            <a:spLocks noGrp="1"/>
          </p:cNvSpPr>
          <p:nvPr>
            <p:ph type="pic" sz="quarter" idx="11"/>
          </p:nvPr>
        </p:nvSpPr>
        <p:spPr>
          <a:xfrm>
            <a:off x="757383" y="751716"/>
            <a:ext cx="5874327" cy="6106284"/>
          </a:xfrm>
          <a:custGeom>
            <a:avLst/>
            <a:gdLst>
              <a:gd name="connsiteX0" fmla="*/ 0 w 5874327"/>
              <a:gd name="connsiteY0" fmla="*/ 0 h 6106284"/>
              <a:gd name="connsiteX1" fmla="*/ 5874327 w 5874327"/>
              <a:gd name="connsiteY1" fmla="*/ 0 h 6106284"/>
              <a:gd name="connsiteX2" fmla="*/ 5874327 w 5874327"/>
              <a:gd name="connsiteY2" fmla="*/ 6106284 h 6106284"/>
              <a:gd name="connsiteX3" fmla="*/ 0 w 5874327"/>
              <a:gd name="connsiteY3" fmla="*/ 6106284 h 6106284"/>
            </a:gdLst>
            <a:ahLst/>
            <a:cxnLst>
              <a:cxn ang="0">
                <a:pos x="connsiteX0" y="connsiteY0"/>
              </a:cxn>
              <a:cxn ang="0">
                <a:pos x="connsiteX1" y="connsiteY1"/>
              </a:cxn>
              <a:cxn ang="0">
                <a:pos x="connsiteX2" y="connsiteY2"/>
              </a:cxn>
              <a:cxn ang="0">
                <a:pos x="connsiteX3" y="connsiteY3"/>
              </a:cxn>
            </a:cxnLst>
            <a:rect l="l" t="t" r="r" b="b"/>
            <a:pathLst>
              <a:path w="5874327" h="6106284">
                <a:moveTo>
                  <a:pt x="0" y="0"/>
                </a:moveTo>
                <a:lnTo>
                  <a:pt x="5874327" y="0"/>
                </a:lnTo>
                <a:lnTo>
                  <a:pt x="5874327" y="6106284"/>
                </a:lnTo>
                <a:lnTo>
                  <a:pt x="0" y="6106284"/>
                </a:lnTo>
                <a:close/>
              </a:path>
            </a:pathLst>
          </a:custGeom>
          <a:no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C51A3BE9-301A-A2EA-51EE-4B0B5D72B2BC}"/>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970352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D3F0F-0BB0-410B-8C99-B68FE843230C}"/>
              </a:ext>
            </a:extLst>
          </p:cNvPr>
          <p:cNvSpPr>
            <a:spLocks noGrp="1"/>
          </p:cNvSpPr>
          <p:nvPr>
            <p:ph type="pic" sz="quarter" idx="10"/>
          </p:nvPr>
        </p:nvSpPr>
        <p:spPr>
          <a:xfrm>
            <a:off x="0" y="0"/>
            <a:ext cx="12192000" cy="6858000"/>
          </a:xfrm>
          <a:prstGeom prst="rect">
            <a:avLst/>
          </a:pr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31390327-EEAB-0D4E-77F9-54B9403A54EA}"/>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7933668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A0B826A-71C8-404A-8062-A025E1A28BBB}"/>
              </a:ext>
            </a:extLst>
          </p:cNvPr>
          <p:cNvSpPr>
            <a:spLocks noGrp="1"/>
          </p:cNvSpPr>
          <p:nvPr>
            <p:ph type="pic" sz="quarter" idx="10"/>
          </p:nvPr>
        </p:nvSpPr>
        <p:spPr>
          <a:xfrm>
            <a:off x="0" y="0"/>
            <a:ext cx="12192000" cy="6857999"/>
          </a:xfrm>
          <a:solidFill>
            <a:schemeClr val="bg1">
              <a:lumMod val="95000"/>
              <a:alpha val="50000"/>
            </a:schemeClr>
          </a:solidFill>
        </p:spPr>
        <p:txBody>
          <a:bodyPr>
            <a:norm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6A467BD3-50F4-8BC4-3EE0-4CB91D58EB6D}"/>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304982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39DD4A4-B9A2-4BFD-907B-254DFE8E9A35}"/>
              </a:ext>
            </a:extLst>
          </p:cNvPr>
          <p:cNvGrpSpPr/>
          <p:nvPr userDrawn="1"/>
        </p:nvGrpSpPr>
        <p:grpSpPr>
          <a:xfrm flipH="1">
            <a:off x="0" y="-2"/>
            <a:ext cx="12191999" cy="6858002"/>
            <a:chOff x="0" y="-2"/>
            <a:chExt cx="12191999" cy="6858002"/>
          </a:xfrm>
          <a:solidFill>
            <a:schemeClr val="bg2">
              <a:alpha val="40000"/>
            </a:schemeClr>
          </a:solidFill>
        </p:grpSpPr>
        <p:grpSp>
          <p:nvGrpSpPr>
            <p:cNvPr id="20" name="Group 19">
              <a:extLst>
                <a:ext uri="{FF2B5EF4-FFF2-40B4-BE49-F238E27FC236}">
                  <a16:creationId xmlns:a16="http://schemas.microsoft.com/office/drawing/2014/main" id="{FD8341E4-D7FB-483A-AAAF-7E20D3C53AD9}"/>
                </a:ext>
              </a:extLst>
            </p:cNvPr>
            <p:cNvGrpSpPr/>
            <p:nvPr/>
          </p:nvGrpSpPr>
          <p:grpSpPr>
            <a:xfrm rot="16200000" flipH="1">
              <a:off x="-256585" y="1416479"/>
              <a:ext cx="5698106" cy="5184935"/>
              <a:chOff x="1031646" y="-3666488"/>
              <a:chExt cx="4887194" cy="4447054"/>
            </a:xfrm>
            <a:grpFill/>
          </p:grpSpPr>
          <p:sp>
            <p:nvSpPr>
              <p:cNvPr id="43" name="Freeform: Shape 42">
                <a:extLst>
                  <a:ext uri="{FF2B5EF4-FFF2-40B4-BE49-F238E27FC236}">
                    <a16:creationId xmlns:a16="http://schemas.microsoft.com/office/drawing/2014/main" id="{696F0097-80BD-48B5-BD13-2052743D766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641C1CA-C6C5-42CA-8BE5-F4CDC0838FEF}"/>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1077867-D84D-4D15-8871-9894EA5919B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3DC45DF-3065-473C-B386-A57BA48FDF22}"/>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6C7D615-11AE-4729-9F47-CE78016E0E14}"/>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82A2C93-B29D-4DAF-B401-ADD28B840C73}"/>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7A87276-2C34-45B4-8F92-B078643ACBED}"/>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751A16A-2851-48EE-99A5-2F710EAE845B}"/>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493FF78-E84B-431B-8D90-34A0CE7D394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1412C80-08E8-411D-9FAA-DDD425AA26D6}"/>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C3A3D78-A5B2-4B0C-BB01-EE8A2653490E}"/>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EFCC23D-1D50-4102-BE47-42F9C7503B0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67CDC3D-2269-4AB4-B6E8-B1518259B65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E607EE-3C79-43AA-8F67-8CD49592FED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910C494-F7B3-4726-B6AA-27ACFA140C4D}"/>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1C15207-8D8E-4BD6-A9DD-9C415E293CEA}"/>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CC46DC6-585A-463B-8831-ED0378C83FD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5E25BDC-7EF9-427A-9F1E-344BFB55F995}"/>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02F0D41-CC15-4CB7-8CDA-9206E3D8F7BF}"/>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D7164EE-2979-4C7B-AC34-698BCB3B33BA}"/>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610CAF7-4567-4CB3-B8CF-DB7699110DA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BBEDF992-91A0-4485-A094-C025A24E0998}"/>
                </a:ext>
              </a:extLst>
            </p:cNvPr>
            <p:cNvGrpSpPr/>
            <p:nvPr/>
          </p:nvGrpSpPr>
          <p:grpSpPr>
            <a:xfrm rot="5400000" flipH="1">
              <a:off x="6750479" y="256583"/>
              <a:ext cx="5698106" cy="5184935"/>
              <a:chOff x="1031646" y="-3666488"/>
              <a:chExt cx="4887194" cy="4447054"/>
            </a:xfrm>
            <a:grpFill/>
          </p:grpSpPr>
          <p:sp>
            <p:nvSpPr>
              <p:cNvPr id="22" name="Freeform: Shape 21">
                <a:extLst>
                  <a:ext uri="{FF2B5EF4-FFF2-40B4-BE49-F238E27FC236}">
                    <a16:creationId xmlns:a16="http://schemas.microsoft.com/office/drawing/2014/main" id="{A586B1BF-8FD3-4389-AD00-636D270EE5B1}"/>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4121CEF-C7BF-4515-8E5E-3EAC7BE461A9}"/>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649D002-8C9F-44CE-B026-825501610BA6}"/>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FDCB7E6-D523-49DF-8B7D-4CAF140E14AB}"/>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17E856D-BEA3-4C12-8972-764EAA970698}"/>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497B287-568E-41CE-917B-9550FC545BD1}"/>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D938549-B371-4865-BAA0-85A83F143BE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C81CC83-8287-4191-B0F1-B3420F48E2F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838BEE3-2BDB-41B2-AEC0-FDCDD5D5EF25}"/>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9891453-7BCF-4872-8596-09AE0E75A39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3960206-D0DF-4627-BB7A-F7727DC5C87F}"/>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44E9350-0D38-43F3-89AC-F28B90161AD5}"/>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053D7F6-D2E8-4509-A488-55FDDC2A511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1C39891-16E5-4BF1-B315-698F8D43044E}"/>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437F365-1DBE-4589-A66B-333619A329A3}"/>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03EE668-28B3-4C40-971C-AB7A15A85CEF}"/>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4DEB0BC-87C4-4F9E-BB61-3C0B1A04E68A}"/>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967E5C3-868D-4F77-841B-E4D3AF3E337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42C6156-CF28-48A2-9EB9-6D441FA36E48}"/>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58E6967-2C9C-4099-9F48-E34D7F1AA5D3}"/>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DD79CE4-F89A-48AB-A613-B2A06A14D9E9}"/>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0" name="Picture Placeholder 9">
            <a:extLst>
              <a:ext uri="{FF2B5EF4-FFF2-40B4-BE49-F238E27FC236}">
                <a16:creationId xmlns:a16="http://schemas.microsoft.com/office/drawing/2014/main" id="{0444A493-FB94-457F-ABB4-6E9EE3CE5659}"/>
              </a:ext>
            </a:extLst>
          </p:cNvPr>
          <p:cNvSpPr>
            <a:spLocks noGrp="1"/>
          </p:cNvSpPr>
          <p:nvPr>
            <p:ph type="pic" sz="quarter" idx="10"/>
          </p:nvPr>
        </p:nvSpPr>
        <p:spPr>
          <a:xfrm>
            <a:off x="933450" y="2135231"/>
            <a:ext cx="2409782" cy="2887582"/>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5" name="Picture Placeholder 14">
            <a:extLst>
              <a:ext uri="{FF2B5EF4-FFF2-40B4-BE49-F238E27FC236}">
                <a16:creationId xmlns:a16="http://schemas.microsoft.com/office/drawing/2014/main" id="{37A239A2-5509-42B4-9307-8D06A608CF05}"/>
              </a:ext>
            </a:extLst>
          </p:cNvPr>
          <p:cNvSpPr>
            <a:spLocks noGrp="1"/>
          </p:cNvSpPr>
          <p:nvPr>
            <p:ph type="pic" sz="quarter" idx="11"/>
          </p:nvPr>
        </p:nvSpPr>
        <p:spPr>
          <a:xfrm>
            <a:off x="3609989" y="2135231"/>
            <a:ext cx="2409782" cy="2887582"/>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6" name="Picture Placeholder 15">
            <a:extLst>
              <a:ext uri="{FF2B5EF4-FFF2-40B4-BE49-F238E27FC236}">
                <a16:creationId xmlns:a16="http://schemas.microsoft.com/office/drawing/2014/main" id="{C2034A93-4F74-4902-919A-C257C6DF7C13}"/>
              </a:ext>
            </a:extLst>
          </p:cNvPr>
          <p:cNvSpPr>
            <a:spLocks noGrp="1"/>
          </p:cNvSpPr>
          <p:nvPr>
            <p:ph type="pic" sz="quarter" idx="12"/>
          </p:nvPr>
        </p:nvSpPr>
        <p:spPr>
          <a:xfrm>
            <a:off x="6286528" y="2135231"/>
            <a:ext cx="2409782" cy="2887582"/>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8" name="Picture Placeholder 17">
            <a:extLst>
              <a:ext uri="{FF2B5EF4-FFF2-40B4-BE49-F238E27FC236}">
                <a16:creationId xmlns:a16="http://schemas.microsoft.com/office/drawing/2014/main" id="{B053933A-648E-42F2-B9CC-2A22DD46D1FF}"/>
              </a:ext>
            </a:extLst>
          </p:cNvPr>
          <p:cNvSpPr>
            <a:spLocks noGrp="1"/>
          </p:cNvSpPr>
          <p:nvPr>
            <p:ph type="pic" sz="quarter" idx="13"/>
          </p:nvPr>
        </p:nvSpPr>
        <p:spPr>
          <a:xfrm>
            <a:off x="8963068" y="2135231"/>
            <a:ext cx="2409782" cy="2887582"/>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C6E2CE13-E47F-04E7-EB7E-E641BAFD0F4E}"/>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178378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EA75653-E5C9-4626-8A80-0AA2E2FC9D2C}"/>
              </a:ext>
            </a:extLst>
          </p:cNvPr>
          <p:cNvGrpSpPr/>
          <p:nvPr userDrawn="1"/>
        </p:nvGrpSpPr>
        <p:grpSpPr>
          <a:xfrm flipH="1">
            <a:off x="0" y="-2"/>
            <a:ext cx="12191999" cy="6858002"/>
            <a:chOff x="0" y="-2"/>
            <a:chExt cx="12191999" cy="6858002"/>
          </a:xfrm>
          <a:solidFill>
            <a:schemeClr val="bg2">
              <a:alpha val="40000"/>
            </a:schemeClr>
          </a:solidFill>
        </p:grpSpPr>
        <p:grpSp>
          <p:nvGrpSpPr>
            <p:cNvPr id="6" name="Group 5">
              <a:extLst>
                <a:ext uri="{FF2B5EF4-FFF2-40B4-BE49-F238E27FC236}">
                  <a16:creationId xmlns:a16="http://schemas.microsoft.com/office/drawing/2014/main" id="{CC9A787B-4099-4466-9246-F76DC1A79E08}"/>
                </a:ext>
              </a:extLst>
            </p:cNvPr>
            <p:cNvGrpSpPr/>
            <p:nvPr/>
          </p:nvGrpSpPr>
          <p:grpSpPr>
            <a:xfrm rot="16200000" flipH="1">
              <a:off x="-256585" y="1416479"/>
              <a:ext cx="5698106" cy="5184935"/>
              <a:chOff x="1031646" y="-3666488"/>
              <a:chExt cx="4887194" cy="4447054"/>
            </a:xfrm>
            <a:grpFill/>
          </p:grpSpPr>
          <p:sp>
            <p:nvSpPr>
              <p:cNvPr id="32" name="Freeform: Shape 31">
                <a:extLst>
                  <a:ext uri="{FF2B5EF4-FFF2-40B4-BE49-F238E27FC236}">
                    <a16:creationId xmlns:a16="http://schemas.microsoft.com/office/drawing/2014/main" id="{8C2465D0-EE1D-48B1-B344-728BEE697BC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C61BFDF-781E-4912-A747-DF5A30EEB42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344A5B3-24D2-4598-A045-5BE853E8C794}"/>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9E378FF-53C4-4482-BA21-9531C8B3725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6B1A78F-63CC-4227-BEF4-0521E69CF7AA}"/>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E0C30D9-7659-4263-8555-16A7C395E237}"/>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D9F0DE1-2FE1-4D39-9A76-5B072E51BE44}"/>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F2F62AB-DD6A-4203-BC53-7C9E43507916}"/>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267CF24-4159-493C-ACFD-CCA302112662}"/>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1460B44-902F-40F4-B2FD-F3EBCD270CAF}"/>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F6D59DC-6BDD-4CCF-A3BC-E43299EC0F6F}"/>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C57CB40-D920-4685-A8DC-766A4FA52C9F}"/>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EE30CB9-5AF4-4B69-ACF1-17F3DD47B402}"/>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7A2F838-A8F5-492C-A4A8-59D8B93DA486}"/>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F586DCF-EC27-4958-80FB-52921952B9FC}"/>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F01462B-496D-4347-8345-5DA7F6F50FEE}"/>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951C25A-7C7D-408C-9CBA-CBD4F62858E6}"/>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A6DDCEB-6291-4E6D-A694-9595A728BB5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FABC704-626C-4660-9FE0-931B7DED8FF8}"/>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228D33F-18B4-4E05-90A3-CD86825670A9}"/>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9DDC860-1717-433F-B778-84D51AF243BA}"/>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9918631-A3C7-4E1C-8E8F-F70A0188645F}"/>
                </a:ext>
              </a:extLst>
            </p:cNvPr>
            <p:cNvGrpSpPr/>
            <p:nvPr/>
          </p:nvGrpSpPr>
          <p:grpSpPr>
            <a:xfrm rot="5400000" flipH="1">
              <a:off x="6750479" y="256583"/>
              <a:ext cx="5698106" cy="5184935"/>
              <a:chOff x="1031646" y="-3666488"/>
              <a:chExt cx="4887194" cy="4447054"/>
            </a:xfrm>
            <a:grpFill/>
          </p:grpSpPr>
          <p:sp>
            <p:nvSpPr>
              <p:cNvPr id="9" name="Freeform: Shape 8">
                <a:extLst>
                  <a:ext uri="{FF2B5EF4-FFF2-40B4-BE49-F238E27FC236}">
                    <a16:creationId xmlns:a16="http://schemas.microsoft.com/office/drawing/2014/main" id="{46B117DC-953F-4101-A9D2-0580A257C70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A7E2DEB-648F-4645-906E-F93A89787CF8}"/>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CC42299-911F-4848-B699-6AEC6352900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1151535-4877-41E9-870A-5D784D7D3758}"/>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6DB1EFA-DEE4-49A1-87F6-F89B99515713}"/>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2DE971-635E-4A77-9426-2C392B461EAB}"/>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EE1462D-3341-4A90-8DF2-FECE1A70AF7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DDD2B64-DB44-4CF5-BDAC-479E896E1C10}"/>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D8B9AE7-A32C-41A2-970A-E9BB775384F9}"/>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56726C4-E232-4E60-8CED-752C5459464F}"/>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989045-B3F7-4002-8066-D2B6743B7153}"/>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62D3094-C76F-4221-B9B8-322484D02CAE}"/>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FA1D65A-61BB-4EE4-B375-DD8F2F70AD13}"/>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8C0F748-95A7-49F7-994A-1B3D5B0D0F80}"/>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14DAEBE-F2C3-4BE7-BA7C-E5D4F43049FC}"/>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5F6156B-E5DB-451C-A43E-81C39DA7FDDE}"/>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FE46535-3B54-4C88-AC73-1C4C5B7D22BC}"/>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070D5C7-B899-4126-8525-51D7FD6C450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8E938B5-6F76-42CE-9DF6-67CFD8483E7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E990677-3B92-4380-8663-987CF7315BF7}"/>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166EA0-7CA7-473D-85AB-7B76C6D6A4C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1" name="Picture Placeholder 10">
            <a:extLst>
              <a:ext uri="{FF2B5EF4-FFF2-40B4-BE49-F238E27FC236}">
                <a16:creationId xmlns:a16="http://schemas.microsoft.com/office/drawing/2014/main" id="{9B8C75B0-29EE-4144-8049-27EF2BAE9DE4}"/>
              </a:ext>
            </a:extLst>
          </p:cNvPr>
          <p:cNvSpPr>
            <a:spLocks noGrp="1"/>
          </p:cNvSpPr>
          <p:nvPr>
            <p:ph type="pic" sz="quarter" idx="12"/>
          </p:nvPr>
        </p:nvSpPr>
        <p:spPr>
          <a:xfrm>
            <a:off x="6184900" y="3541732"/>
            <a:ext cx="5110094" cy="2387599"/>
          </a:xfrm>
          <a:custGeom>
            <a:avLst/>
            <a:gdLst>
              <a:gd name="connsiteX0" fmla="*/ 0 w 5110094"/>
              <a:gd name="connsiteY0" fmla="*/ 0 h 2387599"/>
              <a:gd name="connsiteX1" fmla="*/ 5110094 w 5110094"/>
              <a:gd name="connsiteY1" fmla="*/ 0 h 2387599"/>
              <a:gd name="connsiteX2" fmla="*/ 5110094 w 5110094"/>
              <a:gd name="connsiteY2" fmla="*/ 2387599 h 2387599"/>
              <a:gd name="connsiteX3" fmla="*/ 0 w 5110094"/>
              <a:gd name="connsiteY3" fmla="*/ 2387599 h 2387599"/>
            </a:gdLst>
            <a:ahLst/>
            <a:cxnLst>
              <a:cxn ang="0">
                <a:pos x="connsiteX0" y="connsiteY0"/>
              </a:cxn>
              <a:cxn ang="0">
                <a:pos x="connsiteX1" y="connsiteY1"/>
              </a:cxn>
              <a:cxn ang="0">
                <a:pos x="connsiteX2" y="connsiteY2"/>
              </a:cxn>
              <a:cxn ang="0">
                <a:pos x="connsiteX3" y="connsiteY3"/>
              </a:cxn>
            </a:cxnLst>
            <a:rect l="l" t="t" r="r" b="b"/>
            <a:pathLst>
              <a:path w="5110094" h="2387599">
                <a:moveTo>
                  <a:pt x="0" y="0"/>
                </a:moveTo>
                <a:lnTo>
                  <a:pt x="5110094" y="0"/>
                </a:lnTo>
                <a:lnTo>
                  <a:pt x="5110094" y="2387599"/>
                </a:lnTo>
                <a:lnTo>
                  <a:pt x="0" y="2387599"/>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139E7F14-EDB8-425B-9062-38799BE2ACF5}"/>
              </a:ext>
            </a:extLst>
          </p:cNvPr>
          <p:cNvSpPr>
            <a:spLocks noGrp="1"/>
          </p:cNvSpPr>
          <p:nvPr>
            <p:ph type="pic" sz="quarter" idx="11"/>
          </p:nvPr>
        </p:nvSpPr>
        <p:spPr>
          <a:xfrm>
            <a:off x="6184900" y="928670"/>
            <a:ext cx="5110094" cy="2387599"/>
          </a:xfrm>
          <a:custGeom>
            <a:avLst/>
            <a:gdLst>
              <a:gd name="connsiteX0" fmla="*/ 0 w 5110094"/>
              <a:gd name="connsiteY0" fmla="*/ 0 h 2387599"/>
              <a:gd name="connsiteX1" fmla="*/ 5110094 w 5110094"/>
              <a:gd name="connsiteY1" fmla="*/ 0 h 2387599"/>
              <a:gd name="connsiteX2" fmla="*/ 5110094 w 5110094"/>
              <a:gd name="connsiteY2" fmla="*/ 2387599 h 2387599"/>
              <a:gd name="connsiteX3" fmla="*/ 0 w 5110094"/>
              <a:gd name="connsiteY3" fmla="*/ 2387599 h 2387599"/>
            </a:gdLst>
            <a:ahLst/>
            <a:cxnLst>
              <a:cxn ang="0">
                <a:pos x="connsiteX0" y="connsiteY0"/>
              </a:cxn>
              <a:cxn ang="0">
                <a:pos x="connsiteX1" y="connsiteY1"/>
              </a:cxn>
              <a:cxn ang="0">
                <a:pos x="connsiteX2" y="connsiteY2"/>
              </a:cxn>
              <a:cxn ang="0">
                <a:pos x="connsiteX3" y="connsiteY3"/>
              </a:cxn>
            </a:cxnLst>
            <a:rect l="l" t="t" r="r" b="b"/>
            <a:pathLst>
              <a:path w="5110094" h="2387599">
                <a:moveTo>
                  <a:pt x="0" y="0"/>
                </a:moveTo>
                <a:lnTo>
                  <a:pt x="5110094" y="0"/>
                </a:lnTo>
                <a:lnTo>
                  <a:pt x="5110094" y="2387599"/>
                </a:lnTo>
                <a:lnTo>
                  <a:pt x="0" y="2387599"/>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8" name="Picture Placeholder 7">
            <a:extLst>
              <a:ext uri="{FF2B5EF4-FFF2-40B4-BE49-F238E27FC236}">
                <a16:creationId xmlns:a16="http://schemas.microsoft.com/office/drawing/2014/main" id="{FA653A6C-1AF1-4EC7-B850-194502B02389}"/>
              </a:ext>
            </a:extLst>
          </p:cNvPr>
          <p:cNvSpPr>
            <a:spLocks noGrp="1"/>
          </p:cNvSpPr>
          <p:nvPr>
            <p:ph type="pic" sz="quarter" idx="10"/>
          </p:nvPr>
        </p:nvSpPr>
        <p:spPr>
          <a:xfrm>
            <a:off x="897007" y="928670"/>
            <a:ext cx="5110095" cy="5000661"/>
          </a:xfrm>
          <a:custGeom>
            <a:avLst/>
            <a:gdLst>
              <a:gd name="connsiteX0" fmla="*/ 0 w 5110095"/>
              <a:gd name="connsiteY0" fmla="*/ 0 h 5000661"/>
              <a:gd name="connsiteX1" fmla="*/ 5110095 w 5110095"/>
              <a:gd name="connsiteY1" fmla="*/ 0 h 5000661"/>
              <a:gd name="connsiteX2" fmla="*/ 5110095 w 5110095"/>
              <a:gd name="connsiteY2" fmla="*/ 5000661 h 5000661"/>
              <a:gd name="connsiteX3" fmla="*/ 0 w 5110095"/>
              <a:gd name="connsiteY3" fmla="*/ 5000661 h 5000661"/>
            </a:gdLst>
            <a:ahLst/>
            <a:cxnLst>
              <a:cxn ang="0">
                <a:pos x="connsiteX0" y="connsiteY0"/>
              </a:cxn>
              <a:cxn ang="0">
                <a:pos x="connsiteX1" y="connsiteY1"/>
              </a:cxn>
              <a:cxn ang="0">
                <a:pos x="connsiteX2" y="connsiteY2"/>
              </a:cxn>
              <a:cxn ang="0">
                <a:pos x="connsiteX3" y="connsiteY3"/>
              </a:cxn>
            </a:cxnLst>
            <a:rect l="l" t="t" r="r" b="b"/>
            <a:pathLst>
              <a:path w="5110095" h="5000661">
                <a:moveTo>
                  <a:pt x="0" y="0"/>
                </a:moveTo>
                <a:lnTo>
                  <a:pt x="5110095" y="0"/>
                </a:lnTo>
                <a:lnTo>
                  <a:pt x="5110095" y="5000661"/>
                </a:lnTo>
                <a:lnTo>
                  <a:pt x="0" y="5000661"/>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86C5345A-0EB7-299E-729C-8F2E21788E5C}"/>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457966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62A1718-2087-409F-8B9E-689650A83F86}"/>
              </a:ext>
            </a:extLst>
          </p:cNvPr>
          <p:cNvGrpSpPr/>
          <p:nvPr userDrawn="1"/>
        </p:nvGrpSpPr>
        <p:grpSpPr>
          <a:xfrm flipH="1">
            <a:off x="0" y="-2"/>
            <a:ext cx="12191999" cy="6858002"/>
            <a:chOff x="0" y="-2"/>
            <a:chExt cx="12191999" cy="6858002"/>
          </a:xfrm>
          <a:solidFill>
            <a:schemeClr val="bg2">
              <a:alpha val="40000"/>
            </a:schemeClr>
          </a:solidFill>
        </p:grpSpPr>
        <p:grpSp>
          <p:nvGrpSpPr>
            <p:cNvPr id="10" name="Group 9">
              <a:extLst>
                <a:ext uri="{FF2B5EF4-FFF2-40B4-BE49-F238E27FC236}">
                  <a16:creationId xmlns:a16="http://schemas.microsoft.com/office/drawing/2014/main" id="{C43CC119-BF09-482F-AFFA-2310DE163C76}"/>
                </a:ext>
              </a:extLst>
            </p:cNvPr>
            <p:cNvGrpSpPr/>
            <p:nvPr/>
          </p:nvGrpSpPr>
          <p:grpSpPr>
            <a:xfrm rot="16200000" flipH="1">
              <a:off x="-256585" y="1416479"/>
              <a:ext cx="5698106" cy="5184935"/>
              <a:chOff x="1031646" y="-3666488"/>
              <a:chExt cx="4887194" cy="4447054"/>
            </a:xfrm>
            <a:grpFill/>
          </p:grpSpPr>
          <p:sp>
            <p:nvSpPr>
              <p:cNvPr id="40" name="Freeform: Shape 39">
                <a:extLst>
                  <a:ext uri="{FF2B5EF4-FFF2-40B4-BE49-F238E27FC236}">
                    <a16:creationId xmlns:a16="http://schemas.microsoft.com/office/drawing/2014/main" id="{F434CAAD-AF66-4825-9DE5-1FF76944493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7B16C0A-1A88-44FB-970A-501940CED596}"/>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28C3C54-AC96-473A-8CD3-71766878EE2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99AA44E-F948-4650-A040-E0C6E6AFD77A}"/>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5241452-8DEE-4E43-A07C-918361CE4DD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80553E3-2585-42F0-8253-FD1A59F32C6B}"/>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C1E2CD-EAD5-403A-B336-79BC0B53074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E4974D2-93C0-4675-90BD-EEEB055B6829}"/>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B694BF4-D36A-427E-8118-D83AED3705D2}"/>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91DFEC1-E2E0-4EC0-A05A-CD5E7AE1E6AE}"/>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2F93650-746C-46CD-A06B-D335021FBF8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7FBF802-5A2B-4319-B228-3068A692721B}"/>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FD8897F-5F45-427F-A129-640CF394EB65}"/>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EF9B334-0CD8-42BF-9330-9B598BF15B4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8AF4F1-048F-4F0D-B4EC-28DEDD460A86}"/>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CB52FF8-847E-4165-B1FB-56AF6C109142}"/>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793C365-90FD-4790-B77E-D1CCC7698CE9}"/>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F91FDBD-40A8-46B8-834E-6E78BE490DA9}"/>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A2AB30F-777D-432D-A0BF-AC25655F645B}"/>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29E80F9-F91F-4D08-AB69-61E12B8D12B8}"/>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C011037-50F4-4542-AA86-504EEFBA7A28}"/>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842213B8-D478-46EE-8E8A-F27898595BDB}"/>
                </a:ext>
              </a:extLst>
            </p:cNvPr>
            <p:cNvGrpSpPr/>
            <p:nvPr/>
          </p:nvGrpSpPr>
          <p:grpSpPr>
            <a:xfrm rot="5400000" flipH="1">
              <a:off x="6750479" y="256583"/>
              <a:ext cx="5698106" cy="5184935"/>
              <a:chOff x="1031646" y="-3666488"/>
              <a:chExt cx="4887194" cy="4447054"/>
            </a:xfrm>
            <a:grpFill/>
          </p:grpSpPr>
          <p:sp>
            <p:nvSpPr>
              <p:cNvPr id="12" name="Freeform: Shape 11">
                <a:extLst>
                  <a:ext uri="{FF2B5EF4-FFF2-40B4-BE49-F238E27FC236}">
                    <a16:creationId xmlns:a16="http://schemas.microsoft.com/office/drawing/2014/main" id="{7ACC31B8-0A18-4BAA-B729-84E5396C0ED3}"/>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7EDB8E-6BDB-47D5-A5FD-E321EAC7E78B}"/>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5792368-2F41-41E9-BBBD-51DFC362865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4D6BBE1-001E-43D1-BCDC-F895DFA2179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D4CD8AE-0421-4514-9CA5-38143A38008B}"/>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8D29908-E31D-4DF9-89AD-A92FBBFE4A16}"/>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2700CCC-86C7-4E3D-8A60-93DF50CF256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CA2957-0377-464A-875B-9AC7C7C83F28}"/>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63F16AD-FB41-4AB2-870B-B556CDD86592}"/>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CE363A5-913A-4F04-AB0F-ACEC76D06413}"/>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6767348-402D-4BDB-8E29-67D5749BC31D}"/>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D6C21E0-7139-4E1C-8B98-FCD00D00203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48B0931-8368-4257-853D-668AD6832D9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A1A58A1-6DF4-40F0-A182-6626453FBE20}"/>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98E3745-09AD-4FE5-95BD-BAF1B9F67045}"/>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6DD411A-9802-4A2D-B763-696FEE0C45E9}"/>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1114F86-DA4E-4961-BE9C-A2719F6AF307}"/>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3B1DBA8-9FBC-4E4D-B14B-FE414DE5B5F7}"/>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37A415A-BFEC-4666-BFDB-E1EF43EB0153}"/>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58D0335-8620-4490-A5EE-376A4BCD8A0C}"/>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F9B40AD-61DB-4077-B03E-EF7DD0BF5B13}"/>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20" name="Oval 19">
            <a:extLst>
              <a:ext uri="{FF2B5EF4-FFF2-40B4-BE49-F238E27FC236}">
                <a16:creationId xmlns:a16="http://schemas.microsoft.com/office/drawing/2014/main" id="{B5B8DB4F-0423-4AD9-AF8C-757574015856}"/>
              </a:ext>
            </a:extLst>
          </p:cNvPr>
          <p:cNvSpPr/>
          <p:nvPr userDrawn="1"/>
        </p:nvSpPr>
        <p:spPr>
          <a:xfrm>
            <a:off x="7879483" y="2999050"/>
            <a:ext cx="3140364" cy="3140362"/>
          </a:xfrm>
          <a:prstGeom prst="ellipse">
            <a:avLst/>
          </a:prstGeom>
          <a:solidFill>
            <a:schemeClr val="bg1"/>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1" name="Oval 20">
            <a:extLst>
              <a:ext uri="{FF2B5EF4-FFF2-40B4-BE49-F238E27FC236}">
                <a16:creationId xmlns:a16="http://schemas.microsoft.com/office/drawing/2014/main" id="{6797F663-E3ED-4A5D-9E96-D53D47325B4A}"/>
              </a:ext>
            </a:extLst>
          </p:cNvPr>
          <p:cNvSpPr/>
          <p:nvPr userDrawn="1"/>
        </p:nvSpPr>
        <p:spPr>
          <a:xfrm>
            <a:off x="1172153" y="2999050"/>
            <a:ext cx="3140364" cy="3140362"/>
          </a:xfrm>
          <a:prstGeom prst="ellipse">
            <a:avLst/>
          </a:prstGeom>
          <a:solidFill>
            <a:schemeClr val="bg1"/>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2" name="Oval 21">
            <a:extLst>
              <a:ext uri="{FF2B5EF4-FFF2-40B4-BE49-F238E27FC236}">
                <a16:creationId xmlns:a16="http://schemas.microsoft.com/office/drawing/2014/main" id="{5CABCC8B-B3F0-4622-8D2F-1C94839AC4DE}"/>
              </a:ext>
            </a:extLst>
          </p:cNvPr>
          <p:cNvSpPr/>
          <p:nvPr userDrawn="1"/>
        </p:nvSpPr>
        <p:spPr>
          <a:xfrm>
            <a:off x="4525818" y="2999050"/>
            <a:ext cx="3140364" cy="3140362"/>
          </a:xfrm>
          <a:prstGeom prst="ellipse">
            <a:avLst/>
          </a:prstGeom>
          <a:solidFill>
            <a:schemeClr val="bg1"/>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3" name="Picture Placeholder 12">
            <a:extLst>
              <a:ext uri="{FF2B5EF4-FFF2-40B4-BE49-F238E27FC236}">
                <a16:creationId xmlns:a16="http://schemas.microsoft.com/office/drawing/2014/main" id="{9CCCEB6A-7185-4F31-B936-8E0A91A97873}"/>
              </a:ext>
            </a:extLst>
          </p:cNvPr>
          <p:cNvSpPr>
            <a:spLocks noGrp="1"/>
          </p:cNvSpPr>
          <p:nvPr>
            <p:ph type="pic" sz="quarter" idx="11"/>
          </p:nvPr>
        </p:nvSpPr>
        <p:spPr>
          <a:xfrm>
            <a:off x="1301187" y="3126969"/>
            <a:ext cx="2884524" cy="2884524"/>
          </a:xfrm>
          <a:custGeom>
            <a:avLst/>
            <a:gdLst>
              <a:gd name="connsiteX0" fmla="*/ 1442262 w 2884524"/>
              <a:gd name="connsiteY0" fmla="*/ 0 h 2884524"/>
              <a:gd name="connsiteX1" fmla="*/ 2884524 w 2884524"/>
              <a:gd name="connsiteY1" fmla="*/ 1442262 h 2884524"/>
              <a:gd name="connsiteX2" fmla="*/ 1442262 w 2884524"/>
              <a:gd name="connsiteY2" fmla="*/ 2884524 h 2884524"/>
              <a:gd name="connsiteX3" fmla="*/ 0 w 2884524"/>
              <a:gd name="connsiteY3" fmla="*/ 1442262 h 2884524"/>
              <a:gd name="connsiteX4" fmla="*/ 1442262 w 2884524"/>
              <a:gd name="connsiteY4" fmla="*/ 0 h 288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524" h="2884524">
                <a:moveTo>
                  <a:pt x="1442262" y="0"/>
                </a:moveTo>
                <a:cubicBezTo>
                  <a:pt x="2238801" y="0"/>
                  <a:pt x="2884524" y="645723"/>
                  <a:pt x="2884524" y="1442262"/>
                </a:cubicBezTo>
                <a:cubicBezTo>
                  <a:pt x="2884524" y="2238801"/>
                  <a:pt x="2238801" y="2884524"/>
                  <a:pt x="1442262" y="2884524"/>
                </a:cubicBezTo>
                <a:cubicBezTo>
                  <a:pt x="645723" y="2884524"/>
                  <a:pt x="0" y="2238801"/>
                  <a:pt x="0" y="1442262"/>
                </a:cubicBezTo>
                <a:cubicBezTo>
                  <a:pt x="0" y="645723"/>
                  <a:pt x="645723" y="0"/>
                  <a:pt x="1442262"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9" name="Picture Placeholder 18">
            <a:extLst>
              <a:ext uri="{FF2B5EF4-FFF2-40B4-BE49-F238E27FC236}">
                <a16:creationId xmlns:a16="http://schemas.microsoft.com/office/drawing/2014/main" id="{F36CC67D-AA84-4B97-A5E0-7F51C5430AFF}"/>
              </a:ext>
            </a:extLst>
          </p:cNvPr>
          <p:cNvSpPr>
            <a:spLocks noGrp="1"/>
          </p:cNvSpPr>
          <p:nvPr>
            <p:ph type="pic" sz="quarter" idx="10"/>
          </p:nvPr>
        </p:nvSpPr>
        <p:spPr>
          <a:xfrm>
            <a:off x="0" y="0"/>
            <a:ext cx="12192000" cy="3606800"/>
          </a:xfrm>
          <a:custGeom>
            <a:avLst/>
            <a:gdLst>
              <a:gd name="connsiteX0" fmla="*/ 0 w 12192000"/>
              <a:gd name="connsiteY0" fmla="*/ 0 h 3606800"/>
              <a:gd name="connsiteX1" fmla="*/ 12192000 w 12192000"/>
              <a:gd name="connsiteY1" fmla="*/ 0 h 3606800"/>
              <a:gd name="connsiteX2" fmla="*/ 12192000 w 12192000"/>
              <a:gd name="connsiteY2" fmla="*/ 3606800 h 3606800"/>
              <a:gd name="connsiteX3" fmla="*/ 11468100 w 12192000"/>
              <a:gd name="connsiteY3" fmla="*/ 3606800 h 3606800"/>
              <a:gd name="connsiteX4" fmla="*/ 11468100 w 12192000"/>
              <a:gd name="connsiteY4" fmla="*/ 2628682 h 3606800"/>
              <a:gd name="connsiteX5" fmla="*/ 723900 w 12192000"/>
              <a:gd name="connsiteY5" fmla="*/ 2628682 h 3606800"/>
              <a:gd name="connsiteX6" fmla="*/ 723900 w 12192000"/>
              <a:gd name="connsiteY6" fmla="*/ 3606800 h 3606800"/>
              <a:gd name="connsiteX7" fmla="*/ 0 w 12192000"/>
              <a:gd name="connsiteY7" fmla="*/ 3606800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606800">
                <a:moveTo>
                  <a:pt x="0" y="0"/>
                </a:moveTo>
                <a:lnTo>
                  <a:pt x="12192000" y="0"/>
                </a:lnTo>
                <a:lnTo>
                  <a:pt x="12192000" y="3606800"/>
                </a:lnTo>
                <a:lnTo>
                  <a:pt x="11468100" y="3606800"/>
                </a:lnTo>
                <a:lnTo>
                  <a:pt x="11468100" y="2628682"/>
                </a:lnTo>
                <a:lnTo>
                  <a:pt x="723900" y="2628682"/>
                </a:lnTo>
                <a:lnTo>
                  <a:pt x="723900" y="3606800"/>
                </a:lnTo>
                <a:lnTo>
                  <a:pt x="0" y="36068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6" name="Picture Placeholder 15">
            <a:extLst>
              <a:ext uri="{FF2B5EF4-FFF2-40B4-BE49-F238E27FC236}">
                <a16:creationId xmlns:a16="http://schemas.microsoft.com/office/drawing/2014/main" id="{338EADA6-19F5-44D2-B2DA-EE5308646D39}"/>
              </a:ext>
            </a:extLst>
          </p:cNvPr>
          <p:cNvSpPr>
            <a:spLocks noGrp="1"/>
          </p:cNvSpPr>
          <p:nvPr>
            <p:ph type="pic" sz="quarter" idx="12"/>
          </p:nvPr>
        </p:nvSpPr>
        <p:spPr>
          <a:xfrm>
            <a:off x="4653737" y="3126969"/>
            <a:ext cx="2884524" cy="2884524"/>
          </a:xfrm>
          <a:custGeom>
            <a:avLst/>
            <a:gdLst>
              <a:gd name="connsiteX0" fmla="*/ 1442262 w 2884524"/>
              <a:gd name="connsiteY0" fmla="*/ 0 h 2884524"/>
              <a:gd name="connsiteX1" fmla="*/ 2884524 w 2884524"/>
              <a:gd name="connsiteY1" fmla="*/ 1442262 h 2884524"/>
              <a:gd name="connsiteX2" fmla="*/ 1442262 w 2884524"/>
              <a:gd name="connsiteY2" fmla="*/ 2884524 h 2884524"/>
              <a:gd name="connsiteX3" fmla="*/ 0 w 2884524"/>
              <a:gd name="connsiteY3" fmla="*/ 1442262 h 2884524"/>
              <a:gd name="connsiteX4" fmla="*/ 1442262 w 2884524"/>
              <a:gd name="connsiteY4" fmla="*/ 0 h 288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524" h="2884524">
                <a:moveTo>
                  <a:pt x="1442262" y="0"/>
                </a:moveTo>
                <a:cubicBezTo>
                  <a:pt x="2238801" y="0"/>
                  <a:pt x="2884524" y="645723"/>
                  <a:pt x="2884524" y="1442262"/>
                </a:cubicBezTo>
                <a:cubicBezTo>
                  <a:pt x="2884524" y="2238801"/>
                  <a:pt x="2238801" y="2884524"/>
                  <a:pt x="1442262" y="2884524"/>
                </a:cubicBezTo>
                <a:cubicBezTo>
                  <a:pt x="645723" y="2884524"/>
                  <a:pt x="0" y="2238801"/>
                  <a:pt x="0" y="1442262"/>
                </a:cubicBezTo>
                <a:cubicBezTo>
                  <a:pt x="0" y="645723"/>
                  <a:pt x="645723" y="0"/>
                  <a:pt x="1442262"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7" name="Picture Placeholder 16">
            <a:extLst>
              <a:ext uri="{FF2B5EF4-FFF2-40B4-BE49-F238E27FC236}">
                <a16:creationId xmlns:a16="http://schemas.microsoft.com/office/drawing/2014/main" id="{DBCB46C2-2C8F-4E3F-9946-99197393D7C1}"/>
              </a:ext>
            </a:extLst>
          </p:cNvPr>
          <p:cNvSpPr>
            <a:spLocks noGrp="1"/>
          </p:cNvSpPr>
          <p:nvPr>
            <p:ph type="pic" sz="quarter" idx="13"/>
          </p:nvPr>
        </p:nvSpPr>
        <p:spPr>
          <a:xfrm>
            <a:off x="8006289" y="3126969"/>
            <a:ext cx="2884524" cy="2884524"/>
          </a:xfrm>
          <a:custGeom>
            <a:avLst/>
            <a:gdLst>
              <a:gd name="connsiteX0" fmla="*/ 1442262 w 2884524"/>
              <a:gd name="connsiteY0" fmla="*/ 0 h 2884524"/>
              <a:gd name="connsiteX1" fmla="*/ 2884524 w 2884524"/>
              <a:gd name="connsiteY1" fmla="*/ 1442262 h 2884524"/>
              <a:gd name="connsiteX2" fmla="*/ 1442262 w 2884524"/>
              <a:gd name="connsiteY2" fmla="*/ 2884524 h 2884524"/>
              <a:gd name="connsiteX3" fmla="*/ 0 w 2884524"/>
              <a:gd name="connsiteY3" fmla="*/ 1442262 h 2884524"/>
              <a:gd name="connsiteX4" fmla="*/ 1442262 w 2884524"/>
              <a:gd name="connsiteY4" fmla="*/ 0 h 288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524" h="2884524">
                <a:moveTo>
                  <a:pt x="1442262" y="0"/>
                </a:moveTo>
                <a:cubicBezTo>
                  <a:pt x="2238801" y="0"/>
                  <a:pt x="2884524" y="645723"/>
                  <a:pt x="2884524" y="1442262"/>
                </a:cubicBezTo>
                <a:cubicBezTo>
                  <a:pt x="2884524" y="2238801"/>
                  <a:pt x="2238801" y="2884524"/>
                  <a:pt x="1442262" y="2884524"/>
                </a:cubicBezTo>
                <a:cubicBezTo>
                  <a:pt x="645723" y="2884524"/>
                  <a:pt x="0" y="2238801"/>
                  <a:pt x="0" y="1442262"/>
                </a:cubicBezTo>
                <a:cubicBezTo>
                  <a:pt x="0" y="645723"/>
                  <a:pt x="645723" y="0"/>
                  <a:pt x="1442262"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E2ADAD20-D2EF-76F4-B8AB-DBAD3285539E}"/>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1156776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44B121-BC67-4A6A-B1C8-DBCFEB38EC4A}"/>
              </a:ext>
            </a:extLst>
          </p:cNvPr>
          <p:cNvGrpSpPr/>
          <p:nvPr userDrawn="1"/>
        </p:nvGrpSpPr>
        <p:grpSpPr>
          <a:xfrm flipH="1">
            <a:off x="0" y="-2"/>
            <a:ext cx="12191999" cy="6858002"/>
            <a:chOff x="0" y="-2"/>
            <a:chExt cx="12191999" cy="6858002"/>
          </a:xfrm>
          <a:solidFill>
            <a:schemeClr val="bg2">
              <a:alpha val="40000"/>
            </a:schemeClr>
          </a:solidFill>
        </p:grpSpPr>
        <p:grpSp>
          <p:nvGrpSpPr>
            <p:cNvPr id="5" name="Group 4">
              <a:extLst>
                <a:ext uri="{FF2B5EF4-FFF2-40B4-BE49-F238E27FC236}">
                  <a16:creationId xmlns:a16="http://schemas.microsoft.com/office/drawing/2014/main" id="{8CAD8358-144E-4777-AE2C-1E5B4AEC6E85}"/>
                </a:ext>
              </a:extLst>
            </p:cNvPr>
            <p:cNvGrpSpPr/>
            <p:nvPr/>
          </p:nvGrpSpPr>
          <p:grpSpPr>
            <a:xfrm rot="16200000" flipH="1">
              <a:off x="-256585" y="1416479"/>
              <a:ext cx="5698106" cy="5184935"/>
              <a:chOff x="1031646" y="-3666488"/>
              <a:chExt cx="4887194" cy="4447054"/>
            </a:xfrm>
            <a:grpFill/>
          </p:grpSpPr>
          <p:sp>
            <p:nvSpPr>
              <p:cNvPr id="29" name="Freeform: Shape 28">
                <a:extLst>
                  <a:ext uri="{FF2B5EF4-FFF2-40B4-BE49-F238E27FC236}">
                    <a16:creationId xmlns:a16="http://schemas.microsoft.com/office/drawing/2014/main" id="{AD46B769-7AD9-4EA2-90A8-A4DEB511F51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B2089F7-B897-49A6-9894-2D04D4F06CFC}"/>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73619D3-A800-4730-BCEC-4C40D23E1716}"/>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4F558C0-CB56-4497-8693-E99AB8335DC5}"/>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8FEABE4-B37E-4103-ADCA-BC829EAB5DE2}"/>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470058D-8D9A-4CCE-B686-537F4978CE5A}"/>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8D8140C-1A3A-4D19-8579-51F21CCCD12E}"/>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49EA97B-600E-46EC-930D-BA9CF8788CD1}"/>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5563FFD-9EA0-4411-AA12-D46DA71BB88D}"/>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05EF83A-BF1C-4612-ACAC-F95A0D6D227A}"/>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EFA63D6-7C4E-4FA3-A4F1-BCBA65A1B0C0}"/>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D57B82E-CC16-490D-8FA0-F494648E7D54}"/>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3C3886F-FB6B-4EA3-AD5B-2E729824F606}"/>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66ADEB5-BF35-4A79-9C01-FFECC69FA3D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E0F2FA6-A4B7-4218-A588-3027C809F4E6}"/>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DC7A301-1FFC-4824-A16E-5DE750EC6982}"/>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1834454-BA81-455C-BD61-69276937C11B}"/>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A60E2BE-6FB9-477C-B409-E54A1A3DB70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1FB8D60-4E9B-4C40-84D6-127F6FA655F6}"/>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07B883B-D933-4DAE-8626-873224809F68}"/>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AEE3A1A-9730-4EBA-9935-D2FC45063401}"/>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31EA2CBC-8D2C-44E7-A44A-B55F1D523F53}"/>
                </a:ext>
              </a:extLst>
            </p:cNvPr>
            <p:cNvGrpSpPr/>
            <p:nvPr/>
          </p:nvGrpSpPr>
          <p:grpSpPr>
            <a:xfrm rot="5400000" flipH="1">
              <a:off x="6750479" y="256583"/>
              <a:ext cx="5698106" cy="5184935"/>
              <a:chOff x="1031646" y="-3666488"/>
              <a:chExt cx="4887194" cy="4447054"/>
            </a:xfrm>
            <a:grpFill/>
          </p:grpSpPr>
          <p:sp>
            <p:nvSpPr>
              <p:cNvPr id="8" name="Freeform: Shape 7">
                <a:extLst>
                  <a:ext uri="{FF2B5EF4-FFF2-40B4-BE49-F238E27FC236}">
                    <a16:creationId xmlns:a16="http://schemas.microsoft.com/office/drawing/2014/main" id="{51D9145B-7B38-4976-B655-7ED1253593F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1CBBBB2-D96A-4554-8760-1619D30CAA12}"/>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B776DEC-98E9-483F-85F1-8179B360A666}"/>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2C5B0E2-2917-416D-AD79-39F6C30C2282}"/>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0D30352-F668-46D5-9930-CEC55B45B892}"/>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C732161-97FE-4927-9731-9CF00FB6F750}"/>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75AE1F7-1F8B-466E-A1C4-87D3BAC4CB56}"/>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A63ADEE-D0BE-4078-8FF1-94262F483B2F}"/>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8839382-BFC2-48FD-8994-744BF413D93B}"/>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179CF2F-A4B5-479F-8B70-18F0561C85BC}"/>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F0BE486-3E25-4B02-B687-26BE6F2EC8AA}"/>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565F940-63B9-4CDA-8D49-685241CC4594}"/>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8825951-0B63-44D8-9ABE-EA255149CA24}"/>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7D5EDF3-CED0-4A4A-9734-2320D4226F5B}"/>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92C1E46-4565-46ED-B475-399E921EFEBF}"/>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E40F656-5818-481C-BBE8-380609B37B5E}"/>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AC1852-948F-446C-B157-E375435AA9EE}"/>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3D4432A-DF9D-4DBD-9758-B3644B0E4C4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DBA5060-CE34-478A-BDFD-AA0A661F876D}"/>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9B65B5D-C4A4-4855-9416-84A96273E123}"/>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72A047C-FD84-49DD-883F-065FBA6B37C0}"/>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3" name="Picture Placeholder 7">
            <a:extLst>
              <a:ext uri="{FF2B5EF4-FFF2-40B4-BE49-F238E27FC236}">
                <a16:creationId xmlns:a16="http://schemas.microsoft.com/office/drawing/2014/main" id="{1DE07EC7-96C2-411A-A811-C473D8261723}"/>
              </a:ext>
            </a:extLst>
          </p:cNvPr>
          <p:cNvSpPr>
            <a:spLocks noGrp="1"/>
          </p:cNvSpPr>
          <p:nvPr>
            <p:ph type="pic" sz="quarter" idx="11"/>
          </p:nvPr>
        </p:nvSpPr>
        <p:spPr>
          <a:xfrm>
            <a:off x="0" y="0"/>
            <a:ext cx="4953000" cy="6857999"/>
          </a:xfrm>
          <a:custGeom>
            <a:avLst/>
            <a:gdLst>
              <a:gd name="connsiteX0" fmla="*/ 0 w 5110095"/>
              <a:gd name="connsiteY0" fmla="*/ 0 h 5000661"/>
              <a:gd name="connsiteX1" fmla="*/ 5110095 w 5110095"/>
              <a:gd name="connsiteY1" fmla="*/ 0 h 5000661"/>
              <a:gd name="connsiteX2" fmla="*/ 5110095 w 5110095"/>
              <a:gd name="connsiteY2" fmla="*/ 5000661 h 5000661"/>
              <a:gd name="connsiteX3" fmla="*/ 0 w 5110095"/>
              <a:gd name="connsiteY3" fmla="*/ 5000661 h 5000661"/>
            </a:gdLst>
            <a:ahLst/>
            <a:cxnLst>
              <a:cxn ang="0">
                <a:pos x="connsiteX0" y="connsiteY0"/>
              </a:cxn>
              <a:cxn ang="0">
                <a:pos x="connsiteX1" y="connsiteY1"/>
              </a:cxn>
              <a:cxn ang="0">
                <a:pos x="connsiteX2" y="connsiteY2"/>
              </a:cxn>
              <a:cxn ang="0">
                <a:pos x="connsiteX3" y="connsiteY3"/>
              </a:cxn>
            </a:cxnLst>
            <a:rect l="l" t="t" r="r" b="b"/>
            <a:pathLst>
              <a:path w="5110095" h="5000661">
                <a:moveTo>
                  <a:pt x="0" y="0"/>
                </a:moveTo>
                <a:lnTo>
                  <a:pt x="5110095" y="0"/>
                </a:lnTo>
                <a:lnTo>
                  <a:pt x="5110095" y="5000661"/>
                </a:lnTo>
                <a:lnTo>
                  <a:pt x="0" y="500066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3F3FBB04-10A8-528B-275C-A9FD11D02369}"/>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986710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983B9AA-FE74-4B3C-B09E-68187BDA06D9}"/>
              </a:ext>
            </a:extLst>
          </p:cNvPr>
          <p:cNvGrpSpPr/>
          <p:nvPr userDrawn="1"/>
        </p:nvGrpSpPr>
        <p:grpSpPr>
          <a:xfrm flipH="1">
            <a:off x="0" y="-2"/>
            <a:ext cx="12191999" cy="6858002"/>
            <a:chOff x="0" y="-2"/>
            <a:chExt cx="12191999" cy="6858002"/>
          </a:xfrm>
          <a:solidFill>
            <a:schemeClr val="bg2">
              <a:alpha val="40000"/>
            </a:schemeClr>
          </a:solidFill>
        </p:grpSpPr>
        <p:grpSp>
          <p:nvGrpSpPr>
            <p:cNvPr id="14" name="Group 13">
              <a:extLst>
                <a:ext uri="{FF2B5EF4-FFF2-40B4-BE49-F238E27FC236}">
                  <a16:creationId xmlns:a16="http://schemas.microsoft.com/office/drawing/2014/main" id="{0192CA67-11A1-46B0-A1F8-926560290029}"/>
                </a:ext>
              </a:extLst>
            </p:cNvPr>
            <p:cNvGrpSpPr/>
            <p:nvPr/>
          </p:nvGrpSpPr>
          <p:grpSpPr>
            <a:xfrm rot="16200000" flipH="1">
              <a:off x="-256585" y="1416479"/>
              <a:ext cx="5698106" cy="5184935"/>
              <a:chOff x="1031646" y="-3666488"/>
              <a:chExt cx="4887194" cy="4447054"/>
            </a:xfrm>
            <a:grpFill/>
          </p:grpSpPr>
          <p:sp>
            <p:nvSpPr>
              <p:cNvPr id="37" name="Freeform: Shape 36">
                <a:extLst>
                  <a:ext uri="{FF2B5EF4-FFF2-40B4-BE49-F238E27FC236}">
                    <a16:creationId xmlns:a16="http://schemas.microsoft.com/office/drawing/2014/main" id="{CAAC153A-1C0E-4010-A95F-20016C9C01E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60F5F98-FF32-400E-8FB1-BA1C27ED211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8BE1D86-C361-4E20-BE7C-65CF1BCA4AC7}"/>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B185579-C7D4-417F-8162-F0C85BBB4602}"/>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CB4A928-6C4D-48EE-A198-6CCD8B9D6D51}"/>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276562A-C800-4208-BEC2-479AF1BC78FB}"/>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2750082-37FB-4994-9B02-86544E718E0E}"/>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9B2A739-F470-4858-949D-C6D389B4208A}"/>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2F62B32-2EE9-4406-890D-8F8CD7FD119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8BF2679-1A4F-4381-A31B-6278644C2B0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8D3E7E5-68A8-45C4-BDD9-D814DD7BAC9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0E661ED-C3EB-4FAF-8DEC-3A3F53AEFD21}"/>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68363C8-EDC2-41D2-81ED-88C8930CE2F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0938772-172B-4412-BCFF-610003C1FE8C}"/>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7E048AA-11CF-4074-9E26-59D3D6ED310F}"/>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6E579B5-33B3-42D4-ACE9-22F894FF381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8C68E05-FB7A-4110-BC95-0B9D99D7B49E}"/>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EC779A4-C38C-4CF6-9C6F-1083864D213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32C7C48-FE2E-42A5-B9D5-73995D974FCF}"/>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5FE1C80-FF97-4D68-B118-E7A8D67541F0}"/>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221300D-16AB-4AAD-90AB-392EFDCC524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14276754-F889-4AD7-82E4-254D1CCE8A72}"/>
                </a:ext>
              </a:extLst>
            </p:cNvPr>
            <p:cNvGrpSpPr/>
            <p:nvPr/>
          </p:nvGrpSpPr>
          <p:grpSpPr>
            <a:xfrm rot="5400000" flipH="1">
              <a:off x="6750479" y="256583"/>
              <a:ext cx="5698106" cy="5184935"/>
              <a:chOff x="1031646" y="-3666488"/>
              <a:chExt cx="4887194" cy="4447054"/>
            </a:xfrm>
            <a:grpFill/>
          </p:grpSpPr>
          <p:sp>
            <p:nvSpPr>
              <p:cNvPr id="16" name="Freeform: Shape 15">
                <a:extLst>
                  <a:ext uri="{FF2B5EF4-FFF2-40B4-BE49-F238E27FC236}">
                    <a16:creationId xmlns:a16="http://schemas.microsoft.com/office/drawing/2014/main" id="{904D22AC-D080-4BC5-94CB-B78647BFE2F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E36959-FE6C-4A80-A711-9ED204439D56}"/>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04FD2DD-DB7C-4A18-8CD6-C93A2B8363E1}"/>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DDD85D-F870-411A-B626-FFBEBF42C189}"/>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20F1030-60DE-4066-8BEC-621DF207A006}"/>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D72620F-C064-4BB4-BC9E-7873776F7CA1}"/>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FDEA9CF-5EE2-400C-A53E-7A7C3C90AB8C}"/>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3D0D60-4992-44BE-96F8-F9E5C3162BA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AC75AD5-8FD7-4561-8500-CA27D449FE3C}"/>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C62C791-882F-425E-AC53-2CF0B8F473B5}"/>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62EFF8C-E71A-45B7-815C-AB21159C278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2BDD7A7-F740-4BC3-82EE-CB012E37ECBE}"/>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9874C0E-0DB9-415C-A306-CD3D48622CD0}"/>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E83AF21-1CA9-4824-BC82-82455ABBABC9}"/>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F51B7E6-DFD7-4F93-8755-12D4BB0EAB4D}"/>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AE8755B-4155-46BB-AAFE-F62793C6B3D3}"/>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A71C4D9-5FBC-403C-932C-62BB1C6770B2}"/>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78A3C7C-2A8B-446D-8924-27ACB7AB151C}"/>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6C6EE85-38EC-4A1F-AFEC-297997A1DF89}"/>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E56950C-54CA-4DF1-B43C-B6C4A3469653}"/>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CA27433-627C-4D7B-803A-190906E01386}"/>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8" name="Rectangle: Rounded Corners 57">
            <a:extLst>
              <a:ext uri="{FF2B5EF4-FFF2-40B4-BE49-F238E27FC236}">
                <a16:creationId xmlns:a16="http://schemas.microsoft.com/office/drawing/2014/main" id="{8B57BFBB-7FBB-469E-9C35-080224BDAFA6}"/>
              </a:ext>
            </a:extLst>
          </p:cNvPr>
          <p:cNvSpPr/>
          <p:nvPr userDrawn="1"/>
        </p:nvSpPr>
        <p:spPr>
          <a:xfrm>
            <a:off x="895003" y="1996455"/>
            <a:ext cx="3268958" cy="3966868"/>
          </a:xfrm>
          <a:prstGeom prst="roundRect">
            <a:avLst>
              <a:gd name="adj" fmla="val 1769"/>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9" name="Rectangle: Rounded Corners 58">
            <a:extLst>
              <a:ext uri="{FF2B5EF4-FFF2-40B4-BE49-F238E27FC236}">
                <a16:creationId xmlns:a16="http://schemas.microsoft.com/office/drawing/2014/main" id="{DB95025B-7F5F-4A48-AB32-137DD39E61C8}"/>
              </a:ext>
            </a:extLst>
          </p:cNvPr>
          <p:cNvSpPr/>
          <p:nvPr userDrawn="1"/>
        </p:nvSpPr>
        <p:spPr>
          <a:xfrm>
            <a:off x="4461521" y="1996455"/>
            <a:ext cx="3268958" cy="3966868"/>
          </a:xfrm>
          <a:prstGeom prst="roundRect">
            <a:avLst>
              <a:gd name="adj" fmla="val 1769"/>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0" name="Rectangle: Rounded Corners 59">
            <a:extLst>
              <a:ext uri="{FF2B5EF4-FFF2-40B4-BE49-F238E27FC236}">
                <a16:creationId xmlns:a16="http://schemas.microsoft.com/office/drawing/2014/main" id="{0847C1D7-EBB1-43EF-B77E-2FA492CED0FF}"/>
              </a:ext>
            </a:extLst>
          </p:cNvPr>
          <p:cNvSpPr/>
          <p:nvPr userDrawn="1"/>
        </p:nvSpPr>
        <p:spPr>
          <a:xfrm>
            <a:off x="8028039" y="1996455"/>
            <a:ext cx="3268958" cy="3966868"/>
          </a:xfrm>
          <a:prstGeom prst="roundRect">
            <a:avLst>
              <a:gd name="adj" fmla="val 1769"/>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1" name="Picture Placeholder 10">
            <a:extLst>
              <a:ext uri="{FF2B5EF4-FFF2-40B4-BE49-F238E27FC236}">
                <a16:creationId xmlns:a16="http://schemas.microsoft.com/office/drawing/2014/main" id="{7EDAD63D-4CBA-445E-863D-06F433CEBE7C}"/>
              </a:ext>
            </a:extLst>
          </p:cNvPr>
          <p:cNvSpPr>
            <a:spLocks noGrp="1"/>
          </p:cNvSpPr>
          <p:nvPr>
            <p:ph type="pic" sz="quarter" idx="12"/>
          </p:nvPr>
        </p:nvSpPr>
        <p:spPr>
          <a:xfrm>
            <a:off x="4461521" y="1996454"/>
            <a:ext cx="3268958" cy="1966006"/>
          </a:xfrm>
          <a:custGeom>
            <a:avLst/>
            <a:gdLst>
              <a:gd name="connsiteX0" fmla="*/ 42387 w 3268958"/>
              <a:gd name="connsiteY0" fmla="*/ 0 h 1966006"/>
              <a:gd name="connsiteX1" fmla="*/ 3226571 w 3268958"/>
              <a:gd name="connsiteY1" fmla="*/ 0 h 1966006"/>
              <a:gd name="connsiteX2" fmla="*/ 3268958 w 3268958"/>
              <a:gd name="connsiteY2" fmla="*/ 42387 h 1966006"/>
              <a:gd name="connsiteX3" fmla="*/ 3268958 w 3268958"/>
              <a:gd name="connsiteY3" fmla="*/ 1966006 h 1966006"/>
              <a:gd name="connsiteX4" fmla="*/ 0 w 3268958"/>
              <a:gd name="connsiteY4" fmla="*/ 1966006 h 1966006"/>
              <a:gd name="connsiteX5" fmla="*/ 0 w 3268958"/>
              <a:gd name="connsiteY5" fmla="*/ 42387 h 1966006"/>
              <a:gd name="connsiteX6" fmla="*/ 42387 w 3268958"/>
              <a:gd name="connsiteY6" fmla="*/ 0 h 196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958" h="1966006">
                <a:moveTo>
                  <a:pt x="42387" y="0"/>
                </a:moveTo>
                <a:lnTo>
                  <a:pt x="3226571" y="0"/>
                </a:lnTo>
                <a:cubicBezTo>
                  <a:pt x="3249981" y="0"/>
                  <a:pt x="3268958" y="18977"/>
                  <a:pt x="3268958" y="42387"/>
                </a:cubicBezTo>
                <a:lnTo>
                  <a:pt x="3268958" y="1966006"/>
                </a:lnTo>
                <a:lnTo>
                  <a:pt x="0" y="1966006"/>
                </a:lnTo>
                <a:lnTo>
                  <a:pt x="0" y="42387"/>
                </a:lnTo>
                <a:cubicBezTo>
                  <a:pt x="0" y="18977"/>
                  <a:pt x="18977" y="0"/>
                  <a:pt x="42387"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2" name="Picture Placeholder 11">
            <a:extLst>
              <a:ext uri="{FF2B5EF4-FFF2-40B4-BE49-F238E27FC236}">
                <a16:creationId xmlns:a16="http://schemas.microsoft.com/office/drawing/2014/main" id="{8A705CB0-2E2D-40CD-B6A1-04B1D2A413D9}"/>
              </a:ext>
            </a:extLst>
          </p:cNvPr>
          <p:cNvSpPr>
            <a:spLocks noGrp="1"/>
          </p:cNvSpPr>
          <p:nvPr>
            <p:ph type="pic" sz="quarter" idx="13"/>
          </p:nvPr>
        </p:nvSpPr>
        <p:spPr>
          <a:xfrm>
            <a:off x="8028039" y="1996454"/>
            <a:ext cx="3268958" cy="1966006"/>
          </a:xfrm>
          <a:custGeom>
            <a:avLst/>
            <a:gdLst>
              <a:gd name="connsiteX0" fmla="*/ 42387 w 3268958"/>
              <a:gd name="connsiteY0" fmla="*/ 0 h 1966006"/>
              <a:gd name="connsiteX1" fmla="*/ 3226571 w 3268958"/>
              <a:gd name="connsiteY1" fmla="*/ 0 h 1966006"/>
              <a:gd name="connsiteX2" fmla="*/ 3268958 w 3268958"/>
              <a:gd name="connsiteY2" fmla="*/ 42387 h 1966006"/>
              <a:gd name="connsiteX3" fmla="*/ 3268958 w 3268958"/>
              <a:gd name="connsiteY3" fmla="*/ 1966006 h 1966006"/>
              <a:gd name="connsiteX4" fmla="*/ 0 w 3268958"/>
              <a:gd name="connsiteY4" fmla="*/ 1966006 h 1966006"/>
              <a:gd name="connsiteX5" fmla="*/ 0 w 3268958"/>
              <a:gd name="connsiteY5" fmla="*/ 42387 h 1966006"/>
              <a:gd name="connsiteX6" fmla="*/ 42387 w 3268958"/>
              <a:gd name="connsiteY6" fmla="*/ 0 h 196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958" h="1966006">
                <a:moveTo>
                  <a:pt x="42387" y="0"/>
                </a:moveTo>
                <a:lnTo>
                  <a:pt x="3226571" y="0"/>
                </a:lnTo>
                <a:cubicBezTo>
                  <a:pt x="3249981" y="0"/>
                  <a:pt x="3268958" y="18977"/>
                  <a:pt x="3268958" y="42387"/>
                </a:cubicBezTo>
                <a:lnTo>
                  <a:pt x="3268958" y="1966006"/>
                </a:lnTo>
                <a:lnTo>
                  <a:pt x="0" y="1966006"/>
                </a:lnTo>
                <a:lnTo>
                  <a:pt x="0" y="42387"/>
                </a:lnTo>
                <a:cubicBezTo>
                  <a:pt x="0" y="18977"/>
                  <a:pt x="18977" y="0"/>
                  <a:pt x="42387"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C27DD2DF-E0BF-4E78-A238-DA86EABE18A3}"/>
              </a:ext>
            </a:extLst>
          </p:cNvPr>
          <p:cNvSpPr>
            <a:spLocks noGrp="1"/>
          </p:cNvSpPr>
          <p:nvPr>
            <p:ph type="pic" sz="quarter" idx="11"/>
          </p:nvPr>
        </p:nvSpPr>
        <p:spPr>
          <a:xfrm>
            <a:off x="895003" y="1996454"/>
            <a:ext cx="3268958" cy="1966006"/>
          </a:xfrm>
          <a:custGeom>
            <a:avLst/>
            <a:gdLst>
              <a:gd name="connsiteX0" fmla="*/ 42387 w 3268958"/>
              <a:gd name="connsiteY0" fmla="*/ 0 h 1966006"/>
              <a:gd name="connsiteX1" fmla="*/ 3226571 w 3268958"/>
              <a:gd name="connsiteY1" fmla="*/ 0 h 1966006"/>
              <a:gd name="connsiteX2" fmla="*/ 3268958 w 3268958"/>
              <a:gd name="connsiteY2" fmla="*/ 42387 h 1966006"/>
              <a:gd name="connsiteX3" fmla="*/ 3268958 w 3268958"/>
              <a:gd name="connsiteY3" fmla="*/ 1966006 h 1966006"/>
              <a:gd name="connsiteX4" fmla="*/ 0 w 3268958"/>
              <a:gd name="connsiteY4" fmla="*/ 1966006 h 1966006"/>
              <a:gd name="connsiteX5" fmla="*/ 0 w 3268958"/>
              <a:gd name="connsiteY5" fmla="*/ 42387 h 1966006"/>
              <a:gd name="connsiteX6" fmla="*/ 42387 w 3268958"/>
              <a:gd name="connsiteY6" fmla="*/ 0 h 196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958" h="1966006">
                <a:moveTo>
                  <a:pt x="42387" y="0"/>
                </a:moveTo>
                <a:lnTo>
                  <a:pt x="3226571" y="0"/>
                </a:lnTo>
                <a:cubicBezTo>
                  <a:pt x="3249981" y="0"/>
                  <a:pt x="3268958" y="18977"/>
                  <a:pt x="3268958" y="42387"/>
                </a:cubicBezTo>
                <a:lnTo>
                  <a:pt x="3268958" y="1966006"/>
                </a:lnTo>
                <a:lnTo>
                  <a:pt x="0" y="1966006"/>
                </a:lnTo>
                <a:lnTo>
                  <a:pt x="0" y="42387"/>
                </a:lnTo>
                <a:cubicBezTo>
                  <a:pt x="0" y="18977"/>
                  <a:pt x="18977" y="0"/>
                  <a:pt x="42387"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DF99BB69-2B0C-F34E-4F4A-C575F82B22D2}"/>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942325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CE0A613-108D-4E58-B7F3-DD1D3EE88E28}"/>
              </a:ext>
            </a:extLst>
          </p:cNvPr>
          <p:cNvGrpSpPr/>
          <p:nvPr userDrawn="1"/>
        </p:nvGrpSpPr>
        <p:grpSpPr>
          <a:xfrm flipH="1">
            <a:off x="0" y="-2"/>
            <a:ext cx="12191999" cy="6858002"/>
            <a:chOff x="0" y="-2"/>
            <a:chExt cx="12191999" cy="6858002"/>
          </a:xfrm>
          <a:solidFill>
            <a:schemeClr val="bg2">
              <a:alpha val="40000"/>
            </a:schemeClr>
          </a:solidFill>
        </p:grpSpPr>
        <p:grpSp>
          <p:nvGrpSpPr>
            <p:cNvPr id="10" name="Group 9">
              <a:extLst>
                <a:ext uri="{FF2B5EF4-FFF2-40B4-BE49-F238E27FC236}">
                  <a16:creationId xmlns:a16="http://schemas.microsoft.com/office/drawing/2014/main" id="{020F1641-4536-473F-AE9F-3AE1BF219ADE}"/>
                </a:ext>
              </a:extLst>
            </p:cNvPr>
            <p:cNvGrpSpPr/>
            <p:nvPr/>
          </p:nvGrpSpPr>
          <p:grpSpPr>
            <a:xfrm rot="16200000" flipH="1">
              <a:off x="-256585" y="1416479"/>
              <a:ext cx="5698106" cy="5184935"/>
              <a:chOff x="1031646" y="-3666488"/>
              <a:chExt cx="4887194" cy="4447054"/>
            </a:xfrm>
            <a:grpFill/>
          </p:grpSpPr>
          <p:sp>
            <p:nvSpPr>
              <p:cNvPr id="33" name="Freeform: Shape 32">
                <a:extLst>
                  <a:ext uri="{FF2B5EF4-FFF2-40B4-BE49-F238E27FC236}">
                    <a16:creationId xmlns:a16="http://schemas.microsoft.com/office/drawing/2014/main" id="{C556FCF9-3DE7-4AC3-9AF0-69D221F83503}"/>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780302A-0FC7-4842-90AB-D4CD8A0101D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F6C6BBA-7AB8-4092-AF2F-752F40C2FDD8}"/>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79DCA5-739B-4697-8712-DA2C59188BAD}"/>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7C33308-208F-48A8-82D6-0F7E12F8A009}"/>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AEEE4EE-3811-413B-8556-7ABAFFC98676}"/>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FAE5E8A-987D-4F59-8289-E61DE87C39A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BF42F46-D90E-4E7C-876F-3CB3A2660CB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43F8217-99D7-4A5C-8C45-CA2094CAC57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1491D56-AE67-4948-8E12-A44304931C7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B4CB4AD-AADE-4C7C-B4CF-EF643F8FF7E9}"/>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E22BDFA-0634-420C-919F-1BB013E60AD1}"/>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D74724D-6164-42FF-8B9D-7A010D85E9C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42D4E59-7A32-4025-8DF5-97A944EA1090}"/>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8AFECF-6858-4273-B4B3-C8B939C43EE3}"/>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618A7DE-1323-400F-A1D6-35EBEC5D2565}"/>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64581AA-C81A-4DDB-B967-944C0A2A8AD2}"/>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B3F7EB4-AEE5-4D2D-9BB4-D6D4278426C8}"/>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6588540-07CC-42D6-B8A2-819205D0E39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FDB22D1-F030-4679-A30A-65CB7ABB24BD}"/>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F20B23B-38B6-4A2F-80E0-E7E89D5DC09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65EAB429-AEA0-434E-AE7E-162653E098A5}"/>
                </a:ext>
              </a:extLst>
            </p:cNvPr>
            <p:cNvGrpSpPr/>
            <p:nvPr/>
          </p:nvGrpSpPr>
          <p:grpSpPr>
            <a:xfrm rot="5400000" flipH="1">
              <a:off x="6750479" y="256583"/>
              <a:ext cx="5698106" cy="5184935"/>
              <a:chOff x="1031646" y="-3666488"/>
              <a:chExt cx="4887194" cy="4447054"/>
            </a:xfrm>
            <a:grpFill/>
          </p:grpSpPr>
          <p:sp>
            <p:nvSpPr>
              <p:cNvPr id="12" name="Freeform: Shape 11">
                <a:extLst>
                  <a:ext uri="{FF2B5EF4-FFF2-40B4-BE49-F238E27FC236}">
                    <a16:creationId xmlns:a16="http://schemas.microsoft.com/office/drawing/2014/main" id="{F02213F0-2B48-4853-A28F-373229C3E41C}"/>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FA8093-1942-48E9-A0EE-3432157C2E78}"/>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574FC32-CA6A-4158-9F51-7581FE7C2C4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802F8AC-1C81-4449-BB61-F1F31ED00EB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44C54BE-C892-464F-8F45-D23239826C1C}"/>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44B6F18-B120-467E-B6A5-96547B0D9DE6}"/>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B1878CC-4476-41FE-AB02-0E94E363A864}"/>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9E21FF0-5E2F-4DD1-ABD1-7C50C1EAF4FD}"/>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01E5148-3168-4022-88F4-20E6295AFEF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7874FB1-3CA1-4745-9EDD-63C1FD3CE6B0}"/>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8860B95-CABD-40D9-84AD-B93322DEFFE9}"/>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AEC7FB1-849D-4A18-9AF7-A510F975FBD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0A30016-6532-49D0-949A-39033FA6D81E}"/>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D920C2B-B146-4245-925E-7B209025598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C6A5936-D25C-42C8-A758-A77A7C8B0FC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A7CD91E-094A-42AC-92C2-338BBDF007E7}"/>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C70DA2A-47DA-4D4B-A814-F18CD67690D1}"/>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DAEEE05-B529-4BD3-9058-61BB959C0F5A}"/>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ACF2A64-E9A8-473A-B47E-92A872AFD91E}"/>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9EE849D-43A6-4461-8551-F9D978098985}"/>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A2B5E3C-1C17-43CA-BD8E-95A22763D85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8" name="Picture Placeholder 7">
            <a:extLst>
              <a:ext uri="{FF2B5EF4-FFF2-40B4-BE49-F238E27FC236}">
                <a16:creationId xmlns:a16="http://schemas.microsoft.com/office/drawing/2014/main" id="{455CB8F0-DAFC-4A72-AD21-6F979D7EFB16}"/>
              </a:ext>
            </a:extLst>
          </p:cNvPr>
          <p:cNvSpPr>
            <a:spLocks noGrp="1"/>
          </p:cNvSpPr>
          <p:nvPr>
            <p:ph type="pic" sz="quarter" idx="10"/>
          </p:nvPr>
        </p:nvSpPr>
        <p:spPr>
          <a:xfrm>
            <a:off x="1043343" y="4137661"/>
            <a:ext cx="10443808" cy="1692816"/>
          </a:xfrm>
          <a:custGeom>
            <a:avLst/>
            <a:gdLst>
              <a:gd name="connsiteX0" fmla="*/ 73045 w 10443808"/>
              <a:gd name="connsiteY0" fmla="*/ 0 h 1692816"/>
              <a:gd name="connsiteX1" fmla="*/ 10370763 w 10443808"/>
              <a:gd name="connsiteY1" fmla="*/ 0 h 1692816"/>
              <a:gd name="connsiteX2" fmla="*/ 10443808 w 10443808"/>
              <a:gd name="connsiteY2" fmla="*/ 73045 h 1692816"/>
              <a:gd name="connsiteX3" fmla="*/ 10443808 w 10443808"/>
              <a:gd name="connsiteY3" fmla="*/ 1619771 h 1692816"/>
              <a:gd name="connsiteX4" fmla="*/ 10370763 w 10443808"/>
              <a:gd name="connsiteY4" fmla="*/ 1692816 h 1692816"/>
              <a:gd name="connsiteX5" fmla="*/ 73045 w 10443808"/>
              <a:gd name="connsiteY5" fmla="*/ 1692816 h 1692816"/>
              <a:gd name="connsiteX6" fmla="*/ 0 w 10443808"/>
              <a:gd name="connsiteY6" fmla="*/ 1619771 h 1692816"/>
              <a:gd name="connsiteX7" fmla="*/ 0 w 10443808"/>
              <a:gd name="connsiteY7" fmla="*/ 73045 h 1692816"/>
              <a:gd name="connsiteX8" fmla="*/ 73045 w 10443808"/>
              <a:gd name="connsiteY8" fmla="*/ 0 h 169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3808" h="1692816">
                <a:moveTo>
                  <a:pt x="73045" y="0"/>
                </a:moveTo>
                <a:lnTo>
                  <a:pt x="10370763" y="0"/>
                </a:lnTo>
                <a:cubicBezTo>
                  <a:pt x="10411105" y="0"/>
                  <a:pt x="10443808" y="32703"/>
                  <a:pt x="10443808" y="73045"/>
                </a:cubicBezTo>
                <a:lnTo>
                  <a:pt x="10443808" y="1619771"/>
                </a:lnTo>
                <a:cubicBezTo>
                  <a:pt x="10443808" y="1660113"/>
                  <a:pt x="10411105" y="1692816"/>
                  <a:pt x="10370763" y="1692816"/>
                </a:cubicBezTo>
                <a:lnTo>
                  <a:pt x="73045" y="1692816"/>
                </a:lnTo>
                <a:cubicBezTo>
                  <a:pt x="32703" y="1692816"/>
                  <a:pt x="0" y="1660113"/>
                  <a:pt x="0" y="1619771"/>
                </a:cubicBezTo>
                <a:lnTo>
                  <a:pt x="0" y="73045"/>
                </a:lnTo>
                <a:cubicBezTo>
                  <a:pt x="0" y="32703"/>
                  <a:pt x="32703" y="0"/>
                  <a:pt x="73045"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BC95E8A9-279B-9D0C-4D14-4FA3F1A2953F}"/>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61415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0A77E22B-29B4-468C-91DD-CE69C8D88B47}"/>
              </a:ext>
            </a:extLst>
          </p:cNvPr>
          <p:cNvSpPr>
            <a:spLocks noGrp="1"/>
          </p:cNvSpPr>
          <p:nvPr>
            <p:ph type="pic" sz="quarter" idx="10"/>
          </p:nvPr>
        </p:nvSpPr>
        <p:spPr>
          <a:xfrm>
            <a:off x="-1" y="0"/>
            <a:ext cx="12191999" cy="6857999"/>
          </a:xfrm>
          <a:solidFill>
            <a:schemeClr val="bg1">
              <a:lumMod val="85000"/>
              <a:alpha val="50000"/>
            </a:schemeClr>
          </a:solidFill>
        </p:spPr>
        <p:txBody>
          <a:bodyPr>
            <a:norm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A577EADC-77C1-CA4C-A367-DA0226960743}"/>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910497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19636E2-ADEF-49DE-B391-3E6FE53F9026}"/>
              </a:ext>
            </a:extLst>
          </p:cNvPr>
          <p:cNvGrpSpPr/>
          <p:nvPr userDrawn="1"/>
        </p:nvGrpSpPr>
        <p:grpSpPr>
          <a:xfrm>
            <a:off x="0" y="-4"/>
            <a:ext cx="12191998" cy="6858004"/>
            <a:chOff x="0" y="-4"/>
            <a:chExt cx="12191998" cy="6858004"/>
          </a:xfrm>
        </p:grpSpPr>
        <p:grpSp>
          <p:nvGrpSpPr>
            <p:cNvPr id="16" name="Group 15">
              <a:extLst>
                <a:ext uri="{FF2B5EF4-FFF2-40B4-BE49-F238E27FC236}">
                  <a16:creationId xmlns:a16="http://schemas.microsoft.com/office/drawing/2014/main" id="{BE3BA8E2-4270-4457-B423-E534CEBBFBB0}"/>
                </a:ext>
              </a:extLst>
            </p:cNvPr>
            <p:cNvGrpSpPr/>
            <p:nvPr/>
          </p:nvGrpSpPr>
          <p:grpSpPr>
            <a:xfrm rot="5400000">
              <a:off x="6750478" y="1416479"/>
              <a:ext cx="5698106" cy="5184935"/>
              <a:chOff x="1031646" y="-3666488"/>
              <a:chExt cx="4887194" cy="4447054"/>
            </a:xfrm>
            <a:solidFill>
              <a:schemeClr val="bg2">
                <a:alpha val="40000"/>
              </a:schemeClr>
            </a:solidFill>
          </p:grpSpPr>
          <p:sp>
            <p:nvSpPr>
              <p:cNvPr id="39" name="Freeform: Shape 38">
                <a:extLst>
                  <a:ext uri="{FF2B5EF4-FFF2-40B4-BE49-F238E27FC236}">
                    <a16:creationId xmlns:a16="http://schemas.microsoft.com/office/drawing/2014/main" id="{9DD8EBD3-B448-4C58-AC42-21DBCE3D92D8}"/>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EE409B2-E810-429D-BE86-92773968EFC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5426CB1-A972-43FA-9C4C-0741C98CCFD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05B7AC2-3908-40A0-B0B0-796286F36E23}"/>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BF96080-6C15-4543-ABCE-772998687633}"/>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A2457AB-B772-4523-BEF0-4A8443B40F42}"/>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B3DE8AD-CAB1-4331-AA14-18EB53A5D901}"/>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43F501F-FA38-414A-947D-D2ED257A87B9}"/>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62F0BAE-B2B5-4AE2-B407-D9E8F4F5850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050458C-0C90-4EA8-BEEA-425B97A05A1A}"/>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921124F-4591-4537-A716-FA833C8427FC}"/>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503374C-79D9-47EC-B70A-57AEB47DCF5D}"/>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4752DC5-656E-442C-94D3-C3A5A8522A0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559FD68-DB8C-4B53-ACA8-3AAA91EB7D25}"/>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4FF0F-5A03-42C7-BBFE-A2631860D34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78CA483-177E-4C12-8784-847D3D8B42A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066E5E0-1418-4897-BCA9-EDB7E6B2EB0A}"/>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B3C296B-2B11-4186-90ED-39824531C84F}"/>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05DE162-763B-41FE-90F9-3774743DC22D}"/>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A0B9829-1823-43AB-93C0-DAD3753AE33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7A2EB4A-6998-45FC-B812-D70527FB389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9110CC6C-8727-4B7A-BD30-CC16EA18F0BB}"/>
                </a:ext>
              </a:extLst>
            </p:cNvPr>
            <p:cNvGrpSpPr/>
            <p:nvPr/>
          </p:nvGrpSpPr>
          <p:grpSpPr>
            <a:xfrm rot="16200000">
              <a:off x="-214874" y="214870"/>
              <a:ext cx="4771804" cy="4342056"/>
              <a:chOff x="1031646" y="-3666488"/>
              <a:chExt cx="4887194" cy="4447054"/>
            </a:xfrm>
            <a:solidFill>
              <a:schemeClr val="bg2">
                <a:alpha val="40000"/>
              </a:schemeClr>
            </a:solidFill>
          </p:grpSpPr>
          <p:sp>
            <p:nvSpPr>
              <p:cNvPr id="18" name="Freeform: Shape 17">
                <a:extLst>
                  <a:ext uri="{FF2B5EF4-FFF2-40B4-BE49-F238E27FC236}">
                    <a16:creationId xmlns:a16="http://schemas.microsoft.com/office/drawing/2014/main" id="{D03D5C6F-1B9C-4F92-B7FE-8DD4FCA419B0}"/>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8E69DDD-9628-4A63-A389-41F5281AE94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66F887C-0F45-4633-9A23-137DD2652F3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9B4BA8A-6902-4D2C-AD01-E2D8392A3041}"/>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FA42392-F55B-4D06-AA0A-617017EFC980}"/>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B2A0621-EA21-4230-BD33-4D5340CE964A}"/>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AB8F4A1-0250-4D9C-B938-272AA1926F4B}"/>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1CA78F6-BF99-47D8-A87B-FFFA30E3F778}"/>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1F64B8A-AFFD-413E-81A1-87E8EBC90008}"/>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F148D9-5DBC-42EF-85F1-2E34D298D9BF}"/>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CEFB55A-CE5B-4107-92FD-30072563A0C2}"/>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5968F27-9BC5-4D04-A284-C9BDAAC155E5}"/>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ED0A8A-4AB9-42EC-8036-2EA3F905687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D6BDE64-4072-4B74-BCA3-487C640B5911}"/>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15EC3FB-0ADC-4E94-924B-B6FBE9F952E1}"/>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9642350-C12F-4354-A6DE-9764EC9597F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10F9049-053C-4FE3-A294-055F808C325A}"/>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CD095FF-F212-46D9-AA95-85C393C8506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E6F02B6-1BDC-45E8-9545-CC683BAB84C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5097DC9-7995-46BB-B55C-F4FAFED5CDB9}"/>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C727F15-4825-4C3C-A1EC-CE50413BEEC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4" name="Picture Placeholder 13">
            <a:extLst>
              <a:ext uri="{FF2B5EF4-FFF2-40B4-BE49-F238E27FC236}">
                <a16:creationId xmlns:a16="http://schemas.microsoft.com/office/drawing/2014/main" id="{5F9946AD-7579-42B0-9C24-8922EC5A3E5B}"/>
              </a:ext>
            </a:extLst>
          </p:cNvPr>
          <p:cNvSpPr>
            <a:spLocks noGrp="1"/>
          </p:cNvSpPr>
          <p:nvPr>
            <p:ph type="pic" sz="quarter" idx="12"/>
          </p:nvPr>
        </p:nvSpPr>
        <p:spPr>
          <a:xfrm rot="688462">
            <a:off x="6408225" y="2506611"/>
            <a:ext cx="2948347" cy="2975437"/>
          </a:xfrm>
          <a:custGeom>
            <a:avLst/>
            <a:gdLst>
              <a:gd name="connsiteX0" fmla="*/ 0 w 2948347"/>
              <a:gd name="connsiteY0" fmla="*/ 15423 h 2975437"/>
              <a:gd name="connsiteX1" fmla="*/ 2932779 w 2948347"/>
              <a:gd name="connsiteY1" fmla="*/ 0 h 2975437"/>
              <a:gd name="connsiteX2" fmla="*/ 2948347 w 2948347"/>
              <a:gd name="connsiteY2" fmla="*/ 2960013 h 2975437"/>
              <a:gd name="connsiteX3" fmla="*/ 15567 w 2948347"/>
              <a:gd name="connsiteY3" fmla="*/ 2975437 h 2975437"/>
            </a:gdLst>
            <a:ahLst/>
            <a:cxnLst>
              <a:cxn ang="0">
                <a:pos x="connsiteX0" y="connsiteY0"/>
              </a:cxn>
              <a:cxn ang="0">
                <a:pos x="connsiteX1" y="connsiteY1"/>
              </a:cxn>
              <a:cxn ang="0">
                <a:pos x="connsiteX2" y="connsiteY2"/>
              </a:cxn>
              <a:cxn ang="0">
                <a:pos x="connsiteX3" y="connsiteY3"/>
              </a:cxn>
            </a:cxnLst>
            <a:rect l="l" t="t" r="r" b="b"/>
            <a:pathLst>
              <a:path w="2948347" h="2975437">
                <a:moveTo>
                  <a:pt x="0" y="15423"/>
                </a:moveTo>
                <a:lnTo>
                  <a:pt x="2932779" y="0"/>
                </a:lnTo>
                <a:lnTo>
                  <a:pt x="2948347" y="2960013"/>
                </a:lnTo>
                <a:lnTo>
                  <a:pt x="15567" y="297543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2" name="Picture Placeholder 11">
            <a:extLst>
              <a:ext uri="{FF2B5EF4-FFF2-40B4-BE49-F238E27FC236}">
                <a16:creationId xmlns:a16="http://schemas.microsoft.com/office/drawing/2014/main" id="{14447DBA-1A1D-4594-84F2-385F1CDD065C}"/>
              </a:ext>
            </a:extLst>
          </p:cNvPr>
          <p:cNvSpPr>
            <a:spLocks noGrp="1"/>
          </p:cNvSpPr>
          <p:nvPr>
            <p:ph type="pic" sz="quarter" idx="11"/>
          </p:nvPr>
        </p:nvSpPr>
        <p:spPr>
          <a:xfrm rot="21237983">
            <a:off x="8113215" y="1302233"/>
            <a:ext cx="2937558" cy="2964750"/>
          </a:xfrm>
          <a:custGeom>
            <a:avLst/>
            <a:gdLst>
              <a:gd name="connsiteX0" fmla="*/ 2932817 w 2937558"/>
              <a:gd name="connsiteY0" fmla="*/ 0 h 2964750"/>
              <a:gd name="connsiteX1" fmla="*/ 2937558 w 2937558"/>
              <a:gd name="connsiteY1" fmla="*/ 2960052 h 2964750"/>
              <a:gd name="connsiteX2" fmla="*/ 4742 w 2937558"/>
              <a:gd name="connsiteY2" fmla="*/ 2964750 h 2964750"/>
              <a:gd name="connsiteX3" fmla="*/ 0 w 2937558"/>
              <a:gd name="connsiteY3" fmla="*/ 4699 h 2964750"/>
            </a:gdLst>
            <a:ahLst/>
            <a:cxnLst>
              <a:cxn ang="0">
                <a:pos x="connsiteX0" y="connsiteY0"/>
              </a:cxn>
              <a:cxn ang="0">
                <a:pos x="connsiteX1" y="connsiteY1"/>
              </a:cxn>
              <a:cxn ang="0">
                <a:pos x="connsiteX2" y="connsiteY2"/>
              </a:cxn>
              <a:cxn ang="0">
                <a:pos x="connsiteX3" y="connsiteY3"/>
              </a:cxn>
            </a:cxnLst>
            <a:rect l="l" t="t" r="r" b="b"/>
            <a:pathLst>
              <a:path w="2937558" h="2964750">
                <a:moveTo>
                  <a:pt x="2932817" y="0"/>
                </a:moveTo>
                <a:lnTo>
                  <a:pt x="2937558" y="2960052"/>
                </a:lnTo>
                <a:lnTo>
                  <a:pt x="4742" y="2964750"/>
                </a:lnTo>
                <a:lnTo>
                  <a:pt x="0" y="4699"/>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8" name="Picture Placeholder 7">
            <a:extLst>
              <a:ext uri="{FF2B5EF4-FFF2-40B4-BE49-F238E27FC236}">
                <a16:creationId xmlns:a16="http://schemas.microsoft.com/office/drawing/2014/main" id="{FBF9746E-A087-451F-9803-C27D645967C5}"/>
              </a:ext>
            </a:extLst>
          </p:cNvPr>
          <p:cNvSpPr>
            <a:spLocks noGrp="1"/>
          </p:cNvSpPr>
          <p:nvPr>
            <p:ph type="pic" sz="quarter" idx="10"/>
          </p:nvPr>
        </p:nvSpPr>
        <p:spPr>
          <a:xfrm rot="21439652">
            <a:off x="5381951" y="899142"/>
            <a:ext cx="2944190" cy="2971320"/>
          </a:xfrm>
          <a:custGeom>
            <a:avLst/>
            <a:gdLst>
              <a:gd name="connsiteX0" fmla="*/ 2932798 w 2944190"/>
              <a:gd name="connsiteY0" fmla="*/ 0 h 2971320"/>
              <a:gd name="connsiteX1" fmla="*/ 2944190 w 2944190"/>
              <a:gd name="connsiteY1" fmla="*/ 2960033 h 2971320"/>
              <a:gd name="connsiteX2" fmla="*/ 11392 w 2944190"/>
              <a:gd name="connsiteY2" fmla="*/ 2971320 h 2971320"/>
              <a:gd name="connsiteX3" fmla="*/ 0 w 2944190"/>
              <a:gd name="connsiteY3" fmla="*/ 11287 h 2971320"/>
            </a:gdLst>
            <a:ahLst/>
            <a:cxnLst>
              <a:cxn ang="0">
                <a:pos x="connsiteX0" y="connsiteY0"/>
              </a:cxn>
              <a:cxn ang="0">
                <a:pos x="connsiteX1" y="connsiteY1"/>
              </a:cxn>
              <a:cxn ang="0">
                <a:pos x="connsiteX2" y="connsiteY2"/>
              </a:cxn>
              <a:cxn ang="0">
                <a:pos x="connsiteX3" y="connsiteY3"/>
              </a:cxn>
            </a:cxnLst>
            <a:rect l="l" t="t" r="r" b="b"/>
            <a:pathLst>
              <a:path w="2944190" h="2971320">
                <a:moveTo>
                  <a:pt x="2932798" y="0"/>
                </a:moveTo>
                <a:lnTo>
                  <a:pt x="2944190" y="2960033"/>
                </a:lnTo>
                <a:lnTo>
                  <a:pt x="11392" y="2971320"/>
                </a:lnTo>
                <a:lnTo>
                  <a:pt x="0" y="1128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E9BDB5C2-B930-796D-FCAF-256A3C500F74}"/>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717664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6569AD0-8FB8-4FA6-ACB9-1878B5138B35}"/>
              </a:ext>
            </a:extLst>
          </p:cNvPr>
          <p:cNvGrpSpPr/>
          <p:nvPr userDrawn="1"/>
        </p:nvGrpSpPr>
        <p:grpSpPr>
          <a:xfrm>
            <a:off x="0" y="-4"/>
            <a:ext cx="12191998" cy="6858004"/>
            <a:chOff x="0" y="-4"/>
            <a:chExt cx="12191998" cy="6858004"/>
          </a:xfrm>
        </p:grpSpPr>
        <p:grpSp>
          <p:nvGrpSpPr>
            <p:cNvPr id="21" name="Group 20">
              <a:extLst>
                <a:ext uri="{FF2B5EF4-FFF2-40B4-BE49-F238E27FC236}">
                  <a16:creationId xmlns:a16="http://schemas.microsoft.com/office/drawing/2014/main" id="{B8C32046-DC4F-4B4B-BF30-B4E525086B84}"/>
                </a:ext>
              </a:extLst>
            </p:cNvPr>
            <p:cNvGrpSpPr/>
            <p:nvPr/>
          </p:nvGrpSpPr>
          <p:grpSpPr>
            <a:xfrm rot="5400000">
              <a:off x="6750478" y="1416479"/>
              <a:ext cx="5698106" cy="5184935"/>
              <a:chOff x="1031646" y="-3666488"/>
              <a:chExt cx="4887194" cy="4447054"/>
            </a:xfrm>
            <a:solidFill>
              <a:schemeClr val="bg2">
                <a:alpha val="40000"/>
              </a:schemeClr>
            </a:solidFill>
          </p:grpSpPr>
          <p:sp>
            <p:nvSpPr>
              <p:cNvPr id="44" name="Freeform: Shape 43">
                <a:extLst>
                  <a:ext uri="{FF2B5EF4-FFF2-40B4-BE49-F238E27FC236}">
                    <a16:creationId xmlns:a16="http://schemas.microsoft.com/office/drawing/2014/main" id="{E7C9C45E-4A35-4392-A1A1-184A36D4F69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D1FF789-4DB6-4E88-AE87-75C69FFDD87E}"/>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95D0E90-4C5E-444D-8B5B-6C89D121F7A8}"/>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F5B37F6-820F-44C1-938D-827471ADCD44}"/>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C403DAB-58F1-46FC-AD60-3E6392E6FB6E}"/>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A27C2E5-487F-40D6-8A2C-6046CEB7E52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7D9331A-530D-4824-81A7-07B184AD9C9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6EF5A85-BF94-4B7F-86D9-1ED58382CAC9}"/>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3E04C00-D949-4CD2-A444-8FC8F4E0DBBF}"/>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7AC498A-C6AB-40C3-82EF-C33F37644EB3}"/>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D810625-B60C-4B2C-A90C-43930CAA3F0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CCAD206-143C-47D9-9D76-D3681C1F7B7E}"/>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1DBE632-C82D-4C22-AAFC-27C0D9D81678}"/>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E701587-670B-4504-B7EC-9AEB1663B295}"/>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79571CC-41B7-4F53-A3CA-0C6D25B2EAD8}"/>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691E8C6-E0FB-4A18-8ABD-927B7EBC191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53BE193-90FD-43D8-AC07-42E8AACCB7B8}"/>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7AF15A2-AED2-4552-A44F-815474E7B36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1B28AE4-1299-44D9-8146-422086ABC51B}"/>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3C849B-AE39-4ED0-9154-B0B82F12A2FB}"/>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59D8FB5-AA1C-4F52-B8B4-5FACE79FF509}"/>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E89D1C02-4116-4E30-B1D4-11E97411A360}"/>
                </a:ext>
              </a:extLst>
            </p:cNvPr>
            <p:cNvGrpSpPr/>
            <p:nvPr/>
          </p:nvGrpSpPr>
          <p:grpSpPr>
            <a:xfrm rot="16200000">
              <a:off x="-214874" y="214870"/>
              <a:ext cx="4771804" cy="4342056"/>
              <a:chOff x="1031646" y="-3666488"/>
              <a:chExt cx="4887194" cy="4447054"/>
            </a:xfrm>
            <a:solidFill>
              <a:schemeClr val="bg2">
                <a:alpha val="40000"/>
              </a:schemeClr>
            </a:solidFill>
          </p:grpSpPr>
          <p:sp>
            <p:nvSpPr>
              <p:cNvPr id="23" name="Freeform: Shape 22">
                <a:extLst>
                  <a:ext uri="{FF2B5EF4-FFF2-40B4-BE49-F238E27FC236}">
                    <a16:creationId xmlns:a16="http://schemas.microsoft.com/office/drawing/2014/main" id="{CA08E89A-147D-4C7A-9E57-B6E5F4148DF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E817084-3D26-45E4-988E-C341F78293A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E816ED-E255-4452-AE9C-96A48B85E698}"/>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72CF257-273C-4BAD-98CB-6A9597C37B50}"/>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BDCDBC1-3C1E-4CD9-A083-93D878A78526}"/>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C50B632-3411-4C60-8726-9C32C0240C5E}"/>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B04147A-7070-4E7D-9A21-AC7B9B3E08F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5742D86-BDE6-4150-A70E-2EF17117A682}"/>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A2B1BDB-C245-41CE-929C-8BCF046CB3E8}"/>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697173-616D-4A03-A773-CAEB8A3FFC7E}"/>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E018F92-1162-489E-9155-D018EF673DCE}"/>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8541B93-D010-40A9-984A-583A3473532B}"/>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7C9250B-C3E6-4440-BEA5-A4BF0F429A99}"/>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CFCE4D3-8EEE-41BC-AA90-0E596234C8B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2BA5C02-9840-4862-A57B-4439162E195F}"/>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1D387F5-E58C-4DA2-9359-889F08908BC5}"/>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065CCA5-D392-4354-A978-ACA16594FF4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6AF6CAB-A3A7-4E79-909F-E9F9C1A5557C}"/>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481EA32-4DBA-4A67-8EC2-64D5DFDE777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8243B0C-2A55-44B6-812A-DFD71BD42B55}"/>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8B6CA7D-3BB7-486D-A50A-3BB952ABFE18}"/>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71" name="Picture Placeholder 70">
            <a:extLst>
              <a:ext uri="{FF2B5EF4-FFF2-40B4-BE49-F238E27FC236}">
                <a16:creationId xmlns:a16="http://schemas.microsoft.com/office/drawing/2014/main" id="{A59BE57F-CBFB-4916-BAFF-C82147019BFD}"/>
              </a:ext>
            </a:extLst>
          </p:cNvPr>
          <p:cNvSpPr>
            <a:spLocks noGrp="1"/>
          </p:cNvSpPr>
          <p:nvPr>
            <p:ph type="pic" sz="quarter" idx="14"/>
          </p:nvPr>
        </p:nvSpPr>
        <p:spPr>
          <a:xfrm>
            <a:off x="3182718" y="0"/>
            <a:ext cx="9009282" cy="6857996"/>
          </a:xfrm>
          <a:custGeom>
            <a:avLst/>
            <a:gdLst>
              <a:gd name="connsiteX0" fmla="*/ 0 w 9009282"/>
              <a:gd name="connsiteY0" fmla="*/ 0 h 6857996"/>
              <a:gd name="connsiteX1" fmla="*/ 9009282 w 9009282"/>
              <a:gd name="connsiteY1" fmla="*/ 0 h 6857996"/>
              <a:gd name="connsiteX2" fmla="*/ 9009282 w 9009282"/>
              <a:gd name="connsiteY2" fmla="*/ 6857996 h 6857996"/>
              <a:gd name="connsiteX3" fmla="*/ 6889336 w 9009282"/>
              <a:gd name="connsiteY3" fmla="*/ 6857996 h 6857996"/>
            </a:gdLst>
            <a:ahLst/>
            <a:cxnLst>
              <a:cxn ang="0">
                <a:pos x="connsiteX0" y="connsiteY0"/>
              </a:cxn>
              <a:cxn ang="0">
                <a:pos x="connsiteX1" y="connsiteY1"/>
              </a:cxn>
              <a:cxn ang="0">
                <a:pos x="connsiteX2" y="connsiteY2"/>
              </a:cxn>
              <a:cxn ang="0">
                <a:pos x="connsiteX3" y="connsiteY3"/>
              </a:cxn>
            </a:cxnLst>
            <a:rect l="l" t="t" r="r" b="b"/>
            <a:pathLst>
              <a:path w="9009282" h="6857996">
                <a:moveTo>
                  <a:pt x="0" y="0"/>
                </a:moveTo>
                <a:lnTo>
                  <a:pt x="9009282" y="0"/>
                </a:lnTo>
                <a:lnTo>
                  <a:pt x="9009282" y="6857996"/>
                </a:lnTo>
                <a:lnTo>
                  <a:pt x="6889336" y="6857996"/>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69970062-F642-4BC3-BAF6-B5E7B1055F34}"/>
              </a:ext>
            </a:extLst>
          </p:cNvPr>
          <p:cNvSpPr>
            <a:spLocks noGrp="1"/>
          </p:cNvSpPr>
          <p:nvPr>
            <p:ph type="pic" sz="quarter" idx="10"/>
          </p:nvPr>
        </p:nvSpPr>
        <p:spPr>
          <a:xfrm rot="18900000">
            <a:off x="5511080" y="2744281"/>
            <a:ext cx="2764463" cy="2751590"/>
          </a:xfrm>
          <a:custGeom>
            <a:avLst/>
            <a:gdLst>
              <a:gd name="connsiteX0" fmla="*/ 2764463 w 2764463"/>
              <a:gd name="connsiteY0" fmla="*/ 0 h 2751590"/>
              <a:gd name="connsiteX1" fmla="*/ 2764463 w 2764463"/>
              <a:gd name="connsiteY1" fmla="*/ 2751590 h 2751590"/>
              <a:gd name="connsiteX2" fmla="*/ 0 w 2764463"/>
              <a:gd name="connsiteY2" fmla="*/ 2751590 h 2751590"/>
              <a:gd name="connsiteX3" fmla="*/ 1 w 2764463"/>
              <a:gd name="connsiteY3" fmla="*/ 0 h 2751590"/>
            </a:gdLst>
            <a:ahLst/>
            <a:cxnLst>
              <a:cxn ang="0">
                <a:pos x="connsiteX0" y="connsiteY0"/>
              </a:cxn>
              <a:cxn ang="0">
                <a:pos x="connsiteX1" y="connsiteY1"/>
              </a:cxn>
              <a:cxn ang="0">
                <a:pos x="connsiteX2" y="connsiteY2"/>
              </a:cxn>
              <a:cxn ang="0">
                <a:pos x="connsiteX3" y="connsiteY3"/>
              </a:cxn>
            </a:cxnLst>
            <a:rect l="l" t="t" r="r" b="b"/>
            <a:pathLst>
              <a:path w="2764463" h="2751590">
                <a:moveTo>
                  <a:pt x="2764463" y="0"/>
                </a:moveTo>
                <a:lnTo>
                  <a:pt x="2764463" y="2751590"/>
                </a:lnTo>
                <a:lnTo>
                  <a:pt x="0" y="2751590"/>
                </a:lnTo>
                <a:lnTo>
                  <a:pt x="1" y="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4" name="Picture Placeholder 13">
            <a:extLst>
              <a:ext uri="{FF2B5EF4-FFF2-40B4-BE49-F238E27FC236}">
                <a16:creationId xmlns:a16="http://schemas.microsoft.com/office/drawing/2014/main" id="{603259AC-B03E-4A50-872F-990224231A9E}"/>
              </a:ext>
            </a:extLst>
          </p:cNvPr>
          <p:cNvSpPr>
            <a:spLocks noGrp="1"/>
          </p:cNvSpPr>
          <p:nvPr>
            <p:ph type="pic" sz="quarter" idx="11"/>
          </p:nvPr>
        </p:nvSpPr>
        <p:spPr>
          <a:xfrm rot="18900000">
            <a:off x="5926094" y="-1722559"/>
            <a:ext cx="2764463" cy="2751590"/>
          </a:xfrm>
          <a:custGeom>
            <a:avLst/>
            <a:gdLst>
              <a:gd name="connsiteX0" fmla="*/ 2764463 w 2764463"/>
              <a:gd name="connsiteY0" fmla="*/ 0 h 2751590"/>
              <a:gd name="connsiteX1" fmla="*/ 2764463 w 2764463"/>
              <a:gd name="connsiteY1" fmla="*/ 2751590 h 2751590"/>
              <a:gd name="connsiteX2" fmla="*/ 0 w 2764463"/>
              <a:gd name="connsiteY2" fmla="*/ 2751590 h 2751590"/>
              <a:gd name="connsiteX3" fmla="*/ 1 w 2764463"/>
              <a:gd name="connsiteY3" fmla="*/ 0 h 2751590"/>
            </a:gdLst>
            <a:ahLst/>
            <a:cxnLst>
              <a:cxn ang="0">
                <a:pos x="connsiteX0" y="connsiteY0"/>
              </a:cxn>
              <a:cxn ang="0">
                <a:pos x="connsiteX1" y="connsiteY1"/>
              </a:cxn>
              <a:cxn ang="0">
                <a:pos x="connsiteX2" y="connsiteY2"/>
              </a:cxn>
              <a:cxn ang="0">
                <a:pos x="connsiteX3" y="connsiteY3"/>
              </a:cxn>
            </a:cxnLst>
            <a:rect l="l" t="t" r="r" b="b"/>
            <a:pathLst>
              <a:path w="2764463" h="2751590">
                <a:moveTo>
                  <a:pt x="2764463" y="0"/>
                </a:moveTo>
                <a:lnTo>
                  <a:pt x="2764463" y="2751590"/>
                </a:lnTo>
                <a:lnTo>
                  <a:pt x="0" y="2751590"/>
                </a:lnTo>
                <a:lnTo>
                  <a:pt x="1" y="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6" name="Picture Placeholder 15">
            <a:extLst>
              <a:ext uri="{FF2B5EF4-FFF2-40B4-BE49-F238E27FC236}">
                <a16:creationId xmlns:a16="http://schemas.microsoft.com/office/drawing/2014/main" id="{2486AB07-6F24-4119-ADA8-C80621F0CEFD}"/>
              </a:ext>
            </a:extLst>
          </p:cNvPr>
          <p:cNvSpPr>
            <a:spLocks noGrp="1"/>
          </p:cNvSpPr>
          <p:nvPr>
            <p:ph type="pic" sz="quarter" idx="12"/>
          </p:nvPr>
        </p:nvSpPr>
        <p:spPr>
          <a:xfrm rot="18900000">
            <a:off x="8676837" y="1028184"/>
            <a:ext cx="2764463" cy="2751590"/>
          </a:xfrm>
          <a:custGeom>
            <a:avLst/>
            <a:gdLst>
              <a:gd name="connsiteX0" fmla="*/ 2764463 w 2764463"/>
              <a:gd name="connsiteY0" fmla="*/ 0 h 2751590"/>
              <a:gd name="connsiteX1" fmla="*/ 2764463 w 2764463"/>
              <a:gd name="connsiteY1" fmla="*/ 2751590 h 2751590"/>
              <a:gd name="connsiteX2" fmla="*/ 0 w 2764463"/>
              <a:gd name="connsiteY2" fmla="*/ 2751590 h 2751590"/>
              <a:gd name="connsiteX3" fmla="*/ 1 w 2764463"/>
              <a:gd name="connsiteY3" fmla="*/ 0 h 2751590"/>
            </a:gdLst>
            <a:ahLst/>
            <a:cxnLst>
              <a:cxn ang="0">
                <a:pos x="connsiteX0" y="connsiteY0"/>
              </a:cxn>
              <a:cxn ang="0">
                <a:pos x="connsiteX1" y="connsiteY1"/>
              </a:cxn>
              <a:cxn ang="0">
                <a:pos x="connsiteX2" y="connsiteY2"/>
              </a:cxn>
              <a:cxn ang="0">
                <a:pos x="connsiteX3" y="connsiteY3"/>
              </a:cxn>
            </a:cxnLst>
            <a:rect l="l" t="t" r="r" b="b"/>
            <a:pathLst>
              <a:path w="2764463" h="2751590">
                <a:moveTo>
                  <a:pt x="2764463" y="0"/>
                </a:moveTo>
                <a:lnTo>
                  <a:pt x="2764463" y="2751590"/>
                </a:lnTo>
                <a:lnTo>
                  <a:pt x="0" y="2751590"/>
                </a:lnTo>
                <a:lnTo>
                  <a:pt x="1" y="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9" name="Picture Placeholder 18">
            <a:extLst>
              <a:ext uri="{FF2B5EF4-FFF2-40B4-BE49-F238E27FC236}">
                <a16:creationId xmlns:a16="http://schemas.microsoft.com/office/drawing/2014/main" id="{C62950A4-B69F-418F-9B42-B39BB8161B26}"/>
              </a:ext>
            </a:extLst>
          </p:cNvPr>
          <p:cNvSpPr>
            <a:spLocks noGrp="1"/>
          </p:cNvSpPr>
          <p:nvPr>
            <p:ph type="pic" sz="quarter" idx="13"/>
          </p:nvPr>
        </p:nvSpPr>
        <p:spPr>
          <a:xfrm rot="18900000">
            <a:off x="8261631" y="5494833"/>
            <a:ext cx="2764463" cy="2751590"/>
          </a:xfrm>
          <a:custGeom>
            <a:avLst/>
            <a:gdLst>
              <a:gd name="connsiteX0" fmla="*/ 2764463 w 2764463"/>
              <a:gd name="connsiteY0" fmla="*/ 0 h 2751590"/>
              <a:gd name="connsiteX1" fmla="*/ 2764463 w 2764463"/>
              <a:gd name="connsiteY1" fmla="*/ 2751590 h 2751590"/>
              <a:gd name="connsiteX2" fmla="*/ 0 w 2764463"/>
              <a:gd name="connsiteY2" fmla="*/ 2751590 h 2751590"/>
              <a:gd name="connsiteX3" fmla="*/ 1 w 2764463"/>
              <a:gd name="connsiteY3" fmla="*/ 0 h 2751590"/>
            </a:gdLst>
            <a:ahLst/>
            <a:cxnLst>
              <a:cxn ang="0">
                <a:pos x="connsiteX0" y="connsiteY0"/>
              </a:cxn>
              <a:cxn ang="0">
                <a:pos x="connsiteX1" y="connsiteY1"/>
              </a:cxn>
              <a:cxn ang="0">
                <a:pos x="connsiteX2" y="connsiteY2"/>
              </a:cxn>
              <a:cxn ang="0">
                <a:pos x="connsiteX3" y="connsiteY3"/>
              </a:cxn>
            </a:cxnLst>
            <a:rect l="l" t="t" r="r" b="b"/>
            <a:pathLst>
              <a:path w="2764463" h="2751590">
                <a:moveTo>
                  <a:pt x="2764463" y="0"/>
                </a:moveTo>
                <a:lnTo>
                  <a:pt x="2764463" y="2751590"/>
                </a:lnTo>
                <a:lnTo>
                  <a:pt x="0" y="2751590"/>
                </a:lnTo>
                <a:lnTo>
                  <a:pt x="1" y="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E6503B4B-D0F2-47F4-0E36-627028D24DC0}"/>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797073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53435-84C3-45D6-AAE1-70B7100C9231}"/>
              </a:ext>
            </a:extLst>
          </p:cNvPr>
          <p:cNvSpPr>
            <a:spLocks noGrp="1"/>
          </p:cNvSpPr>
          <p:nvPr>
            <p:ph type="pic" sz="quarter" idx="10"/>
          </p:nvPr>
        </p:nvSpPr>
        <p:spPr>
          <a:xfrm>
            <a:off x="0" y="0"/>
            <a:ext cx="12192000" cy="6858000"/>
          </a:xfrm>
          <a:custGeom>
            <a:avLst/>
            <a:gdLst>
              <a:gd name="connsiteX0" fmla="*/ 2882900 w 12192000"/>
              <a:gd name="connsiteY0" fmla="*/ 0 h 6858000"/>
              <a:gd name="connsiteX1" fmla="*/ 9309100 w 12192000"/>
              <a:gd name="connsiteY1" fmla="*/ 0 h 6858000"/>
              <a:gd name="connsiteX2" fmla="*/ 12192000 w 12192000"/>
              <a:gd name="connsiteY2" fmla="*/ 2882900 h 6858000"/>
              <a:gd name="connsiteX3" fmla="*/ 12192000 w 12192000"/>
              <a:gd name="connsiteY3" fmla="*/ 3975100 h 6858000"/>
              <a:gd name="connsiteX4" fmla="*/ 9309100 w 12192000"/>
              <a:gd name="connsiteY4" fmla="*/ 6858000 h 6858000"/>
              <a:gd name="connsiteX5" fmla="*/ 2882900 w 12192000"/>
              <a:gd name="connsiteY5" fmla="*/ 6858000 h 6858000"/>
              <a:gd name="connsiteX6" fmla="*/ 0 w 12192000"/>
              <a:gd name="connsiteY6" fmla="*/ 3975100 h 6858000"/>
              <a:gd name="connsiteX7" fmla="*/ 0 w 12192000"/>
              <a:gd name="connsiteY7" fmla="*/ 288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882900" y="0"/>
                </a:moveTo>
                <a:lnTo>
                  <a:pt x="9309100" y="0"/>
                </a:lnTo>
                <a:lnTo>
                  <a:pt x="12192000" y="2882900"/>
                </a:lnTo>
                <a:lnTo>
                  <a:pt x="12192000" y="3975100"/>
                </a:lnTo>
                <a:lnTo>
                  <a:pt x="9309100" y="6858000"/>
                </a:lnTo>
                <a:lnTo>
                  <a:pt x="2882900" y="6858000"/>
                </a:lnTo>
                <a:lnTo>
                  <a:pt x="0" y="3975100"/>
                </a:lnTo>
                <a:lnTo>
                  <a:pt x="0" y="28829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875DF77F-F194-CB0F-D93C-782E5C976998}"/>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2136846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37C6E84-C97E-463F-B263-8E256A296AC2}"/>
              </a:ext>
            </a:extLst>
          </p:cNvPr>
          <p:cNvGrpSpPr/>
          <p:nvPr userDrawn="1"/>
        </p:nvGrpSpPr>
        <p:grpSpPr>
          <a:xfrm flipH="1">
            <a:off x="0" y="-2"/>
            <a:ext cx="12191999" cy="6858002"/>
            <a:chOff x="0" y="-2"/>
            <a:chExt cx="12191999" cy="6858002"/>
          </a:xfrm>
          <a:solidFill>
            <a:schemeClr val="bg2">
              <a:alpha val="40000"/>
            </a:schemeClr>
          </a:solidFill>
        </p:grpSpPr>
        <p:grpSp>
          <p:nvGrpSpPr>
            <p:cNvPr id="18" name="Group 17">
              <a:extLst>
                <a:ext uri="{FF2B5EF4-FFF2-40B4-BE49-F238E27FC236}">
                  <a16:creationId xmlns:a16="http://schemas.microsoft.com/office/drawing/2014/main" id="{31CA3486-3989-477E-A020-9E5D771DB1E1}"/>
                </a:ext>
              </a:extLst>
            </p:cNvPr>
            <p:cNvGrpSpPr/>
            <p:nvPr/>
          </p:nvGrpSpPr>
          <p:grpSpPr>
            <a:xfrm rot="16200000" flipH="1">
              <a:off x="-256585" y="1416479"/>
              <a:ext cx="5698106" cy="5184935"/>
              <a:chOff x="1031646" y="-3666488"/>
              <a:chExt cx="4887194" cy="4447054"/>
            </a:xfrm>
            <a:grpFill/>
          </p:grpSpPr>
          <p:sp>
            <p:nvSpPr>
              <p:cNvPr id="41" name="Freeform: Shape 40">
                <a:extLst>
                  <a:ext uri="{FF2B5EF4-FFF2-40B4-BE49-F238E27FC236}">
                    <a16:creationId xmlns:a16="http://schemas.microsoft.com/office/drawing/2014/main" id="{167FD360-52D2-4D35-878B-DDFF81F9A6DD}"/>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D600725-0B40-49F5-94DB-454128A9DC9E}"/>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7B775B8-F131-4CDC-BE28-51B2E9C9CB0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E106472-0B66-4CE4-AED3-3F993CAFB187}"/>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6F0753B-93EC-434F-B392-DA610794826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12EDE0-D0C7-4F99-AA9B-932C65EC6C3B}"/>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791F238-A22E-4209-8154-B610B59A39E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6EEACAC-1C60-4388-84D8-CBDA417131E8}"/>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3AED291-0315-4067-916C-459A67A09BB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A1FD311-5649-42FF-8CEE-3EF8D5342B2E}"/>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AE55271-C786-4306-A974-B8108175116E}"/>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6764515-89F0-4183-A01C-638900261B22}"/>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9471FAE-BC54-44B3-B218-3716E7A34509}"/>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5515F57-156F-455F-82B7-D6ED95C65CF1}"/>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8828E8-7553-436D-809C-ADE67A9375FB}"/>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AF23261-8C57-41E7-BFB7-9C2C2698F63F}"/>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CCAA3D8-91C4-4DA7-BE0F-03B1B9EFB8A8}"/>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E7F54DEE-5985-4667-960E-A0847070860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2BDBCFA-DA35-4C8A-91F5-DDA1DD3109A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3C0856B-02F0-4DE7-A6C2-76E7D966E42D}"/>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DD3E2EB-A8C0-4EAB-8F4D-E92C712F627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FD13CE33-0A68-4B67-9B26-526A12BE4FE5}"/>
                </a:ext>
              </a:extLst>
            </p:cNvPr>
            <p:cNvGrpSpPr/>
            <p:nvPr/>
          </p:nvGrpSpPr>
          <p:grpSpPr>
            <a:xfrm rot="5400000" flipH="1">
              <a:off x="6750479" y="256583"/>
              <a:ext cx="5698106" cy="5184935"/>
              <a:chOff x="1031646" y="-3666488"/>
              <a:chExt cx="4887194" cy="4447054"/>
            </a:xfrm>
            <a:grpFill/>
          </p:grpSpPr>
          <p:sp>
            <p:nvSpPr>
              <p:cNvPr id="20" name="Freeform: Shape 19">
                <a:extLst>
                  <a:ext uri="{FF2B5EF4-FFF2-40B4-BE49-F238E27FC236}">
                    <a16:creationId xmlns:a16="http://schemas.microsoft.com/office/drawing/2014/main" id="{269DC575-72A9-4F91-95FB-94AA5ECFD84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9FF00CC-4998-48F8-A44A-7ED095EA864C}"/>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7A24AD-8BAD-4B31-8EB5-1FE11AA3456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93A7B77-BA97-437C-B7FC-C5B164CC28B9}"/>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8532807-7681-4BA8-B9BC-976019D78ED4}"/>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DC2AB6D-5957-460A-BCD3-FB64D6880D78}"/>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F45BFB9-622D-4F37-A908-BB5820AF997E}"/>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DBB3853-E64C-4D9C-93F9-204F77401A5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DEA65E8-C11E-4787-8616-987929409A48}"/>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F64C615-FDBB-4E70-9DEB-A49018E3CABB}"/>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620DE-33EB-438E-89E5-795D8E7E1C7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3BBAEAF-0134-4E36-B2B6-8B15BBAEC62B}"/>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3A94A31-10F5-4614-B6DC-186ADD337902}"/>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CB1CD01-68BD-4245-851E-7D781766B0C9}"/>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FA463C5-EFA0-4D96-A97F-3AB1EF04A393}"/>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B4A29B-8125-4E91-BEE0-60D781915E78}"/>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418EB1E-7104-4E89-9166-9D043C9138F4}"/>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202016-93C5-45E3-9D46-C87F278287F2}"/>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0DDBFB4-9AE8-4995-B712-DEEAEB3A038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A5A3D72-8C2A-41E8-98E9-FAA0FFE62162}"/>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87A8284-E4DE-4DD2-8240-84D1912FC2E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63" name="Picture Placeholder 62">
            <a:extLst>
              <a:ext uri="{FF2B5EF4-FFF2-40B4-BE49-F238E27FC236}">
                <a16:creationId xmlns:a16="http://schemas.microsoft.com/office/drawing/2014/main" id="{914CA28D-2990-4F52-A4D5-802C41BF22E4}"/>
              </a:ext>
            </a:extLst>
          </p:cNvPr>
          <p:cNvSpPr>
            <a:spLocks noGrp="1"/>
          </p:cNvSpPr>
          <p:nvPr>
            <p:ph type="pic" sz="quarter" idx="13"/>
          </p:nvPr>
        </p:nvSpPr>
        <p:spPr>
          <a:xfrm>
            <a:off x="9221657" y="0"/>
            <a:ext cx="2970344" cy="6858000"/>
          </a:xfrm>
          <a:custGeom>
            <a:avLst/>
            <a:gdLst>
              <a:gd name="connsiteX0" fmla="*/ 0 w 2681333"/>
              <a:gd name="connsiteY0" fmla="*/ 0 h 2467698"/>
              <a:gd name="connsiteX1" fmla="*/ 2681333 w 2681333"/>
              <a:gd name="connsiteY1" fmla="*/ 0 h 2467698"/>
              <a:gd name="connsiteX2" fmla="*/ 2681333 w 2681333"/>
              <a:gd name="connsiteY2" fmla="*/ 2467698 h 2467698"/>
              <a:gd name="connsiteX3" fmla="*/ 0 w 2681333"/>
              <a:gd name="connsiteY3" fmla="*/ 2467698 h 2467698"/>
            </a:gdLst>
            <a:ahLst/>
            <a:cxnLst>
              <a:cxn ang="0">
                <a:pos x="connsiteX0" y="connsiteY0"/>
              </a:cxn>
              <a:cxn ang="0">
                <a:pos x="connsiteX1" y="connsiteY1"/>
              </a:cxn>
              <a:cxn ang="0">
                <a:pos x="connsiteX2" y="connsiteY2"/>
              </a:cxn>
              <a:cxn ang="0">
                <a:pos x="connsiteX3" y="connsiteY3"/>
              </a:cxn>
            </a:cxnLst>
            <a:rect l="l" t="t" r="r" b="b"/>
            <a:pathLst>
              <a:path w="2681333" h="2467698">
                <a:moveTo>
                  <a:pt x="0" y="0"/>
                </a:moveTo>
                <a:lnTo>
                  <a:pt x="2681333" y="0"/>
                </a:lnTo>
                <a:lnTo>
                  <a:pt x="2681333" y="2467698"/>
                </a:lnTo>
                <a:lnTo>
                  <a:pt x="0" y="2467698"/>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1" name="Picture Placeholder 10">
            <a:extLst>
              <a:ext uri="{FF2B5EF4-FFF2-40B4-BE49-F238E27FC236}">
                <a16:creationId xmlns:a16="http://schemas.microsoft.com/office/drawing/2014/main" id="{8CAEAFE4-BE88-4068-A62B-0A6E0D4B5262}"/>
              </a:ext>
            </a:extLst>
          </p:cNvPr>
          <p:cNvSpPr>
            <a:spLocks noGrp="1"/>
          </p:cNvSpPr>
          <p:nvPr>
            <p:ph type="pic" sz="quarter" idx="11"/>
          </p:nvPr>
        </p:nvSpPr>
        <p:spPr>
          <a:xfrm>
            <a:off x="4584640" y="3533864"/>
            <a:ext cx="2681333" cy="2467698"/>
          </a:xfrm>
          <a:custGeom>
            <a:avLst/>
            <a:gdLst>
              <a:gd name="connsiteX0" fmla="*/ 0 w 2681333"/>
              <a:gd name="connsiteY0" fmla="*/ 0 h 2467698"/>
              <a:gd name="connsiteX1" fmla="*/ 2681333 w 2681333"/>
              <a:gd name="connsiteY1" fmla="*/ 0 h 2467698"/>
              <a:gd name="connsiteX2" fmla="*/ 2681333 w 2681333"/>
              <a:gd name="connsiteY2" fmla="*/ 2467698 h 2467698"/>
              <a:gd name="connsiteX3" fmla="*/ 0 w 2681333"/>
              <a:gd name="connsiteY3" fmla="*/ 2467698 h 2467698"/>
            </a:gdLst>
            <a:ahLst/>
            <a:cxnLst>
              <a:cxn ang="0">
                <a:pos x="connsiteX0" y="connsiteY0"/>
              </a:cxn>
              <a:cxn ang="0">
                <a:pos x="connsiteX1" y="connsiteY1"/>
              </a:cxn>
              <a:cxn ang="0">
                <a:pos x="connsiteX2" y="connsiteY2"/>
              </a:cxn>
              <a:cxn ang="0">
                <a:pos x="connsiteX3" y="connsiteY3"/>
              </a:cxn>
            </a:cxnLst>
            <a:rect l="l" t="t" r="r" b="b"/>
            <a:pathLst>
              <a:path w="2681333" h="2467698">
                <a:moveTo>
                  <a:pt x="0" y="0"/>
                </a:moveTo>
                <a:lnTo>
                  <a:pt x="2681333" y="0"/>
                </a:lnTo>
                <a:lnTo>
                  <a:pt x="2681333" y="2467698"/>
                </a:lnTo>
                <a:lnTo>
                  <a:pt x="0" y="2467698"/>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5" name="Picture Placeholder 14">
            <a:extLst>
              <a:ext uri="{FF2B5EF4-FFF2-40B4-BE49-F238E27FC236}">
                <a16:creationId xmlns:a16="http://schemas.microsoft.com/office/drawing/2014/main" id="{029DBD93-602D-444F-B600-18E9B16428EC}"/>
              </a:ext>
            </a:extLst>
          </p:cNvPr>
          <p:cNvSpPr>
            <a:spLocks noGrp="1"/>
          </p:cNvSpPr>
          <p:nvPr>
            <p:ph type="pic" sz="quarter" idx="12"/>
          </p:nvPr>
        </p:nvSpPr>
        <p:spPr>
          <a:xfrm>
            <a:off x="1016001" y="3533864"/>
            <a:ext cx="3359794" cy="2467698"/>
          </a:xfrm>
          <a:custGeom>
            <a:avLst/>
            <a:gdLst>
              <a:gd name="connsiteX0" fmla="*/ 0 w 2681333"/>
              <a:gd name="connsiteY0" fmla="*/ 0 h 2467698"/>
              <a:gd name="connsiteX1" fmla="*/ 2681333 w 2681333"/>
              <a:gd name="connsiteY1" fmla="*/ 0 h 2467698"/>
              <a:gd name="connsiteX2" fmla="*/ 2681333 w 2681333"/>
              <a:gd name="connsiteY2" fmla="*/ 2467698 h 2467698"/>
              <a:gd name="connsiteX3" fmla="*/ 0 w 2681333"/>
              <a:gd name="connsiteY3" fmla="*/ 2467698 h 2467698"/>
            </a:gdLst>
            <a:ahLst/>
            <a:cxnLst>
              <a:cxn ang="0">
                <a:pos x="connsiteX0" y="connsiteY0"/>
              </a:cxn>
              <a:cxn ang="0">
                <a:pos x="connsiteX1" y="connsiteY1"/>
              </a:cxn>
              <a:cxn ang="0">
                <a:pos x="connsiteX2" y="connsiteY2"/>
              </a:cxn>
              <a:cxn ang="0">
                <a:pos x="connsiteX3" y="connsiteY3"/>
              </a:cxn>
            </a:cxnLst>
            <a:rect l="l" t="t" r="r" b="b"/>
            <a:pathLst>
              <a:path w="2681333" h="2467698">
                <a:moveTo>
                  <a:pt x="0" y="0"/>
                </a:moveTo>
                <a:lnTo>
                  <a:pt x="2681333" y="0"/>
                </a:lnTo>
                <a:lnTo>
                  <a:pt x="2681333" y="2467698"/>
                </a:lnTo>
                <a:lnTo>
                  <a:pt x="0" y="2467698"/>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1B2BC9A7-D0AC-454F-96B2-F7BD2DCF9D16}"/>
              </a:ext>
            </a:extLst>
          </p:cNvPr>
          <p:cNvSpPr>
            <a:spLocks noGrp="1"/>
          </p:cNvSpPr>
          <p:nvPr>
            <p:ph type="pic" sz="quarter" idx="10"/>
          </p:nvPr>
        </p:nvSpPr>
        <p:spPr>
          <a:xfrm>
            <a:off x="4584640" y="894627"/>
            <a:ext cx="2681333" cy="2467698"/>
          </a:xfrm>
          <a:custGeom>
            <a:avLst/>
            <a:gdLst>
              <a:gd name="connsiteX0" fmla="*/ 0 w 2681333"/>
              <a:gd name="connsiteY0" fmla="*/ 0 h 2467698"/>
              <a:gd name="connsiteX1" fmla="*/ 2681333 w 2681333"/>
              <a:gd name="connsiteY1" fmla="*/ 0 h 2467698"/>
              <a:gd name="connsiteX2" fmla="*/ 2681333 w 2681333"/>
              <a:gd name="connsiteY2" fmla="*/ 2467698 h 2467698"/>
              <a:gd name="connsiteX3" fmla="*/ 0 w 2681333"/>
              <a:gd name="connsiteY3" fmla="*/ 2467698 h 2467698"/>
            </a:gdLst>
            <a:ahLst/>
            <a:cxnLst>
              <a:cxn ang="0">
                <a:pos x="connsiteX0" y="connsiteY0"/>
              </a:cxn>
              <a:cxn ang="0">
                <a:pos x="connsiteX1" y="connsiteY1"/>
              </a:cxn>
              <a:cxn ang="0">
                <a:pos x="connsiteX2" y="connsiteY2"/>
              </a:cxn>
              <a:cxn ang="0">
                <a:pos x="connsiteX3" y="connsiteY3"/>
              </a:cxn>
            </a:cxnLst>
            <a:rect l="l" t="t" r="r" b="b"/>
            <a:pathLst>
              <a:path w="2681333" h="2467698">
                <a:moveTo>
                  <a:pt x="0" y="0"/>
                </a:moveTo>
                <a:lnTo>
                  <a:pt x="2681333" y="0"/>
                </a:lnTo>
                <a:lnTo>
                  <a:pt x="2681333" y="2467698"/>
                </a:lnTo>
                <a:lnTo>
                  <a:pt x="0" y="2467698"/>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545FB80C-B65F-7062-103E-06CAF90F5D14}"/>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4490972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795D1DE-84F9-4DD4-A7D0-C09864E15C50}"/>
              </a:ext>
            </a:extLst>
          </p:cNvPr>
          <p:cNvGrpSpPr/>
          <p:nvPr userDrawn="1"/>
        </p:nvGrpSpPr>
        <p:grpSpPr>
          <a:xfrm flipH="1">
            <a:off x="0" y="-2"/>
            <a:ext cx="12191999" cy="6858002"/>
            <a:chOff x="0" y="-2"/>
            <a:chExt cx="12191999" cy="6858002"/>
          </a:xfrm>
          <a:solidFill>
            <a:schemeClr val="bg2">
              <a:alpha val="40000"/>
            </a:schemeClr>
          </a:solidFill>
        </p:grpSpPr>
        <p:grpSp>
          <p:nvGrpSpPr>
            <p:cNvPr id="9" name="Group 8">
              <a:extLst>
                <a:ext uri="{FF2B5EF4-FFF2-40B4-BE49-F238E27FC236}">
                  <a16:creationId xmlns:a16="http://schemas.microsoft.com/office/drawing/2014/main" id="{223EB0E0-88C7-460C-A474-627444A2A63C}"/>
                </a:ext>
              </a:extLst>
            </p:cNvPr>
            <p:cNvGrpSpPr/>
            <p:nvPr/>
          </p:nvGrpSpPr>
          <p:grpSpPr>
            <a:xfrm rot="16200000" flipH="1">
              <a:off x="-256585" y="1416479"/>
              <a:ext cx="5698106" cy="5184935"/>
              <a:chOff x="1031646" y="-3666488"/>
              <a:chExt cx="4887194" cy="4447054"/>
            </a:xfrm>
            <a:grpFill/>
          </p:grpSpPr>
          <p:sp>
            <p:nvSpPr>
              <p:cNvPr id="35" name="Freeform: Shape 34">
                <a:extLst>
                  <a:ext uri="{FF2B5EF4-FFF2-40B4-BE49-F238E27FC236}">
                    <a16:creationId xmlns:a16="http://schemas.microsoft.com/office/drawing/2014/main" id="{36130CDF-2087-49C8-A359-BD25C23D95CC}"/>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6937081-F67F-43BD-9F48-38BC92032D76}"/>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5BA8308-87D1-4BE3-BA0D-A9F28F40923B}"/>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327760D-73F1-4283-B688-C09CBC3C68AA}"/>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187324-F25E-4F26-94E3-93413161EC98}"/>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76DAA3E-9707-44B2-A4CD-D44956C11396}"/>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8887F8-8861-41EB-9682-FEA21B0BDF6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8025F33-AE38-4FCF-8A99-C475EFAEE30B}"/>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B76DFA5-0F7B-46F2-9C7B-E93E68C58B9A}"/>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9E43517-3D6B-405F-910B-B0EE9B8299C6}"/>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B725D2A-D21B-4290-9E84-DA349ED13439}"/>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A61130F-1377-42B4-A920-96703E145891}"/>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0ECB064-FA75-4C8E-8499-D668DF680F29}"/>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5D32514-E556-4641-83CF-FE7D1F1BD173}"/>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83D0F56-37B0-47DC-BBA3-71691708C492}"/>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46BD1EF-EADA-403F-8F79-BC86531C227F}"/>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F673A66-C990-4B2F-87D8-E33EB47FA14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986065C-883D-41D7-BEDF-65D6AE721F6F}"/>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33CB00E-5C05-4233-BB34-EF8CFEA0E24E}"/>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A44444E-5BAD-42EC-841F-B3B6929EE6CC}"/>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FDE62BB-80B0-4536-9A2A-C247B56003CB}"/>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BD7367BE-962A-4340-A955-57F6AEB3A768}"/>
                </a:ext>
              </a:extLst>
            </p:cNvPr>
            <p:cNvGrpSpPr/>
            <p:nvPr/>
          </p:nvGrpSpPr>
          <p:grpSpPr>
            <a:xfrm rot="5400000" flipH="1">
              <a:off x="6750479" y="256583"/>
              <a:ext cx="5698106" cy="5184935"/>
              <a:chOff x="1031646" y="-3666488"/>
              <a:chExt cx="4887194" cy="4447054"/>
            </a:xfrm>
            <a:grpFill/>
          </p:grpSpPr>
          <p:sp>
            <p:nvSpPr>
              <p:cNvPr id="14" name="Freeform: Shape 13">
                <a:extLst>
                  <a:ext uri="{FF2B5EF4-FFF2-40B4-BE49-F238E27FC236}">
                    <a16:creationId xmlns:a16="http://schemas.microsoft.com/office/drawing/2014/main" id="{C51CD74F-13E8-48F7-B98A-FEBC44F6E796}"/>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A3D14F3-248F-4268-8461-FF605BAC3AC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29C937A-E589-4D00-8361-A35B6E4B369B}"/>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D249BAD-4478-42F7-A4CF-2AB8279114B3}"/>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756CB95-B73F-467C-8A6F-C7E893C81BFF}"/>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DEC0997-3755-409B-97BC-B19B9E32A638}"/>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B6E092A-CC39-4642-84F6-EED70F4FBAE3}"/>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CBC2498-0423-4C51-8D37-BFBB7FD24397}"/>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BB07649-6675-4A32-A1E2-19C35E4E2841}"/>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32D182C-7A04-4AE8-B843-1DCE33EAD76D}"/>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8403050-FB92-420D-8A92-9D7601E0F23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1DAC7D4-77CE-4CEC-9497-C78D2AC71E39}"/>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C05783F-6C85-4359-AE9E-20D49D6A0D2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788D711-D462-421E-8B7B-B66F0AEB38A2}"/>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8AAEB22-6F64-44F5-9EEF-8A2C5F7740D8}"/>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F0E9E2D-473D-4EBD-99D6-39B558C85FBB}"/>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CCD04FD-79F3-464C-B489-A301797E70ED}"/>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FA1FF8-7322-44F6-A332-542C43ACFB8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8C185EC-A477-4660-9309-042867E89C08}"/>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D3E149A-A57C-4E33-90AD-1C22BC4FAD48}"/>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9B203D0-7B18-4B24-B708-14DFEDC420D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2" name="Picture Placeholder 11">
            <a:extLst>
              <a:ext uri="{FF2B5EF4-FFF2-40B4-BE49-F238E27FC236}">
                <a16:creationId xmlns:a16="http://schemas.microsoft.com/office/drawing/2014/main" id="{9E7B7CC5-C02B-42FC-B55C-245766E65055}"/>
              </a:ext>
            </a:extLst>
          </p:cNvPr>
          <p:cNvSpPr>
            <a:spLocks noGrp="1"/>
          </p:cNvSpPr>
          <p:nvPr>
            <p:ph type="pic" sz="quarter" idx="15"/>
          </p:nvPr>
        </p:nvSpPr>
        <p:spPr>
          <a:xfrm>
            <a:off x="8858250" y="989920"/>
            <a:ext cx="2508250" cy="502920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1" name="Picture Placeholder 10">
            <a:extLst>
              <a:ext uri="{FF2B5EF4-FFF2-40B4-BE49-F238E27FC236}">
                <a16:creationId xmlns:a16="http://schemas.microsoft.com/office/drawing/2014/main" id="{38D1A6DB-D7F2-46FE-A4B7-3086ECA6F53B}"/>
              </a:ext>
            </a:extLst>
          </p:cNvPr>
          <p:cNvSpPr>
            <a:spLocks noGrp="1"/>
          </p:cNvSpPr>
          <p:nvPr>
            <p:ph type="pic" sz="quarter" idx="14"/>
          </p:nvPr>
        </p:nvSpPr>
        <p:spPr>
          <a:xfrm>
            <a:off x="825500" y="3561670"/>
            <a:ext cx="5397500" cy="245745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3313CD45-4406-4798-B4E4-5D9D859C611C}"/>
              </a:ext>
            </a:extLst>
          </p:cNvPr>
          <p:cNvSpPr>
            <a:spLocks noGrp="1"/>
          </p:cNvSpPr>
          <p:nvPr>
            <p:ph type="pic" sz="quarter" idx="13"/>
          </p:nvPr>
        </p:nvSpPr>
        <p:spPr>
          <a:xfrm>
            <a:off x="3302000" y="989920"/>
            <a:ext cx="5397500" cy="245745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79A4739C-4E5A-969D-2867-5B4B42905063}"/>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486311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3A22CBD-9FF4-4F0F-AAAB-6D0A725CEC45}"/>
              </a:ext>
            </a:extLst>
          </p:cNvPr>
          <p:cNvSpPr>
            <a:spLocks noGrp="1"/>
          </p:cNvSpPr>
          <p:nvPr>
            <p:ph type="pic" sz="quarter" idx="10"/>
          </p:nvPr>
        </p:nvSpPr>
        <p:spPr>
          <a:xfrm>
            <a:off x="0" y="0"/>
            <a:ext cx="12191998" cy="2739395"/>
          </a:xfrm>
          <a:custGeom>
            <a:avLst/>
            <a:gdLst>
              <a:gd name="connsiteX0" fmla="*/ 0 w 12191998"/>
              <a:gd name="connsiteY0" fmla="*/ 0 h 2739395"/>
              <a:gd name="connsiteX1" fmla="*/ 12191998 w 12191998"/>
              <a:gd name="connsiteY1" fmla="*/ 0 h 2739395"/>
              <a:gd name="connsiteX2" fmla="*/ 12191998 w 12191998"/>
              <a:gd name="connsiteY2" fmla="*/ 2739395 h 2739395"/>
              <a:gd name="connsiteX3" fmla="*/ 0 w 12191998"/>
              <a:gd name="connsiteY3" fmla="*/ 2739395 h 2739395"/>
            </a:gdLst>
            <a:ahLst/>
            <a:cxnLst>
              <a:cxn ang="0">
                <a:pos x="connsiteX0" y="connsiteY0"/>
              </a:cxn>
              <a:cxn ang="0">
                <a:pos x="connsiteX1" y="connsiteY1"/>
              </a:cxn>
              <a:cxn ang="0">
                <a:pos x="connsiteX2" y="connsiteY2"/>
              </a:cxn>
              <a:cxn ang="0">
                <a:pos x="connsiteX3" y="connsiteY3"/>
              </a:cxn>
            </a:cxnLst>
            <a:rect l="l" t="t" r="r" b="b"/>
            <a:pathLst>
              <a:path w="12191998" h="2739395">
                <a:moveTo>
                  <a:pt x="0" y="0"/>
                </a:moveTo>
                <a:lnTo>
                  <a:pt x="12191998" y="0"/>
                </a:lnTo>
                <a:lnTo>
                  <a:pt x="12191998" y="2739395"/>
                </a:lnTo>
                <a:lnTo>
                  <a:pt x="0" y="2739395"/>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4" name="Picture Placeholder 13">
            <a:extLst>
              <a:ext uri="{FF2B5EF4-FFF2-40B4-BE49-F238E27FC236}">
                <a16:creationId xmlns:a16="http://schemas.microsoft.com/office/drawing/2014/main" id="{413068A0-6228-44D7-AA45-EDBD176A0082}"/>
              </a:ext>
            </a:extLst>
          </p:cNvPr>
          <p:cNvSpPr>
            <a:spLocks noGrp="1"/>
          </p:cNvSpPr>
          <p:nvPr>
            <p:ph type="pic" sz="quarter" idx="15"/>
          </p:nvPr>
        </p:nvSpPr>
        <p:spPr>
          <a:xfrm>
            <a:off x="9010910" y="3057261"/>
            <a:ext cx="2114904" cy="2231977"/>
          </a:xfrm>
          <a:custGeom>
            <a:avLst/>
            <a:gdLst>
              <a:gd name="connsiteX0" fmla="*/ 0 w 2114904"/>
              <a:gd name="connsiteY0" fmla="*/ 0 h 2231977"/>
              <a:gd name="connsiteX1" fmla="*/ 2114904 w 2114904"/>
              <a:gd name="connsiteY1" fmla="*/ 0 h 2231977"/>
              <a:gd name="connsiteX2" fmla="*/ 2114904 w 2114904"/>
              <a:gd name="connsiteY2" fmla="*/ 2231977 h 2231977"/>
              <a:gd name="connsiteX3" fmla="*/ 0 w 2114904"/>
              <a:gd name="connsiteY3" fmla="*/ 2231977 h 2231977"/>
            </a:gdLst>
            <a:ahLst/>
            <a:cxnLst>
              <a:cxn ang="0">
                <a:pos x="connsiteX0" y="connsiteY0"/>
              </a:cxn>
              <a:cxn ang="0">
                <a:pos x="connsiteX1" y="connsiteY1"/>
              </a:cxn>
              <a:cxn ang="0">
                <a:pos x="connsiteX2" y="connsiteY2"/>
              </a:cxn>
              <a:cxn ang="0">
                <a:pos x="connsiteX3" y="connsiteY3"/>
              </a:cxn>
            </a:cxnLst>
            <a:rect l="l" t="t" r="r" b="b"/>
            <a:pathLst>
              <a:path w="2114904" h="2231977">
                <a:moveTo>
                  <a:pt x="0" y="0"/>
                </a:moveTo>
                <a:lnTo>
                  <a:pt x="2114904" y="0"/>
                </a:lnTo>
                <a:lnTo>
                  <a:pt x="2114904" y="2231977"/>
                </a:lnTo>
                <a:lnTo>
                  <a:pt x="0" y="223197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79C74B86-C6D5-464C-9A42-8E033D65BBB1}"/>
              </a:ext>
            </a:extLst>
          </p:cNvPr>
          <p:cNvSpPr>
            <a:spLocks noGrp="1"/>
          </p:cNvSpPr>
          <p:nvPr>
            <p:ph type="pic" sz="quarter" idx="13"/>
          </p:nvPr>
        </p:nvSpPr>
        <p:spPr>
          <a:xfrm>
            <a:off x="3755236" y="3057261"/>
            <a:ext cx="2114904" cy="2231977"/>
          </a:xfrm>
          <a:custGeom>
            <a:avLst/>
            <a:gdLst>
              <a:gd name="connsiteX0" fmla="*/ 0 w 2114904"/>
              <a:gd name="connsiteY0" fmla="*/ 0 h 2231977"/>
              <a:gd name="connsiteX1" fmla="*/ 2114904 w 2114904"/>
              <a:gd name="connsiteY1" fmla="*/ 0 h 2231977"/>
              <a:gd name="connsiteX2" fmla="*/ 2114904 w 2114904"/>
              <a:gd name="connsiteY2" fmla="*/ 2231977 h 2231977"/>
              <a:gd name="connsiteX3" fmla="*/ 0 w 2114904"/>
              <a:gd name="connsiteY3" fmla="*/ 2231977 h 2231977"/>
            </a:gdLst>
            <a:ahLst/>
            <a:cxnLst>
              <a:cxn ang="0">
                <a:pos x="connsiteX0" y="connsiteY0"/>
              </a:cxn>
              <a:cxn ang="0">
                <a:pos x="connsiteX1" y="connsiteY1"/>
              </a:cxn>
              <a:cxn ang="0">
                <a:pos x="connsiteX2" y="connsiteY2"/>
              </a:cxn>
              <a:cxn ang="0">
                <a:pos x="connsiteX3" y="connsiteY3"/>
              </a:cxn>
            </a:cxnLst>
            <a:rect l="l" t="t" r="r" b="b"/>
            <a:pathLst>
              <a:path w="2114904" h="2231977">
                <a:moveTo>
                  <a:pt x="0" y="0"/>
                </a:moveTo>
                <a:lnTo>
                  <a:pt x="2114904" y="0"/>
                </a:lnTo>
                <a:lnTo>
                  <a:pt x="2114904" y="2231977"/>
                </a:lnTo>
                <a:lnTo>
                  <a:pt x="0" y="223197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2" name="Picture Placeholder 11">
            <a:extLst>
              <a:ext uri="{FF2B5EF4-FFF2-40B4-BE49-F238E27FC236}">
                <a16:creationId xmlns:a16="http://schemas.microsoft.com/office/drawing/2014/main" id="{E631C8FB-2173-4D1E-B830-2CCA8BBBCB79}"/>
              </a:ext>
            </a:extLst>
          </p:cNvPr>
          <p:cNvSpPr>
            <a:spLocks noGrp="1"/>
          </p:cNvSpPr>
          <p:nvPr>
            <p:ph type="pic" sz="quarter" idx="14"/>
          </p:nvPr>
        </p:nvSpPr>
        <p:spPr>
          <a:xfrm>
            <a:off x="6383073" y="3057261"/>
            <a:ext cx="2114904" cy="2231977"/>
          </a:xfrm>
          <a:custGeom>
            <a:avLst/>
            <a:gdLst>
              <a:gd name="connsiteX0" fmla="*/ 0 w 2114904"/>
              <a:gd name="connsiteY0" fmla="*/ 0 h 2231977"/>
              <a:gd name="connsiteX1" fmla="*/ 2114904 w 2114904"/>
              <a:gd name="connsiteY1" fmla="*/ 0 h 2231977"/>
              <a:gd name="connsiteX2" fmla="*/ 2114904 w 2114904"/>
              <a:gd name="connsiteY2" fmla="*/ 2231977 h 2231977"/>
              <a:gd name="connsiteX3" fmla="*/ 0 w 2114904"/>
              <a:gd name="connsiteY3" fmla="*/ 2231977 h 2231977"/>
            </a:gdLst>
            <a:ahLst/>
            <a:cxnLst>
              <a:cxn ang="0">
                <a:pos x="connsiteX0" y="connsiteY0"/>
              </a:cxn>
              <a:cxn ang="0">
                <a:pos x="connsiteX1" y="connsiteY1"/>
              </a:cxn>
              <a:cxn ang="0">
                <a:pos x="connsiteX2" y="connsiteY2"/>
              </a:cxn>
              <a:cxn ang="0">
                <a:pos x="connsiteX3" y="connsiteY3"/>
              </a:cxn>
            </a:cxnLst>
            <a:rect l="l" t="t" r="r" b="b"/>
            <a:pathLst>
              <a:path w="2114904" h="2231977">
                <a:moveTo>
                  <a:pt x="0" y="0"/>
                </a:moveTo>
                <a:lnTo>
                  <a:pt x="2114904" y="0"/>
                </a:lnTo>
                <a:lnTo>
                  <a:pt x="2114904" y="2231977"/>
                </a:lnTo>
                <a:lnTo>
                  <a:pt x="0" y="223197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9" name="Picture Placeholder 8">
            <a:extLst>
              <a:ext uri="{FF2B5EF4-FFF2-40B4-BE49-F238E27FC236}">
                <a16:creationId xmlns:a16="http://schemas.microsoft.com/office/drawing/2014/main" id="{81A10B90-DEAB-44BF-8C40-B060AFB88194}"/>
              </a:ext>
            </a:extLst>
          </p:cNvPr>
          <p:cNvSpPr>
            <a:spLocks noGrp="1"/>
          </p:cNvSpPr>
          <p:nvPr>
            <p:ph type="pic" sz="quarter" idx="12"/>
          </p:nvPr>
        </p:nvSpPr>
        <p:spPr>
          <a:xfrm>
            <a:off x="1127399" y="3057261"/>
            <a:ext cx="2114904" cy="2231977"/>
          </a:xfrm>
          <a:custGeom>
            <a:avLst/>
            <a:gdLst>
              <a:gd name="connsiteX0" fmla="*/ 0 w 2114904"/>
              <a:gd name="connsiteY0" fmla="*/ 0 h 2231977"/>
              <a:gd name="connsiteX1" fmla="*/ 2114904 w 2114904"/>
              <a:gd name="connsiteY1" fmla="*/ 0 h 2231977"/>
              <a:gd name="connsiteX2" fmla="*/ 2114904 w 2114904"/>
              <a:gd name="connsiteY2" fmla="*/ 2231977 h 2231977"/>
              <a:gd name="connsiteX3" fmla="*/ 0 w 2114904"/>
              <a:gd name="connsiteY3" fmla="*/ 2231977 h 2231977"/>
            </a:gdLst>
            <a:ahLst/>
            <a:cxnLst>
              <a:cxn ang="0">
                <a:pos x="connsiteX0" y="connsiteY0"/>
              </a:cxn>
              <a:cxn ang="0">
                <a:pos x="connsiteX1" y="connsiteY1"/>
              </a:cxn>
              <a:cxn ang="0">
                <a:pos x="connsiteX2" y="connsiteY2"/>
              </a:cxn>
              <a:cxn ang="0">
                <a:pos x="connsiteX3" y="connsiteY3"/>
              </a:cxn>
            </a:cxnLst>
            <a:rect l="l" t="t" r="r" b="b"/>
            <a:pathLst>
              <a:path w="2114904" h="2231977">
                <a:moveTo>
                  <a:pt x="0" y="0"/>
                </a:moveTo>
                <a:lnTo>
                  <a:pt x="2114904" y="0"/>
                </a:lnTo>
                <a:lnTo>
                  <a:pt x="2114904" y="2231977"/>
                </a:lnTo>
                <a:lnTo>
                  <a:pt x="0" y="223197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A43E065B-07E3-86DC-03F0-487BA81D8818}"/>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746734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CF25B5A-52CA-478C-A304-78C83E2D682F}"/>
              </a:ext>
            </a:extLst>
          </p:cNvPr>
          <p:cNvSpPr>
            <a:spLocks noGrp="1"/>
          </p:cNvSpPr>
          <p:nvPr>
            <p:ph type="pic" sz="quarter" idx="16"/>
          </p:nvPr>
        </p:nvSpPr>
        <p:spPr>
          <a:xfrm>
            <a:off x="3162546" y="152400"/>
            <a:ext cx="2856763" cy="655320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1" name="Picture Placeholder 11">
            <a:extLst>
              <a:ext uri="{FF2B5EF4-FFF2-40B4-BE49-F238E27FC236}">
                <a16:creationId xmlns:a16="http://schemas.microsoft.com/office/drawing/2014/main" id="{4DB9370C-C135-456F-86E6-F0687EB6C286}"/>
              </a:ext>
            </a:extLst>
          </p:cNvPr>
          <p:cNvSpPr>
            <a:spLocks noGrp="1"/>
          </p:cNvSpPr>
          <p:nvPr>
            <p:ph type="pic" sz="quarter" idx="15"/>
          </p:nvPr>
        </p:nvSpPr>
        <p:spPr>
          <a:xfrm>
            <a:off x="152399" y="152400"/>
            <a:ext cx="2856763" cy="655320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3" name="Picture Placeholder 11">
            <a:extLst>
              <a:ext uri="{FF2B5EF4-FFF2-40B4-BE49-F238E27FC236}">
                <a16:creationId xmlns:a16="http://schemas.microsoft.com/office/drawing/2014/main" id="{38874960-EAA2-4A3B-95B6-1D55A4396012}"/>
              </a:ext>
            </a:extLst>
          </p:cNvPr>
          <p:cNvSpPr>
            <a:spLocks noGrp="1"/>
          </p:cNvSpPr>
          <p:nvPr>
            <p:ph type="pic" sz="quarter" idx="17"/>
          </p:nvPr>
        </p:nvSpPr>
        <p:spPr>
          <a:xfrm>
            <a:off x="6172691" y="152400"/>
            <a:ext cx="2856763" cy="655320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8" name="Picture Placeholder 11">
            <a:extLst>
              <a:ext uri="{FF2B5EF4-FFF2-40B4-BE49-F238E27FC236}">
                <a16:creationId xmlns:a16="http://schemas.microsoft.com/office/drawing/2014/main" id="{13E35ACA-E908-48D4-880C-F9A99788891A}"/>
              </a:ext>
            </a:extLst>
          </p:cNvPr>
          <p:cNvSpPr>
            <a:spLocks noGrp="1"/>
          </p:cNvSpPr>
          <p:nvPr>
            <p:ph type="pic" sz="quarter" idx="18"/>
          </p:nvPr>
        </p:nvSpPr>
        <p:spPr>
          <a:xfrm>
            <a:off x="9182837" y="152400"/>
            <a:ext cx="2856763" cy="655320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7571274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8D999DD-112A-4247-B27C-55A903C1E43A}"/>
              </a:ext>
            </a:extLst>
          </p:cNvPr>
          <p:cNvGrpSpPr/>
          <p:nvPr userDrawn="1"/>
        </p:nvGrpSpPr>
        <p:grpSpPr>
          <a:xfrm flipH="1">
            <a:off x="0" y="-2"/>
            <a:ext cx="12191999" cy="6858002"/>
            <a:chOff x="0" y="-2"/>
            <a:chExt cx="12191999" cy="6858002"/>
          </a:xfrm>
          <a:solidFill>
            <a:schemeClr val="bg2">
              <a:alpha val="40000"/>
            </a:schemeClr>
          </a:solidFill>
        </p:grpSpPr>
        <p:grpSp>
          <p:nvGrpSpPr>
            <p:cNvPr id="10" name="Group 9">
              <a:extLst>
                <a:ext uri="{FF2B5EF4-FFF2-40B4-BE49-F238E27FC236}">
                  <a16:creationId xmlns:a16="http://schemas.microsoft.com/office/drawing/2014/main" id="{42E0F9E8-AFDF-40DD-AE5E-E32A235446CD}"/>
                </a:ext>
              </a:extLst>
            </p:cNvPr>
            <p:cNvGrpSpPr/>
            <p:nvPr/>
          </p:nvGrpSpPr>
          <p:grpSpPr>
            <a:xfrm rot="16200000" flipH="1">
              <a:off x="-256585" y="1416479"/>
              <a:ext cx="5698106" cy="5184935"/>
              <a:chOff x="1031646" y="-3666488"/>
              <a:chExt cx="4887194" cy="4447054"/>
            </a:xfrm>
            <a:grpFill/>
          </p:grpSpPr>
          <p:sp>
            <p:nvSpPr>
              <p:cNvPr id="34" name="Freeform: Shape 33">
                <a:extLst>
                  <a:ext uri="{FF2B5EF4-FFF2-40B4-BE49-F238E27FC236}">
                    <a16:creationId xmlns:a16="http://schemas.microsoft.com/office/drawing/2014/main" id="{C6169A24-CD07-4278-9C7B-A5DC4A2E296A}"/>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CBA88B-7CF2-4298-A6AC-B9853A488005}"/>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174E7B4-CF4E-466C-9C4B-B0571DFE8B4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1FE5449-9E1C-41E4-99CE-FC2FC3C4057D}"/>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0A4E65D-A03F-4983-9890-5CCFB37FC91F}"/>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12D197-0BCC-477A-841E-7F36F12B8A9F}"/>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2BCE094-9C74-40CD-A849-7E749EEC1D6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DE6A3FA-7C01-4A52-A68B-FB2A42DC5CEE}"/>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F2C4FDB-BE0B-4B30-9903-F24D205D9975}"/>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FE0F081-C55D-4696-9094-B19F01690F64}"/>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116DD4D-9751-47FE-B757-574F73087636}"/>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ADB9E4D-BAAB-4ED0-A52A-CBE79EB1481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CCF725E-1440-40D7-B89E-8D3230769CAC}"/>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13E6F8F-0E28-46FD-A2E2-D14F98453FE2}"/>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FD522CF-C4D4-40E7-88EB-B071320685BF}"/>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FAC9EE6-E3A9-4FB4-ABFA-255D13A0E3B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5C6AFAA-7A41-4382-9187-7E11F2253A7B}"/>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0431FAC-8DE0-470C-B5AD-237FF94C88A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52B64D1-FA91-40EC-A3EA-B1B0FA8B7A2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B4F30C6-09A9-4FAA-9D12-2DD6037B006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9E53E3B-B192-4504-8F2B-DA586D3FDCE9}"/>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87D83BC5-1391-4336-BC5D-000D7780F878}"/>
                </a:ext>
              </a:extLst>
            </p:cNvPr>
            <p:cNvGrpSpPr/>
            <p:nvPr/>
          </p:nvGrpSpPr>
          <p:grpSpPr>
            <a:xfrm rot="5400000" flipH="1">
              <a:off x="6750479" y="256583"/>
              <a:ext cx="5698106" cy="5184935"/>
              <a:chOff x="1031646" y="-3666488"/>
              <a:chExt cx="4887194" cy="4447054"/>
            </a:xfrm>
            <a:grpFill/>
          </p:grpSpPr>
          <p:sp>
            <p:nvSpPr>
              <p:cNvPr id="13" name="Freeform: Shape 12">
                <a:extLst>
                  <a:ext uri="{FF2B5EF4-FFF2-40B4-BE49-F238E27FC236}">
                    <a16:creationId xmlns:a16="http://schemas.microsoft.com/office/drawing/2014/main" id="{D4EA42E4-83A3-4D84-A884-04DB06D430B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711074E-B16B-4479-A439-D8114D5EE3FE}"/>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855C027-9BAD-42DC-B687-F1B1B25BE7B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E2310B5-91BC-4320-A0B9-D6922FA8B0FD}"/>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FFE1C5E-9E53-4467-928E-0EE8C972F065}"/>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DB9E6CA-CAEB-4022-928E-9A4FA503087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EECE127-ED0E-43D8-8A48-3380EA2A1AA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C953A9-C437-4F34-99F9-D429CA9A3534}"/>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CC0F290-F81E-4D3C-9D54-D498C61767B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8708890-4FA2-49CE-A662-BB718167E961}"/>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B712528-ACF2-4466-AD0C-4DA31C15668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9D1CBB-1086-4174-B73B-42B5D4B0756A}"/>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6CAE3C3-DEC0-4E97-9E8F-E6316BC5E1A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1106F0A-2AD9-49E8-8568-6CFAA7ADADD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35487DD-5967-4300-9755-1E0363013D7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F422406-94A0-4EBA-9D3B-2B18078B45EE}"/>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1F3485A-4864-49DF-A1C8-662B3A8C6B0C}"/>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96B27B2-B304-47C8-828F-61B5208A4333}"/>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FDF85ED-4DB2-4905-8426-A6E086EE3DD2}"/>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0F55C8D-CEED-4DDF-A233-A6F457CCB2B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8E632D2-CF0E-4B82-809C-4A87F72556E2}"/>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7" name="Picture Placeholder 6">
            <a:extLst>
              <a:ext uri="{FF2B5EF4-FFF2-40B4-BE49-F238E27FC236}">
                <a16:creationId xmlns:a16="http://schemas.microsoft.com/office/drawing/2014/main" id="{D0DECFC7-6511-4ECC-B822-D25C84388E61}"/>
              </a:ext>
            </a:extLst>
          </p:cNvPr>
          <p:cNvSpPr>
            <a:spLocks noGrp="1"/>
          </p:cNvSpPr>
          <p:nvPr>
            <p:ph type="pic" sz="quarter" idx="11"/>
          </p:nvPr>
        </p:nvSpPr>
        <p:spPr>
          <a:xfrm>
            <a:off x="-1190171" y="1451429"/>
            <a:ext cx="6299200" cy="3962400"/>
          </a:xfrm>
          <a:custGeom>
            <a:avLst/>
            <a:gdLst>
              <a:gd name="connsiteX0" fmla="*/ 0 w 6299200"/>
              <a:gd name="connsiteY0" fmla="*/ 0 h 3962400"/>
              <a:gd name="connsiteX1" fmla="*/ 6299200 w 6299200"/>
              <a:gd name="connsiteY1" fmla="*/ 0 h 3962400"/>
              <a:gd name="connsiteX2" fmla="*/ 6299200 w 6299200"/>
              <a:gd name="connsiteY2" fmla="*/ 3962400 h 3962400"/>
              <a:gd name="connsiteX3" fmla="*/ 0 w 6299200"/>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6299200" h="3962400">
                <a:moveTo>
                  <a:pt x="0" y="0"/>
                </a:moveTo>
                <a:lnTo>
                  <a:pt x="6299200" y="0"/>
                </a:lnTo>
                <a:lnTo>
                  <a:pt x="6299200" y="3962400"/>
                </a:lnTo>
                <a:lnTo>
                  <a:pt x="0" y="39624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F7F52108-41D3-9229-6FB1-8FB0A09E8F4F}"/>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2274320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FF742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7EB75A-E35A-43FB-BEEE-5E5A66D51384}"/>
              </a:ext>
            </a:extLst>
          </p:cNvPr>
          <p:cNvGrpSpPr/>
          <p:nvPr userDrawn="1"/>
        </p:nvGrpSpPr>
        <p:grpSpPr>
          <a:xfrm flipH="1">
            <a:off x="0" y="-2"/>
            <a:ext cx="12191999" cy="6858002"/>
            <a:chOff x="0" y="-2"/>
            <a:chExt cx="12191999" cy="6858002"/>
          </a:xfrm>
          <a:solidFill>
            <a:schemeClr val="bg1">
              <a:alpha val="15000"/>
            </a:schemeClr>
          </a:solidFill>
        </p:grpSpPr>
        <p:grpSp>
          <p:nvGrpSpPr>
            <p:cNvPr id="5" name="Group 4">
              <a:extLst>
                <a:ext uri="{FF2B5EF4-FFF2-40B4-BE49-F238E27FC236}">
                  <a16:creationId xmlns:a16="http://schemas.microsoft.com/office/drawing/2014/main" id="{E61FB300-6C6F-4D6E-A6BD-C2B0F4243D52}"/>
                </a:ext>
              </a:extLst>
            </p:cNvPr>
            <p:cNvGrpSpPr/>
            <p:nvPr/>
          </p:nvGrpSpPr>
          <p:grpSpPr>
            <a:xfrm rot="16200000" flipH="1">
              <a:off x="-256585" y="1416479"/>
              <a:ext cx="5698106" cy="5184935"/>
              <a:chOff x="1031646" y="-3666488"/>
              <a:chExt cx="4887194" cy="4447054"/>
            </a:xfrm>
            <a:grpFill/>
          </p:grpSpPr>
          <p:sp>
            <p:nvSpPr>
              <p:cNvPr id="30" name="Freeform: Shape 29">
                <a:extLst>
                  <a:ext uri="{FF2B5EF4-FFF2-40B4-BE49-F238E27FC236}">
                    <a16:creationId xmlns:a16="http://schemas.microsoft.com/office/drawing/2014/main" id="{E6B2057D-7264-490C-8750-2CFEE06407F7}"/>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7085C41-D2AC-492B-ACAA-70BFE5D23518}"/>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D5BD46-8BFA-4F06-825A-09CDF11B0083}"/>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7C0A305-0031-4C41-8738-E014BBCF37B9}"/>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A4C4544-85CE-4225-9EAC-068C8BB547E2}"/>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50ED36C-D411-4A68-A7E4-A1B62BD8D28C}"/>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CA77D7E-83A3-461C-B7EB-110AE59FE3A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DF788A7-93D2-4694-9013-9EAD8BED1620}"/>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90E3C4D-DAF6-46CD-A418-6DB04E860D13}"/>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B397D4A-6212-4C8D-89B7-826959FEF640}"/>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23F590C-E0CF-4460-B38C-0A2F2A66D4B5}"/>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224182E-FFF6-41EB-A48E-E1A72FB461F7}"/>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65BDB2A-0837-4727-8BAB-596AA42AA4A9}"/>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6F348D8-041B-4EC6-9EE9-F0B705DDE492}"/>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2F41F21-0551-4BE0-B360-596C0BB8E483}"/>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F80423A-53AA-4F7F-BA01-ABA88D3F8474}"/>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C3E25E6-B0FA-4037-A956-98D2D95C955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3132C7C-8E5A-42B1-A39E-7F1AB8D4FE98}"/>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A1334EA-F4F6-4A1D-821B-E649C175E5B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D86594-5743-4BF2-BB72-469031DC0925}"/>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26F1B84-8220-4987-9B58-F2484E85618D}"/>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344F027C-C4CB-40BA-9BC4-709F4B5A6EE4}"/>
                </a:ext>
              </a:extLst>
            </p:cNvPr>
            <p:cNvGrpSpPr/>
            <p:nvPr/>
          </p:nvGrpSpPr>
          <p:grpSpPr>
            <a:xfrm rot="5400000" flipH="1">
              <a:off x="6750479" y="256583"/>
              <a:ext cx="5698106" cy="5184935"/>
              <a:chOff x="1031646" y="-3666488"/>
              <a:chExt cx="4887194" cy="4447054"/>
            </a:xfrm>
            <a:grpFill/>
          </p:grpSpPr>
          <p:sp>
            <p:nvSpPr>
              <p:cNvPr id="7" name="Freeform: Shape 6">
                <a:extLst>
                  <a:ext uri="{FF2B5EF4-FFF2-40B4-BE49-F238E27FC236}">
                    <a16:creationId xmlns:a16="http://schemas.microsoft.com/office/drawing/2014/main" id="{6E89E7AF-6F43-4D81-B901-96B34BF4D6BD}"/>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A1C608A-FA13-4C2C-B2BA-A13BD3B1F4DB}"/>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5F7F036-8BB8-42C9-964A-A62B8D68A70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8CAF189-80A9-4126-8C9B-0F39081C6892}"/>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769EA1E-F3A8-490C-AC67-C3B9D918BEFE}"/>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B1679D1-5BAE-4FF2-BA82-2CCB54229C69}"/>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1426882-508B-4E43-B768-798752303837}"/>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AB7001F-B5C3-48C9-AF0C-6E605660F28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6014094-149C-4123-9A0F-2B85ED232C99}"/>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D366FA1-FC8C-4A14-A764-00BF313BB60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B12CB07-024E-4768-941F-79E4F45D0B98}"/>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7261D3E-3C2B-42B1-B945-6F964E3CB51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A16A274-DCCB-4E2C-9616-721FC03B654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B01A995-6556-45AC-A3B1-35164B0313E7}"/>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7159680-1CD7-4367-8921-E5DDDDC9A355}"/>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34C88F8-BFF1-412B-B4DA-4733BBE7A1B8}"/>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52C142D-1E8B-43C1-95AC-19B972278233}"/>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A88CA83-65CB-47A4-8C7C-1ABD3AE31FCB}"/>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78CF619-9588-4A89-AC80-8CEF99CE27E2}"/>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964F060-253A-47D3-ABCF-0882E3145A71}"/>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58B5A5E-7950-4855-BBE8-F7E29932C0C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7" name="Picture Placeholder 56">
            <a:extLst>
              <a:ext uri="{FF2B5EF4-FFF2-40B4-BE49-F238E27FC236}">
                <a16:creationId xmlns:a16="http://schemas.microsoft.com/office/drawing/2014/main" id="{6019C2AB-82AC-47E1-AB93-FA4BBBD42E5B}"/>
              </a:ext>
            </a:extLst>
          </p:cNvPr>
          <p:cNvSpPr>
            <a:spLocks noGrp="1"/>
          </p:cNvSpPr>
          <p:nvPr>
            <p:ph type="pic" sz="quarter" idx="12"/>
          </p:nvPr>
        </p:nvSpPr>
        <p:spPr>
          <a:xfrm>
            <a:off x="6458183" y="1569153"/>
            <a:ext cx="1870812" cy="3688172"/>
          </a:xfrm>
          <a:custGeom>
            <a:avLst/>
            <a:gdLst>
              <a:gd name="connsiteX0" fmla="*/ 184350 w 1870812"/>
              <a:gd name="connsiteY0" fmla="*/ 0 h 3688172"/>
              <a:gd name="connsiteX1" fmla="*/ 1686462 w 1870812"/>
              <a:gd name="connsiteY1" fmla="*/ 0 h 3688172"/>
              <a:gd name="connsiteX2" fmla="*/ 1870812 w 1870812"/>
              <a:gd name="connsiteY2" fmla="*/ 184350 h 3688172"/>
              <a:gd name="connsiteX3" fmla="*/ 1870812 w 1870812"/>
              <a:gd name="connsiteY3" fmla="*/ 3503822 h 3688172"/>
              <a:gd name="connsiteX4" fmla="*/ 1686462 w 1870812"/>
              <a:gd name="connsiteY4" fmla="*/ 3688172 h 3688172"/>
              <a:gd name="connsiteX5" fmla="*/ 184350 w 1870812"/>
              <a:gd name="connsiteY5" fmla="*/ 3688172 h 3688172"/>
              <a:gd name="connsiteX6" fmla="*/ 0 w 1870812"/>
              <a:gd name="connsiteY6" fmla="*/ 3503822 h 3688172"/>
              <a:gd name="connsiteX7" fmla="*/ 0 w 1870812"/>
              <a:gd name="connsiteY7" fmla="*/ 184350 h 3688172"/>
              <a:gd name="connsiteX8" fmla="*/ 184350 w 1870812"/>
              <a:gd name="connsiteY8" fmla="*/ 0 h 368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0812" h="3688172">
                <a:moveTo>
                  <a:pt x="184350" y="0"/>
                </a:moveTo>
                <a:lnTo>
                  <a:pt x="1686462" y="0"/>
                </a:lnTo>
                <a:cubicBezTo>
                  <a:pt x="1788276" y="0"/>
                  <a:pt x="1870812" y="82536"/>
                  <a:pt x="1870812" y="184350"/>
                </a:cubicBezTo>
                <a:lnTo>
                  <a:pt x="1870812" y="3503822"/>
                </a:lnTo>
                <a:cubicBezTo>
                  <a:pt x="1870812" y="3605636"/>
                  <a:pt x="1788276" y="3688172"/>
                  <a:pt x="1686462" y="3688172"/>
                </a:cubicBezTo>
                <a:lnTo>
                  <a:pt x="184350" y="3688172"/>
                </a:lnTo>
                <a:cubicBezTo>
                  <a:pt x="82536" y="3688172"/>
                  <a:pt x="0" y="3605636"/>
                  <a:pt x="0" y="3503822"/>
                </a:cubicBezTo>
                <a:lnTo>
                  <a:pt x="0" y="184350"/>
                </a:lnTo>
                <a:cubicBezTo>
                  <a:pt x="0" y="82536"/>
                  <a:pt x="82536" y="0"/>
                  <a:pt x="184350"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9" name="Picture Placeholder 58">
            <a:extLst>
              <a:ext uri="{FF2B5EF4-FFF2-40B4-BE49-F238E27FC236}">
                <a16:creationId xmlns:a16="http://schemas.microsoft.com/office/drawing/2014/main" id="{FBBE7E32-C064-4603-8501-C7AF34FCDA70}"/>
              </a:ext>
            </a:extLst>
          </p:cNvPr>
          <p:cNvSpPr>
            <a:spLocks noGrp="1"/>
          </p:cNvSpPr>
          <p:nvPr>
            <p:ph type="pic" sz="quarter" idx="13"/>
          </p:nvPr>
        </p:nvSpPr>
        <p:spPr>
          <a:xfrm>
            <a:off x="9075496" y="1569153"/>
            <a:ext cx="1870812" cy="3688172"/>
          </a:xfrm>
          <a:custGeom>
            <a:avLst/>
            <a:gdLst>
              <a:gd name="connsiteX0" fmla="*/ 184350 w 1870812"/>
              <a:gd name="connsiteY0" fmla="*/ 0 h 3688172"/>
              <a:gd name="connsiteX1" fmla="*/ 1686462 w 1870812"/>
              <a:gd name="connsiteY1" fmla="*/ 0 h 3688172"/>
              <a:gd name="connsiteX2" fmla="*/ 1870812 w 1870812"/>
              <a:gd name="connsiteY2" fmla="*/ 184350 h 3688172"/>
              <a:gd name="connsiteX3" fmla="*/ 1870812 w 1870812"/>
              <a:gd name="connsiteY3" fmla="*/ 3503822 h 3688172"/>
              <a:gd name="connsiteX4" fmla="*/ 1686462 w 1870812"/>
              <a:gd name="connsiteY4" fmla="*/ 3688172 h 3688172"/>
              <a:gd name="connsiteX5" fmla="*/ 184350 w 1870812"/>
              <a:gd name="connsiteY5" fmla="*/ 3688172 h 3688172"/>
              <a:gd name="connsiteX6" fmla="*/ 0 w 1870812"/>
              <a:gd name="connsiteY6" fmla="*/ 3503822 h 3688172"/>
              <a:gd name="connsiteX7" fmla="*/ 0 w 1870812"/>
              <a:gd name="connsiteY7" fmla="*/ 184350 h 3688172"/>
              <a:gd name="connsiteX8" fmla="*/ 184350 w 1870812"/>
              <a:gd name="connsiteY8" fmla="*/ 0 h 368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0812" h="3688172">
                <a:moveTo>
                  <a:pt x="184350" y="0"/>
                </a:moveTo>
                <a:lnTo>
                  <a:pt x="1686462" y="0"/>
                </a:lnTo>
                <a:cubicBezTo>
                  <a:pt x="1788276" y="0"/>
                  <a:pt x="1870812" y="82536"/>
                  <a:pt x="1870812" y="184350"/>
                </a:cubicBezTo>
                <a:lnTo>
                  <a:pt x="1870812" y="3503822"/>
                </a:lnTo>
                <a:cubicBezTo>
                  <a:pt x="1870812" y="3605636"/>
                  <a:pt x="1788276" y="3688172"/>
                  <a:pt x="1686462" y="3688172"/>
                </a:cubicBezTo>
                <a:lnTo>
                  <a:pt x="184350" y="3688172"/>
                </a:lnTo>
                <a:cubicBezTo>
                  <a:pt x="82536" y="3688172"/>
                  <a:pt x="0" y="3605636"/>
                  <a:pt x="0" y="3503822"/>
                </a:cubicBezTo>
                <a:lnTo>
                  <a:pt x="0" y="184350"/>
                </a:lnTo>
                <a:cubicBezTo>
                  <a:pt x="0" y="82536"/>
                  <a:pt x="82536" y="0"/>
                  <a:pt x="184350"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5" name="Picture Placeholder 54">
            <a:extLst>
              <a:ext uri="{FF2B5EF4-FFF2-40B4-BE49-F238E27FC236}">
                <a16:creationId xmlns:a16="http://schemas.microsoft.com/office/drawing/2014/main" id="{A84F0B26-3F14-493A-81A3-778A6BD11566}"/>
              </a:ext>
            </a:extLst>
          </p:cNvPr>
          <p:cNvSpPr>
            <a:spLocks noGrp="1"/>
          </p:cNvSpPr>
          <p:nvPr>
            <p:ph type="pic" sz="quarter" idx="11"/>
          </p:nvPr>
        </p:nvSpPr>
        <p:spPr>
          <a:xfrm>
            <a:off x="7536794" y="1108945"/>
            <a:ext cx="2333734" cy="4600789"/>
          </a:xfrm>
          <a:custGeom>
            <a:avLst/>
            <a:gdLst>
              <a:gd name="connsiteX0" fmla="*/ 229966 w 2333734"/>
              <a:gd name="connsiteY0" fmla="*/ 0 h 4600789"/>
              <a:gd name="connsiteX1" fmla="*/ 2103768 w 2333734"/>
              <a:gd name="connsiteY1" fmla="*/ 0 h 4600789"/>
              <a:gd name="connsiteX2" fmla="*/ 2333734 w 2333734"/>
              <a:gd name="connsiteY2" fmla="*/ 229966 h 4600789"/>
              <a:gd name="connsiteX3" fmla="*/ 2333734 w 2333734"/>
              <a:gd name="connsiteY3" fmla="*/ 4370823 h 4600789"/>
              <a:gd name="connsiteX4" fmla="*/ 2103768 w 2333734"/>
              <a:gd name="connsiteY4" fmla="*/ 4600789 h 4600789"/>
              <a:gd name="connsiteX5" fmla="*/ 229966 w 2333734"/>
              <a:gd name="connsiteY5" fmla="*/ 4600789 h 4600789"/>
              <a:gd name="connsiteX6" fmla="*/ 0 w 2333734"/>
              <a:gd name="connsiteY6" fmla="*/ 4370823 h 4600789"/>
              <a:gd name="connsiteX7" fmla="*/ 0 w 2333734"/>
              <a:gd name="connsiteY7" fmla="*/ 229966 h 4600789"/>
              <a:gd name="connsiteX8" fmla="*/ 229966 w 2333734"/>
              <a:gd name="connsiteY8" fmla="*/ 0 h 46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3734" h="4600789">
                <a:moveTo>
                  <a:pt x="229966" y="0"/>
                </a:moveTo>
                <a:lnTo>
                  <a:pt x="2103768" y="0"/>
                </a:lnTo>
                <a:cubicBezTo>
                  <a:pt x="2230775" y="0"/>
                  <a:pt x="2333734" y="102959"/>
                  <a:pt x="2333734" y="229966"/>
                </a:cubicBezTo>
                <a:lnTo>
                  <a:pt x="2333734" y="4370823"/>
                </a:lnTo>
                <a:cubicBezTo>
                  <a:pt x="2333734" y="4497830"/>
                  <a:pt x="2230775" y="4600789"/>
                  <a:pt x="2103768" y="4600789"/>
                </a:cubicBezTo>
                <a:lnTo>
                  <a:pt x="229966" y="4600789"/>
                </a:lnTo>
                <a:cubicBezTo>
                  <a:pt x="102959" y="4600789"/>
                  <a:pt x="0" y="4497830"/>
                  <a:pt x="0" y="4370823"/>
                </a:cubicBezTo>
                <a:lnTo>
                  <a:pt x="0" y="229966"/>
                </a:lnTo>
                <a:cubicBezTo>
                  <a:pt x="0" y="102959"/>
                  <a:pt x="102959" y="0"/>
                  <a:pt x="229966"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3C4F9C3C-7C3B-FF09-F4F7-8907570C80FB}"/>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5816896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6582EF5-B370-4B35-A329-378158245F46}"/>
              </a:ext>
            </a:extLst>
          </p:cNvPr>
          <p:cNvGrpSpPr/>
          <p:nvPr userDrawn="1"/>
        </p:nvGrpSpPr>
        <p:grpSpPr>
          <a:xfrm flipH="1">
            <a:off x="0" y="-2"/>
            <a:ext cx="12191999" cy="6858002"/>
            <a:chOff x="0" y="-2"/>
            <a:chExt cx="12191999" cy="6858002"/>
          </a:xfrm>
          <a:solidFill>
            <a:schemeClr val="bg2">
              <a:alpha val="40000"/>
            </a:schemeClr>
          </a:solidFill>
        </p:grpSpPr>
        <p:grpSp>
          <p:nvGrpSpPr>
            <p:cNvPr id="9" name="Group 8">
              <a:extLst>
                <a:ext uri="{FF2B5EF4-FFF2-40B4-BE49-F238E27FC236}">
                  <a16:creationId xmlns:a16="http://schemas.microsoft.com/office/drawing/2014/main" id="{8BC29BF7-AEA4-4ECE-9D52-3C194FC043B6}"/>
                </a:ext>
              </a:extLst>
            </p:cNvPr>
            <p:cNvGrpSpPr/>
            <p:nvPr/>
          </p:nvGrpSpPr>
          <p:grpSpPr>
            <a:xfrm rot="16200000" flipH="1">
              <a:off x="-256585" y="1416479"/>
              <a:ext cx="5698106" cy="5184935"/>
              <a:chOff x="1031646" y="-3666488"/>
              <a:chExt cx="4887194" cy="4447054"/>
            </a:xfrm>
            <a:grpFill/>
          </p:grpSpPr>
          <p:sp>
            <p:nvSpPr>
              <p:cNvPr id="35" name="Freeform: Shape 34">
                <a:extLst>
                  <a:ext uri="{FF2B5EF4-FFF2-40B4-BE49-F238E27FC236}">
                    <a16:creationId xmlns:a16="http://schemas.microsoft.com/office/drawing/2014/main" id="{D2F029C4-B3AE-4B5E-834F-2AAB73FE19A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91D9214-1E53-47DB-AAB4-CAB887103A9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CC7BA24-23E0-47C9-AC18-D50B3A713074}"/>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102726B-51A2-49C2-8F50-B0964F9D255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E0AF632-5734-4BD3-9156-AE37D217F03E}"/>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2F8E524-DFC5-400B-A2F9-52E9B1215A4A}"/>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AE7CB64-8CAF-4BF8-B8D3-8E6FC922C1CC}"/>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C2B181-7673-43DE-91EA-7238F5920E3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E778BE9-7C22-4E4E-A4EC-CC59DCC4DF13}"/>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491FC88-A37C-4ADA-8DE7-3F5ECEE569E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AC0D810-2542-49B4-96FB-26911CFB2AB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6D3FCB1-58FF-4EBF-9C66-97E0FB53E744}"/>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EEF5C4F-3F29-4096-B6D6-1C3183F03273}"/>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A5A73B1-4F5A-4E9C-B0F9-7ABD9FF7D8C6}"/>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EC4B3FA-34A1-4E35-BA13-2969FF5038C6}"/>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EAEF504-47D0-444E-89B8-A6E81D63E11D}"/>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1111F6E-1783-4372-A310-7F43DFD7E46E}"/>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30D6825-34CE-4652-8095-14911980395D}"/>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C7D186E-2FD2-46BE-86EE-CDFD63B99DC6}"/>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886AEB3-8BE6-4DD0-ABF7-EDF8DBFFC4EF}"/>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855EB20-8A57-4079-8DA8-FB1C0C9B97E4}"/>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53BB9BC7-1CF8-4172-9E31-4463E444CD13}"/>
                </a:ext>
              </a:extLst>
            </p:cNvPr>
            <p:cNvGrpSpPr/>
            <p:nvPr/>
          </p:nvGrpSpPr>
          <p:grpSpPr>
            <a:xfrm rot="5400000" flipH="1">
              <a:off x="6750479" y="256583"/>
              <a:ext cx="5698106" cy="5184935"/>
              <a:chOff x="1031646" y="-3666488"/>
              <a:chExt cx="4887194" cy="4447054"/>
            </a:xfrm>
            <a:grpFill/>
          </p:grpSpPr>
          <p:sp>
            <p:nvSpPr>
              <p:cNvPr id="14" name="Freeform: Shape 13">
                <a:extLst>
                  <a:ext uri="{FF2B5EF4-FFF2-40B4-BE49-F238E27FC236}">
                    <a16:creationId xmlns:a16="http://schemas.microsoft.com/office/drawing/2014/main" id="{14A6C317-049D-4FA1-8A96-F1EC11587AE4}"/>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BCB6DEA-D9DE-405D-AA0F-42CD5DD7DF2C}"/>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3016C82-D08C-47BD-8C57-AA5898E2E703}"/>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9F92C35-4545-43EC-90EB-D8B046A58A33}"/>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8A9E90A-6577-4AB5-84DD-64BCE2CABC5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148F8E8-4780-459E-AE68-4576190CD2DC}"/>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4B6141E-8EB7-4561-B101-B60FF97A1757}"/>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D969CF1-C1A5-4A50-B164-8259255DCC7D}"/>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BB72453-C4E9-4DBA-88D5-57067760C9A4}"/>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F31EC7F-9358-4B57-BE95-B8C3B09377D1}"/>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268D8AF-4BB3-4817-AD00-6653A1C9604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14A53A3-6B44-40AE-8A84-955432D5BDC9}"/>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A8585C6-BF1A-4B23-AE33-1ED715AE15E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3795FB5-A00A-424E-B17A-8609F1916C41}"/>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5F3EA0-45C1-4AE3-8ED9-9533A23C5E9B}"/>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5CE0D9E-DF6D-4D47-BE6C-566030557D37}"/>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597EABB-ECE6-4014-924F-2FEAC8EE46C6}"/>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3276258-D0F1-484B-9CBE-12589E7083C2}"/>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48AF258-AF40-4076-A7D5-6DFF5365E011}"/>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E873B01-EA14-4DA6-8B11-D841CB5FB89D}"/>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C2B78A8-8BED-4314-B825-CF311EAF9FE6}"/>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3" name="Picture Placeholder 12">
            <a:extLst>
              <a:ext uri="{FF2B5EF4-FFF2-40B4-BE49-F238E27FC236}">
                <a16:creationId xmlns:a16="http://schemas.microsoft.com/office/drawing/2014/main" id="{47EFD03E-33F3-4A45-9A9E-7C1F859090F3}"/>
              </a:ext>
            </a:extLst>
          </p:cNvPr>
          <p:cNvSpPr>
            <a:spLocks noGrp="1"/>
          </p:cNvSpPr>
          <p:nvPr>
            <p:ph type="pic" sz="quarter" idx="12"/>
          </p:nvPr>
        </p:nvSpPr>
        <p:spPr>
          <a:xfrm>
            <a:off x="-335896" y="1843314"/>
            <a:ext cx="1585686" cy="1585686"/>
          </a:xfrm>
          <a:custGeom>
            <a:avLst/>
            <a:gdLst>
              <a:gd name="connsiteX0" fmla="*/ 792843 w 1585686"/>
              <a:gd name="connsiteY0" fmla="*/ 0 h 1585686"/>
              <a:gd name="connsiteX1" fmla="*/ 1585686 w 1585686"/>
              <a:gd name="connsiteY1" fmla="*/ 792843 h 1585686"/>
              <a:gd name="connsiteX2" fmla="*/ 792843 w 1585686"/>
              <a:gd name="connsiteY2" fmla="*/ 1585686 h 1585686"/>
              <a:gd name="connsiteX3" fmla="*/ 0 w 1585686"/>
              <a:gd name="connsiteY3" fmla="*/ 792843 h 1585686"/>
              <a:gd name="connsiteX4" fmla="*/ 792843 w 1585686"/>
              <a:gd name="connsiteY4" fmla="*/ 0 h 158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686" h="1585686">
                <a:moveTo>
                  <a:pt x="792843" y="0"/>
                </a:moveTo>
                <a:cubicBezTo>
                  <a:pt x="1230718" y="0"/>
                  <a:pt x="1585686" y="354968"/>
                  <a:pt x="1585686" y="792843"/>
                </a:cubicBezTo>
                <a:cubicBezTo>
                  <a:pt x="1585686" y="1230718"/>
                  <a:pt x="1230718" y="1585686"/>
                  <a:pt x="792843" y="1585686"/>
                </a:cubicBezTo>
                <a:cubicBezTo>
                  <a:pt x="354968" y="1585686"/>
                  <a:pt x="0" y="1230718"/>
                  <a:pt x="0" y="792843"/>
                </a:cubicBezTo>
                <a:cubicBezTo>
                  <a:pt x="0" y="354968"/>
                  <a:pt x="354968" y="0"/>
                  <a:pt x="792843"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2" name="Picture Placeholder 11">
            <a:extLst>
              <a:ext uri="{FF2B5EF4-FFF2-40B4-BE49-F238E27FC236}">
                <a16:creationId xmlns:a16="http://schemas.microsoft.com/office/drawing/2014/main" id="{7470DA13-863D-4A1F-8C2A-0E44EF4E1F80}"/>
              </a:ext>
            </a:extLst>
          </p:cNvPr>
          <p:cNvSpPr>
            <a:spLocks noGrp="1"/>
          </p:cNvSpPr>
          <p:nvPr>
            <p:ph type="pic" sz="quarter" idx="11"/>
          </p:nvPr>
        </p:nvSpPr>
        <p:spPr>
          <a:xfrm>
            <a:off x="2474515" y="1843314"/>
            <a:ext cx="1585686" cy="1585686"/>
          </a:xfrm>
          <a:custGeom>
            <a:avLst/>
            <a:gdLst>
              <a:gd name="connsiteX0" fmla="*/ 792843 w 1585686"/>
              <a:gd name="connsiteY0" fmla="*/ 0 h 1585686"/>
              <a:gd name="connsiteX1" fmla="*/ 1585686 w 1585686"/>
              <a:gd name="connsiteY1" fmla="*/ 792843 h 1585686"/>
              <a:gd name="connsiteX2" fmla="*/ 792843 w 1585686"/>
              <a:gd name="connsiteY2" fmla="*/ 1585686 h 1585686"/>
              <a:gd name="connsiteX3" fmla="*/ 0 w 1585686"/>
              <a:gd name="connsiteY3" fmla="*/ 792843 h 1585686"/>
              <a:gd name="connsiteX4" fmla="*/ 792843 w 1585686"/>
              <a:gd name="connsiteY4" fmla="*/ 0 h 158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686" h="1585686">
                <a:moveTo>
                  <a:pt x="792843" y="0"/>
                </a:moveTo>
                <a:cubicBezTo>
                  <a:pt x="1230718" y="0"/>
                  <a:pt x="1585686" y="354968"/>
                  <a:pt x="1585686" y="792843"/>
                </a:cubicBezTo>
                <a:cubicBezTo>
                  <a:pt x="1585686" y="1230718"/>
                  <a:pt x="1230718" y="1585686"/>
                  <a:pt x="792843" y="1585686"/>
                </a:cubicBezTo>
                <a:cubicBezTo>
                  <a:pt x="354968" y="1585686"/>
                  <a:pt x="0" y="1230718"/>
                  <a:pt x="0" y="792843"/>
                </a:cubicBezTo>
                <a:cubicBezTo>
                  <a:pt x="0" y="354968"/>
                  <a:pt x="354968" y="0"/>
                  <a:pt x="792843"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76077D1C-3FBC-418A-A83F-C803F836EFC4}"/>
              </a:ext>
            </a:extLst>
          </p:cNvPr>
          <p:cNvSpPr>
            <a:spLocks noGrp="1"/>
          </p:cNvSpPr>
          <p:nvPr>
            <p:ph type="pic" sz="quarter" idx="10"/>
          </p:nvPr>
        </p:nvSpPr>
        <p:spPr>
          <a:xfrm>
            <a:off x="4658619" y="1447801"/>
            <a:ext cx="2835753" cy="3933825"/>
          </a:xfrm>
          <a:custGeom>
            <a:avLst/>
            <a:gdLst>
              <a:gd name="connsiteX0" fmla="*/ 0 w 2835753"/>
              <a:gd name="connsiteY0" fmla="*/ 0 h 3933825"/>
              <a:gd name="connsiteX1" fmla="*/ 2835753 w 2835753"/>
              <a:gd name="connsiteY1" fmla="*/ 0 h 3933825"/>
              <a:gd name="connsiteX2" fmla="*/ 2835753 w 2835753"/>
              <a:gd name="connsiteY2" fmla="*/ 3933825 h 3933825"/>
              <a:gd name="connsiteX3" fmla="*/ 0 w 2835753"/>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2835753" h="3933825">
                <a:moveTo>
                  <a:pt x="0" y="0"/>
                </a:moveTo>
                <a:lnTo>
                  <a:pt x="2835753" y="0"/>
                </a:lnTo>
                <a:lnTo>
                  <a:pt x="2835753" y="3933825"/>
                </a:lnTo>
                <a:lnTo>
                  <a:pt x="0" y="3933825"/>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AA1660ED-8643-E9B7-0008-B8F9775703AF}"/>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6452158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68183CC-8700-45F6-9880-4876D4FE5E2A}"/>
              </a:ext>
            </a:extLst>
          </p:cNvPr>
          <p:cNvGrpSpPr/>
          <p:nvPr userDrawn="1"/>
        </p:nvGrpSpPr>
        <p:grpSpPr>
          <a:xfrm flipH="1">
            <a:off x="0" y="-2"/>
            <a:ext cx="12191999" cy="6858002"/>
            <a:chOff x="0" y="-2"/>
            <a:chExt cx="12191999" cy="6858002"/>
          </a:xfrm>
          <a:solidFill>
            <a:schemeClr val="bg2">
              <a:alpha val="40000"/>
            </a:schemeClr>
          </a:solidFill>
        </p:grpSpPr>
        <p:grpSp>
          <p:nvGrpSpPr>
            <p:cNvPr id="10" name="Group 9">
              <a:extLst>
                <a:ext uri="{FF2B5EF4-FFF2-40B4-BE49-F238E27FC236}">
                  <a16:creationId xmlns:a16="http://schemas.microsoft.com/office/drawing/2014/main" id="{1E96274B-A8D7-480E-8E2C-F68892ACEF38}"/>
                </a:ext>
              </a:extLst>
            </p:cNvPr>
            <p:cNvGrpSpPr/>
            <p:nvPr/>
          </p:nvGrpSpPr>
          <p:grpSpPr>
            <a:xfrm rot="16200000" flipH="1">
              <a:off x="-256585" y="1416479"/>
              <a:ext cx="5698106" cy="5184935"/>
              <a:chOff x="1031646" y="-3666488"/>
              <a:chExt cx="4887194" cy="4447054"/>
            </a:xfrm>
            <a:grpFill/>
          </p:grpSpPr>
          <p:sp>
            <p:nvSpPr>
              <p:cNvPr id="33" name="Freeform: Shape 32">
                <a:extLst>
                  <a:ext uri="{FF2B5EF4-FFF2-40B4-BE49-F238E27FC236}">
                    <a16:creationId xmlns:a16="http://schemas.microsoft.com/office/drawing/2014/main" id="{C47A1F40-4504-445A-A68F-D5CB7ABA2361}"/>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06FD1EA-213A-42D7-9C48-E04FA1E8D770}"/>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2F62E1-9FD0-420F-8656-73D7597BDD33}"/>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05D88BF-A378-4E09-B594-C55AC086E4E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7CF0974-228E-47F3-8784-D922FDCE4DA1}"/>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BBB2855-7C25-47C7-8111-D42E236974EA}"/>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CE7779C-77FC-44DB-82EE-7C249D2AC03C}"/>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0564E1-04C0-4740-9424-D15E8B4692C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B8FA8A9-99B1-4647-9ED1-AE8C868B4E0B}"/>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38C488A-6E6D-4507-9BE8-5CB7B3080BC8}"/>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C834CB6-4A79-4754-B964-1BD0DEA18D5F}"/>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375B16B-79EF-4257-BCAA-0638F101AC7D}"/>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E595A29-E9C5-4CFB-AF51-7518C84B1A2E}"/>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1692197-6CCF-49E2-8927-8D862686FECA}"/>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4A986AB-EEB5-4DC8-A59F-C3BE9BB8C256}"/>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E6B04AC-216C-43BC-9C8A-7C79B2AD5064}"/>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90242B2-CBCA-474C-9FD4-AFE09626620B}"/>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22CAE9D-5E15-4519-88CF-A2F9684785C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931A596-CAFE-4458-ACC4-FF86505EB3A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7FE4C41-07C8-4254-9422-821BB9738BDC}"/>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0E1F860-B9E6-41BA-9F64-F4E49886D3E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0D2A718D-063C-48C7-8D18-637CE9AA8223}"/>
                </a:ext>
              </a:extLst>
            </p:cNvPr>
            <p:cNvGrpSpPr/>
            <p:nvPr/>
          </p:nvGrpSpPr>
          <p:grpSpPr>
            <a:xfrm rot="5400000" flipH="1">
              <a:off x="6750479" y="256583"/>
              <a:ext cx="5698106" cy="5184935"/>
              <a:chOff x="1031646" y="-3666488"/>
              <a:chExt cx="4887194" cy="4447054"/>
            </a:xfrm>
            <a:grpFill/>
          </p:grpSpPr>
          <p:sp>
            <p:nvSpPr>
              <p:cNvPr id="12" name="Freeform: Shape 11">
                <a:extLst>
                  <a:ext uri="{FF2B5EF4-FFF2-40B4-BE49-F238E27FC236}">
                    <a16:creationId xmlns:a16="http://schemas.microsoft.com/office/drawing/2014/main" id="{5E96AE3E-42F0-489C-8746-ECFFF20D26F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2824315-36CA-424B-B7F3-5E2336D2B31B}"/>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C51CCF9-6155-47E9-8E44-E3F350E68AA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B8B619B-9897-48D6-A792-7C2404C02223}"/>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B724B41-8D4A-49F5-B233-BC89EFAEDC07}"/>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EE1F669-F145-4886-974B-4F2603F9FF6C}"/>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153BB13-DBA4-405F-9E1F-E9E23252148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DDE213A-3BE6-46D1-9F60-13D645838799}"/>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B8E2692-5339-4FBE-AC48-1B6F0DD3D24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923F418-E9D4-418F-811B-A0AC2BF0A3EB}"/>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32D356B-CFE8-49CB-977C-4B03BD89CACC}"/>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ABBBF74-21C4-4183-8970-CDE32D884A94}"/>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3EE6065-E9A6-414C-A5D0-E67BA7A99E7E}"/>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EC1343D-298D-4401-B493-2E9A97755B14}"/>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F2C9B55-45DF-44A5-AA24-21C45A4B6878}"/>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844C87D-A676-4EA3-AC4F-2793772FB99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BA93EA0-1A32-46B3-B059-EDC3919B1D33}"/>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3E7AC81-0FB9-4EB3-97DC-5419E0AE71B1}"/>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543E08B-7DAA-43EA-9FD0-1BA182B672F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C253D37-6F03-4837-88C7-4F1BAEA2E738}"/>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F68CF41-875E-4BAA-99B1-9ABF7CD07CA9}"/>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9" name="Picture Placeholder 8">
            <a:extLst>
              <a:ext uri="{FF2B5EF4-FFF2-40B4-BE49-F238E27FC236}">
                <a16:creationId xmlns:a16="http://schemas.microsoft.com/office/drawing/2014/main" id="{78A8EF09-9188-46BA-906A-A7E75FD65D90}"/>
              </a:ext>
            </a:extLst>
          </p:cNvPr>
          <p:cNvSpPr>
            <a:spLocks noGrp="1"/>
          </p:cNvSpPr>
          <p:nvPr>
            <p:ph type="pic" sz="quarter" idx="11"/>
          </p:nvPr>
        </p:nvSpPr>
        <p:spPr>
          <a:xfrm>
            <a:off x="0" y="3860800"/>
            <a:ext cx="12192000" cy="2997200"/>
          </a:xfrm>
          <a:custGeom>
            <a:avLst/>
            <a:gdLst>
              <a:gd name="connsiteX0" fmla="*/ 0 w 2835753"/>
              <a:gd name="connsiteY0" fmla="*/ 0 h 3933825"/>
              <a:gd name="connsiteX1" fmla="*/ 2835753 w 2835753"/>
              <a:gd name="connsiteY1" fmla="*/ 0 h 3933825"/>
              <a:gd name="connsiteX2" fmla="*/ 2835753 w 2835753"/>
              <a:gd name="connsiteY2" fmla="*/ 3933825 h 3933825"/>
              <a:gd name="connsiteX3" fmla="*/ 0 w 2835753"/>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2835753" h="3933825">
                <a:moveTo>
                  <a:pt x="0" y="0"/>
                </a:moveTo>
                <a:lnTo>
                  <a:pt x="2835753" y="0"/>
                </a:lnTo>
                <a:lnTo>
                  <a:pt x="2835753" y="3933825"/>
                </a:lnTo>
                <a:lnTo>
                  <a:pt x="0" y="3933825"/>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6" name="Picture Placeholder 5">
            <a:extLst>
              <a:ext uri="{FF2B5EF4-FFF2-40B4-BE49-F238E27FC236}">
                <a16:creationId xmlns:a16="http://schemas.microsoft.com/office/drawing/2014/main" id="{5F4C62B1-D4AC-4540-8044-2AE1BCE2632C}"/>
              </a:ext>
            </a:extLst>
          </p:cNvPr>
          <p:cNvSpPr>
            <a:spLocks noGrp="1"/>
          </p:cNvSpPr>
          <p:nvPr>
            <p:ph type="pic" sz="quarter" idx="10"/>
          </p:nvPr>
        </p:nvSpPr>
        <p:spPr>
          <a:xfrm>
            <a:off x="6193619" y="1358900"/>
            <a:ext cx="4601381" cy="2796013"/>
          </a:xfrm>
          <a:custGeom>
            <a:avLst/>
            <a:gdLst>
              <a:gd name="connsiteX0" fmla="*/ 0 w 4601381"/>
              <a:gd name="connsiteY0" fmla="*/ 0 h 2796013"/>
              <a:gd name="connsiteX1" fmla="*/ 4601381 w 4601381"/>
              <a:gd name="connsiteY1" fmla="*/ 0 h 2796013"/>
              <a:gd name="connsiteX2" fmla="*/ 4601381 w 4601381"/>
              <a:gd name="connsiteY2" fmla="*/ 2796013 h 2796013"/>
              <a:gd name="connsiteX3" fmla="*/ 0 w 4601381"/>
              <a:gd name="connsiteY3" fmla="*/ 2796013 h 2796013"/>
            </a:gdLst>
            <a:ahLst/>
            <a:cxnLst>
              <a:cxn ang="0">
                <a:pos x="connsiteX0" y="connsiteY0"/>
              </a:cxn>
              <a:cxn ang="0">
                <a:pos x="connsiteX1" y="connsiteY1"/>
              </a:cxn>
              <a:cxn ang="0">
                <a:pos x="connsiteX2" y="connsiteY2"/>
              </a:cxn>
              <a:cxn ang="0">
                <a:pos x="connsiteX3" y="connsiteY3"/>
              </a:cxn>
            </a:cxnLst>
            <a:rect l="l" t="t" r="r" b="b"/>
            <a:pathLst>
              <a:path w="4601381" h="2796013">
                <a:moveTo>
                  <a:pt x="0" y="0"/>
                </a:moveTo>
                <a:lnTo>
                  <a:pt x="4601381" y="0"/>
                </a:lnTo>
                <a:lnTo>
                  <a:pt x="4601381" y="2796013"/>
                </a:lnTo>
                <a:lnTo>
                  <a:pt x="0" y="2796013"/>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9249205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679A9B1-F74D-407A-B603-72FFA11C9176}"/>
              </a:ext>
            </a:extLst>
          </p:cNvPr>
          <p:cNvGrpSpPr/>
          <p:nvPr userDrawn="1"/>
        </p:nvGrpSpPr>
        <p:grpSpPr>
          <a:xfrm flipH="1">
            <a:off x="0" y="-2"/>
            <a:ext cx="12191999" cy="6858002"/>
            <a:chOff x="0" y="-2"/>
            <a:chExt cx="12191999" cy="6858002"/>
          </a:xfrm>
          <a:solidFill>
            <a:schemeClr val="bg2">
              <a:alpha val="40000"/>
            </a:schemeClr>
          </a:solidFill>
        </p:grpSpPr>
        <p:grpSp>
          <p:nvGrpSpPr>
            <p:cNvPr id="19" name="Group 18">
              <a:extLst>
                <a:ext uri="{FF2B5EF4-FFF2-40B4-BE49-F238E27FC236}">
                  <a16:creationId xmlns:a16="http://schemas.microsoft.com/office/drawing/2014/main" id="{60F0781C-8D65-4698-A0D5-08CD62EB4C70}"/>
                </a:ext>
              </a:extLst>
            </p:cNvPr>
            <p:cNvGrpSpPr/>
            <p:nvPr/>
          </p:nvGrpSpPr>
          <p:grpSpPr>
            <a:xfrm rot="16200000" flipH="1">
              <a:off x="-256585" y="1416479"/>
              <a:ext cx="5698106" cy="5184935"/>
              <a:chOff x="1031646" y="-3666488"/>
              <a:chExt cx="4887194" cy="4447054"/>
            </a:xfrm>
            <a:grpFill/>
          </p:grpSpPr>
          <p:sp>
            <p:nvSpPr>
              <p:cNvPr id="42" name="Freeform: Shape 41">
                <a:extLst>
                  <a:ext uri="{FF2B5EF4-FFF2-40B4-BE49-F238E27FC236}">
                    <a16:creationId xmlns:a16="http://schemas.microsoft.com/office/drawing/2014/main" id="{E7E9E5DF-5AAC-428D-B71D-A522D8ECAD08}"/>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425D9BD-FD7F-4C89-A399-F500A74B3951}"/>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DF83CB7-3F39-4690-9122-FD807E0E6FA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D11721B-339F-4A87-BE54-ED16FA16FA9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DDC6C36-ADFE-444B-9AF1-F0C5A1939B4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0863EE-2FDB-4B38-94B4-DC36449AABD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EE2B23A-F9F7-4373-856B-99D7CEE740BB}"/>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7FFB2D7-0B43-4C5B-9FD5-6D64AFC2FB5E}"/>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6C9C82E-554B-4441-A92C-AABFDBF2F97F}"/>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9323328-3B43-4A73-8661-3B975B4570CC}"/>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961804-647F-4C0B-BE78-A71A5470EBA1}"/>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4020E82-2D40-470D-A12B-9C66F270C36F}"/>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7635C65-5835-47B6-926F-D93DFF3520D6}"/>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39C4DC8-120B-4340-AA13-6B4DB07A6263}"/>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4493DC0-C511-4069-9FCB-914DA55E3A5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02610FF-91D5-4E15-B742-4BDD177B2AB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C68C706-19A0-4CE7-9576-A0CB314F6A2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5FAD533-3ACA-4DF0-85FB-0B8F675B125D}"/>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EB9B93-F55F-4D00-940B-D0E55C38F608}"/>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C8D49E2D-13B7-4C1A-B5D2-18E0FB011D2C}"/>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F05EFBE-D137-4636-AF20-F54F5C270C03}"/>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E0CEAE5E-9108-4F6F-814F-2E6FBE409117}"/>
                </a:ext>
              </a:extLst>
            </p:cNvPr>
            <p:cNvGrpSpPr/>
            <p:nvPr/>
          </p:nvGrpSpPr>
          <p:grpSpPr>
            <a:xfrm rot="5400000" flipH="1">
              <a:off x="6750479" y="256583"/>
              <a:ext cx="5698106" cy="5184935"/>
              <a:chOff x="1031646" y="-3666488"/>
              <a:chExt cx="4887194" cy="4447054"/>
            </a:xfrm>
            <a:grpFill/>
          </p:grpSpPr>
          <p:sp>
            <p:nvSpPr>
              <p:cNvPr id="21" name="Freeform: Shape 20">
                <a:extLst>
                  <a:ext uri="{FF2B5EF4-FFF2-40B4-BE49-F238E27FC236}">
                    <a16:creationId xmlns:a16="http://schemas.microsoft.com/office/drawing/2014/main" id="{5953B69B-F661-48E5-9759-9CE293E8ECC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FA547B0-D546-4D66-A422-2442E84618C4}"/>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A9CFBFA-49BE-40E1-91D1-100BF2CBF9AA}"/>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EE55117-88A1-477E-BC7D-8FAE3F277915}"/>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9B93D69-0694-420B-ACBD-2C131CBC4057}"/>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ADA16C-5769-4AFA-A33A-480A5CF45A24}"/>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D9CF199-CD2B-4CE3-9CB2-5B470B04FE0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665F384-AF28-4FEE-9A75-43AD7E1C654E}"/>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EC6A7BB-2127-4B6D-812B-091B9A7C2382}"/>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E3B2CD0-AE75-4C87-BEFD-A1D11515E269}"/>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5FCD011-61AD-40D5-8304-2BC093E15335}"/>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DC06C4C-1915-47EC-A4D2-A3F350CA5EC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7E42725-97F1-4E53-ABC1-A0C2ED029A48}"/>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B8D2696-CDDF-4B80-8BBE-3C03B6AA085F}"/>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EA3EC3D-E389-4817-8C61-5341E5A45648}"/>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B9426BA-BD59-4DFB-940E-DB42D36EB734}"/>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5D6F5A4-2616-482C-BAA9-2C09E73DA3A8}"/>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7A6FE79-A8F4-4366-AA89-004C5C4612FD}"/>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982059-B722-4576-BC94-A9366173315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DBB8BE5-C3DE-4F20-95E2-67021B99E9F8}"/>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23D2385-1FC4-48FB-BF46-F4DBC42E4ED9}"/>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9" name="Picture Placeholder 8">
            <a:extLst>
              <a:ext uri="{FF2B5EF4-FFF2-40B4-BE49-F238E27FC236}">
                <a16:creationId xmlns:a16="http://schemas.microsoft.com/office/drawing/2014/main" id="{541CEC90-FD06-46DF-AD2A-7B5AEE29D6BA}"/>
              </a:ext>
            </a:extLst>
          </p:cNvPr>
          <p:cNvSpPr>
            <a:spLocks noGrp="1"/>
          </p:cNvSpPr>
          <p:nvPr>
            <p:ph type="pic" sz="quarter" idx="11"/>
          </p:nvPr>
        </p:nvSpPr>
        <p:spPr>
          <a:xfrm>
            <a:off x="5463704" y="3960017"/>
            <a:ext cx="1267422" cy="1267420"/>
          </a:xfrm>
          <a:custGeom>
            <a:avLst/>
            <a:gdLst>
              <a:gd name="connsiteX0" fmla="*/ 633711 w 1267422"/>
              <a:gd name="connsiteY0" fmla="*/ 0 h 1267420"/>
              <a:gd name="connsiteX1" fmla="*/ 1267422 w 1267422"/>
              <a:gd name="connsiteY1" fmla="*/ 633710 h 1267420"/>
              <a:gd name="connsiteX2" fmla="*/ 633711 w 1267422"/>
              <a:gd name="connsiteY2" fmla="*/ 1267420 h 1267420"/>
              <a:gd name="connsiteX3" fmla="*/ 0 w 1267422"/>
              <a:gd name="connsiteY3" fmla="*/ 633710 h 1267420"/>
              <a:gd name="connsiteX4" fmla="*/ 633711 w 1267422"/>
              <a:gd name="connsiteY4" fmla="*/ 0 h 1267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22" h="1267420">
                <a:moveTo>
                  <a:pt x="633711" y="0"/>
                </a:moveTo>
                <a:cubicBezTo>
                  <a:pt x="983700" y="0"/>
                  <a:pt x="1267422" y="283722"/>
                  <a:pt x="1267422" y="633710"/>
                </a:cubicBezTo>
                <a:cubicBezTo>
                  <a:pt x="1267422" y="983698"/>
                  <a:pt x="983700" y="1267420"/>
                  <a:pt x="633711" y="1267420"/>
                </a:cubicBezTo>
                <a:cubicBezTo>
                  <a:pt x="283723" y="1267420"/>
                  <a:pt x="0" y="983698"/>
                  <a:pt x="0" y="633710"/>
                </a:cubicBezTo>
                <a:cubicBezTo>
                  <a:pt x="0" y="283722"/>
                  <a:pt x="283723" y="0"/>
                  <a:pt x="63371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5" name="Picture Placeholder 14">
            <a:extLst>
              <a:ext uri="{FF2B5EF4-FFF2-40B4-BE49-F238E27FC236}">
                <a16:creationId xmlns:a16="http://schemas.microsoft.com/office/drawing/2014/main" id="{0C9C3DB9-F881-46E3-9C21-535366F6AB59}"/>
              </a:ext>
            </a:extLst>
          </p:cNvPr>
          <p:cNvSpPr>
            <a:spLocks noGrp="1"/>
          </p:cNvSpPr>
          <p:nvPr>
            <p:ph type="pic" sz="quarter" idx="12"/>
          </p:nvPr>
        </p:nvSpPr>
        <p:spPr>
          <a:xfrm>
            <a:off x="1990174" y="3960017"/>
            <a:ext cx="1267422" cy="1267420"/>
          </a:xfrm>
          <a:custGeom>
            <a:avLst/>
            <a:gdLst>
              <a:gd name="connsiteX0" fmla="*/ 633711 w 1267422"/>
              <a:gd name="connsiteY0" fmla="*/ 0 h 1267420"/>
              <a:gd name="connsiteX1" fmla="*/ 1267422 w 1267422"/>
              <a:gd name="connsiteY1" fmla="*/ 633710 h 1267420"/>
              <a:gd name="connsiteX2" fmla="*/ 633711 w 1267422"/>
              <a:gd name="connsiteY2" fmla="*/ 1267420 h 1267420"/>
              <a:gd name="connsiteX3" fmla="*/ 0 w 1267422"/>
              <a:gd name="connsiteY3" fmla="*/ 633710 h 1267420"/>
              <a:gd name="connsiteX4" fmla="*/ 633711 w 1267422"/>
              <a:gd name="connsiteY4" fmla="*/ 0 h 1267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22" h="1267420">
                <a:moveTo>
                  <a:pt x="633711" y="0"/>
                </a:moveTo>
                <a:cubicBezTo>
                  <a:pt x="983700" y="0"/>
                  <a:pt x="1267422" y="283722"/>
                  <a:pt x="1267422" y="633710"/>
                </a:cubicBezTo>
                <a:cubicBezTo>
                  <a:pt x="1267422" y="983698"/>
                  <a:pt x="983700" y="1267420"/>
                  <a:pt x="633711" y="1267420"/>
                </a:cubicBezTo>
                <a:cubicBezTo>
                  <a:pt x="283723" y="1267420"/>
                  <a:pt x="0" y="983698"/>
                  <a:pt x="0" y="633710"/>
                </a:cubicBezTo>
                <a:cubicBezTo>
                  <a:pt x="0" y="283722"/>
                  <a:pt x="283723" y="0"/>
                  <a:pt x="63371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6" name="Picture Placeholder 15">
            <a:extLst>
              <a:ext uri="{FF2B5EF4-FFF2-40B4-BE49-F238E27FC236}">
                <a16:creationId xmlns:a16="http://schemas.microsoft.com/office/drawing/2014/main" id="{8EA3D8CF-AB6B-4D08-8A5A-355420D2D3F5}"/>
              </a:ext>
            </a:extLst>
          </p:cNvPr>
          <p:cNvSpPr>
            <a:spLocks noGrp="1"/>
          </p:cNvSpPr>
          <p:nvPr>
            <p:ph type="pic" sz="quarter" idx="13"/>
          </p:nvPr>
        </p:nvSpPr>
        <p:spPr>
          <a:xfrm>
            <a:off x="8934407" y="3960017"/>
            <a:ext cx="1267422" cy="1267420"/>
          </a:xfrm>
          <a:custGeom>
            <a:avLst/>
            <a:gdLst>
              <a:gd name="connsiteX0" fmla="*/ 633711 w 1267422"/>
              <a:gd name="connsiteY0" fmla="*/ 0 h 1267420"/>
              <a:gd name="connsiteX1" fmla="*/ 1267422 w 1267422"/>
              <a:gd name="connsiteY1" fmla="*/ 633710 h 1267420"/>
              <a:gd name="connsiteX2" fmla="*/ 633711 w 1267422"/>
              <a:gd name="connsiteY2" fmla="*/ 1267420 h 1267420"/>
              <a:gd name="connsiteX3" fmla="*/ 0 w 1267422"/>
              <a:gd name="connsiteY3" fmla="*/ 633710 h 1267420"/>
              <a:gd name="connsiteX4" fmla="*/ 633711 w 1267422"/>
              <a:gd name="connsiteY4" fmla="*/ 0 h 1267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22" h="1267420">
                <a:moveTo>
                  <a:pt x="633711" y="0"/>
                </a:moveTo>
                <a:cubicBezTo>
                  <a:pt x="983700" y="0"/>
                  <a:pt x="1267422" y="283722"/>
                  <a:pt x="1267422" y="633710"/>
                </a:cubicBezTo>
                <a:cubicBezTo>
                  <a:pt x="1267422" y="983698"/>
                  <a:pt x="983700" y="1267420"/>
                  <a:pt x="633711" y="1267420"/>
                </a:cubicBezTo>
                <a:cubicBezTo>
                  <a:pt x="283723" y="1267420"/>
                  <a:pt x="0" y="983698"/>
                  <a:pt x="0" y="633710"/>
                </a:cubicBezTo>
                <a:cubicBezTo>
                  <a:pt x="0" y="283722"/>
                  <a:pt x="283723" y="0"/>
                  <a:pt x="63371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7" name="Picture Placeholder 8">
            <a:extLst>
              <a:ext uri="{FF2B5EF4-FFF2-40B4-BE49-F238E27FC236}">
                <a16:creationId xmlns:a16="http://schemas.microsoft.com/office/drawing/2014/main" id="{E94A8A26-C0CC-4FCE-A141-F7A4F1F54CAA}"/>
              </a:ext>
            </a:extLst>
          </p:cNvPr>
          <p:cNvSpPr>
            <a:spLocks noGrp="1"/>
          </p:cNvSpPr>
          <p:nvPr>
            <p:ph type="pic" sz="quarter" idx="14"/>
          </p:nvPr>
        </p:nvSpPr>
        <p:spPr>
          <a:xfrm>
            <a:off x="0" y="0"/>
            <a:ext cx="12192000" cy="2997200"/>
          </a:xfrm>
          <a:custGeom>
            <a:avLst/>
            <a:gdLst>
              <a:gd name="connsiteX0" fmla="*/ 0 w 2835753"/>
              <a:gd name="connsiteY0" fmla="*/ 0 h 3933825"/>
              <a:gd name="connsiteX1" fmla="*/ 2835753 w 2835753"/>
              <a:gd name="connsiteY1" fmla="*/ 0 h 3933825"/>
              <a:gd name="connsiteX2" fmla="*/ 2835753 w 2835753"/>
              <a:gd name="connsiteY2" fmla="*/ 3933825 h 3933825"/>
              <a:gd name="connsiteX3" fmla="*/ 0 w 2835753"/>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2835753" h="3933825">
                <a:moveTo>
                  <a:pt x="0" y="0"/>
                </a:moveTo>
                <a:lnTo>
                  <a:pt x="2835753" y="0"/>
                </a:lnTo>
                <a:lnTo>
                  <a:pt x="2835753" y="3933825"/>
                </a:lnTo>
                <a:lnTo>
                  <a:pt x="0" y="3933825"/>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5519468C-43CB-89D1-6218-6A629B3C5C3E}"/>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7646683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8573D6-3445-41AE-AED4-735EDB2D6362}"/>
              </a:ext>
            </a:extLst>
          </p:cNvPr>
          <p:cNvGrpSpPr/>
          <p:nvPr userDrawn="1"/>
        </p:nvGrpSpPr>
        <p:grpSpPr>
          <a:xfrm>
            <a:off x="0" y="2"/>
            <a:ext cx="12191998" cy="6857998"/>
            <a:chOff x="0" y="2"/>
            <a:chExt cx="12191998" cy="6857998"/>
          </a:xfrm>
        </p:grpSpPr>
        <p:grpSp>
          <p:nvGrpSpPr>
            <p:cNvPr id="5" name="Group 4">
              <a:extLst>
                <a:ext uri="{FF2B5EF4-FFF2-40B4-BE49-F238E27FC236}">
                  <a16:creationId xmlns:a16="http://schemas.microsoft.com/office/drawing/2014/main" id="{B2DEC42C-739C-49A6-AD7F-683063002760}"/>
                </a:ext>
              </a:extLst>
            </p:cNvPr>
            <p:cNvGrpSpPr/>
            <p:nvPr/>
          </p:nvGrpSpPr>
          <p:grpSpPr>
            <a:xfrm rot="5400000">
              <a:off x="5642816" y="308817"/>
              <a:ext cx="6857998" cy="6240367"/>
              <a:chOff x="1031646" y="-3666488"/>
              <a:chExt cx="4887194" cy="4447054"/>
            </a:xfrm>
            <a:solidFill>
              <a:schemeClr val="bg2">
                <a:alpha val="40000"/>
              </a:schemeClr>
            </a:solidFill>
          </p:grpSpPr>
          <p:sp>
            <p:nvSpPr>
              <p:cNvPr id="28" name="Freeform: Shape 27">
                <a:extLst>
                  <a:ext uri="{FF2B5EF4-FFF2-40B4-BE49-F238E27FC236}">
                    <a16:creationId xmlns:a16="http://schemas.microsoft.com/office/drawing/2014/main" id="{0056AE7B-DCD9-4DCF-AE39-F735B7CC9D3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25655F8-5F50-42C4-9326-3C759B297A0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4F6786D-ABC3-4F66-B767-BB863841CE8C}"/>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32B9E7E-70F5-4BB3-8AB7-72C6FEA8C768}"/>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6F5F3AC-D385-4853-A262-375E7D23FE9A}"/>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B8AFFB0-4623-4F1C-9D12-171558B2A702}"/>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FBCD32A-9F99-4D6A-AF7A-79B365AF0F2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0CB410F-9432-4336-A21B-F822DB89E5D8}"/>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BD365D6-C82D-40E0-9D61-A722DAB6B9C8}"/>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AF54D6C-29F6-4738-BCFF-2049D9AF81A0}"/>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C5C158D-6D81-462E-9905-17F0926E7341}"/>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746F938-77E4-46BB-AAED-59CCF049F887}"/>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ABB7D5B-072C-4A2E-901C-2FA7EA7717D6}"/>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05F1DB5-7450-479D-AD45-02DE4B17C78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1D35797-8FDA-4988-95C8-7C4F4731E67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45461AE-4793-45A8-97EC-8E2F401DEAC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F0EA10B-DA98-4CFC-8712-184E86AABB69}"/>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D10B7A5-F352-4192-8FDD-517B9B4FF0E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C6F601C-E590-474D-B778-6AA19476760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F0F0C99-1255-4B9F-9A2B-274A7760F571}"/>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537AB6C-4D18-4B0E-ABB8-B47DEA038C9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7F1B845F-8D8F-423B-B33B-24553048A8E3}"/>
                </a:ext>
              </a:extLst>
            </p:cNvPr>
            <p:cNvGrpSpPr/>
            <p:nvPr/>
          </p:nvGrpSpPr>
          <p:grpSpPr>
            <a:xfrm rot="5400000" flipV="1">
              <a:off x="-194832" y="2726111"/>
              <a:ext cx="4326721" cy="3937057"/>
              <a:chOff x="1031646" y="-3666488"/>
              <a:chExt cx="4887194" cy="4447054"/>
            </a:xfrm>
            <a:solidFill>
              <a:schemeClr val="bg2">
                <a:alpha val="40000"/>
              </a:schemeClr>
            </a:solidFill>
          </p:grpSpPr>
          <p:sp>
            <p:nvSpPr>
              <p:cNvPr id="7" name="Freeform: Shape 6">
                <a:extLst>
                  <a:ext uri="{FF2B5EF4-FFF2-40B4-BE49-F238E27FC236}">
                    <a16:creationId xmlns:a16="http://schemas.microsoft.com/office/drawing/2014/main" id="{79C0A3AE-5CBB-4165-A355-BA7946104E06}"/>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BD19C96-16A9-40A2-A009-CFCD654045A0}"/>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0FC6F57-2202-4C52-836F-1AC5D543199A}"/>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E695B11-36C3-499F-90ED-EB1A5990438D}"/>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02C958E-4245-4942-BFAA-5A6F62100BD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DA8EA63-C674-401B-B08B-AE5441F23E5F}"/>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013DD0F-CEE7-4256-BA25-4B3DF837B757}"/>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7F53BA4-5A23-46EA-8232-D538C66F3E4D}"/>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07BBC6F-B2B3-4EE8-B200-9C4543AA5C7B}"/>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5255778-4740-428A-907E-DA0963D5A5D4}"/>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F6C9D2-6E85-42F1-AFF0-B0CD38B6470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2BB2699-FBB1-464B-AFF1-8549F33D92C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762A262-CB0C-41E4-A642-3BED9427A36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03421AE-77F0-4BA5-A521-FE482FDF8B7E}"/>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12BB4A0-FF14-4D49-9149-EC2A323E34F2}"/>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C21C8C-E658-4D7B-834B-56969B393C47}"/>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CD7B4A4-AD1D-4FA8-A3E6-9C7D56E7CD36}"/>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2D0C921-7D7B-4F5B-9A94-55EB33D6C0D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9F79B3B-8AD8-4685-AAB4-BDBE0123A022}"/>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385AFF-505E-467D-89DD-ECF70D172553}"/>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28F4FEB-0849-4483-BC22-2FC642F532EA}"/>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4" name="Picture Placeholder 3">
            <a:extLst>
              <a:ext uri="{FF2B5EF4-FFF2-40B4-BE49-F238E27FC236}">
                <a16:creationId xmlns:a16="http://schemas.microsoft.com/office/drawing/2014/main" id="{5ED991DC-7EDA-461F-9F00-DF02139067B7}"/>
              </a:ext>
            </a:extLst>
          </p:cNvPr>
          <p:cNvSpPr>
            <a:spLocks noGrp="1"/>
          </p:cNvSpPr>
          <p:nvPr>
            <p:ph type="pic" sz="quarter" idx="10"/>
          </p:nvPr>
        </p:nvSpPr>
        <p:spPr>
          <a:xfrm>
            <a:off x="4980791" y="800098"/>
            <a:ext cx="6526732" cy="5257806"/>
          </a:xfrm>
          <a:custGeom>
            <a:avLst/>
            <a:gdLst>
              <a:gd name="connsiteX0" fmla="*/ 2811629 w 6526732"/>
              <a:gd name="connsiteY0" fmla="*/ 5246018 h 5257806"/>
              <a:gd name="connsiteX1" fmla="*/ 2814683 w 6526732"/>
              <a:gd name="connsiteY1" fmla="*/ 5247550 h 5257806"/>
              <a:gd name="connsiteX2" fmla="*/ 2800822 w 6526732"/>
              <a:gd name="connsiteY2" fmla="*/ 5246127 h 5257806"/>
              <a:gd name="connsiteX3" fmla="*/ 991966 w 6526732"/>
              <a:gd name="connsiteY3" fmla="*/ 5243448 h 5257806"/>
              <a:gd name="connsiteX4" fmla="*/ 964260 w 6526732"/>
              <a:gd name="connsiteY4" fmla="*/ 5245499 h 5257806"/>
              <a:gd name="connsiteX5" fmla="*/ 956705 w 6526732"/>
              <a:gd name="connsiteY5" fmla="*/ 5247550 h 5257806"/>
              <a:gd name="connsiteX6" fmla="*/ 951668 w 6526732"/>
              <a:gd name="connsiteY6" fmla="*/ 5249601 h 5257806"/>
              <a:gd name="connsiteX7" fmla="*/ 961742 w 6526732"/>
              <a:gd name="connsiteY7" fmla="*/ 5248575 h 5257806"/>
              <a:gd name="connsiteX8" fmla="*/ 969297 w 6526732"/>
              <a:gd name="connsiteY8" fmla="*/ 5248575 h 5257806"/>
              <a:gd name="connsiteX9" fmla="*/ 984409 w 6526732"/>
              <a:gd name="connsiteY9" fmla="*/ 5248575 h 5257806"/>
              <a:gd name="connsiteX10" fmla="*/ 1009595 w 6526732"/>
              <a:gd name="connsiteY10" fmla="*/ 5249601 h 5257806"/>
              <a:gd name="connsiteX11" fmla="*/ 1047375 w 6526732"/>
              <a:gd name="connsiteY11" fmla="*/ 5245499 h 5257806"/>
              <a:gd name="connsiteX12" fmla="*/ 991966 w 6526732"/>
              <a:gd name="connsiteY12" fmla="*/ 5243448 h 5257806"/>
              <a:gd name="connsiteX13" fmla="*/ 581749 w 6526732"/>
              <a:gd name="connsiteY13" fmla="*/ 5243192 h 5257806"/>
              <a:gd name="connsiteX14" fmla="*/ 490763 w 6526732"/>
              <a:gd name="connsiteY14" fmla="*/ 5246525 h 5257806"/>
              <a:gd name="connsiteX15" fmla="*/ 483209 w 6526732"/>
              <a:gd name="connsiteY15" fmla="*/ 5251652 h 5257806"/>
              <a:gd name="connsiteX16" fmla="*/ 606619 w 6526732"/>
              <a:gd name="connsiteY16" fmla="*/ 5252677 h 5257806"/>
              <a:gd name="connsiteX17" fmla="*/ 697289 w 6526732"/>
              <a:gd name="connsiteY17" fmla="*/ 5244474 h 5257806"/>
              <a:gd name="connsiteX18" fmla="*/ 581749 w 6526732"/>
              <a:gd name="connsiteY18" fmla="*/ 5243192 h 5257806"/>
              <a:gd name="connsiteX19" fmla="*/ 1357791 w 6526732"/>
              <a:gd name="connsiteY19" fmla="*/ 5242551 h 5257806"/>
              <a:gd name="connsiteX20" fmla="*/ 1324421 w 6526732"/>
              <a:gd name="connsiteY20" fmla="*/ 5248575 h 5257806"/>
              <a:gd name="connsiteX21" fmla="*/ 1417607 w 6526732"/>
              <a:gd name="connsiteY21" fmla="*/ 5243448 h 5257806"/>
              <a:gd name="connsiteX22" fmla="*/ 1357791 w 6526732"/>
              <a:gd name="connsiteY22" fmla="*/ 5242551 h 5257806"/>
              <a:gd name="connsiteX23" fmla="*/ 4895790 w 6526732"/>
              <a:gd name="connsiteY23" fmla="*/ 5241397 h 5257806"/>
              <a:gd name="connsiteX24" fmla="*/ 4956236 w 6526732"/>
              <a:gd name="connsiteY24" fmla="*/ 5248575 h 5257806"/>
              <a:gd name="connsiteX25" fmla="*/ 4895790 w 6526732"/>
              <a:gd name="connsiteY25" fmla="*/ 5241397 h 5257806"/>
              <a:gd name="connsiteX26" fmla="*/ 2876523 w 6526732"/>
              <a:gd name="connsiteY26" fmla="*/ 5238042 h 5257806"/>
              <a:gd name="connsiteX27" fmla="*/ 2877649 w 6526732"/>
              <a:gd name="connsiteY27" fmla="*/ 5241397 h 5257806"/>
              <a:gd name="connsiteX28" fmla="*/ 2900851 w 6526732"/>
              <a:gd name="connsiteY28" fmla="*/ 5239223 h 5257806"/>
              <a:gd name="connsiteX29" fmla="*/ 2878079 w 6526732"/>
              <a:gd name="connsiteY29" fmla="*/ 5238191 h 5257806"/>
              <a:gd name="connsiteX30" fmla="*/ 732235 w 6526732"/>
              <a:gd name="connsiteY30" fmla="*/ 5237424 h 5257806"/>
              <a:gd name="connsiteX31" fmla="*/ 702326 w 6526732"/>
              <a:gd name="connsiteY31" fmla="*/ 5239347 h 5257806"/>
              <a:gd name="connsiteX32" fmla="*/ 823218 w 6526732"/>
              <a:gd name="connsiteY32" fmla="*/ 5249601 h 5257806"/>
              <a:gd name="connsiteX33" fmla="*/ 752698 w 6526732"/>
              <a:gd name="connsiteY33" fmla="*/ 5239347 h 5257806"/>
              <a:gd name="connsiteX34" fmla="*/ 732235 w 6526732"/>
              <a:gd name="connsiteY34" fmla="*/ 5237424 h 5257806"/>
              <a:gd name="connsiteX35" fmla="*/ 5565047 w 6526732"/>
              <a:gd name="connsiteY35" fmla="*/ 5236303 h 5257806"/>
              <a:gd name="connsiteX36" fmla="*/ 5528585 w 6526732"/>
              <a:gd name="connsiteY36" fmla="*/ 5236525 h 5257806"/>
              <a:gd name="connsiteX37" fmla="*/ 5520401 w 6526732"/>
              <a:gd name="connsiteY37" fmla="*/ 5244474 h 5257806"/>
              <a:gd name="connsiteX38" fmla="*/ 5699969 w 6526732"/>
              <a:gd name="connsiteY38" fmla="*/ 5244474 h 5257806"/>
              <a:gd name="connsiteX39" fmla="*/ 5704477 w 6526732"/>
              <a:gd name="connsiteY39" fmla="*/ 5243378 h 5257806"/>
              <a:gd name="connsiteX40" fmla="*/ 5698477 w 6526732"/>
              <a:gd name="connsiteY40" fmla="*/ 5243448 h 5257806"/>
              <a:gd name="connsiteX41" fmla="*/ 5607807 w 6526732"/>
              <a:gd name="connsiteY41" fmla="*/ 5241397 h 5257806"/>
              <a:gd name="connsiteX42" fmla="*/ 5570027 w 6526732"/>
              <a:gd name="connsiteY42" fmla="*/ 5239347 h 5257806"/>
              <a:gd name="connsiteX43" fmla="*/ 2379711 w 6526732"/>
              <a:gd name="connsiteY43" fmla="*/ 5234218 h 5257806"/>
              <a:gd name="connsiteX44" fmla="*/ 2364599 w 6526732"/>
              <a:gd name="connsiteY44" fmla="*/ 5239347 h 5257806"/>
              <a:gd name="connsiteX45" fmla="*/ 2353026 w 6526732"/>
              <a:gd name="connsiteY45" fmla="*/ 5239430 h 5257806"/>
              <a:gd name="connsiteX46" fmla="*/ 2383688 w 6526732"/>
              <a:gd name="connsiteY46" fmla="*/ 5240885 h 5257806"/>
              <a:gd name="connsiteX47" fmla="*/ 2414227 w 6526732"/>
              <a:gd name="connsiteY47" fmla="*/ 5242421 h 5257806"/>
              <a:gd name="connsiteX48" fmla="*/ 2406081 w 6526732"/>
              <a:gd name="connsiteY48" fmla="*/ 5238288 h 5257806"/>
              <a:gd name="connsiteX49" fmla="*/ 2404750 w 6526732"/>
              <a:gd name="connsiteY49" fmla="*/ 5235264 h 5257806"/>
              <a:gd name="connsiteX50" fmla="*/ 2966545 w 6526732"/>
              <a:gd name="connsiteY50" fmla="*/ 5232167 h 5257806"/>
              <a:gd name="connsiteX51" fmla="*/ 2922240 w 6526732"/>
              <a:gd name="connsiteY51" fmla="*/ 5237218 h 5257806"/>
              <a:gd name="connsiteX52" fmla="*/ 2952892 w 6526732"/>
              <a:gd name="connsiteY52" fmla="*/ 5234346 h 5257806"/>
              <a:gd name="connsiteX53" fmla="*/ 2982258 w 6526732"/>
              <a:gd name="connsiteY53" fmla="*/ 5234300 h 5257806"/>
              <a:gd name="connsiteX54" fmla="*/ 3999169 w 6526732"/>
              <a:gd name="connsiteY54" fmla="*/ 5231142 h 5257806"/>
              <a:gd name="connsiteX55" fmla="*/ 3995745 w 6526732"/>
              <a:gd name="connsiteY55" fmla="*/ 5234267 h 5257806"/>
              <a:gd name="connsiteX56" fmla="*/ 4019108 w 6526732"/>
              <a:gd name="connsiteY56" fmla="*/ 5236722 h 5257806"/>
              <a:gd name="connsiteX57" fmla="*/ 4016960 w 6526732"/>
              <a:gd name="connsiteY57" fmla="*/ 5234395 h 5257806"/>
              <a:gd name="connsiteX58" fmla="*/ 4025934 w 6526732"/>
              <a:gd name="connsiteY58" fmla="*/ 5232340 h 5257806"/>
              <a:gd name="connsiteX59" fmla="*/ 3839189 w 6526732"/>
              <a:gd name="connsiteY59" fmla="*/ 5228261 h 5257806"/>
              <a:gd name="connsiteX60" fmla="*/ 3815471 w 6526732"/>
              <a:gd name="connsiteY60" fmla="*/ 5228402 h 5257806"/>
              <a:gd name="connsiteX61" fmla="*/ 3756841 w 6526732"/>
              <a:gd name="connsiteY61" fmla="*/ 5230040 h 5257806"/>
              <a:gd name="connsiteX62" fmla="*/ 3761791 w 6526732"/>
              <a:gd name="connsiteY62" fmla="*/ 5234474 h 5257806"/>
              <a:gd name="connsiteX63" fmla="*/ 3797682 w 6526732"/>
              <a:gd name="connsiteY63" fmla="*/ 5238320 h 5257806"/>
              <a:gd name="connsiteX64" fmla="*/ 3845534 w 6526732"/>
              <a:gd name="connsiteY64" fmla="*/ 5233193 h 5257806"/>
              <a:gd name="connsiteX65" fmla="*/ 3893587 w 6526732"/>
              <a:gd name="connsiteY65" fmla="*/ 5227937 h 5257806"/>
              <a:gd name="connsiteX66" fmla="*/ 3890065 w 6526732"/>
              <a:gd name="connsiteY66" fmla="*/ 5227959 h 5257806"/>
              <a:gd name="connsiteX67" fmla="*/ 3889925 w 6526732"/>
              <a:gd name="connsiteY67" fmla="*/ 5229732 h 5257806"/>
              <a:gd name="connsiteX68" fmla="*/ 3936203 w 6526732"/>
              <a:gd name="connsiteY68" fmla="*/ 5233193 h 5257806"/>
              <a:gd name="connsiteX69" fmla="*/ 3924738 w 6526732"/>
              <a:gd name="connsiteY69" fmla="*/ 5228291 h 5257806"/>
              <a:gd name="connsiteX70" fmla="*/ 5773255 w 6526732"/>
              <a:gd name="connsiteY70" fmla="*/ 5219944 h 5257806"/>
              <a:gd name="connsiteX71" fmla="*/ 5735505 w 6526732"/>
              <a:gd name="connsiteY71" fmla="*/ 5221992 h 5257806"/>
              <a:gd name="connsiteX72" fmla="*/ 5595959 w 6526732"/>
              <a:gd name="connsiteY72" fmla="*/ 5227040 h 5257806"/>
              <a:gd name="connsiteX73" fmla="*/ 5538163 w 6526732"/>
              <a:gd name="connsiteY73" fmla="*/ 5225479 h 5257806"/>
              <a:gd name="connsiteX74" fmla="*/ 5532249 w 6526732"/>
              <a:gd name="connsiteY74" fmla="*/ 5226015 h 5257806"/>
              <a:gd name="connsiteX75" fmla="*/ 5471803 w 6526732"/>
              <a:gd name="connsiteY75" fmla="*/ 5222938 h 5257806"/>
              <a:gd name="connsiteX76" fmla="*/ 5356685 w 6526732"/>
              <a:gd name="connsiteY76" fmla="*/ 5223954 h 5257806"/>
              <a:gd name="connsiteX77" fmla="*/ 5356691 w 6526732"/>
              <a:gd name="connsiteY77" fmla="*/ 5223962 h 5257806"/>
              <a:gd name="connsiteX78" fmla="*/ 5356252 w 6526732"/>
              <a:gd name="connsiteY78" fmla="*/ 5223958 h 5257806"/>
              <a:gd name="connsiteX79" fmla="*/ 5282907 w 6526732"/>
              <a:gd name="connsiteY79" fmla="*/ 5224605 h 5257806"/>
              <a:gd name="connsiteX80" fmla="*/ 5247245 w 6526732"/>
              <a:gd name="connsiteY80" fmla="*/ 5224812 h 5257806"/>
              <a:gd name="connsiteX81" fmla="*/ 5201484 w 6526732"/>
              <a:gd name="connsiteY81" fmla="*/ 5224091 h 5257806"/>
              <a:gd name="connsiteX82" fmla="*/ 5185518 w 6526732"/>
              <a:gd name="connsiteY82" fmla="*/ 5224891 h 5257806"/>
              <a:gd name="connsiteX83" fmla="*/ 5131791 w 6526732"/>
              <a:gd name="connsiteY83" fmla="*/ 5223962 h 5257806"/>
              <a:gd name="connsiteX84" fmla="*/ 5116680 w 6526732"/>
              <a:gd name="connsiteY84" fmla="*/ 5231142 h 5257806"/>
              <a:gd name="connsiteX85" fmla="*/ 4976899 w 6526732"/>
              <a:gd name="connsiteY85" fmla="*/ 5229219 h 5257806"/>
              <a:gd name="connsiteX86" fmla="*/ 4966271 w 6526732"/>
              <a:gd name="connsiteY86" fmla="*/ 5229635 h 5257806"/>
              <a:gd name="connsiteX87" fmla="*/ 5011645 w 6526732"/>
              <a:gd name="connsiteY87" fmla="*/ 5230629 h 5257806"/>
              <a:gd name="connsiteX88" fmla="*/ 5092241 w 6526732"/>
              <a:gd name="connsiteY88" fmla="*/ 5239347 h 5257806"/>
              <a:gd name="connsiteX89" fmla="*/ 5142612 w 6526732"/>
              <a:gd name="connsiteY89" fmla="*/ 5227040 h 5257806"/>
              <a:gd name="connsiteX90" fmla="*/ 5185518 w 6526732"/>
              <a:gd name="connsiteY90" fmla="*/ 5224891 h 5257806"/>
              <a:gd name="connsiteX91" fmla="*/ 5197668 w 6526732"/>
              <a:gd name="connsiteY91" fmla="*/ 5225101 h 5257806"/>
              <a:gd name="connsiteX92" fmla="*/ 5247245 w 6526732"/>
              <a:gd name="connsiteY92" fmla="*/ 5224812 h 5257806"/>
              <a:gd name="connsiteX93" fmla="*/ 5258468 w 6526732"/>
              <a:gd name="connsiteY93" fmla="*/ 5224989 h 5257806"/>
              <a:gd name="connsiteX94" fmla="*/ 5160241 w 6526732"/>
              <a:gd name="connsiteY94" fmla="*/ 5232167 h 5257806"/>
              <a:gd name="connsiteX95" fmla="*/ 5258468 w 6526732"/>
              <a:gd name="connsiteY95" fmla="*/ 5230116 h 5257806"/>
              <a:gd name="connsiteX96" fmla="*/ 5404547 w 6526732"/>
              <a:gd name="connsiteY96" fmla="*/ 5230116 h 5257806"/>
              <a:gd name="connsiteX97" fmla="*/ 5407063 w 6526732"/>
              <a:gd name="connsiteY97" fmla="*/ 5235243 h 5257806"/>
              <a:gd name="connsiteX98" fmla="*/ 5502770 w 6526732"/>
              <a:gd name="connsiteY98" fmla="*/ 5230116 h 5257806"/>
              <a:gd name="connsiteX99" fmla="*/ 5555662 w 6526732"/>
              <a:gd name="connsiteY99" fmla="*/ 5233193 h 5257806"/>
              <a:gd name="connsiteX100" fmla="*/ 5679071 w 6526732"/>
              <a:gd name="connsiteY100" fmla="*/ 5233193 h 5257806"/>
              <a:gd name="connsiteX101" fmla="*/ 5731963 w 6526732"/>
              <a:gd name="connsiteY101" fmla="*/ 5235243 h 5257806"/>
              <a:gd name="connsiteX102" fmla="*/ 5736491 w 6526732"/>
              <a:gd name="connsiteY102" fmla="*/ 5236479 h 5257806"/>
              <a:gd name="connsiteX103" fmla="*/ 5765849 w 6526732"/>
              <a:gd name="connsiteY103" fmla="*/ 5236653 h 5257806"/>
              <a:gd name="connsiteX104" fmla="*/ 5790159 w 6526732"/>
              <a:gd name="connsiteY104" fmla="*/ 5236551 h 5257806"/>
              <a:gd name="connsiteX105" fmla="*/ 5802797 w 6526732"/>
              <a:gd name="connsiteY105" fmla="*/ 5234987 h 5257806"/>
              <a:gd name="connsiteX106" fmla="*/ 5752112 w 6526732"/>
              <a:gd name="connsiteY106" fmla="*/ 5232167 h 5257806"/>
              <a:gd name="connsiteX107" fmla="*/ 5943525 w 6526732"/>
              <a:gd name="connsiteY107" fmla="*/ 5230116 h 5257806"/>
              <a:gd name="connsiteX108" fmla="*/ 5870485 w 6526732"/>
              <a:gd name="connsiteY108" fmla="*/ 5242423 h 5257806"/>
              <a:gd name="connsiteX109" fmla="*/ 5885597 w 6526732"/>
              <a:gd name="connsiteY109" fmla="*/ 5237296 h 5257806"/>
              <a:gd name="connsiteX110" fmla="*/ 5978785 w 6526732"/>
              <a:gd name="connsiteY110" fmla="*/ 5237296 h 5257806"/>
              <a:gd name="connsiteX111" fmla="*/ 5978785 w 6526732"/>
              <a:gd name="connsiteY111" fmla="*/ 5223399 h 5257806"/>
              <a:gd name="connsiteX112" fmla="*/ 5962928 w 6526732"/>
              <a:gd name="connsiteY112" fmla="*/ 5223964 h 5257806"/>
              <a:gd name="connsiteX113" fmla="*/ 5779072 w 6526732"/>
              <a:gd name="connsiteY113" fmla="*/ 5220887 h 5257806"/>
              <a:gd name="connsiteX114" fmla="*/ 3151661 w 6526732"/>
              <a:gd name="connsiteY114" fmla="*/ 5219091 h 5257806"/>
              <a:gd name="connsiteX115" fmla="*/ 3105067 w 6526732"/>
              <a:gd name="connsiteY115" fmla="*/ 5223962 h 5257806"/>
              <a:gd name="connsiteX116" fmla="*/ 3162995 w 6526732"/>
              <a:gd name="connsiteY116" fmla="*/ 5223323 h 5257806"/>
              <a:gd name="connsiteX117" fmla="*/ 3164916 w 6526732"/>
              <a:gd name="connsiteY117" fmla="*/ 5223268 h 5257806"/>
              <a:gd name="connsiteX118" fmla="*/ 3168509 w 6526732"/>
              <a:gd name="connsiteY118" fmla="*/ 5221191 h 5257806"/>
              <a:gd name="connsiteX119" fmla="*/ 3163079 w 6526732"/>
              <a:gd name="connsiteY119" fmla="*/ 5219354 h 5257806"/>
              <a:gd name="connsiteX120" fmla="*/ 5705021 w 6526732"/>
              <a:gd name="connsiteY120" fmla="*/ 5213269 h 5257806"/>
              <a:gd name="connsiteX121" fmla="*/ 5674035 w 6526732"/>
              <a:gd name="connsiteY121" fmla="*/ 5214733 h 5257806"/>
              <a:gd name="connsiteX122" fmla="*/ 5714961 w 6526732"/>
              <a:gd name="connsiteY122" fmla="*/ 5218451 h 5257806"/>
              <a:gd name="connsiteX123" fmla="*/ 5736408 w 6526732"/>
              <a:gd name="connsiteY123" fmla="*/ 5218956 h 5257806"/>
              <a:gd name="connsiteX124" fmla="*/ 5740127 w 6526732"/>
              <a:gd name="connsiteY124" fmla="*/ 5218976 h 5257806"/>
              <a:gd name="connsiteX125" fmla="*/ 5752981 w 6526732"/>
              <a:gd name="connsiteY125" fmla="*/ 5219188 h 5257806"/>
              <a:gd name="connsiteX126" fmla="*/ 5751065 w 6526732"/>
              <a:gd name="connsiteY126" fmla="*/ 5219302 h 5257806"/>
              <a:gd name="connsiteX127" fmla="*/ 5772400 w 6526732"/>
              <a:gd name="connsiteY127" fmla="*/ 5219804 h 5257806"/>
              <a:gd name="connsiteX128" fmla="*/ 5740347 w 6526732"/>
              <a:gd name="connsiteY128" fmla="*/ 5214605 h 5257806"/>
              <a:gd name="connsiteX129" fmla="*/ 425280 w 6526732"/>
              <a:gd name="connsiteY129" fmla="*/ 5062958 h 5257806"/>
              <a:gd name="connsiteX130" fmla="*/ 435354 w 6526732"/>
              <a:gd name="connsiteY130" fmla="*/ 5086544 h 5257806"/>
              <a:gd name="connsiteX131" fmla="*/ 440392 w 6526732"/>
              <a:gd name="connsiteY131" fmla="*/ 5086544 h 5257806"/>
              <a:gd name="connsiteX132" fmla="*/ 440392 w 6526732"/>
              <a:gd name="connsiteY132" fmla="*/ 5073273 h 5257806"/>
              <a:gd name="connsiteX133" fmla="*/ 432208 w 6526732"/>
              <a:gd name="connsiteY133" fmla="*/ 5070136 h 5257806"/>
              <a:gd name="connsiteX134" fmla="*/ 425280 w 6526732"/>
              <a:gd name="connsiteY134" fmla="*/ 5062958 h 5257806"/>
              <a:gd name="connsiteX135" fmla="*/ 437875 w 6526732"/>
              <a:gd name="connsiteY135" fmla="*/ 5041421 h 5257806"/>
              <a:gd name="connsiteX136" fmla="*/ 440392 w 6526732"/>
              <a:gd name="connsiteY136" fmla="*/ 5047260 h 5257806"/>
              <a:gd name="connsiteX137" fmla="*/ 440392 w 6526732"/>
              <a:gd name="connsiteY137" fmla="*/ 5041791 h 5257806"/>
              <a:gd name="connsiteX138" fmla="*/ 440392 w 6526732"/>
              <a:gd name="connsiteY138" fmla="*/ 4883744 h 5257806"/>
              <a:gd name="connsiteX139" fmla="*/ 427486 w 6526732"/>
              <a:gd name="connsiteY139" fmla="*/ 4885031 h 5257806"/>
              <a:gd name="connsiteX140" fmla="*/ 417726 w 6526732"/>
              <a:gd name="connsiteY140" fmla="*/ 4895798 h 5257806"/>
              <a:gd name="connsiteX141" fmla="*/ 435354 w 6526732"/>
              <a:gd name="connsiteY141" fmla="*/ 4893747 h 5257806"/>
              <a:gd name="connsiteX142" fmla="*/ 440392 w 6526732"/>
              <a:gd name="connsiteY142" fmla="*/ 4888985 h 5257806"/>
              <a:gd name="connsiteX143" fmla="*/ 6107399 w 6526732"/>
              <a:gd name="connsiteY143" fmla="*/ 4873245 h 5257806"/>
              <a:gd name="connsiteX144" fmla="*/ 6109323 w 6526732"/>
              <a:gd name="connsiteY144" fmla="*/ 4876700 h 5257806"/>
              <a:gd name="connsiteX145" fmla="*/ 6109007 w 6526732"/>
              <a:gd name="connsiteY145" fmla="*/ 4891697 h 5257806"/>
              <a:gd name="connsiteX146" fmla="*/ 6120184 w 6526732"/>
              <a:gd name="connsiteY146" fmla="*/ 4882787 h 5257806"/>
              <a:gd name="connsiteX147" fmla="*/ 6118335 w 6526732"/>
              <a:gd name="connsiteY147" fmla="*/ 4875141 h 5257806"/>
              <a:gd name="connsiteX148" fmla="*/ 6117307 w 6526732"/>
              <a:gd name="connsiteY148" fmla="*/ 4876315 h 5257806"/>
              <a:gd name="connsiteX149" fmla="*/ 6088974 w 6526732"/>
              <a:gd name="connsiteY149" fmla="*/ 4853240 h 5257806"/>
              <a:gd name="connsiteX150" fmla="*/ 6086341 w 6526732"/>
              <a:gd name="connsiteY150" fmla="*/ 4853892 h 5257806"/>
              <a:gd name="connsiteX151" fmla="*/ 6086341 w 6526732"/>
              <a:gd name="connsiteY151" fmla="*/ 4961888 h 5257806"/>
              <a:gd name="connsiteX152" fmla="*/ 6101452 w 6526732"/>
              <a:gd name="connsiteY152" fmla="*/ 4966560 h 5257806"/>
              <a:gd name="connsiteX153" fmla="*/ 6101452 w 6526732"/>
              <a:gd name="connsiteY153" fmla="*/ 4917335 h 5257806"/>
              <a:gd name="connsiteX154" fmla="*/ 6126638 w 6526732"/>
              <a:gd name="connsiteY154" fmla="*/ 4932717 h 5257806"/>
              <a:gd name="connsiteX155" fmla="*/ 6144267 w 6526732"/>
              <a:gd name="connsiteY155" fmla="*/ 4915284 h 5257806"/>
              <a:gd name="connsiteX156" fmla="*/ 6114044 w 6526732"/>
              <a:gd name="connsiteY156" fmla="*/ 4918361 h 5257806"/>
              <a:gd name="connsiteX157" fmla="*/ 6096415 w 6526732"/>
              <a:gd name="connsiteY157" fmla="*/ 4904003 h 5257806"/>
              <a:gd name="connsiteX158" fmla="*/ 6098303 w 6526732"/>
              <a:gd name="connsiteY158" fmla="*/ 4884390 h 5257806"/>
              <a:gd name="connsiteX159" fmla="*/ 6102553 w 6526732"/>
              <a:gd name="connsiteY159" fmla="*/ 4871410 h 5257806"/>
              <a:gd name="connsiteX160" fmla="*/ 6095900 w 6526732"/>
              <a:gd name="connsiteY160" fmla="*/ 4861189 h 5257806"/>
              <a:gd name="connsiteX161" fmla="*/ 6088974 w 6526732"/>
              <a:gd name="connsiteY161" fmla="*/ 4853240 h 5257806"/>
              <a:gd name="connsiteX162" fmla="*/ 6126030 w 6526732"/>
              <a:gd name="connsiteY162" fmla="*/ 4756482 h 5257806"/>
              <a:gd name="connsiteX163" fmla="*/ 6126753 w 6526732"/>
              <a:gd name="connsiteY163" fmla="*/ 4758893 h 5257806"/>
              <a:gd name="connsiteX164" fmla="*/ 6127063 w 6526732"/>
              <a:gd name="connsiteY164" fmla="*/ 4762413 h 5257806"/>
              <a:gd name="connsiteX165" fmla="*/ 6131675 w 6526732"/>
              <a:gd name="connsiteY165" fmla="*/ 4760431 h 5257806"/>
              <a:gd name="connsiteX166" fmla="*/ 440392 w 6526732"/>
              <a:gd name="connsiteY166" fmla="*/ 4702709 h 5257806"/>
              <a:gd name="connsiteX167" fmla="*/ 430317 w 6526732"/>
              <a:gd name="connsiteY167" fmla="*/ 4713257 h 5257806"/>
              <a:gd name="connsiteX168" fmla="*/ 437716 w 6526732"/>
              <a:gd name="connsiteY168" fmla="*/ 4724714 h 5257806"/>
              <a:gd name="connsiteX169" fmla="*/ 440392 w 6526732"/>
              <a:gd name="connsiteY169" fmla="*/ 4724590 h 5257806"/>
              <a:gd name="connsiteX170" fmla="*/ 6092043 w 6526732"/>
              <a:gd name="connsiteY170" fmla="*/ 4676419 h 5257806"/>
              <a:gd name="connsiteX171" fmla="*/ 6087084 w 6526732"/>
              <a:gd name="connsiteY171" fmla="*/ 4718386 h 5257806"/>
              <a:gd name="connsiteX172" fmla="*/ 6086341 w 6526732"/>
              <a:gd name="connsiteY172" fmla="*/ 4719175 h 5257806"/>
              <a:gd name="connsiteX173" fmla="*/ 6086341 w 6526732"/>
              <a:gd name="connsiteY173" fmla="*/ 4734836 h 5257806"/>
              <a:gd name="connsiteX174" fmla="*/ 6087912 w 6526732"/>
              <a:gd name="connsiteY174" fmla="*/ 4734569 h 5257806"/>
              <a:gd name="connsiteX175" fmla="*/ 6094641 w 6526732"/>
              <a:gd name="connsiteY175" fmla="*/ 4692747 h 5257806"/>
              <a:gd name="connsiteX176" fmla="*/ 6092043 w 6526732"/>
              <a:gd name="connsiteY176" fmla="*/ 4676419 h 5257806"/>
              <a:gd name="connsiteX177" fmla="*/ 432837 w 6526732"/>
              <a:gd name="connsiteY177" fmla="*/ 4569685 h 5257806"/>
              <a:gd name="connsiteX178" fmla="*/ 425280 w 6526732"/>
              <a:gd name="connsiteY178" fmla="*/ 4588144 h 5257806"/>
              <a:gd name="connsiteX179" fmla="*/ 434096 w 6526732"/>
              <a:gd name="connsiteY179" fmla="*/ 4594298 h 5257806"/>
              <a:gd name="connsiteX180" fmla="*/ 440392 w 6526732"/>
              <a:gd name="connsiteY180" fmla="*/ 4589903 h 5257806"/>
              <a:gd name="connsiteX181" fmla="*/ 440392 w 6526732"/>
              <a:gd name="connsiteY181" fmla="*/ 4575531 h 5257806"/>
              <a:gd name="connsiteX182" fmla="*/ 6136712 w 6526732"/>
              <a:gd name="connsiteY182" fmla="*/ 4552253 h 5257806"/>
              <a:gd name="connsiteX183" fmla="*/ 6119081 w 6526732"/>
              <a:gd name="connsiteY183" fmla="*/ 4589171 h 5257806"/>
              <a:gd name="connsiteX184" fmla="*/ 6138285 w 6526732"/>
              <a:gd name="connsiteY184" fmla="*/ 4575327 h 5257806"/>
              <a:gd name="connsiteX185" fmla="*/ 6136712 w 6526732"/>
              <a:gd name="connsiteY185" fmla="*/ 4552253 h 5257806"/>
              <a:gd name="connsiteX186" fmla="*/ 6093895 w 6526732"/>
              <a:gd name="connsiteY186" fmla="*/ 4508155 h 5257806"/>
              <a:gd name="connsiteX187" fmla="*/ 6086341 w 6526732"/>
              <a:gd name="connsiteY187" fmla="*/ 4522922 h 5257806"/>
              <a:gd name="connsiteX188" fmla="*/ 6086341 w 6526732"/>
              <a:gd name="connsiteY188" fmla="*/ 4623817 h 5257806"/>
              <a:gd name="connsiteX189" fmla="*/ 6090233 w 6526732"/>
              <a:gd name="connsiteY189" fmla="*/ 4634421 h 5257806"/>
              <a:gd name="connsiteX190" fmla="*/ 6091617 w 6526732"/>
              <a:gd name="connsiteY190" fmla="*/ 4637165 h 5257806"/>
              <a:gd name="connsiteX191" fmla="*/ 6091378 w 6526732"/>
              <a:gd name="connsiteY191" fmla="*/ 4633268 h 5257806"/>
              <a:gd name="connsiteX192" fmla="*/ 6099249 w 6526732"/>
              <a:gd name="connsiteY192" fmla="*/ 4649932 h 5257806"/>
              <a:gd name="connsiteX193" fmla="*/ 6099381 w 6526732"/>
              <a:gd name="connsiteY193" fmla="*/ 4652564 h 5257806"/>
              <a:gd name="connsiteX194" fmla="*/ 6107233 w 6526732"/>
              <a:gd name="connsiteY194" fmla="*/ 4668135 h 5257806"/>
              <a:gd name="connsiteX195" fmla="*/ 6107233 w 6526732"/>
              <a:gd name="connsiteY195" fmla="*/ 4693773 h 5257806"/>
              <a:gd name="connsiteX196" fmla="*/ 6109502 w 6526732"/>
              <a:gd name="connsiteY196" fmla="*/ 4701341 h 5257806"/>
              <a:gd name="connsiteX197" fmla="*/ 6110267 w 6526732"/>
              <a:gd name="connsiteY197" fmla="*/ 4640061 h 5257806"/>
              <a:gd name="connsiteX198" fmla="*/ 6111527 w 6526732"/>
              <a:gd name="connsiteY198" fmla="*/ 4527640 h 5257806"/>
              <a:gd name="connsiteX199" fmla="*/ 6093895 w 6526732"/>
              <a:gd name="connsiteY199" fmla="*/ 4508155 h 5257806"/>
              <a:gd name="connsiteX200" fmla="*/ 80234 w 6526732"/>
              <a:gd name="connsiteY200" fmla="*/ 4290746 h 5257806"/>
              <a:gd name="connsiteX201" fmla="*/ 85271 w 6526732"/>
              <a:gd name="connsiteY201" fmla="*/ 4366634 h 5257806"/>
              <a:gd name="connsiteX202" fmla="*/ 79920 w 6526732"/>
              <a:gd name="connsiteY202" fmla="*/ 4332536 h 5257806"/>
              <a:gd name="connsiteX203" fmla="*/ 80234 w 6526732"/>
              <a:gd name="connsiteY203" fmla="*/ 4290746 h 5257806"/>
              <a:gd name="connsiteX204" fmla="*/ 6116564 w 6526732"/>
              <a:gd name="connsiteY204" fmla="*/ 4263058 h 5257806"/>
              <a:gd name="connsiteX205" fmla="*/ 6098933 w 6526732"/>
              <a:gd name="connsiteY205" fmla="*/ 4281518 h 5257806"/>
              <a:gd name="connsiteX206" fmla="*/ 6109007 w 6526732"/>
              <a:gd name="connsiteY206" fmla="*/ 4337919 h 5257806"/>
              <a:gd name="connsiteX207" fmla="*/ 6096415 w 6526732"/>
              <a:gd name="connsiteY207" fmla="*/ 4356380 h 5257806"/>
              <a:gd name="connsiteX208" fmla="*/ 6101452 w 6526732"/>
              <a:gd name="connsiteY208" fmla="*/ 4476365 h 5257806"/>
              <a:gd name="connsiteX209" fmla="*/ 6114044 w 6526732"/>
              <a:gd name="connsiteY209" fmla="*/ 4488670 h 5257806"/>
              <a:gd name="connsiteX210" fmla="*/ 6109007 w 6526732"/>
              <a:gd name="connsiteY210" fmla="*/ 4463032 h 5257806"/>
              <a:gd name="connsiteX211" fmla="*/ 6134193 w 6526732"/>
              <a:gd name="connsiteY211" fmla="*/ 4426113 h 5257806"/>
              <a:gd name="connsiteX212" fmla="*/ 6129155 w 6526732"/>
              <a:gd name="connsiteY212" fmla="*/ 4394324 h 5257806"/>
              <a:gd name="connsiteX213" fmla="*/ 6141750 w 6526732"/>
              <a:gd name="connsiteY213" fmla="*/ 4344073 h 5257806"/>
              <a:gd name="connsiteX214" fmla="*/ 6136712 w 6526732"/>
              <a:gd name="connsiteY214" fmla="*/ 4324588 h 5257806"/>
              <a:gd name="connsiteX215" fmla="*/ 6116564 w 6526732"/>
              <a:gd name="connsiteY215" fmla="*/ 4263058 h 5257806"/>
              <a:gd name="connsiteX216" fmla="*/ 77714 w 6526732"/>
              <a:gd name="connsiteY216" fmla="*/ 3750301 h 5257806"/>
              <a:gd name="connsiteX217" fmla="*/ 77714 w 6526732"/>
              <a:gd name="connsiteY217" fmla="*/ 3794397 h 5257806"/>
              <a:gd name="connsiteX218" fmla="*/ 148234 w 6526732"/>
              <a:gd name="connsiteY218" fmla="*/ 3675439 h 5257806"/>
              <a:gd name="connsiteX219" fmla="*/ 128086 w 6526732"/>
              <a:gd name="connsiteY219" fmla="*/ 3731842 h 5257806"/>
              <a:gd name="connsiteX220" fmla="*/ 148234 w 6526732"/>
              <a:gd name="connsiteY220" fmla="*/ 3675439 h 5257806"/>
              <a:gd name="connsiteX221" fmla="*/ 6106489 w 6526732"/>
              <a:gd name="connsiteY221" fmla="*/ 3502126 h 5257806"/>
              <a:gd name="connsiteX222" fmla="*/ 6086341 w 6526732"/>
              <a:gd name="connsiteY222" fmla="*/ 3546224 h 5257806"/>
              <a:gd name="connsiteX223" fmla="*/ 6098933 w 6526732"/>
              <a:gd name="connsiteY223" fmla="*/ 3578016 h 5257806"/>
              <a:gd name="connsiteX224" fmla="*/ 6093895 w 6526732"/>
              <a:gd name="connsiteY224" fmla="*/ 3584168 h 5257806"/>
              <a:gd name="connsiteX225" fmla="*/ 6098933 w 6526732"/>
              <a:gd name="connsiteY225" fmla="*/ 3590321 h 5257806"/>
              <a:gd name="connsiteX226" fmla="*/ 6121601 w 6526732"/>
              <a:gd name="connsiteY226" fmla="*/ 3647751 h 5257806"/>
              <a:gd name="connsiteX227" fmla="*/ 6111527 w 6526732"/>
              <a:gd name="connsiteY227" fmla="*/ 3553402 h 5257806"/>
              <a:gd name="connsiteX228" fmla="*/ 6106489 w 6526732"/>
              <a:gd name="connsiteY228" fmla="*/ 3502126 h 5257806"/>
              <a:gd name="connsiteX229" fmla="*/ 173420 w 6526732"/>
              <a:gd name="connsiteY229" fmla="*/ 3468284 h 5257806"/>
              <a:gd name="connsiteX230" fmla="*/ 155792 w 6526732"/>
              <a:gd name="connsiteY230" fmla="*/ 3512382 h 5257806"/>
              <a:gd name="connsiteX231" fmla="*/ 173420 w 6526732"/>
              <a:gd name="connsiteY231" fmla="*/ 3468284 h 5257806"/>
              <a:gd name="connsiteX232" fmla="*/ 6102396 w 6526732"/>
              <a:gd name="connsiteY232" fmla="*/ 3461491 h 5257806"/>
              <a:gd name="connsiteX233" fmla="*/ 6086341 w 6526732"/>
              <a:gd name="connsiteY233" fmla="*/ 3482275 h 5257806"/>
              <a:gd name="connsiteX234" fmla="*/ 6086341 w 6526732"/>
              <a:gd name="connsiteY234" fmla="*/ 3487037 h 5257806"/>
              <a:gd name="connsiteX235" fmla="*/ 6098933 w 6526732"/>
              <a:gd name="connsiteY235" fmla="*/ 3482642 h 5257806"/>
              <a:gd name="connsiteX236" fmla="*/ 6113657 w 6526732"/>
              <a:gd name="connsiteY236" fmla="*/ 3477503 h 5257806"/>
              <a:gd name="connsiteX237" fmla="*/ 6117951 w 6526732"/>
              <a:gd name="connsiteY237" fmla="*/ 3483606 h 5257806"/>
              <a:gd name="connsiteX238" fmla="*/ 6118137 w 6526732"/>
              <a:gd name="connsiteY238" fmla="*/ 3484564 h 5257806"/>
              <a:gd name="connsiteX239" fmla="*/ 6121601 w 6526732"/>
              <a:gd name="connsiteY239" fmla="*/ 3488794 h 5257806"/>
              <a:gd name="connsiteX240" fmla="*/ 6117951 w 6526732"/>
              <a:gd name="connsiteY240" fmla="*/ 3483606 h 5257806"/>
              <a:gd name="connsiteX241" fmla="*/ 6116564 w 6526732"/>
              <a:gd name="connsiteY241" fmla="*/ 3476489 h 5257806"/>
              <a:gd name="connsiteX242" fmla="*/ 6113657 w 6526732"/>
              <a:gd name="connsiteY242" fmla="*/ 3477503 h 5257806"/>
              <a:gd name="connsiteX243" fmla="*/ 138160 w 6526732"/>
              <a:gd name="connsiteY243" fmla="*/ 3454954 h 5257806"/>
              <a:gd name="connsiteX244" fmla="*/ 130606 w 6526732"/>
              <a:gd name="connsiteY244" fmla="*/ 3530841 h 5257806"/>
              <a:gd name="connsiteX245" fmla="*/ 118011 w 6526732"/>
              <a:gd name="connsiteY245" fmla="*/ 3499050 h 5257806"/>
              <a:gd name="connsiteX246" fmla="*/ 138160 w 6526732"/>
              <a:gd name="connsiteY246" fmla="*/ 3454954 h 5257806"/>
              <a:gd name="connsiteX247" fmla="*/ 163346 w 6526732"/>
              <a:gd name="connsiteY247" fmla="*/ 3405729 h 5257806"/>
              <a:gd name="connsiteX248" fmla="*/ 173420 w 6526732"/>
              <a:gd name="connsiteY248" fmla="*/ 3431366 h 5257806"/>
              <a:gd name="connsiteX249" fmla="*/ 143197 w 6526732"/>
              <a:gd name="connsiteY249" fmla="*/ 3449825 h 5257806"/>
              <a:gd name="connsiteX250" fmla="*/ 163346 w 6526732"/>
              <a:gd name="connsiteY250" fmla="*/ 3405729 h 5257806"/>
              <a:gd name="connsiteX251" fmla="*/ 97863 w 6526732"/>
              <a:gd name="connsiteY251" fmla="*/ 3354453 h 5257806"/>
              <a:gd name="connsiteX252" fmla="*/ 77714 w 6526732"/>
              <a:gd name="connsiteY252" fmla="*/ 3485720 h 5257806"/>
              <a:gd name="connsiteX253" fmla="*/ 85271 w 6526732"/>
              <a:gd name="connsiteY253" fmla="*/ 3417008 h 5257806"/>
              <a:gd name="connsiteX254" fmla="*/ 97863 w 6526732"/>
              <a:gd name="connsiteY254" fmla="*/ 3354453 h 5257806"/>
              <a:gd name="connsiteX255" fmla="*/ 6422302 w 6526732"/>
              <a:gd name="connsiteY255" fmla="*/ 3340356 h 5257806"/>
              <a:gd name="connsiteX256" fmla="*/ 6425759 w 6526732"/>
              <a:gd name="connsiteY256" fmla="*/ 3343076 h 5257806"/>
              <a:gd name="connsiteX257" fmla="*/ 6433907 w 6526732"/>
              <a:gd name="connsiteY257" fmla="*/ 3401627 h 5257806"/>
              <a:gd name="connsiteX258" fmla="*/ 6426350 w 6526732"/>
              <a:gd name="connsiteY258" fmla="*/ 3420086 h 5257806"/>
              <a:gd name="connsiteX259" fmla="*/ 6416275 w 6526732"/>
              <a:gd name="connsiteY259" fmla="*/ 3344198 h 5257806"/>
              <a:gd name="connsiteX260" fmla="*/ 6422302 w 6526732"/>
              <a:gd name="connsiteY260" fmla="*/ 3340356 h 5257806"/>
              <a:gd name="connsiteX261" fmla="*/ 213718 w 6526732"/>
              <a:gd name="connsiteY261" fmla="*/ 3337019 h 5257806"/>
              <a:gd name="connsiteX262" fmla="*/ 188532 w 6526732"/>
              <a:gd name="connsiteY262" fmla="*/ 3343172 h 5257806"/>
              <a:gd name="connsiteX263" fmla="*/ 206164 w 6526732"/>
              <a:gd name="connsiteY263" fmla="*/ 3368810 h 5257806"/>
              <a:gd name="connsiteX264" fmla="*/ 213718 w 6526732"/>
              <a:gd name="connsiteY264" fmla="*/ 3337019 h 5257806"/>
              <a:gd name="connsiteX265" fmla="*/ 193569 w 6526732"/>
              <a:gd name="connsiteY265" fmla="*/ 3254977 h 5257806"/>
              <a:gd name="connsiteX266" fmla="*/ 189479 w 6526732"/>
              <a:gd name="connsiteY266" fmla="*/ 3275872 h 5257806"/>
              <a:gd name="connsiteX267" fmla="*/ 206164 w 6526732"/>
              <a:gd name="connsiteY267" fmla="*/ 3286769 h 5257806"/>
              <a:gd name="connsiteX268" fmla="*/ 193569 w 6526732"/>
              <a:gd name="connsiteY268" fmla="*/ 3254977 h 5257806"/>
              <a:gd name="connsiteX269" fmla="*/ 173420 w 6526732"/>
              <a:gd name="connsiteY269" fmla="*/ 3198576 h 5257806"/>
              <a:gd name="connsiteX270" fmla="*/ 155792 w 6526732"/>
              <a:gd name="connsiteY270" fmla="*/ 3229340 h 5257806"/>
              <a:gd name="connsiteX271" fmla="*/ 173420 w 6526732"/>
              <a:gd name="connsiteY271" fmla="*/ 3198576 h 5257806"/>
              <a:gd name="connsiteX272" fmla="*/ 168418 w 6526732"/>
              <a:gd name="connsiteY272" fmla="*/ 3144769 h 5257806"/>
              <a:gd name="connsiteX273" fmla="*/ 168926 w 6526732"/>
              <a:gd name="connsiteY273" fmla="*/ 3145847 h 5257806"/>
              <a:gd name="connsiteX274" fmla="*/ 168383 w 6526732"/>
              <a:gd name="connsiteY274" fmla="*/ 3146273 h 5257806"/>
              <a:gd name="connsiteX275" fmla="*/ 191052 w 6526732"/>
              <a:gd name="connsiteY275" fmla="*/ 3142171 h 5257806"/>
              <a:gd name="connsiteX276" fmla="*/ 208681 w 6526732"/>
              <a:gd name="connsiteY276" fmla="*/ 3186269 h 5257806"/>
              <a:gd name="connsiteX277" fmla="*/ 191052 w 6526732"/>
              <a:gd name="connsiteY277" fmla="*/ 3142171 h 5257806"/>
              <a:gd name="connsiteX278" fmla="*/ 6370941 w 6526732"/>
              <a:gd name="connsiteY278" fmla="*/ 3136019 h 5257806"/>
              <a:gd name="connsiteX279" fmla="*/ 6375978 w 6526732"/>
              <a:gd name="connsiteY279" fmla="*/ 3186269 h 5257806"/>
              <a:gd name="connsiteX280" fmla="*/ 6381015 w 6526732"/>
              <a:gd name="connsiteY280" fmla="*/ 3155760 h 5257806"/>
              <a:gd name="connsiteX281" fmla="*/ 6370941 w 6526732"/>
              <a:gd name="connsiteY281" fmla="*/ 3136019 h 5257806"/>
              <a:gd name="connsiteX282" fmla="*/ 166612 w 6526732"/>
              <a:gd name="connsiteY282" fmla="*/ 3129977 h 5257806"/>
              <a:gd name="connsiteX283" fmla="*/ 168699 w 6526732"/>
              <a:gd name="connsiteY283" fmla="*/ 3132813 h 5257806"/>
              <a:gd name="connsiteX284" fmla="*/ 168418 w 6526732"/>
              <a:gd name="connsiteY284" fmla="*/ 3144769 h 5257806"/>
              <a:gd name="connsiteX285" fmla="*/ 163346 w 6526732"/>
              <a:gd name="connsiteY285" fmla="*/ 3133968 h 5257806"/>
              <a:gd name="connsiteX286" fmla="*/ 166612 w 6526732"/>
              <a:gd name="connsiteY286" fmla="*/ 3129977 h 5257806"/>
              <a:gd name="connsiteX287" fmla="*/ 6086341 w 6526732"/>
              <a:gd name="connsiteY287" fmla="*/ 3098986 h 5257806"/>
              <a:gd name="connsiteX288" fmla="*/ 6086341 w 6526732"/>
              <a:gd name="connsiteY288" fmla="*/ 3129865 h 5257806"/>
              <a:gd name="connsiteX289" fmla="*/ 6086341 w 6526732"/>
              <a:gd name="connsiteY289" fmla="*/ 3450852 h 5257806"/>
              <a:gd name="connsiteX290" fmla="*/ 6098933 w 6526732"/>
              <a:gd name="connsiteY290" fmla="*/ 3382141 h 5257806"/>
              <a:gd name="connsiteX291" fmla="*/ 6114044 w 6526732"/>
              <a:gd name="connsiteY291" fmla="*/ 3275489 h 5257806"/>
              <a:gd name="connsiteX292" fmla="*/ 6096415 w 6526732"/>
              <a:gd name="connsiteY292" fmla="*/ 3262157 h 5257806"/>
              <a:gd name="connsiteX293" fmla="*/ 6086341 w 6526732"/>
              <a:gd name="connsiteY293" fmla="*/ 3129865 h 5257806"/>
              <a:gd name="connsiteX294" fmla="*/ 6103969 w 6526732"/>
              <a:gd name="connsiteY294" fmla="*/ 3123712 h 5257806"/>
              <a:gd name="connsiteX295" fmla="*/ 160829 w 6526732"/>
              <a:gd name="connsiteY295" fmla="*/ 3066284 h 5257806"/>
              <a:gd name="connsiteX296" fmla="*/ 143197 w 6526732"/>
              <a:gd name="connsiteY296" fmla="*/ 3097049 h 5257806"/>
              <a:gd name="connsiteX297" fmla="*/ 160829 w 6526732"/>
              <a:gd name="connsiteY297" fmla="*/ 3066284 h 5257806"/>
              <a:gd name="connsiteX298" fmla="*/ 6363386 w 6526732"/>
              <a:gd name="connsiteY298" fmla="*/ 2965783 h 5257806"/>
              <a:gd name="connsiteX299" fmla="*/ 6350792 w 6526732"/>
              <a:gd name="connsiteY299" fmla="*/ 3009881 h 5257806"/>
              <a:gd name="connsiteX300" fmla="*/ 6381015 w 6526732"/>
              <a:gd name="connsiteY300" fmla="*/ 3010906 h 5257806"/>
              <a:gd name="connsiteX301" fmla="*/ 6363386 w 6526732"/>
              <a:gd name="connsiteY301" fmla="*/ 2965783 h 5257806"/>
              <a:gd name="connsiteX302" fmla="*/ 6086341 w 6526732"/>
              <a:gd name="connsiteY302" fmla="*/ 2910045 h 5257806"/>
              <a:gd name="connsiteX303" fmla="*/ 6086341 w 6526732"/>
              <a:gd name="connsiteY303" fmla="*/ 2920955 h 5257806"/>
              <a:gd name="connsiteX304" fmla="*/ 6081302 w 6526732"/>
              <a:gd name="connsiteY304" fmla="*/ 2942068 h 5257806"/>
              <a:gd name="connsiteX305" fmla="*/ 6086341 w 6526732"/>
              <a:gd name="connsiteY305" fmla="*/ 2966774 h 5257806"/>
              <a:gd name="connsiteX306" fmla="*/ 6086341 w 6526732"/>
              <a:gd name="connsiteY306" fmla="*/ 2994961 h 5257806"/>
              <a:gd name="connsiteX307" fmla="*/ 6088858 w 6526732"/>
              <a:gd name="connsiteY307" fmla="*/ 2979116 h 5257806"/>
              <a:gd name="connsiteX308" fmla="*/ 6086341 w 6526732"/>
              <a:gd name="connsiteY308" fmla="*/ 2966774 h 5257806"/>
              <a:gd name="connsiteX309" fmla="*/ 6086341 w 6526732"/>
              <a:gd name="connsiteY309" fmla="*/ 2920955 h 5257806"/>
              <a:gd name="connsiteX310" fmla="*/ 6088858 w 6526732"/>
              <a:gd name="connsiteY310" fmla="*/ 2910405 h 5257806"/>
              <a:gd name="connsiteX311" fmla="*/ 6086341 w 6526732"/>
              <a:gd name="connsiteY311" fmla="*/ 2862443 h 5257806"/>
              <a:gd name="connsiteX312" fmla="*/ 6086341 w 6526732"/>
              <a:gd name="connsiteY312" fmla="*/ 2883433 h 5257806"/>
              <a:gd name="connsiteX313" fmla="*/ 6088858 w 6526732"/>
              <a:gd name="connsiteY313" fmla="*/ 2885793 h 5257806"/>
              <a:gd name="connsiteX314" fmla="*/ 6086341 w 6526732"/>
              <a:gd name="connsiteY314" fmla="*/ 2829343 h 5257806"/>
              <a:gd name="connsiteX315" fmla="*/ 6086341 w 6526732"/>
              <a:gd name="connsiteY315" fmla="*/ 2856158 h 5257806"/>
              <a:gd name="connsiteX316" fmla="*/ 6088858 w 6526732"/>
              <a:gd name="connsiteY316" fmla="*/ 2829390 h 5257806"/>
              <a:gd name="connsiteX317" fmla="*/ 434134 w 6526732"/>
              <a:gd name="connsiteY317" fmla="*/ 2656303 h 5257806"/>
              <a:gd name="connsiteX318" fmla="*/ 430317 w 6526732"/>
              <a:gd name="connsiteY318" fmla="*/ 2661207 h 5257806"/>
              <a:gd name="connsiteX319" fmla="*/ 440392 w 6526732"/>
              <a:gd name="connsiteY319" fmla="*/ 2667701 h 5257806"/>
              <a:gd name="connsiteX320" fmla="*/ 440392 w 6526732"/>
              <a:gd name="connsiteY320" fmla="*/ 2657633 h 5257806"/>
              <a:gd name="connsiteX321" fmla="*/ 438189 w 6526732"/>
              <a:gd name="connsiteY321" fmla="*/ 2656591 h 5257806"/>
              <a:gd name="connsiteX322" fmla="*/ 434134 w 6526732"/>
              <a:gd name="connsiteY322" fmla="*/ 2656303 h 5257806"/>
              <a:gd name="connsiteX323" fmla="*/ 170903 w 6526732"/>
              <a:gd name="connsiteY323" fmla="*/ 2619160 h 5257806"/>
              <a:gd name="connsiteX324" fmla="*/ 163978 w 6526732"/>
              <a:gd name="connsiteY324" fmla="*/ 2637747 h 5257806"/>
              <a:gd name="connsiteX325" fmla="*/ 175941 w 6526732"/>
              <a:gd name="connsiteY325" fmla="*/ 2650951 h 5257806"/>
              <a:gd name="connsiteX326" fmla="*/ 170903 w 6526732"/>
              <a:gd name="connsiteY326" fmla="*/ 2619160 h 5257806"/>
              <a:gd name="connsiteX327" fmla="*/ 6350792 w 6526732"/>
              <a:gd name="connsiteY327" fmla="*/ 2606854 h 5257806"/>
              <a:gd name="connsiteX328" fmla="*/ 6355829 w 6526732"/>
              <a:gd name="connsiteY328" fmla="*/ 2638646 h 5257806"/>
              <a:gd name="connsiteX329" fmla="*/ 6362754 w 6526732"/>
              <a:gd name="connsiteY329" fmla="*/ 2620059 h 5257806"/>
              <a:gd name="connsiteX330" fmla="*/ 6350792 w 6526732"/>
              <a:gd name="connsiteY330" fmla="*/ 2606854 h 5257806"/>
              <a:gd name="connsiteX331" fmla="*/ 6086341 w 6526732"/>
              <a:gd name="connsiteY331" fmla="*/ 2590105 h 5257806"/>
              <a:gd name="connsiteX332" fmla="*/ 6086341 w 6526732"/>
              <a:gd name="connsiteY332" fmla="*/ 2600172 h 5257806"/>
              <a:gd name="connsiteX333" fmla="*/ 6088543 w 6526732"/>
              <a:gd name="connsiteY333" fmla="*/ 2601215 h 5257806"/>
              <a:gd name="connsiteX334" fmla="*/ 6096415 w 6526732"/>
              <a:gd name="connsiteY334" fmla="*/ 2596599 h 5257806"/>
              <a:gd name="connsiteX335" fmla="*/ 440392 w 6526732"/>
              <a:gd name="connsiteY335" fmla="*/ 2401647 h 5257806"/>
              <a:gd name="connsiteX336" fmla="*/ 437875 w 6526732"/>
              <a:gd name="connsiteY336" fmla="*/ 2428415 h 5257806"/>
              <a:gd name="connsiteX337" fmla="*/ 440392 w 6526732"/>
              <a:gd name="connsiteY337" fmla="*/ 2428461 h 5257806"/>
              <a:gd name="connsiteX338" fmla="*/ 437875 w 6526732"/>
              <a:gd name="connsiteY338" fmla="*/ 2372012 h 5257806"/>
              <a:gd name="connsiteX339" fmla="*/ 440392 w 6526732"/>
              <a:gd name="connsiteY339" fmla="*/ 2395362 h 5257806"/>
              <a:gd name="connsiteX340" fmla="*/ 440392 w 6526732"/>
              <a:gd name="connsiteY340" fmla="*/ 2374371 h 5257806"/>
              <a:gd name="connsiteX341" fmla="*/ 440392 w 6526732"/>
              <a:gd name="connsiteY341" fmla="*/ 2262844 h 5257806"/>
              <a:gd name="connsiteX342" fmla="*/ 437875 w 6526732"/>
              <a:gd name="connsiteY342" fmla="*/ 2278689 h 5257806"/>
              <a:gd name="connsiteX343" fmla="*/ 440392 w 6526732"/>
              <a:gd name="connsiteY343" fmla="*/ 2291033 h 5257806"/>
              <a:gd name="connsiteX344" fmla="*/ 440392 w 6526732"/>
              <a:gd name="connsiteY344" fmla="*/ 2336851 h 5257806"/>
              <a:gd name="connsiteX345" fmla="*/ 437875 w 6526732"/>
              <a:gd name="connsiteY345" fmla="*/ 2347399 h 5257806"/>
              <a:gd name="connsiteX346" fmla="*/ 440392 w 6526732"/>
              <a:gd name="connsiteY346" fmla="*/ 2347760 h 5257806"/>
              <a:gd name="connsiteX347" fmla="*/ 440392 w 6526732"/>
              <a:gd name="connsiteY347" fmla="*/ 2336851 h 5257806"/>
              <a:gd name="connsiteX348" fmla="*/ 445430 w 6526732"/>
              <a:gd name="connsiteY348" fmla="*/ 2315736 h 5257806"/>
              <a:gd name="connsiteX349" fmla="*/ 440392 w 6526732"/>
              <a:gd name="connsiteY349" fmla="*/ 2291033 h 5257806"/>
              <a:gd name="connsiteX350" fmla="*/ 153627 w 6526732"/>
              <a:gd name="connsiteY350" fmla="*/ 2242156 h 5257806"/>
              <a:gd name="connsiteX351" fmla="*/ 145717 w 6526732"/>
              <a:gd name="connsiteY351" fmla="*/ 2246899 h 5257806"/>
              <a:gd name="connsiteX352" fmla="*/ 163346 w 6526732"/>
              <a:gd name="connsiteY352" fmla="*/ 2292021 h 5257806"/>
              <a:gd name="connsiteX353" fmla="*/ 175941 w 6526732"/>
              <a:gd name="connsiteY353" fmla="*/ 2247924 h 5257806"/>
              <a:gd name="connsiteX354" fmla="*/ 159884 w 6526732"/>
              <a:gd name="connsiteY354" fmla="*/ 2242798 h 5257806"/>
              <a:gd name="connsiteX355" fmla="*/ 153627 w 6526732"/>
              <a:gd name="connsiteY355" fmla="*/ 2242156 h 5257806"/>
              <a:gd name="connsiteX356" fmla="*/ 6383535 w 6526732"/>
              <a:gd name="connsiteY356" fmla="*/ 2160756 h 5257806"/>
              <a:gd name="connsiteX357" fmla="*/ 6365903 w 6526732"/>
              <a:gd name="connsiteY357" fmla="*/ 2191522 h 5257806"/>
              <a:gd name="connsiteX358" fmla="*/ 6383535 w 6526732"/>
              <a:gd name="connsiteY358" fmla="*/ 2160756 h 5257806"/>
              <a:gd name="connsiteX359" fmla="*/ 6358315 w 6526732"/>
              <a:gd name="connsiteY359" fmla="*/ 2113036 h 5257806"/>
              <a:gd name="connsiteX360" fmla="*/ 6363386 w 6526732"/>
              <a:gd name="connsiteY360" fmla="*/ 2123837 h 5257806"/>
              <a:gd name="connsiteX361" fmla="*/ 6358035 w 6526732"/>
              <a:gd name="connsiteY361" fmla="*/ 2124993 h 5257806"/>
              <a:gd name="connsiteX362" fmla="*/ 6358349 w 6526732"/>
              <a:gd name="connsiteY362" fmla="*/ 2111531 h 5257806"/>
              <a:gd name="connsiteX363" fmla="*/ 6358315 w 6526732"/>
              <a:gd name="connsiteY363" fmla="*/ 2113036 h 5257806"/>
              <a:gd name="connsiteX364" fmla="*/ 6357807 w 6526732"/>
              <a:gd name="connsiteY364" fmla="*/ 2111957 h 5257806"/>
              <a:gd name="connsiteX365" fmla="*/ 6318051 w 6526732"/>
              <a:gd name="connsiteY365" fmla="*/ 2071536 h 5257806"/>
              <a:gd name="connsiteX366" fmla="*/ 6335680 w 6526732"/>
              <a:gd name="connsiteY366" fmla="*/ 2115634 h 5257806"/>
              <a:gd name="connsiteX367" fmla="*/ 6318051 w 6526732"/>
              <a:gd name="connsiteY367" fmla="*/ 2071536 h 5257806"/>
              <a:gd name="connsiteX368" fmla="*/ 150755 w 6526732"/>
              <a:gd name="connsiteY368" fmla="*/ 2071536 h 5257806"/>
              <a:gd name="connsiteX369" fmla="*/ 145717 w 6526732"/>
              <a:gd name="connsiteY369" fmla="*/ 2102046 h 5257806"/>
              <a:gd name="connsiteX370" fmla="*/ 155792 w 6526732"/>
              <a:gd name="connsiteY370" fmla="*/ 2121787 h 5257806"/>
              <a:gd name="connsiteX371" fmla="*/ 150755 w 6526732"/>
              <a:gd name="connsiteY371" fmla="*/ 2071536 h 5257806"/>
              <a:gd name="connsiteX372" fmla="*/ 6370941 w 6526732"/>
              <a:gd name="connsiteY372" fmla="*/ 2028464 h 5257806"/>
              <a:gd name="connsiteX373" fmla="*/ 6353312 w 6526732"/>
              <a:gd name="connsiteY373" fmla="*/ 2059230 h 5257806"/>
              <a:gd name="connsiteX374" fmla="*/ 6370941 w 6526732"/>
              <a:gd name="connsiteY374" fmla="*/ 2028464 h 5257806"/>
              <a:gd name="connsiteX375" fmla="*/ 6320569 w 6526732"/>
              <a:gd name="connsiteY375" fmla="*/ 1971035 h 5257806"/>
              <a:gd name="connsiteX376" fmla="*/ 6333163 w 6526732"/>
              <a:gd name="connsiteY376" fmla="*/ 2002827 h 5257806"/>
              <a:gd name="connsiteX377" fmla="*/ 6337253 w 6526732"/>
              <a:gd name="connsiteY377" fmla="*/ 1981932 h 5257806"/>
              <a:gd name="connsiteX378" fmla="*/ 6320569 w 6526732"/>
              <a:gd name="connsiteY378" fmla="*/ 1971035 h 5257806"/>
              <a:gd name="connsiteX379" fmla="*/ 6320569 w 6526732"/>
              <a:gd name="connsiteY379" fmla="*/ 1888995 h 5257806"/>
              <a:gd name="connsiteX380" fmla="*/ 6313015 w 6526732"/>
              <a:gd name="connsiteY380" fmla="*/ 1920786 h 5257806"/>
              <a:gd name="connsiteX381" fmla="*/ 6338201 w 6526732"/>
              <a:gd name="connsiteY381" fmla="*/ 1914634 h 5257806"/>
              <a:gd name="connsiteX382" fmla="*/ 6320569 w 6526732"/>
              <a:gd name="connsiteY382" fmla="*/ 1888995 h 5257806"/>
              <a:gd name="connsiteX383" fmla="*/ 100383 w 6526732"/>
              <a:gd name="connsiteY383" fmla="*/ 1837719 h 5257806"/>
              <a:gd name="connsiteX384" fmla="*/ 110457 w 6526732"/>
              <a:gd name="connsiteY384" fmla="*/ 1913607 h 5257806"/>
              <a:gd name="connsiteX385" fmla="*/ 92825 w 6526732"/>
              <a:gd name="connsiteY385" fmla="*/ 1856178 h 5257806"/>
              <a:gd name="connsiteX386" fmla="*/ 100383 w 6526732"/>
              <a:gd name="connsiteY386" fmla="*/ 1837719 h 5257806"/>
              <a:gd name="connsiteX387" fmla="*/ 6383535 w 6526732"/>
              <a:gd name="connsiteY387" fmla="*/ 1807980 h 5257806"/>
              <a:gd name="connsiteX388" fmla="*/ 6363386 w 6526732"/>
              <a:gd name="connsiteY388" fmla="*/ 1852077 h 5257806"/>
              <a:gd name="connsiteX389" fmla="*/ 6353312 w 6526732"/>
              <a:gd name="connsiteY389" fmla="*/ 1826439 h 5257806"/>
              <a:gd name="connsiteX390" fmla="*/ 6383535 w 6526732"/>
              <a:gd name="connsiteY390" fmla="*/ 1807980 h 5257806"/>
              <a:gd name="connsiteX391" fmla="*/ 440392 w 6526732"/>
              <a:gd name="connsiteY391" fmla="*/ 1806953 h 5257806"/>
              <a:gd name="connsiteX392" fmla="*/ 427800 w 6526732"/>
              <a:gd name="connsiteY392" fmla="*/ 1875663 h 5257806"/>
              <a:gd name="connsiteX393" fmla="*/ 412689 w 6526732"/>
              <a:gd name="connsiteY393" fmla="*/ 1982316 h 5257806"/>
              <a:gd name="connsiteX394" fmla="*/ 430317 w 6526732"/>
              <a:gd name="connsiteY394" fmla="*/ 1995648 h 5257806"/>
              <a:gd name="connsiteX395" fmla="*/ 440392 w 6526732"/>
              <a:gd name="connsiteY395" fmla="*/ 2127939 h 5257806"/>
              <a:gd name="connsiteX396" fmla="*/ 422763 w 6526732"/>
              <a:gd name="connsiteY396" fmla="*/ 2134093 h 5257806"/>
              <a:gd name="connsiteX397" fmla="*/ 440392 w 6526732"/>
              <a:gd name="connsiteY397" fmla="*/ 2158817 h 5257806"/>
              <a:gd name="connsiteX398" fmla="*/ 440392 w 6526732"/>
              <a:gd name="connsiteY398" fmla="*/ 2127939 h 5257806"/>
              <a:gd name="connsiteX399" fmla="*/ 6449018 w 6526732"/>
              <a:gd name="connsiteY399" fmla="*/ 1772086 h 5257806"/>
              <a:gd name="connsiteX400" fmla="*/ 6441461 w 6526732"/>
              <a:gd name="connsiteY400" fmla="*/ 1840795 h 5257806"/>
              <a:gd name="connsiteX401" fmla="*/ 6428870 w 6526732"/>
              <a:gd name="connsiteY401" fmla="*/ 1903352 h 5257806"/>
              <a:gd name="connsiteX402" fmla="*/ 6449018 w 6526732"/>
              <a:gd name="connsiteY402" fmla="*/ 1772086 h 5257806"/>
              <a:gd name="connsiteX403" fmla="*/ 405131 w 6526732"/>
              <a:gd name="connsiteY403" fmla="*/ 1769009 h 5257806"/>
              <a:gd name="connsiteX404" fmla="*/ 408781 w 6526732"/>
              <a:gd name="connsiteY404" fmla="*/ 1774198 h 5257806"/>
              <a:gd name="connsiteX405" fmla="*/ 410168 w 6526732"/>
              <a:gd name="connsiteY405" fmla="*/ 1781316 h 5257806"/>
              <a:gd name="connsiteX406" fmla="*/ 413075 w 6526732"/>
              <a:gd name="connsiteY406" fmla="*/ 1780302 h 5257806"/>
              <a:gd name="connsiteX407" fmla="*/ 424336 w 6526732"/>
              <a:gd name="connsiteY407" fmla="*/ 1796314 h 5257806"/>
              <a:gd name="connsiteX408" fmla="*/ 440392 w 6526732"/>
              <a:gd name="connsiteY408" fmla="*/ 1775531 h 5257806"/>
              <a:gd name="connsiteX409" fmla="*/ 440392 w 6526732"/>
              <a:gd name="connsiteY409" fmla="*/ 1770768 h 5257806"/>
              <a:gd name="connsiteX410" fmla="*/ 427800 w 6526732"/>
              <a:gd name="connsiteY410" fmla="*/ 1775164 h 5257806"/>
              <a:gd name="connsiteX411" fmla="*/ 413075 w 6526732"/>
              <a:gd name="connsiteY411" fmla="*/ 1780302 h 5257806"/>
              <a:gd name="connsiteX412" fmla="*/ 408781 w 6526732"/>
              <a:gd name="connsiteY412" fmla="*/ 1774198 h 5257806"/>
              <a:gd name="connsiteX413" fmla="*/ 408595 w 6526732"/>
              <a:gd name="connsiteY413" fmla="*/ 1773240 h 5257806"/>
              <a:gd name="connsiteX414" fmla="*/ 405131 w 6526732"/>
              <a:gd name="connsiteY414" fmla="*/ 1769009 h 5257806"/>
              <a:gd name="connsiteX415" fmla="*/ 6370941 w 6526732"/>
              <a:gd name="connsiteY415" fmla="*/ 1745423 h 5257806"/>
              <a:gd name="connsiteX416" fmla="*/ 6353312 w 6526732"/>
              <a:gd name="connsiteY416" fmla="*/ 1789521 h 5257806"/>
              <a:gd name="connsiteX417" fmla="*/ 6370941 w 6526732"/>
              <a:gd name="connsiteY417" fmla="*/ 1745423 h 5257806"/>
              <a:gd name="connsiteX418" fmla="*/ 6396127 w 6526732"/>
              <a:gd name="connsiteY418" fmla="*/ 1726964 h 5257806"/>
              <a:gd name="connsiteX419" fmla="*/ 6408721 w 6526732"/>
              <a:gd name="connsiteY419" fmla="*/ 1758755 h 5257806"/>
              <a:gd name="connsiteX420" fmla="*/ 6388572 w 6526732"/>
              <a:gd name="connsiteY420" fmla="*/ 1802852 h 5257806"/>
              <a:gd name="connsiteX421" fmla="*/ 6396127 w 6526732"/>
              <a:gd name="connsiteY421" fmla="*/ 1726964 h 5257806"/>
              <a:gd name="connsiteX422" fmla="*/ 405131 w 6526732"/>
              <a:gd name="connsiteY422" fmla="*/ 1610055 h 5257806"/>
              <a:gd name="connsiteX423" fmla="*/ 415206 w 6526732"/>
              <a:gd name="connsiteY423" fmla="*/ 1704402 h 5257806"/>
              <a:gd name="connsiteX424" fmla="*/ 420243 w 6526732"/>
              <a:gd name="connsiteY424" fmla="*/ 1755677 h 5257806"/>
              <a:gd name="connsiteX425" fmla="*/ 440392 w 6526732"/>
              <a:gd name="connsiteY425" fmla="*/ 1711581 h 5257806"/>
              <a:gd name="connsiteX426" fmla="*/ 427800 w 6526732"/>
              <a:gd name="connsiteY426" fmla="*/ 1679790 h 5257806"/>
              <a:gd name="connsiteX427" fmla="*/ 432837 w 6526732"/>
              <a:gd name="connsiteY427" fmla="*/ 1673637 h 5257806"/>
              <a:gd name="connsiteX428" fmla="*/ 427800 w 6526732"/>
              <a:gd name="connsiteY428" fmla="*/ 1667483 h 5257806"/>
              <a:gd name="connsiteX429" fmla="*/ 405131 w 6526732"/>
              <a:gd name="connsiteY429" fmla="*/ 1610055 h 5257806"/>
              <a:gd name="connsiteX430" fmla="*/ 6398647 w 6526732"/>
              <a:gd name="connsiteY430" fmla="*/ 1525964 h 5257806"/>
              <a:gd name="connsiteX431" fmla="*/ 6378498 w 6526732"/>
              <a:gd name="connsiteY431" fmla="*/ 1582367 h 5257806"/>
              <a:gd name="connsiteX432" fmla="*/ 6398647 w 6526732"/>
              <a:gd name="connsiteY432" fmla="*/ 1525964 h 5257806"/>
              <a:gd name="connsiteX433" fmla="*/ 6449018 w 6526732"/>
              <a:gd name="connsiteY433" fmla="*/ 1463407 h 5257806"/>
              <a:gd name="connsiteX434" fmla="*/ 6449018 w 6526732"/>
              <a:gd name="connsiteY434" fmla="*/ 1507504 h 5257806"/>
              <a:gd name="connsiteX435" fmla="*/ 6449018 w 6526732"/>
              <a:gd name="connsiteY435" fmla="*/ 1463407 h 5257806"/>
              <a:gd name="connsiteX436" fmla="*/ 6441461 w 6526732"/>
              <a:gd name="connsiteY436" fmla="*/ 891171 h 5257806"/>
              <a:gd name="connsiteX437" fmla="*/ 6446813 w 6526732"/>
              <a:gd name="connsiteY437" fmla="*/ 925270 h 5257806"/>
              <a:gd name="connsiteX438" fmla="*/ 6446499 w 6526732"/>
              <a:gd name="connsiteY438" fmla="*/ 967059 h 5257806"/>
              <a:gd name="connsiteX439" fmla="*/ 6441461 w 6526732"/>
              <a:gd name="connsiteY439" fmla="*/ 891171 h 5257806"/>
              <a:gd name="connsiteX440" fmla="*/ 417490 w 6526732"/>
              <a:gd name="connsiteY440" fmla="*/ 761973 h 5257806"/>
              <a:gd name="connsiteX441" fmla="*/ 412689 w 6526732"/>
              <a:gd name="connsiteY441" fmla="*/ 769135 h 5257806"/>
              <a:gd name="connsiteX442" fmla="*/ 417726 w 6526732"/>
              <a:gd name="connsiteY442" fmla="*/ 794772 h 5257806"/>
              <a:gd name="connsiteX443" fmla="*/ 392540 w 6526732"/>
              <a:gd name="connsiteY443" fmla="*/ 831691 h 5257806"/>
              <a:gd name="connsiteX444" fmla="*/ 397577 w 6526732"/>
              <a:gd name="connsiteY444" fmla="*/ 863482 h 5257806"/>
              <a:gd name="connsiteX445" fmla="*/ 384983 w 6526732"/>
              <a:gd name="connsiteY445" fmla="*/ 913732 h 5257806"/>
              <a:gd name="connsiteX446" fmla="*/ 390020 w 6526732"/>
              <a:gd name="connsiteY446" fmla="*/ 933217 h 5257806"/>
              <a:gd name="connsiteX447" fmla="*/ 410168 w 6526732"/>
              <a:gd name="connsiteY447" fmla="*/ 994747 h 5257806"/>
              <a:gd name="connsiteX448" fmla="*/ 427800 w 6526732"/>
              <a:gd name="connsiteY448" fmla="*/ 976288 h 5257806"/>
              <a:gd name="connsiteX449" fmla="*/ 417726 w 6526732"/>
              <a:gd name="connsiteY449" fmla="*/ 919885 h 5257806"/>
              <a:gd name="connsiteX450" fmla="*/ 430317 w 6526732"/>
              <a:gd name="connsiteY450" fmla="*/ 901426 h 5257806"/>
              <a:gd name="connsiteX451" fmla="*/ 425280 w 6526732"/>
              <a:gd name="connsiteY451" fmla="*/ 781440 h 5257806"/>
              <a:gd name="connsiteX452" fmla="*/ 417490 w 6526732"/>
              <a:gd name="connsiteY452" fmla="*/ 761973 h 5257806"/>
              <a:gd name="connsiteX453" fmla="*/ 407651 w 6526732"/>
              <a:gd name="connsiteY453" fmla="*/ 668634 h 5257806"/>
              <a:gd name="connsiteX454" fmla="*/ 388447 w 6526732"/>
              <a:gd name="connsiteY454" fmla="*/ 682479 h 5257806"/>
              <a:gd name="connsiteX455" fmla="*/ 390020 w 6526732"/>
              <a:gd name="connsiteY455" fmla="*/ 705553 h 5257806"/>
              <a:gd name="connsiteX456" fmla="*/ 407651 w 6526732"/>
              <a:gd name="connsiteY456" fmla="*/ 668634 h 5257806"/>
              <a:gd name="connsiteX457" fmla="*/ 6092636 w 6526732"/>
              <a:gd name="connsiteY457" fmla="*/ 663507 h 5257806"/>
              <a:gd name="connsiteX458" fmla="*/ 6086341 w 6526732"/>
              <a:gd name="connsiteY458" fmla="*/ 667903 h 5257806"/>
              <a:gd name="connsiteX459" fmla="*/ 6086341 w 6526732"/>
              <a:gd name="connsiteY459" fmla="*/ 682274 h 5257806"/>
              <a:gd name="connsiteX460" fmla="*/ 6093895 w 6526732"/>
              <a:gd name="connsiteY460" fmla="*/ 688119 h 5257806"/>
              <a:gd name="connsiteX461" fmla="*/ 6101452 w 6526732"/>
              <a:gd name="connsiteY461" fmla="*/ 669660 h 5257806"/>
              <a:gd name="connsiteX462" fmla="*/ 6092636 w 6526732"/>
              <a:gd name="connsiteY462" fmla="*/ 663507 h 5257806"/>
              <a:gd name="connsiteX463" fmla="*/ 417231 w 6526732"/>
              <a:gd name="connsiteY463" fmla="*/ 556465 h 5257806"/>
              <a:gd name="connsiteX464" fmla="*/ 416466 w 6526732"/>
              <a:gd name="connsiteY464" fmla="*/ 617743 h 5257806"/>
              <a:gd name="connsiteX465" fmla="*/ 415206 w 6526732"/>
              <a:gd name="connsiteY465" fmla="*/ 730164 h 5257806"/>
              <a:gd name="connsiteX466" fmla="*/ 432837 w 6526732"/>
              <a:gd name="connsiteY466" fmla="*/ 749650 h 5257806"/>
              <a:gd name="connsiteX467" fmla="*/ 440392 w 6526732"/>
              <a:gd name="connsiteY467" fmla="*/ 734884 h 5257806"/>
              <a:gd name="connsiteX468" fmla="*/ 440392 w 6526732"/>
              <a:gd name="connsiteY468" fmla="*/ 633988 h 5257806"/>
              <a:gd name="connsiteX469" fmla="*/ 436499 w 6526732"/>
              <a:gd name="connsiteY469" fmla="*/ 623384 h 5257806"/>
              <a:gd name="connsiteX470" fmla="*/ 435116 w 6526732"/>
              <a:gd name="connsiteY470" fmla="*/ 620639 h 5257806"/>
              <a:gd name="connsiteX471" fmla="*/ 435354 w 6526732"/>
              <a:gd name="connsiteY471" fmla="*/ 624538 h 5257806"/>
              <a:gd name="connsiteX472" fmla="*/ 427485 w 6526732"/>
              <a:gd name="connsiteY472" fmla="*/ 607873 h 5257806"/>
              <a:gd name="connsiteX473" fmla="*/ 427351 w 6526732"/>
              <a:gd name="connsiteY473" fmla="*/ 605242 h 5257806"/>
              <a:gd name="connsiteX474" fmla="*/ 419499 w 6526732"/>
              <a:gd name="connsiteY474" fmla="*/ 589670 h 5257806"/>
              <a:gd name="connsiteX475" fmla="*/ 419499 w 6526732"/>
              <a:gd name="connsiteY475" fmla="*/ 564032 h 5257806"/>
              <a:gd name="connsiteX476" fmla="*/ 6089017 w 6526732"/>
              <a:gd name="connsiteY476" fmla="*/ 533091 h 5257806"/>
              <a:gd name="connsiteX477" fmla="*/ 6086341 w 6526732"/>
              <a:gd name="connsiteY477" fmla="*/ 533215 h 5257806"/>
              <a:gd name="connsiteX478" fmla="*/ 6086341 w 6526732"/>
              <a:gd name="connsiteY478" fmla="*/ 555096 h 5257806"/>
              <a:gd name="connsiteX479" fmla="*/ 6096415 w 6526732"/>
              <a:gd name="connsiteY479" fmla="*/ 544548 h 5257806"/>
              <a:gd name="connsiteX480" fmla="*/ 6089017 w 6526732"/>
              <a:gd name="connsiteY480" fmla="*/ 533091 h 5257806"/>
              <a:gd name="connsiteX481" fmla="*/ 440392 w 6526732"/>
              <a:gd name="connsiteY481" fmla="*/ 522970 h 5257806"/>
              <a:gd name="connsiteX482" fmla="*/ 438820 w 6526732"/>
              <a:gd name="connsiteY482" fmla="*/ 523236 h 5257806"/>
              <a:gd name="connsiteX483" fmla="*/ 432091 w 6526732"/>
              <a:gd name="connsiteY483" fmla="*/ 565058 h 5257806"/>
              <a:gd name="connsiteX484" fmla="*/ 439648 w 6526732"/>
              <a:gd name="connsiteY484" fmla="*/ 539420 h 5257806"/>
              <a:gd name="connsiteX485" fmla="*/ 440392 w 6526732"/>
              <a:gd name="connsiteY485" fmla="*/ 538629 h 5257806"/>
              <a:gd name="connsiteX486" fmla="*/ 399669 w 6526732"/>
              <a:gd name="connsiteY486" fmla="*/ 495392 h 5257806"/>
              <a:gd name="connsiteX487" fmla="*/ 395057 w 6526732"/>
              <a:gd name="connsiteY487" fmla="*/ 497374 h 5257806"/>
              <a:gd name="connsiteX488" fmla="*/ 400702 w 6526732"/>
              <a:gd name="connsiteY488" fmla="*/ 501323 h 5257806"/>
              <a:gd name="connsiteX489" fmla="*/ 399980 w 6526732"/>
              <a:gd name="connsiteY489" fmla="*/ 498912 h 5257806"/>
              <a:gd name="connsiteX490" fmla="*/ 417726 w 6526732"/>
              <a:gd name="connsiteY490" fmla="*/ 366109 h 5257806"/>
              <a:gd name="connsiteX491" fmla="*/ 406549 w 6526732"/>
              <a:gd name="connsiteY491" fmla="*/ 375018 h 5257806"/>
              <a:gd name="connsiteX492" fmla="*/ 408397 w 6526732"/>
              <a:gd name="connsiteY492" fmla="*/ 382664 h 5257806"/>
              <a:gd name="connsiteX493" fmla="*/ 409425 w 6526732"/>
              <a:gd name="connsiteY493" fmla="*/ 381490 h 5257806"/>
              <a:gd name="connsiteX494" fmla="*/ 419333 w 6526732"/>
              <a:gd name="connsiteY494" fmla="*/ 384561 h 5257806"/>
              <a:gd name="connsiteX495" fmla="*/ 417411 w 6526732"/>
              <a:gd name="connsiteY495" fmla="*/ 381106 h 5257806"/>
              <a:gd name="connsiteX496" fmla="*/ 417726 w 6526732"/>
              <a:gd name="connsiteY496" fmla="*/ 366109 h 5257806"/>
              <a:gd name="connsiteX497" fmla="*/ 6099249 w 6526732"/>
              <a:gd name="connsiteY497" fmla="*/ 356879 h 5257806"/>
              <a:gd name="connsiteX498" fmla="*/ 6091378 w 6526732"/>
              <a:gd name="connsiteY498" fmla="*/ 364058 h 5257806"/>
              <a:gd name="connsiteX499" fmla="*/ 6086341 w 6526732"/>
              <a:gd name="connsiteY499" fmla="*/ 368821 h 5257806"/>
              <a:gd name="connsiteX500" fmla="*/ 6086341 w 6526732"/>
              <a:gd name="connsiteY500" fmla="*/ 374062 h 5257806"/>
              <a:gd name="connsiteX501" fmla="*/ 6099247 w 6526732"/>
              <a:gd name="connsiteY501" fmla="*/ 372774 h 5257806"/>
              <a:gd name="connsiteX502" fmla="*/ 6109007 w 6526732"/>
              <a:gd name="connsiteY502" fmla="*/ 362007 h 5257806"/>
              <a:gd name="connsiteX503" fmla="*/ 6099249 w 6526732"/>
              <a:gd name="connsiteY503" fmla="*/ 356879 h 5257806"/>
              <a:gd name="connsiteX504" fmla="*/ 425280 w 6526732"/>
              <a:gd name="connsiteY504" fmla="*/ 291245 h 5257806"/>
              <a:gd name="connsiteX505" fmla="*/ 425280 w 6526732"/>
              <a:gd name="connsiteY505" fmla="*/ 340470 h 5257806"/>
              <a:gd name="connsiteX506" fmla="*/ 400094 w 6526732"/>
              <a:gd name="connsiteY506" fmla="*/ 325089 h 5257806"/>
              <a:gd name="connsiteX507" fmla="*/ 382466 w 6526732"/>
              <a:gd name="connsiteY507" fmla="*/ 342521 h 5257806"/>
              <a:gd name="connsiteX508" fmla="*/ 412689 w 6526732"/>
              <a:gd name="connsiteY508" fmla="*/ 339445 h 5257806"/>
              <a:gd name="connsiteX509" fmla="*/ 430317 w 6526732"/>
              <a:gd name="connsiteY509" fmla="*/ 353802 h 5257806"/>
              <a:gd name="connsiteX510" fmla="*/ 428429 w 6526732"/>
              <a:gd name="connsiteY510" fmla="*/ 373415 h 5257806"/>
              <a:gd name="connsiteX511" fmla="*/ 424179 w 6526732"/>
              <a:gd name="connsiteY511" fmla="*/ 386396 h 5257806"/>
              <a:gd name="connsiteX512" fmla="*/ 430832 w 6526732"/>
              <a:gd name="connsiteY512" fmla="*/ 396617 h 5257806"/>
              <a:gd name="connsiteX513" fmla="*/ 437759 w 6526732"/>
              <a:gd name="connsiteY513" fmla="*/ 404565 h 5257806"/>
              <a:gd name="connsiteX514" fmla="*/ 440392 w 6526732"/>
              <a:gd name="connsiteY514" fmla="*/ 403913 h 5257806"/>
              <a:gd name="connsiteX515" fmla="*/ 440392 w 6526732"/>
              <a:gd name="connsiteY515" fmla="*/ 295917 h 5257806"/>
              <a:gd name="connsiteX516" fmla="*/ 6086341 w 6526732"/>
              <a:gd name="connsiteY516" fmla="*/ 210544 h 5257806"/>
              <a:gd name="connsiteX517" fmla="*/ 6086341 w 6526732"/>
              <a:gd name="connsiteY517" fmla="*/ 216014 h 5257806"/>
              <a:gd name="connsiteX518" fmla="*/ 6088858 w 6526732"/>
              <a:gd name="connsiteY518" fmla="*/ 216383 h 5257806"/>
              <a:gd name="connsiteX519" fmla="*/ 6086341 w 6526732"/>
              <a:gd name="connsiteY519" fmla="*/ 171261 h 5257806"/>
              <a:gd name="connsiteX520" fmla="*/ 6086341 w 6526732"/>
              <a:gd name="connsiteY520" fmla="*/ 184533 h 5257806"/>
              <a:gd name="connsiteX521" fmla="*/ 6094525 w 6526732"/>
              <a:gd name="connsiteY521" fmla="*/ 187669 h 5257806"/>
              <a:gd name="connsiteX522" fmla="*/ 6101452 w 6526732"/>
              <a:gd name="connsiteY522" fmla="*/ 194848 h 5257806"/>
              <a:gd name="connsiteX523" fmla="*/ 6091378 w 6526732"/>
              <a:gd name="connsiteY523" fmla="*/ 171261 h 5257806"/>
              <a:gd name="connsiteX524" fmla="*/ 754332 w 6526732"/>
              <a:gd name="connsiteY524" fmla="*/ 38000 h 5257806"/>
              <a:gd name="connsiteX525" fmla="*/ 786385 w 6526732"/>
              <a:gd name="connsiteY525" fmla="*/ 43200 h 5257806"/>
              <a:gd name="connsiteX526" fmla="*/ 821708 w 6526732"/>
              <a:gd name="connsiteY526" fmla="*/ 44535 h 5257806"/>
              <a:gd name="connsiteX527" fmla="*/ 852698 w 6526732"/>
              <a:gd name="connsiteY527" fmla="*/ 43071 h 5257806"/>
              <a:gd name="connsiteX528" fmla="*/ 811771 w 6526732"/>
              <a:gd name="connsiteY528" fmla="*/ 39355 h 5257806"/>
              <a:gd name="connsiteX529" fmla="*/ 790339 w 6526732"/>
              <a:gd name="connsiteY529" fmla="*/ 38849 h 5257806"/>
              <a:gd name="connsiteX530" fmla="*/ 786605 w 6526732"/>
              <a:gd name="connsiteY530" fmla="*/ 38829 h 5257806"/>
              <a:gd name="connsiteX531" fmla="*/ 773751 w 6526732"/>
              <a:gd name="connsiteY531" fmla="*/ 38616 h 5257806"/>
              <a:gd name="connsiteX532" fmla="*/ 775670 w 6526732"/>
              <a:gd name="connsiteY532" fmla="*/ 38504 h 5257806"/>
              <a:gd name="connsiteX533" fmla="*/ 3421666 w 6526732"/>
              <a:gd name="connsiteY533" fmla="*/ 33842 h 5257806"/>
              <a:gd name="connsiteX534" fmla="*/ 3363738 w 6526732"/>
              <a:gd name="connsiteY534" fmla="*/ 34483 h 5257806"/>
              <a:gd name="connsiteX535" fmla="*/ 3361817 w 6526732"/>
              <a:gd name="connsiteY535" fmla="*/ 34536 h 5257806"/>
              <a:gd name="connsiteX536" fmla="*/ 3358224 w 6526732"/>
              <a:gd name="connsiteY536" fmla="*/ 36613 h 5257806"/>
              <a:gd name="connsiteX537" fmla="*/ 3363653 w 6526732"/>
              <a:gd name="connsiteY537" fmla="*/ 38451 h 5257806"/>
              <a:gd name="connsiteX538" fmla="*/ 3375071 w 6526732"/>
              <a:gd name="connsiteY538" fmla="*/ 38713 h 5257806"/>
              <a:gd name="connsiteX539" fmla="*/ 3421666 w 6526732"/>
              <a:gd name="connsiteY539" fmla="*/ 33842 h 5257806"/>
              <a:gd name="connsiteX540" fmla="*/ 2611794 w 6526732"/>
              <a:gd name="connsiteY540" fmla="*/ 23800 h 5257806"/>
              <a:gd name="connsiteX541" fmla="*/ 2590530 w 6526732"/>
              <a:gd name="connsiteY541" fmla="*/ 24612 h 5257806"/>
              <a:gd name="connsiteX542" fmla="*/ 2601995 w 6526732"/>
              <a:gd name="connsiteY542" fmla="*/ 29514 h 5257806"/>
              <a:gd name="connsiteX543" fmla="*/ 2633145 w 6526732"/>
              <a:gd name="connsiteY543" fmla="*/ 29868 h 5257806"/>
              <a:gd name="connsiteX544" fmla="*/ 2636668 w 6526732"/>
              <a:gd name="connsiteY544" fmla="*/ 29847 h 5257806"/>
              <a:gd name="connsiteX545" fmla="*/ 2636808 w 6526732"/>
              <a:gd name="connsiteY545" fmla="*/ 28074 h 5257806"/>
              <a:gd name="connsiteX546" fmla="*/ 2625591 w 6526732"/>
              <a:gd name="connsiteY546" fmla="*/ 24276 h 5257806"/>
              <a:gd name="connsiteX547" fmla="*/ 2611794 w 6526732"/>
              <a:gd name="connsiteY547" fmla="*/ 23800 h 5257806"/>
              <a:gd name="connsiteX548" fmla="*/ 2507624 w 6526732"/>
              <a:gd name="connsiteY548" fmla="*/ 21083 h 5257806"/>
              <a:gd name="connsiteX549" fmla="*/ 2509773 w 6526732"/>
              <a:gd name="connsiteY549" fmla="*/ 23410 h 5257806"/>
              <a:gd name="connsiteX550" fmla="*/ 2500798 w 6526732"/>
              <a:gd name="connsiteY550" fmla="*/ 25466 h 5257806"/>
              <a:gd name="connsiteX551" fmla="*/ 2527563 w 6526732"/>
              <a:gd name="connsiteY551" fmla="*/ 26662 h 5257806"/>
              <a:gd name="connsiteX552" fmla="*/ 2530987 w 6526732"/>
              <a:gd name="connsiteY552" fmla="*/ 23539 h 5257806"/>
              <a:gd name="connsiteX553" fmla="*/ 3604495 w 6526732"/>
              <a:gd name="connsiteY553" fmla="*/ 20586 h 5257806"/>
              <a:gd name="connsiteX554" fmla="*/ 3573841 w 6526732"/>
              <a:gd name="connsiteY554" fmla="*/ 23459 h 5257806"/>
              <a:gd name="connsiteX555" fmla="*/ 3544476 w 6526732"/>
              <a:gd name="connsiteY555" fmla="*/ 23505 h 5257806"/>
              <a:gd name="connsiteX556" fmla="*/ 3560187 w 6526732"/>
              <a:gd name="connsiteY556" fmla="*/ 25638 h 5257806"/>
              <a:gd name="connsiteX557" fmla="*/ 2729050 w 6526732"/>
              <a:gd name="connsiteY557" fmla="*/ 19484 h 5257806"/>
              <a:gd name="connsiteX558" fmla="*/ 2681199 w 6526732"/>
              <a:gd name="connsiteY558" fmla="*/ 24612 h 5257806"/>
              <a:gd name="connsiteX559" fmla="*/ 2687543 w 6526732"/>
              <a:gd name="connsiteY559" fmla="*/ 29544 h 5257806"/>
              <a:gd name="connsiteX560" fmla="*/ 2711261 w 6526732"/>
              <a:gd name="connsiteY560" fmla="*/ 29403 h 5257806"/>
              <a:gd name="connsiteX561" fmla="*/ 2769892 w 6526732"/>
              <a:gd name="connsiteY561" fmla="*/ 27766 h 5257806"/>
              <a:gd name="connsiteX562" fmla="*/ 2764942 w 6526732"/>
              <a:gd name="connsiteY562" fmla="*/ 23331 h 5257806"/>
              <a:gd name="connsiteX563" fmla="*/ 2729050 w 6526732"/>
              <a:gd name="connsiteY563" fmla="*/ 19484 h 5257806"/>
              <a:gd name="connsiteX564" fmla="*/ 3649083 w 6526732"/>
              <a:gd name="connsiteY564" fmla="*/ 16408 h 5257806"/>
              <a:gd name="connsiteX565" fmla="*/ 3625880 w 6526732"/>
              <a:gd name="connsiteY565" fmla="*/ 18583 h 5257806"/>
              <a:gd name="connsiteX566" fmla="*/ 3648654 w 6526732"/>
              <a:gd name="connsiteY566" fmla="*/ 19613 h 5257806"/>
              <a:gd name="connsiteX567" fmla="*/ 3650209 w 6526732"/>
              <a:gd name="connsiteY567" fmla="*/ 19764 h 5257806"/>
              <a:gd name="connsiteX568" fmla="*/ 4112505 w 6526732"/>
              <a:gd name="connsiteY568" fmla="*/ 15383 h 5257806"/>
              <a:gd name="connsiteX569" fmla="*/ 4120651 w 6526732"/>
              <a:gd name="connsiteY569" fmla="*/ 19518 h 5257806"/>
              <a:gd name="connsiteX570" fmla="*/ 4121983 w 6526732"/>
              <a:gd name="connsiteY570" fmla="*/ 22541 h 5257806"/>
              <a:gd name="connsiteX571" fmla="*/ 4147021 w 6526732"/>
              <a:gd name="connsiteY571" fmla="*/ 23588 h 5257806"/>
              <a:gd name="connsiteX572" fmla="*/ 4162133 w 6526732"/>
              <a:gd name="connsiteY572" fmla="*/ 18459 h 5257806"/>
              <a:gd name="connsiteX573" fmla="*/ 4173708 w 6526732"/>
              <a:gd name="connsiteY573" fmla="*/ 18375 h 5257806"/>
              <a:gd name="connsiteX574" fmla="*/ 4143044 w 6526732"/>
              <a:gd name="connsiteY574" fmla="*/ 16921 h 5257806"/>
              <a:gd name="connsiteX575" fmla="*/ 4112505 w 6526732"/>
              <a:gd name="connsiteY575" fmla="*/ 15383 h 5257806"/>
              <a:gd name="connsiteX576" fmla="*/ 656247 w 6526732"/>
              <a:gd name="connsiteY576" fmla="*/ 15383 h 5257806"/>
              <a:gd name="connsiteX577" fmla="*/ 641136 w 6526732"/>
              <a:gd name="connsiteY577" fmla="*/ 20510 h 5257806"/>
              <a:gd name="connsiteX578" fmla="*/ 547947 w 6526732"/>
              <a:gd name="connsiteY578" fmla="*/ 20510 h 5257806"/>
              <a:gd name="connsiteX579" fmla="*/ 547947 w 6526732"/>
              <a:gd name="connsiteY579" fmla="*/ 34406 h 5257806"/>
              <a:gd name="connsiteX580" fmla="*/ 563804 w 6526732"/>
              <a:gd name="connsiteY580" fmla="*/ 33842 h 5257806"/>
              <a:gd name="connsiteX581" fmla="*/ 747660 w 6526732"/>
              <a:gd name="connsiteY581" fmla="*/ 36918 h 5257806"/>
              <a:gd name="connsiteX582" fmla="*/ 753477 w 6526732"/>
              <a:gd name="connsiteY582" fmla="*/ 37861 h 5257806"/>
              <a:gd name="connsiteX583" fmla="*/ 791228 w 6526732"/>
              <a:gd name="connsiteY583" fmla="*/ 35814 h 5257806"/>
              <a:gd name="connsiteX584" fmla="*/ 930773 w 6526732"/>
              <a:gd name="connsiteY584" fmla="*/ 30766 h 5257806"/>
              <a:gd name="connsiteX585" fmla="*/ 988569 w 6526732"/>
              <a:gd name="connsiteY585" fmla="*/ 32327 h 5257806"/>
              <a:gd name="connsiteX586" fmla="*/ 994483 w 6526732"/>
              <a:gd name="connsiteY586" fmla="*/ 31791 h 5257806"/>
              <a:gd name="connsiteX587" fmla="*/ 1054929 w 6526732"/>
              <a:gd name="connsiteY587" fmla="*/ 34867 h 5257806"/>
              <a:gd name="connsiteX588" fmla="*/ 1170047 w 6526732"/>
              <a:gd name="connsiteY588" fmla="*/ 33852 h 5257806"/>
              <a:gd name="connsiteX589" fmla="*/ 1170041 w 6526732"/>
              <a:gd name="connsiteY589" fmla="*/ 33842 h 5257806"/>
              <a:gd name="connsiteX590" fmla="*/ 1170500 w 6526732"/>
              <a:gd name="connsiteY590" fmla="*/ 33848 h 5257806"/>
              <a:gd name="connsiteX591" fmla="*/ 1243824 w 6526732"/>
              <a:gd name="connsiteY591" fmla="*/ 33201 h 5257806"/>
              <a:gd name="connsiteX592" fmla="*/ 1279493 w 6526732"/>
              <a:gd name="connsiteY592" fmla="*/ 32993 h 5257806"/>
              <a:gd name="connsiteX593" fmla="*/ 1325249 w 6526732"/>
              <a:gd name="connsiteY593" fmla="*/ 33713 h 5257806"/>
              <a:gd name="connsiteX594" fmla="*/ 1341215 w 6526732"/>
              <a:gd name="connsiteY594" fmla="*/ 32914 h 5257806"/>
              <a:gd name="connsiteX595" fmla="*/ 1394941 w 6526732"/>
              <a:gd name="connsiteY595" fmla="*/ 33842 h 5257806"/>
              <a:gd name="connsiteX596" fmla="*/ 1410053 w 6526732"/>
              <a:gd name="connsiteY596" fmla="*/ 26662 h 5257806"/>
              <a:gd name="connsiteX597" fmla="*/ 1549834 w 6526732"/>
              <a:gd name="connsiteY597" fmla="*/ 28587 h 5257806"/>
              <a:gd name="connsiteX598" fmla="*/ 1560458 w 6526732"/>
              <a:gd name="connsiteY598" fmla="*/ 28170 h 5257806"/>
              <a:gd name="connsiteX599" fmla="*/ 1515088 w 6526732"/>
              <a:gd name="connsiteY599" fmla="*/ 27177 h 5257806"/>
              <a:gd name="connsiteX600" fmla="*/ 1434492 w 6526732"/>
              <a:gd name="connsiteY600" fmla="*/ 18459 h 5257806"/>
              <a:gd name="connsiteX601" fmla="*/ 1384120 w 6526732"/>
              <a:gd name="connsiteY601" fmla="*/ 30766 h 5257806"/>
              <a:gd name="connsiteX602" fmla="*/ 1341215 w 6526732"/>
              <a:gd name="connsiteY602" fmla="*/ 32914 h 5257806"/>
              <a:gd name="connsiteX603" fmla="*/ 1329064 w 6526732"/>
              <a:gd name="connsiteY603" fmla="*/ 32704 h 5257806"/>
              <a:gd name="connsiteX604" fmla="*/ 1279493 w 6526732"/>
              <a:gd name="connsiteY604" fmla="*/ 32993 h 5257806"/>
              <a:gd name="connsiteX605" fmla="*/ 1268265 w 6526732"/>
              <a:gd name="connsiteY605" fmla="*/ 32816 h 5257806"/>
              <a:gd name="connsiteX606" fmla="*/ 1366492 w 6526732"/>
              <a:gd name="connsiteY606" fmla="*/ 25638 h 5257806"/>
              <a:gd name="connsiteX607" fmla="*/ 1268265 w 6526732"/>
              <a:gd name="connsiteY607" fmla="*/ 27689 h 5257806"/>
              <a:gd name="connsiteX608" fmla="*/ 1122187 w 6526732"/>
              <a:gd name="connsiteY608" fmla="*/ 27689 h 5257806"/>
              <a:gd name="connsiteX609" fmla="*/ 1119669 w 6526732"/>
              <a:gd name="connsiteY609" fmla="*/ 22561 h 5257806"/>
              <a:gd name="connsiteX610" fmla="*/ 1023962 w 6526732"/>
              <a:gd name="connsiteY610" fmla="*/ 27689 h 5257806"/>
              <a:gd name="connsiteX611" fmla="*/ 971070 w 6526732"/>
              <a:gd name="connsiteY611" fmla="*/ 24612 h 5257806"/>
              <a:gd name="connsiteX612" fmla="*/ 847661 w 6526732"/>
              <a:gd name="connsiteY612" fmla="*/ 24612 h 5257806"/>
              <a:gd name="connsiteX613" fmla="*/ 794769 w 6526732"/>
              <a:gd name="connsiteY613" fmla="*/ 22561 h 5257806"/>
              <a:gd name="connsiteX614" fmla="*/ 790243 w 6526732"/>
              <a:gd name="connsiteY614" fmla="*/ 21325 h 5257806"/>
              <a:gd name="connsiteX615" fmla="*/ 760884 w 6526732"/>
              <a:gd name="connsiteY615" fmla="*/ 21151 h 5257806"/>
              <a:gd name="connsiteX616" fmla="*/ 736572 w 6526732"/>
              <a:gd name="connsiteY616" fmla="*/ 21254 h 5257806"/>
              <a:gd name="connsiteX617" fmla="*/ 723935 w 6526732"/>
              <a:gd name="connsiteY617" fmla="*/ 22817 h 5257806"/>
              <a:gd name="connsiteX618" fmla="*/ 774620 w 6526732"/>
              <a:gd name="connsiteY618" fmla="*/ 25638 h 5257806"/>
              <a:gd name="connsiteX619" fmla="*/ 583207 w 6526732"/>
              <a:gd name="connsiteY619" fmla="*/ 27689 h 5257806"/>
              <a:gd name="connsiteX620" fmla="*/ 656247 w 6526732"/>
              <a:gd name="connsiteY620" fmla="*/ 15383 h 5257806"/>
              <a:gd name="connsiteX621" fmla="*/ 876939 w 6526732"/>
              <a:gd name="connsiteY621" fmla="*/ 12306 h 5257806"/>
              <a:gd name="connsiteX622" fmla="*/ 826763 w 6526732"/>
              <a:gd name="connsiteY622" fmla="*/ 13332 h 5257806"/>
              <a:gd name="connsiteX623" fmla="*/ 822253 w 6526732"/>
              <a:gd name="connsiteY623" fmla="*/ 14428 h 5257806"/>
              <a:gd name="connsiteX624" fmla="*/ 828255 w 6526732"/>
              <a:gd name="connsiteY624" fmla="*/ 14357 h 5257806"/>
              <a:gd name="connsiteX625" fmla="*/ 918925 w 6526732"/>
              <a:gd name="connsiteY625" fmla="*/ 16408 h 5257806"/>
              <a:gd name="connsiteX626" fmla="*/ 956705 w 6526732"/>
              <a:gd name="connsiteY626" fmla="*/ 18459 h 5257806"/>
              <a:gd name="connsiteX627" fmla="*/ 961686 w 6526732"/>
              <a:gd name="connsiteY627" fmla="*/ 21501 h 5257806"/>
              <a:gd name="connsiteX628" fmla="*/ 998146 w 6526732"/>
              <a:gd name="connsiteY628" fmla="*/ 21279 h 5257806"/>
              <a:gd name="connsiteX629" fmla="*/ 1006331 w 6526732"/>
              <a:gd name="connsiteY629" fmla="*/ 13332 h 5257806"/>
              <a:gd name="connsiteX630" fmla="*/ 876939 w 6526732"/>
              <a:gd name="connsiteY630" fmla="*/ 12306 h 5257806"/>
              <a:gd name="connsiteX631" fmla="*/ 3712049 w 6526732"/>
              <a:gd name="connsiteY631" fmla="*/ 10256 h 5257806"/>
              <a:gd name="connsiteX632" fmla="*/ 3725911 w 6526732"/>
              <a:gd name="connsiteY632" fmla="*/ 11678 h 5257806"/>
              <a:gd name="connsiteX633" fmla="*/ 3715103 w 6526732"/>
              <a:gd name="connsiteY633" fmla="*/ 11788 h 5257806"/>
              <a:gd name="connsiteX634" fmla="*/ 1597650 w 6526732"/>
              <a:gd name="connsiteY634" fmla="*/ 9053 h 5257806"/>
              <a:gd name="connsiteX635" fmla="*/ 1630943 w 6526732"/>
              <a:gd name="connsiteY635" fmla="*/ 16408 h 5257806"/>
              <a:gd name="connsiteX636" fmla="*/ 1570497 w 6526732"/>
              <a:gd name="connsiteY636" fmla="*/ 9230 h 5257806"/>
              <a:gd name="connsiteX637" fmla="*/ 1597650 w 6526732"/>
              <a:gd name="connsiteY637" fmla="*/ 9053 h 5257806"/>
              <a:gd name="connsiteX638" fmla="*/ 5703514 w 6526732"/>
              <a:gd name="connsiteY638" fmla="*/ 8203 h 5257806"/>
              <a:gd name="connsiteX639" fmla="*/ 5774035 w 6526732"/>
              <a:gd name="connsiteY639" fmla="*/ 18459 h 5257806"/>
              <a:gd name="connsiteX640" fmla="*/ 5824407 w 6526732"/>
              <a:gd name="connsiteY640" fmla="*/ 18459 h 5257806"/>
              <a:gd name="connsiteX641" fmla="*/ 5703514 w 6526732"/>
              <a:gd name="connsiteY641" fmla="*/ 8203 h 5257806"/>
              <a:gd name="connsiteX642" fmla="*/ 5517138 w 6526732"/>
              <a:gd name="connsiteY642" fmla="*/ 8203 h 5257806"/>
              <a:gd name="connsiteX643" fmla="*/ 5479357 w 6526732"/>
              <a:gd name="connsiteY643" fmla="*/ 12306 h 5257806"/>
              <a:gd name="connsiteX644" fmla="*/ 5534767 w 6526732"/>
              <a:gd name="connsiteY644" fmla="*/ 14357 h 5257806"/>
              <a:gd name="connsiteX645" fmla="*/ 5562473 w 6526732"/>
              <a:gd name="connsiteY645" fmla="*/ 12306 h 5257806"/>
              <a:gd name="connsiteX646" fmla="*/ 5570027 w 6526732"/>
              <a:gd name="connsiteY646" fmla="*/ 10256 h 5257806"/>
              <a:gd name="connsiteX647" fmla="*/ 5575065 w 6526732"/>
              <a:gd name="connsiteY647" fmla="*/ 8203 h 5257806"/>
              <a:gd name="connsiteX648" fmla="*/ 5564989 w 6526732"/>
              <a:gd name="connsiteY648" fmla="*/ 9230 h 5257806"/>
              <a:gd name="connsiteX649" fmla="*/ 5557435 w 6526732"/>
              <a:gd name="connsiteY649" fmla="*/ 9230 h 5257806"/>
              <a:gd name="connsiteX650" fmla="*/ 5542324 w 6526732"/>
              <a:gd name="connsiteY650" fmla="*/ 9230 h 5257806"/>
              <a:gd name="connsiteX651" fmla="*/ 5517138 w 6526732"/>
              <a:gd name="connsiteY651" fmla="*/ 8203 h 5257806"/>
              <a:gd name="connsiteX652" fmla="*/ 5146274 w 6526732"/>
              <a:gd name="connsiteY652" fmla="*/ 7562 h 5257806"/>
              <a:gd name="connsiteX653" fmla="*/ 5109125 w 6526732"/>
              <a:gd name="connsiteY653" fmla="*/ 14357 h 5257806"/>
              <a:gd name="connsiteX654" fmla="*/ 5202313 w 6526732"/>
              <a:gd name="connsiteY654" fmla="*/ 9230 h 5257806"/>
              <a:gd name="connsiteX655" fmla="*/ 5146274 w 6526732"/>
              <a:gd name="connsiteY655" fmla="*/ 7562 h 5257806"/>
              <a:gd name="connsiteX656" fmla="*/ 5920113 w 6526732"/>
              <a:gd name="connsiteY656" fmla="*/ 5128 h 5257806"/>
              <a:gd name="connsiteX657" fmla="*/ 5829444 w 6526732"/>
              <a:gd name="connsiteY657" fmla="*/ 13332 h 5257806"/>
              <a:gd name="connsiteX658" fmla="*/ 6035969 w 6526732"/>
              <a:gd name="connsiteY658" fmla="*/ 11281 h 5257806"/>
              <a:gd name="connsiteX659" fmla="*/ 6043523 w 6526732"/>
              <a:gd name="connsiteY659" fmla="*/ 6152 h 5257806"/>
              <a:gd name="connsiteX660" fmla="*/ 5920113 w 6526732"/>
              <a:gd name="connsiteY660" fmla="*/ 5128 h 5257806"/>
              <a:gd name="connsiteX661" fmla="*/ 4308955 w 6526732"/>
              <a:gd name="connsiteY661" fmla="*/ 0 h 5257806"/>
              <a:gd name="connsiteX662" fmla="*/ 4321549 w 6526732"/>
              <a:gd name="connsiteY662" fmla="*/ 14357 h 5257806"/>
              <a:gd name="connsiteX663" fmla="*/ 4243471 w 6526732"/>
              <a:gd name="connsiteY663" fmla="*/ 23588 h 5257806"/>
              <a:gd name="connsiteX664" fmla="*/ 4255320 w 6526732"/>
              <a:gd name="connsiteY664" fmla="*/ 24118 h 5257806"/>
              <a:gd name="connsiteX665" fmla="*/ 4255320 w 6526732"/>
              <a:gd name="connsiteY665" fmla="*/ 23588 h 5257806"/>
              <a:gd name="connsiteX666" fmla="*/ 4318287 w 6526732"/>
              <a:gd name="connsiteY666" fmla="*/ 23588 h 5257806"/>
              <a:gd name="connsiteX667" fmla="*/ 4366138 w 6526732"/>
              <a:gd name="connsiteY667" fmla="*/ 18459 h 5257806"/>
              <a:gd name="connsiteX668" fmla="*/ 4429104 w 6526732"/>
              <a:gd name="connsiteY668" fmla="*/ 16408 h 5257806"/>
              <a:gd name="connsiteX669" fmla="*/ 4474439 w 6526732"/>
              <a:gd name="connsiteY669" fmla="*/ 21537 h 5257806"/>
              <a:gd name="connsiteX670" fmla="*/ 4504662 w 6526732"/>
              <a:gd name="connsiteY670" fmla="*/ 16408 h 5257806"/>
              <a:gd name="connsiteX671" fmla="*/ 4691038 w 6526732"/>
              <a:gd name="connsiteY671" fmla="*/ 17434 h 5257806"/>
              <a:gd name="connsiteX672" fmla="*/ 4814449 w 6526732"/>
              <a:gd name="connsiteY672" fmla="*/ 25638 h 5257806"/>
              <a:gd name="connsiteX673" fmla="*/ 4784225 w 6526732"/>
              <a:gd name="connsiteY673" fmla="*/ 20510 h 5257806"/>
              <a:gd name="connsiteX674" fmla="*/ 4892527 w 6526732"/>
              <a:gd name="connsiteY674" fmla="*/ 18459 h 5257806"/>
              <a:gd name="connsiteX675" fmla="*/ 4925267 w 6526732"/>
              <a:gd name="connsiteY675" fmla="*/ 8203 h 5257806"/>
              <a:gd name="connsiteX676" fmla="*/ 5018456 w 6526732"/>
              <a:gd name="connsiteY676" fmla="*/ 1025 h 5257806"/>
              <a:gd name="connsiteX677" fmla="*/ 5096531 w 6526732"/>
              <a:gd name="connsiteY677" fmla="*/ 1025 h 5257806"/>
              <a:gd name="connsiteX678" fmla="*/ 5320687 w 6526732"/>
              <a:gd name="connsiteY678" fmla="*/ 0 h 5257806"/>
              <a:gd name="connsiteX679" fmla="*/ 5456692 w 6526732"/>
              <a:gd name="connsiteY679" fmla="*/ 1025 h 5257806"/>
              <a:gd name="connsiteX680" fmla="*/ 5524693 w 6526732"/>
              <a:gd name="connsiteY680" fmla="*/ 2051 h 5257806"/>
              <a:gd name="connsiteX681" fmla="*/ 5602771 w 6526732"/>
              <a:gd name="connsiteY681" fmla="*/ 3077 h 5257806"/>
              <a:gd name="connsiteX682" fmla="*/ 5784109 w 6526732"/>
              <a:gd name="connsiteY682" fmla="*/ 6152 h 5257806"/>
              <a:gd name="connsiteX683" fmla="*/ 5867221 w 6526732"/>
              <a:gd name="connsiteY683" fmla="*/ 1025 h 5257806"/>
              <a:gd name="connsiteX684" fmla="*/ 6446499 w 6526732"/>
              <a:gd name="connsiteY684" fmla="*/ 3077 h 5257806"/>
              <a:gd name="connsiteX685" fmla="*/ 6436425 w 6526732"/>
              <a:gd name="connsiteY685" fmla="*/ 68709 h 5257806"/>
              <a:gd name="connsiteX686" fmla="*/ 6431387 w 6526732"/>
              <a:gd name="connsiteY686" fmla="*/ 9230 h 5257806"/>
              <a:gd name="connsiteX687" fmla="*/ 6270197 w 6526732"/>
              <a:gd name="connsiteY687" fmla="*/ 10256 h 5257806"/>
              <a:gd name="connsiteX688" fmla="*/ 6411238 w 6526732"/>
              <a:gd name="connsiteY688" fmla="*/ 15383 h 5257806"/>
              <a:gd name="connsiteX689" fmla="*/ 6416275 w 6526732"/>
              <a:gd name="connsiteY689" fmla="*/ 15383 h 5257806"/>
              <a:gd name="connsiteX690" fmla="*/ 6411238 w 6526732"/>
              <a:gd name="connsiteY690" fmla="*/ 46148 h 5257806"/>
              <a:gd name="connsiteX691" fmla="*/ 6423833 w 6526732"/>
              <a:gd name="connsiteY691" fmla="*/ 94347 h 5257806"/>
              <a:gd name="connsiteX692" fmla="*/ 6428870 w 6526732"/>
              <a:gd name="connsiteY692" fmla="*/ 250225 h 5257806"/>
              <a:gd name="connsiteX693" fmla="*/ 6426350 w 6526732"/>
              <a:gd name="connsiteY693" fmla="*/ 316884 h 5257806"/>
              <a:gd name="connsiteX694" fmla="*/ 6426350 w 6526732"/>
              <a:gd name="connsiteY694" fmla="*/ 370211 h 5257806"/>
              <a:gd name="connsiteX695" fmla="*/ 6413758 w 6526732"/>
              <a:gd name="connsiteY695" fmla="*/ 431741 h 5257806"/>
              <a:gd name="connsiteX696" fmla="*/ 6411238 w 6526732"/>
              <a:gd name="connsiteY696" fmla="*/ 582491 h 5257806"/>
              <a:gd name="connsiteX697" fmla="*/ 6416275 w 6526732"/>
              <a:gd name="connsiteY697" fmla="*/ 689144 h 5257806"/>
              <a:gd name="connsiteX698" fmla="*/ 6426350 w 6526732"/>
              <a:gd name="connsiteY698" fmla="*/ 783491 h 5257806"/>
              <a:gd name="connsiteX699" fmla="*/ 6423833 w 6526732"/>
              <a:gd name="connsiteY699" fmla="*/ 896299 h 5257806"/>
              <a:gd name="connsiteX700" fmla="*/ 6428870 w 6526732"/>
              <a:gd name="connsiteY700" fmla="*/ 990645 h 5257806"/>
              <a:gd name="connsiteX701" fmla="*/ 6428870 w 6526732"/>
              <a:gd name="connsiteY701" fmla="*/ 1040896 h 5257806"/>
              <a:gd name="connsiteX702" fmla="*/ 6421313 w 6526732"/>
              <a:gd name="connsiteY702" fmla="*/ 1059355 h 5257806"/>
              <a:gd name="connsiteX703" fmla="*/ 6431387 w 6526732"/>
              <a:gd name="connsiteY703" fmla="*/ 1179339 h 5257806"/>
              <a:gd name="connsiteX704" fmla="*/ 6423833 w 6526732"/>
              <a:gd name="connsiteY704" fmla="*/ 1241896 h 5257806"/>
              <a:gd name="connsiteX705" fmla="*/ 6436425 w 6526732"/>
              <a:gd name="connsiteY705" fmla="*/ 1279840 h 5257806"/>
              <a:gd name="connsiteX706" fmla="*/ 6428870 w 6526732"/>
              <a:gd name="connsiteY706" fmla="*/ 1323938 h 5257806"/>
              <a:gd name="connsiteX707" fmla="*/ 6433907 w 6526732"/>
              <a:gd name="connsiteY707" fmla="*/ 1386493 h 5257806"/>
              <a:gd name="connsiteX708" fmla="*/ 6446499 w 6526732"/>
              <a:gd name="connsiteY708" fmla="*/ 1392646 h 5257806"/>
              <a:gd name="connsiteX709" fmla="*/ 6438944 w 6526732"/>
              <a:gd name="connsiteY709" fmla="*/ 1442896 h 5257806"/>
              <a:gd name="connsiteX710" fmla="*/ 6408721 w 6526732"/>
              <a:gd name="connsiteY710" fmla="*/ 1511606 h 5257806"/>
              <a:gd name="connsiteX711" fmla="*/ 6348275 w 6526732"/>
              <a:gd name="connsiteY711" fmla="*/ 1492122 h 5257806"/>
              <a:gd name="connsiteX712" fmla="*/ 6348275 w 6526732"/>
              <a:gd name="connsiteY712" fmla="*/ 1536218 h 5257806"/>
              <a:gd name="connsiteX713" fmla="*/ 6373461 w 6526732"/>
              <a:gd name="connsiteY713" fmla="*/ 1543397 h 5257806"/>
              <a:gd name="connsiteX714" fmla="*/ 6348275 w 6526732"/>
              <a:gd name="connsiteY714" fmla="*/ 1574163 h 5257806"/>
              <a:gd name="connsiteX715" fmla="*/ 6360866 w 6526732"/>
              <a:gd name="connsiteY715" fmla="*/ 1612106 h 5257806"/>
              <a:gd name="connsiteX716" fmla="*/ 6335680 w 6526732"/>
              <a:gd name="connsiteY716" fmla="*/ 1618260 h 5257806"/>
              <a:gd name="connsiteX717" fmla="*/ 6340718 w 6526732"/>
              <a:gd name="connsiteY717" fmla="*/ 1662358 h 5257806"/>
              <a:gd name="connsiteX718" fmla="*/ 6323089 w 6526732"/>
              <a:gd name="connsiteY718" fmla="*/ 1656203 h 5257806"/>
              <a:gd name="connsiteX719" fmla="*/ 6315532 w 6526732"/>
              <a:gd name="connsiteY719" fmla="*/ 1712607 h 5257806"/>
              <a:gd name="connsiteX720" fmla="*/ 6320569 w 6526732"/>
              <a:gd name="connsiteY720" fmla="*/ 1712607 h 5257806"/>
              <a:gd name="connsiteX721" fmla="*/ 6313015 w 6526732"/>
              <a:gd name="connsiteY721" fmla="*/ 1787469 h 5257806"/>
              <a:gd name="connsiteX722" fmla="*/ 6318051 w 6526732"/>
              <a:gd name="connsiteY722" fmla="*/ 1806953 h 5257806"/>
              <a:gd name="connsiteX723" fmla="*/ 6340718 w 6526732"/>
              <a:gd name="connsiteY723" fmla="*/ 1844899 h 5257806"/>
              <a:gd name="connsiteX724" fmla="*/ 6315532 w 6526732"/>
              <a:gd name="connsiteY724" fmla="*/ 1863358 h 5257806"/>
              <a:gd name="connsiteX725" fmla="*/ 6320569 w 6526732"/>
              <a:gd name="connsiteY725" fmla="*/ 1882841 h 5257806"/>
              <a:gd name="connsiteX726" fmla="*/ 6355829 w 6526732"/>
              <a:gd name="connsiteY726" fmla="*/ 1877714 h 5257806"/>
              <a:gd name="connsiteX727" fmla="*/ 6343237 w 6526732"/>
              <a:gd name="connsiteY727" fmla="*/ 1883868 h 5257806"/>
              <a:gd name="connsiteX728" fmla="*/ 6348275 w 6526732"/>
              <a:gd name="connsiteY728" fmla="*/ 1915658 h 5257806"/>
              <a:gd name="connsiteX729" fmla="*/ 6335680 w 6526732"/>
              <a:gd name="connsiteY729" fmla="*/ 1959756 h 5257806"/>
              <a:gd name="connsiteX730" fmla="*/ 6335680 w 6526732"/>
              <a:gd name="connsiteY730" fmla="*/ 1941296 h 5257806"/>
              <a:gd name="connsiteX731" fmla="*/ 6370941 w 6526732"/>
              <a:gd name="connsiteY731" fmla="*/ 1928990 h 5257806"/>
              <a:gd name="connsiteX732" fmla="*/ 6375978 w 6526732"/>
              <a:gd name="connsiteY732" fmla="*/ 1979240 h 5257806"/>
              <a:gd name="connsiteX733" fmla="*/ 6358349 w 6526732"/>
              <a:gd name="connsiteY733" fmla="*/ 1947449 h 5257806"/>
              <a:gd name="connsiteX734" fmla="*/ 6375978 w 6526732"/>
              <a:gd name="connsiteY734" fmla="*/ 2029491 h 5257806"/>
              <a:gd name="connsiteX735" fmla="*/ 6350792 w 6526732"/>
              <a:gd name="connsiteY735" fmla="*/ 2085894 h 5257806"/>
              <a:gd name="connsiteX736" fmla="*/ 6355199 w 6526732"/>
              <a:gd name="connsiteY736" fmla="*/ 2106405 h 5257806"/>
              <a:gd name="connsiteX737" fmla="*/ 6357807 w 6526732"/>
              <a:gd name="connsiteY737" fmla="*/ 2111957 h 5257806"/>
              <a:gd name="connsiteX738" fmla="*/ 6335365 w 6526732"/>
              <a:gd name="connsiteY738" fmla="*/ 2129607 h 5257806"/>
              <a:gd name="connsiteX739" fmla="*/ 6310495 w 6526732"/>
              <a:gd name="connsiteY739" fmla="*/ 2129990 h 5257806"/>
              <a:gd name="connsiteX740" fmla="*/ 6310495 w 6526732"/>
              <a:gd name="connsiteY740" fmla="*/ 2174088 h 5257806"/>
              <a:gd name="connsiteX741" fmla="*/ 6323089 w 6526732"/>
              <a:gd name="connsiteY741" fmla="*/ 2143322 h 5257806"/>
              <a:gd name="connsiteX742" fmla="*/ 6358349 w 6526732"/>
              <a:gd name="connsiteY742" fmla="*/ 2162807 h 5257806"/>
              <a:gd name="connsiteX743" fmla="*/ 6333163 w 6526732"/>
              <a:gd name="connsiteY743" fmla="*/ 2162807 h 5257806"/>
              <a:gd name="connsiteX744" fmla="*/ 6333163 w 6526732"/>
              <a:gd name="connsiteY744" fmla="*/ 2200751 h 5257806"/>
              <a:gd name="connsiteX745" fmla="*/ 6358349 w 6526732"/>
              <a:gd name="connsiteY745" fmla="*/ 2200751 h 5257806"/>
              <a:gd name="connsiteX746" fmla="*/ 6350792 w 6526732"/>
              <a:gd name="connsiteY746" fmla="*/ 2263308 h 5257806"/>
              <a:gd name="connsiteX747" fmla="*/ 6320569 w 6526732"/>
              <a:gd name="connsiteY747" fmla="*/ 2275614 h 5257806"/>
              <a:gd name="connsiteX748" fmla="*/ 6333163 w 6526732"/>
              <a:gd name="connsiteY748" fmla="*/ 2295097 h 5257806"/>
              <a:gd name="connsiteX749" fmla="*/ 6345755 w 6526732"/>
              <a:gd name="connsiteY749" fmla="*/ 2276638 h 5257806"/>
              <a:gd name="connsiteX750" fmla="*/ 6358349 w 6526732"/>
              <a:gd name="connsiteY750" fmla="*/ 2308429 h 5257806"/>
              <a:gd name="connsiteX751" fmla="*/ 6365903 w 6526732"/>
              <a:gd name="connsiteY751" fmla="*/ 2264333 h 5257806"/>
              <a:gd name="connsiteX752" fmla="*/ 6375978 w 6526732"/>
              <a:gd name="connsiteY752" fmla="*/ 2340221 h 5257806"/>
              <a:gd name="connsiteX753" fmla="*/ 6358349 w 6526732"/>
              <a:gd name="connsiteY753" fmla="*/ 2326889 h 5257806"/>
              <a:gd name="connsiteX754" fmla="*/ 6328125 w 6526732"/>
              <a:gd name="connsiteY754" fmla="*/ 2383292 h 5257806"/>
              <a:gd name="connsiteX755" fmla="*/ 6333163 w 6526732"/>
              <a:gd name="connsiteY755" fmla="*/ 2395598 h 5257806"/>
              <a:gd name="connsiteX756" fmla="*/ 6388572 w 6526732"/>
              <a:gd name="connsiteY756" fmla="*/ 2364833 h 5257806"/>
              <a:gd name="connsiteX757" fmla="*/ 6358349 w 6526732"/>
              <a:gd name="connsiteY757" fmla="*/ 2389445 h 5257806"/>
              <a:gd name="connsiteX758" fmla="*/ 6375978 w 6526732"/>
              <a:gd name="connsiteY758" fmla="*/ 2421237 h 5257806"/>
              <a:gd name="connsiteX759" fmla="*/ 6350792 w 6526732"/>
              <a:gd name="connsiteY759" fmla="*/ 2433542 h 5257806"/>
              <a:gd name="connsiteX760" fmla="*/ 6355829 w 6526732"/>
              <a:gd name="connsiteY760" fmla="*/ 2471486 h 5257806"/>
              <a:gd name="connsiteX761" fmla="*/ 6343237 w 6526732"/>
              <a:gd name="connsiteY761" fmla="*/ 2496098 h 5257806"/>
              <a:gd name="connsiteX762" fmla="*/ 6373461 w 6526732"/>
              <a:gd name="connsiteY762" fmla="*/ 2509430 h 5257806"/>
              <a:gd name="connsiteX763" fmla="*/ 6373461 w 6526732"/>
              <a:gd name="connsiteY763" fmla="*/ 2490971 h 5257806"/>
              <a:gd name="connsiteX764" fmla="*/ 6355829 w 6526732"/>
              <a:gd name="connsiteY764" fmla="*/ 2527890 h 5257806"/>
              <a:gd name="connsiteX765" fmla="*/ 6348275 w 6526732"/>
              <a:gd name="connsiteY765" fmla="*/ 2590446 h 5257806"/>
              <a:gd name="connsiteX766" fmla="*/ 6386052 w 6526732"/>
              <a:gd name="connsiteY766" fmla="*/ 2541221 h 5257806"/>
              <a:gd name="connsiteX767" fmla="*/ 6368423 w 6526732"/>
              <a:gd name="connsiteY767" fmla="*/ 2571987 h 5257806"/>
              <a:gd name="connsiteX768" fmla="*/ 6373461 w 6526732"/>
              <a:gd name="connsiteY768" fmla="*/ 2584292 h 5257806"/>
              <a:gd name="connsiteX769" fmla="*/ 6398647 w 6526732"/>
              <a:gd name="connsiteY769" fmla="*/ 2578139 h 5257806"/>
              <a:gd name="connsiteX770" fmla="*/ 6393609 w 6526732"/>
              <a:gd name="connsiteY770" fmla="*/ 2552502 h 5257806"/>
              <a:gd name="connsiteX771" fmla="*/ 6393609 w 6526732"/>
              <a:gd name="connsiteY771" fmla="*/ 2602751 h 5257806"/>
              <a:gd name="connsiteX772" fmla="*/ 6368423 w 6526732"/>
              <a:gd name="connsiteY772" fmla="*/ 2595573 h 5257806"/>
              <a:gd name="connsiteX773" fmla="*/ 6355829 w 6526732"/>
              <a:gd name="connsiteY773" fmla="*/ 2670435 h 5257806"/>
              <a:gd name="connsiteX774" fmla="*/ 6386052 w 6526732"/>
              <a:gd name="connsiteY774" fmla="*/ 2658129 h 5257806"/>
              <a:gd name="connsiteX775" fmla="*/ 6370941 w 6526732"/>
              <a:gd name="connsiteY775" fmla="*/ 2764782 h 5257806"/>
              <a:gd name="connsiteX776" fmla="*/ 6358349 w 6526732"/>
              <a:gd name="connsiteY776" fmla="*/ 2795548 h 5257806"/>
              <a:gd name="connsiteX777" fmla="*/ 6375978 w 6526732"/>
              <a:gd name="connsiteY777" fmla="*/ 2821187 h 5257806"/>
              <a:gd name="connsiteX778" fmla="*/ 6355829 w 6526732"/>
              <a:gd name="connsiteY778" fmla="*/ 2889895 h 5257806"/>
              <a:gd name="connsiteX779" fmla="*/ 6368423 w 6526732"/>
              <a:gd name="connsiteY779" fmla="*/ 2909381 h 5257806"/>
              <a:gd name="connsiteX780" fmla="*/ 6391089 w 6526732"/>
              <a:gd name="connsiteY780" fmla="*/ 2928864 h 5257806"/>
              <a:gd name="connsiteX781" fmla="*/ 6403684 w 6526732"/>
              <a:gd name="connsiteY781" fmla="*/ 2935018 h 5257806"/>
              <a:gd name="connsiteX782" fmla="*/ 6360866 w 6526732"/>
              <a:gd name="connsiteY782" fmla="*/ 2940145 h 5257806"/>
              <a:gd name="connsiteX783" fmla="*/ 6386052 w 6526732"/>
              <a:gd name="connsiteY783" fmla="*/ 2940145 h 5257806"/>
              <a:gd name="connsiteX784" fmla="*/ 6396127 w 6526732"/>
              <a:gd name="connsiteY784" fmla="*/ 2996548 h 5257806"/>
              <a:gd name="connsiteX785" fmla="*/ 6375978 w 6526732"/>
              <a:gd name="connsiteY785" fmla="*/ 3065258 h 5257806"/>
              <a:gd name="connsiteX786" fmla="*/ 6393609 w 6526732"/>
              <a:gd name="connsiteY786" fmla="*/ 3084743 h 5257806"/>
              <a:gd name="connsiteX787" fmla="*/ 6381015 w 6526732"/>
              <a:gd name="connsiteY787" fmla="*/ 3090895 h 5257806"/>
              <a:gd name="connsiteX788" fmla="*/ 6363386 w 6526732"/>
              <a:gd name="connsiteY788" fmla="*/ 3109355 h 5257806"/>
              <a:gd name="connsiteX789" fmla="*/ 6398647 w 6526732"/>
              <a:gd name="connsiteY789" fmla="*/ 3128841 h 5257806"/>
              <a:gd name="connsiteX790" fmla="*/ 6398647 w 6526732"/>
              <a:gd name="connsiteY790" fmla="*/ 3197549 h 5257806"/>
              <a:gd name="connsiteX791" fmla="*/ 6368423 w 6526732"/>
              <a:gd name="connsiteY791" fmla="*/ 3190371 h 5257806"/>
              <a:gd name="connsiteX792" fmla="*/ 6373461 w 6526732"/>
              <a:gd name="connsiteY792" fmla="*/ 3252926 h 5257806"/>
              <a:gd name="connsiteX793" fmla="*/ 6338201 w 6526732"/>
              <a:gd name="connsiteY793" fmla="*/ 3233443 h 5257806"/>
              <a:gd name="connsiteX794" fmla="*/ 6330643 w 6526732"/>
              <a:gd name="connsiteY794" fmla="*/ 3258055 h 5257806"/>
              <a:gd name="connsiteX795" fmla="*/ 6365903 w 6526732"/>
              <a:gd name="connsiteY795" fmla="*/ 3265233 h 5257806"/>
              <a:gd name="connsiteX796" fmla="*/ 6383535 w 6526732"/>
              <a:gd name="connsiteY796" fmla="*/ 3303177 h 5257806"/>
              <a:gd name="connsiteX797" fmla="*/ 6401164 w 6526732"/>
              <a:gd name="connsiteY797" fmla="*/ 3309331 h 5257806"/>
              <a:gd name="connsiteX798" fmla="*/ 6393609 w 6526732"/>
              <a:gd name="connsiteY798" fmla="*/ 3422137 h 5257806"/>
              <a:gd name="connsiteX799" fmla="*/ 6406201 w 6526732"/>
              <a:gd name="connsiteY799" fmla="*/ 3428290 h 5257806"/>
              <a:gd name="connsiteX800" fmla="*/ 6406201 w 6526732"/>
              <a:gd name="connsiteY800" fmla="*/ 3490845 h 5257806"/>
              <a:gd name="connsiteX801" fmla="*/ 6393609 w 6526732"/>
              <a:gd name="connsiteY801" fmla="*/ 3490845 h 5257806"/>
              <a:gd name="connsiteX802" fmla="*/ 6393609 w 6526732"/>
              <a:gd name="connsiteY802" fmla="*/ 3522638 h 5257806"/>
              <a:gd name="connsiteX803" fmla="*/ 6406201 w 6526732"/>
              <a:gd name="connsiteY803" fmla="*/ 3534943 h 5257806"/>
              <a:gd name="connsiteX804" fmla="*/ 6431387 w 6526732"/>
              <a:gd name="connsiteY804" fmla="*/ 3522638 h 5257806"/>
              <a:gd name="connsiteX805" fmla="*/ 6418795 w 6526732"/>
              <a:gd name="connsiteY805" fmla="*/ 3572887 h 5257806"/>
              <a:gd name="connsiteX806" fmla="*/ 6401164 w 6526732"/>
              <a:gd name="connsiteY806" fmla="*/ 3566734 h 5257806"/>
              <a:gd name="connsiteX807" fmla="*/ 6401164 w 6526732"/>
              <a:gd name="connsiteY807" fmla="*/ 3610832 h 5257806"/>
              <a:gd name="connsiteX808" fmla="*/ 6418795 w 6526732"/>
              <a:gd name="connsiteY808" fmla="*/ 3616985 h 5257806"/>
              <a:gd name="connsiteX809" fmla="*/ 6423833 w 6526732"/>
              <a:gd name="connsiteY809" fmla="*/ 3711332 h 5257806"/>
              <a:gd name="connsiteX810" fmla="*/ 6411238 w 6526732"/>
              <a:gd name="connsiteY810" fmla="*/ 3691847 h 5257806"/>
              <a:gd name="connsiteX811" fmla="*/ 6428870 w 6526732"/>
              <a:gd name="connsiteY811" fmla="*/ 3717484 h 5257806"/>
              <a:gd name="connsiteX812" fmla="*/ 6433907 w 6526732"/>
              <a:gd name="connsiteY812" fmla="*/ 3761582 h 5257806"/>
              <a:gd name="connsiteX813" fmla="*/ 6408721 w 6526732"/>
              <a:gd name="connsiteY813" fmla="*/ 3767735 h 5257806"/>
              <a:gd name="connsiteX814" fmla="*/ 6413758 w 6526732"/>
              <a:gd name="connsiteY814" fmla="*/ 3767735 h 5257806"/>
              <a:gd name="connsiteX815" fmla="*/ 6423833 w 6526732"/>
              <a:gd name="connsiteY815" fmla="*/ 3837470 h 5257806"/>
              <a:gd name="connsiteX816" fmla="*/ 6411238 w 6526732"/>
              <a:gd name="connsiteY816" fmla="*/ 3875414 h 5257806"/>
              <a:gd name="connsiteX817" fmla="*/ 6423833 w 6526732"/>
              <a:gd name="connsiteY817" fmla="*/ 3856954 h 5257806"/>
              <a:gd name="connsiteX818" fmla="*/ 6416275 w 6526732"/>
              <a:gd name="connsiteY818" fmla="*/ 3901051 h 5257806"/>
              <a:gd name="connsiteX819" fmla="*/ 6433907 w 6526732"/>
              <a:gd name="connsiteY819" fmla="*/ 3920537 h 5257806"/>
              <a:gd name="connsiteX820" fmla="*/ 6416275 w 6526732"/>
              <a:gd name="connsiteY820" fmla="*/ 3932842 h 5257806"/>
              <a:gd name="connsiteX821" fmla="*/ 6433907 w 6526732"/>
              <a:gd name="connsiteY821" fmla="*/ 3996425 h 5257806"/>
              <a:gd name="connsiteX822" fmla="*/ 6426350 w 6526732"/>
              <a:gd name="connsiteY822" fmla="*/ 4008731 h 5257806"/>
              <a:gd name="connsiteX823" fmla="*/ 6431387 w 6526732"/>
              <a:gd name="connsiteY823" fmla="*/ 4021036 h 5257806"/>
              <a:gd name="connsiteX824" fmla="*/ 6431387 w 6526732"/>
              <a:gd name="connsiteY824" fmla="*/ 4089746 h 5257806"/>
              <a:gd name="connsiteX825" fmla="*/ 6431387 w 6526732"/>
              <a:gd name="connsiteY825" fmla="*/ 4133844 h 5257806"/>
              <a:gd name="connsiteX826" fmla="*/ 6431387 w 6526732"/>
              <a:gd name="connsiteY826" fmla="*/ 4177940 h 5257806"/>
              <a:gd name="connsiteX827" fmla="*/ 6423833 w 6526732"/>
              <a:gd name="connsiteY827" fmla="*/ 4202552 h 5257806"/>
              <a:gd name="connsiteX828" fmla="*/ 6436425 w 6526732"/>
              <a:gd name="connsiteY828" fmla="*/ 4208705 h 5257806"/>
              <a:gd name="connsiteX829" fmla="*/ 6441461 w 6526732"/>
              <a:gd name="connsiteY829" fmla="*/ 4258955 h 5257806"/>
              <a:gd name="connsiteX830" fmla="*/ 6446499 w 6526732"/>
              <a:gd name="connsiteY830" fmla="*/ 4334844 h 5257806"/>
              <a:gd name="connsiteX831" fmla="*/ 6451536 w 6526732"/>
              <a:gd name="connsiteY831" fmla="*/ 4360481 h 5257806"/>
              <a:gd name="connsiteX832" fmla="*/ 6438944 w 6526732"/>
              <a:gd name="connsiteY832" fmla="*/ 4378941 h 5257806"/>
              <a:gd name="connsiteX833" fmla="*/ 6438944 w 6526732"/>
              <a:gd name="connsiteY833" fmla="*/ 4410732 h 5257806"/>
              <a:gd name="connsiteX834" fmla="*/ 6456573 w 6526732"/>
              <a:gd name="connsiteY834" fmla="*/ 4430217 h 5257806"/>
              <a:gd name="connsiteX835" fmla="*/ 6476721 w 6526732"/>
              <a:gd name="connsiteY835" fmla="*/ 4694798 h 5257806"/>
              <a:gd name="connsiteX836" fmla="*/ 6459093 w 6526732"/>
              <a:gd name="connsiteY836" fmla="*/ 4707105 h 5257806"/>
              <a:gd name="connsiteX837" fmla="*/ 6484279 w 6526732"/>
              <a:gd name="connsiteY837" fmla="*/ 4798375 h 5257806"/>
              <a:gd name="connsiteX838" fmla="*/ 6489316 w 6526732"/>
              <a:gd name="connsiteY838" fmla="*/ 4844524 h 5257806"/>
              <a:gd name="connsiteX839" fmla="*/ 6494353 w 6526732"/>
              <a:gd name="connsiteY839" fmla="*/ 4905029 h 5257806"/>
              <a:gd name="connsiteX840" fmla="*/ 6511983 w 6526732"/>
              <a:gd name="connsiteY840" fmla="*/ 4952203 h 5257806"/>
              <a:gd name="connsiteX841" fmla="*/ 6481759 w 6526732"/>
              <a:gd name="connsiteY841" fmla="*/ 4981942 h 5257806"/>
              <a:gd name="connsiteX842" fmla="*/ 6511983 w 6526732"/>
              <a:gd name="connsiteY842" fmla="*/ 4963483 h 5257806"/>
              <a:gd name="connsiteX843" fmla="*/ 6499390 w 6526732"/>
              <a:gd name="connsiteY843" fmla="*/ 5017836 h 5257806"/>
              <a:gd name="connsiteX844" fmla="*/ 6524577 w 6526732"/>
              <a:gd name="connsiteY844" fmla="*/ 5045524 h 5257806"/>
              <a:gd name="connsiteX845" fmla="*/ 6526663 w 6526732"/>
              <a:gd name="connsiteY845" fmla="*/ 5097905 h 5257806"/>
              <a:gd name="connsiteX846" fmla="*/ 6522057 w 6526732"/>
              <a:gd name="connsiteY846" fmla="*/ 5241397 h 5257806"/>
              <a:gd name="connsiteX847" fmla="*/ 6456573 w 6526732"/>
              <a:gd name="connsiteY847" fmla="*/ 5180891 h 5257806"/>
              <a:gd name="connsiteX848" fmla="*/ 6474204 w 6526732"/>
              <a:gd name="connsiteY848" fmla="*/ 5209606 h 5257806"/>
              <a:gd name="connsiteX849" fmla="*/ 6461611 w 6526732"/>
              <a:gd name="connsiteY849" fmla="*/ 5230116 h 5257806"/>
              <a:gd name="connsiteX850" fmla="*/ 6396127 w 6526732"/>
              <a:gd name="connsiteY850" fmla="*/ 5219860 h 5257806"/>
              <a:gd name="connsiteX851" fmla="*/ 6222345 w 6526732"/>
              <a:gd name="connsiteY851" fmla="*/ 5219860 h 5257806"/>
              <a:gd name="connsiteX852" fmla="*/ 6093895 w 6526732"/>
              <a:gd name="connsiteY852" fmla="*/ 5223964 h 5257806"/>
              <a:gd name="connsiteX853" fmla="*/ 6010783 w 6526732"/>
              <a:gd name="connsiteY853" fmla="*/ 5218836 h 5257806"/>
              <a:gd name="connsiteX854" fmla="*/ 5996575 w 6526732"/>
              <a:gd name="connsiteY854" fmla="*/ 5220069 h 5257806"/>
              <a:gd name="connsiteX855" fmla="*/ 5991579 w 6526732"/>
              <a:gd name="connsiteY855" fmla="*/ 5221314 h 5257806"/>
              <a:gd name="connsiteX856" fmla="*/ 5988861 w 6526732"/>
              <a:gd name="connsiteY856" fmla="*/ 5241397 h 5257806"/>
              <a:gd name="connsiteX857" fmla="*/ 5971229 w 6526732"/>
              <a:gd name="connsiteY857" fmla="*/ 5241397 h 5257806"/>
              <a:gd name="connsiteX858" fmla="*/ 5991377 w 6526732"/>
              <a:gd name="connsiteY858" fmla="*/ 5242423 h 5257806"/>
              <a:gd name="connsiteX859" fmla="*/ 6009009 w 6526732"/>
              <a:gd name="connsiteY859" fmla="*/ 5249601 h 5257806"/>
              <a:gd name="connsiteX860" fmla="*/ 5941005 w 6526732"/>
              <a:gd name="connsiteY860" fmla="*/ 5251652 h 5257806"/>
              <a:gd name="connsiteX861" fmla="*/ 5874579 w 6526732"/>
              <a:gd name="connsiteY861" fmla="*/ 5244346 h 5257806"/>
              <a:gd name="connsiteX862" fmla="*/ 5802730 w 6526732"/>
              <a:gd name="connsiteY862" fmla="*/ 5241076 h 5257806"/>
              <a:gd name="connsiteX863" fmla="*/ 5796701 w 6526732"/>
              <a:gd name="connsiteY863" fmla="*/ 5241397 h 5257806"/>
              <a:gd name="connsiteX864" fmla="*/ 5747183 w 6526732"/>
              <a:gd name="connsiteY864" fmla="*/ 5242828 h 5257806"/>
              <a:gd name="connsiteX865" fmla="*/ 5747389 w 6526732"/>
              <a:gd name="connsiteY865" fmla="*/ 5243448 h 5257806"/>
              <a:gd name="connsiteX866" fmla="*/ 5832707 w 6526732"/>
              <a:gd name="connsiteY866" fmla="*/ 5248575 h 5257806"/>
              <a:gd name="connsiteX867" fmla="*/ 5316393 w 6526732"/>
              <a:gd name="connsiteY867" fmla="*/ 5245499 h 5257806"/>
              <a:gd name="connsiteX868" fmla="*/ 5162761 w 6526732"/>
              <a:gd name="connsiteY868" fmla="*/ 5250626 h 5257806"/>
              <a:gd name="connsiteX869" fmla="*/ 5187947 w 6526732"/>
              <a:gd name="connsiteY869" fmla="*/ 5245499 h 5257806"/>
              <a:gd name="connsiteX870" fmla="*/ 5142612 w 6526732"/>
              <a:gd name="connsiteY870" fmla="*/ 5244474 h 5257806"/>
              <a:gd name="connsiteX871" fmla="*/ 5117426 w 6526732"/>
              <a:gd name="connsiteY871" fmla="*/ 5244474 h 5257806"/>
              <a:gd name="connsiteX872" fmla="*/ 5074608 w 6526732"/>
              <a:gd name="connsiteY872" fmla="*/ 5245499 h 5257806"/>
              <a:gd name="connsiteX873" fmla="*/ 4999051 w 6526732"/>
              <a:gd name="connsiteY873" fmla="*/ 5249601 h 5257806"/>
              <a:gd name="connsiteX874" fmla="*/ 4923493 w 6526732"/>
              <a:gd name="connsiteY874" fmla="*/ 5234218 h 5257806"/>
              <a:gd name="connsiteX875" fmla="*/ 4958673 w 6526732"/>
              <a:gd name="connsiteY875" fmla="*/ 5229933 h 5257806"/>
              <a:gd name="connsiteX876" fmla="*/ 4902049 w 6526732"/>
              <a:gd name="connsiteY876" fmla="*/ 5232151 h 5257806"/>
              <a:gd name="connsiteX877" fmla="*/ 4898793 w 6526732"/>
              <a:gd name="connsiteY877" fmla="*/ 5232409 h 5257806"/>
              <a:gd name="connsiteX878" fmla="*/ 4883511 w 6526732"/>
              <a:gd name="connsiteY878" fmla="*/ 5239185 h 5257806"/>
              <a:gd name="connsiteX879" fmla="*/ 4676671 w 6526732"/>
              <a:gd name="connsiteY879" fmla="*/ 5238320 h 5257806"/>
              <a:gd name="connsiteX880" fmla="*/ 4691782 w 6526732"/>
              <a:gd name="connsiteY880" fmla="*/ 5243448 h 5257806"/>
              <a:gd name="connsiteX881" fmla="*/ 4553261 w 6526732"/>
              <a:gd name="connsiteY881" fmla="*/ 5238320 h 5257806"/>
              <a:gd name="connsiteX882" fmla="*/ 4553261 w 6526732"/>
              <a:gd name="connsiteY882" fmla="*/ 5240371 h 5257806"/>
              <a:gd name="connsiteX883" fmla="*/ 4542551 w 6526732"/>
              <a:gd name="connsiteY883" fmla="*/ 5240821 h 5257806"/>
              <a:gd name="connsiteX884" fmla="*/ 4570145 w 6526732"/>
              <a:gd name="connsiteY884" fmla="*/ 5241397 h 5257806"/>
              <a:gd name="connsiteX885" fmla="*/ 4431621 w 6526732"/>
              <a:gd name="connsiteY885" fmla="*/ 5243448 h 5257806"/>
              <a:gd name="connsiteX886" fmla="*/ 4437229 w 6526732"/>
              <a:gd name="connsiteY886" fmla="*/ 5240929 h 5257806"/>
              <a:gd name="connsiteX887" fmla="*/ 4419735 w 6526732"/>
              <a:gd name="connsiteY887" fmla="*/ 5240372 h 5257806"/>
              <a:gd name="connsiteX888" fmla="*/ 4384513 w 6526732"/>
              <a:gd name="connsiteY888" fmla="*/ 5237296 h 5257806"/>
              <a:gd name="connsiteX889" fmla="*/ 4371835 w 6526732"/>
              <a:gd name="connsiteY889" fmla="*/ 5238321 h 5257806"/>
              <a:gd name="connsiteX890" fmla="*/ 4376843 w 6526732"/>
              <a:gd name="connsiteY890" fmla="*/ 5239858 h 5257806"/>
              <a:gd name="connsiteX891" fmla="*/ 4371175 w 6526732"/>
              <a:gd name="connsiteY891" fmla="*/ 5243448 h 5257806"/>
              <a:gd name="connsiteX892" fmla="*/ 4346619 w 6526732"/>
              <a:gd name="connsiteY892" fmla="*/ 5241013 h 5257806"/>
              <a:gd name="connsiteX893" fmla="*/ 4350168 w 6526732"/>
              <a:gd name="connsiteY893" fmla="*/ 5239495 h 5257806"/>
              <a:gd name="connsiteX894" fmla="*/ 4333197 w 6526732"/>
              <a:gd name="connsiteY894" fmla="*/ 5239987 h 5257806"/>
              <a:gd name="connsiteX895" fmla="*/ 4312627 w 6526732"/>
              <a:gd name="connsiteY895" fmla="*/ 5241649 h 5257806"/>
              <a:gd name="connsiteX896" fmla="*/ 4310412 w 6526732"/>
              <a:gd name="connsiteY896" fmla="*/ 5242552 h 5257806"/>
              <a:gd name="connsiteX897" fmla="*/ 4306439 w 6526732"/>
              <a:gd name="connsiteY897" fmla="*/ 5246525 h 5257806"/>
              <a:gd name="connsiteX898" fmla="*/ 4253115 w 6526732"/>
              <a:gd name="connsiteY898" fmla="*/ 5244036 h 5257806"/>
              <a:gd name="connsiteX899" fmla="*/ 4245876 w 6526732"/>
              <a:gd name="connsiteY899" fmla="*/ 5244456 h 5257806"/>
              <a:gd name="connsiteX900" fmla="*/ 4245245 w 6526732"/>
              <a:gd name="connsiteY900" fmla="*/ 5248575 h 5257806"/>
              <a:gd name="connsiteX901" fmla="*/ 4131279 w 6526732"/>
              <a:gd name="connsiteY901" fmla="*/ 5247806 h 5257806"/>
              <a:gd name="connsiteX902" fmla="*/ 4032961 w 6526732"/>
              <a:gd name="connsiteY902" fmla="*/ 5245597 h 5257806"/>
              <a:gd name="connsiteX903" fmla="*/ 4029393 w 6526732"/>
              <a:gd name="connsiteY903" fmla="*/ 5246525 h 5257806"/>
              <a:gd name="connsiteX904" fmla="*/ 3984058 w 6526732"/>
              <a:gd name="connsiteY904" fmla="*/ 5241397 h 5257806"/>
              <a:gd name="connsiteX905" fmla="*/ 3659158 w 6526732"/>
              <a:gd name="connsiteY905" fmla="*/ 5242423 h 5257806"/>
              <a:gd name="connsiteX906" fmla="*/ 3613823 w 6526732"/>
              <a:gd name="connsiteY906" fmla="*/ 5235243 h 5257806"/>
              <a:gd name="connsiteX907" fmla="*/ 3427447 w 6526732"/>
              <a:gd name="connsiteY907" fmla="*/ 5239347 h 5257806"/>
              <a:gd name="connsiteX908" fmla="*/ 3304037 w 6526732"/>
              <a:gd name="connsiteY908" fmla="*/ 5246525 h 5257806"/>
              <a:gd name="connsiteX909" fmla="*/ 3351889 w 6526732"/>
              <a:gd name="connsiteY909" fmla="*/ 5241397 h 5257806"/>
              <a:gd name="connsiteX910" fmla="*/ 3282628 w 6526732"/>
              <a:gd name="connsiteY910" fmla="*/ 5239473 h 5257806"/>
              <a:gd name="connsiteX911" fmla="*/ 3233355 w 6526732"/>
              <a:gd name="connsiteY911" fmla="*/ 5238652 h 5257806"/>
              <a:gd name="connsiteX912" fmla="*/ 3227733 w 6526732"/>
              <a:gd name="connsiteY912" fmla="*/ 5240371 h 5257806"/>
              <a:gd name="connsiteX913" fmla="*/ 3213087 w 6526732"/>
              <a:gd name="connsiteY913" fmla="*/ 5240340 h 5257806"/>
              <a:gd name="connsiteX914" fmla="*/ 3213368 w 6526732"/>
              <a:gd name="connsiteY914" fmla="*/ 5240371 h 5257806"/>
              <a:gd name="connsiteX915" fmla="*/ 3191644 w 6526732"/>
              <a:gd name="connsiteY915" fmla="*/ 5242679 h 5257806"/>
              <a:gd name="connsiteX916" fmla="*/ 3181098 w 6526732"/>
              <a:gd name="connsiteY916" fmla="*/ 5240274 h 5257806"/>
              <a:gd name="connsiteX917" fmla="*/ 3166028 w 6526732"/>
              <a:gd name="connsiteY917" fmla="*/ 5240242 h 5257806"/>
              <a:gd name="connsiteX918" fmla="*/ 3104323 w 6526732"/>
              <a:gd name="connsiteY918" fmla="*/ 5242421 h 5257806"/>
              <a:gd name="connsiteX919" fmla="*/ 3011133 w 6526732"/>
              <a:gd name="connsiteY919" fmla="*/ 5239347 h 5257806"/>
              <a:gd name="connsiteX920" fmla="*/ 2963282 w 6526732"/>
              <a:gd name="connsiteY920" fmla="*/ 5244474 h 5257806"/>
              <a:gd name="connsiteX921" fmla="*/ 2811629 w 6526732"/>
              <a:gd name="connsiteY921" fmla="*/ 5246018 h 5257806"/>
              <a:gd name="connsiteX922" fmla="*/ 2805238 w 6526732"/>
              <a:gd name="connsiteY922" fmla="*/ 5242806 h 5257806"/>
              <a:gd name="connsiteX923" fmla="*/ 2784460 w 6526732"/>
              <a:gd name="connsiteY923" fmla="*/ 5240371 h 5257806"/>
              <a:gd name="connsiteX924" fmla="*/ 2791014 w 6526732"/>
              <a:gd name="connsiteY924" fmla="*/ 5236838 h 5257806"/>
              <a:gd name="connsiteX925" fmla="*/ 2759602 w 6526732"/>
              <a:gd name="connsiteY925" fmla="*/ 5235580 h 5257806"/>
              <a:gd name="connsiteX926" fmla="*/ 2732200 w 6526732"/>
              <a:gd name="connsiteY926" fmla="*/ 5236525 h 5257806"/>
              <a:gd name="connsiteX927" fmla="*/ 2721496 w 6526732"/>
              <a:gd name="connsiteY927" fmla="*/ 5242421 h 5257806"/>
              <a:gd name="connsiteX928" fmla="*/ 2778479 w 6526732"/>
              <a:gd name="connsiteY928" fmla="*/ 5243833 h 5257806"/>
              <a:gd name="connsiteX929" fmla="*/ 2800822 w 6526732"/>
              <a:gd name="connsiteY929" fmla="*/ 5246127 h 5257806"/>
              <a:gd name="connsiteX930" fmla="*/ 2761794 w 6526732"/>
              <a:gd name="connsiteY930" fmla="*/ 5246525 h 5257806"/>
              <a:gd name="connsiteX931" fmla="*/ 2530083 w 6526732"/>
              <a:gd name="connsiteY931" fmla="*/ 5248575 h 5257806"/>
              <a:gd name="connsiteX932" fmla="*/ 2389042 w 6526732"/>
              <a:gd name="connsiteY932" fmla="*/ 5255755 h 5257806"/>
              <a:gd name="connsiteX933" fmla="*/ 2217777 w 6526732"/>
              <a:gd name="connsiteY933" fmla="*/ 5257806 h 5257806"/>
              <a:gd name="connsiteX934" fmla="*/ 2205183 w 6526732"/>
              <a:gd name="connsiteY934" fmla="*/ 5243448 h 5257806"/>
              <a:gd name="connsiteX935" fmla="*/ 2283261 w 6526732"/>
              <a:gd name="connsiteY935" fmla="*/ 5234218 h 5257806"/>
              <a:gd name="connsiteX936" fmla="*/ 2271412 w 6526732"/>
              <a:gd name="connsiteY936" fmla="*/ 5233688 h 5257806"/>
              <a:gd name="connsiteX937" fmla="*/ 2271412 w 6526732"/>
              <a:gd name="connsiteY937" fmla="*/ 5234218 h 5257806"/>
              <a:gd name="connsiteX938" fmla="*/ 2208446 w 6526732"/>
              <a:gd name="connsiteY938" fmla="*/ 5234218 h 5257806"/>
              <a:gd name="connsiteX939" fmla="*/ 2160594 w 6526732"/>
              <a:gd name="connsiteY939" fmla="*/ 5239347 h 5257806"/>
              <a:gd name="connsiteX940" fmla="*/ 2097628 w 6526732"/>
              <a:gd name="connsiteY940" fmla="*/ 5241397 h 5257806"/>
              <a:gd name="connsiteX941" fmla="*/ 2052293 w 6526732"/>
              <a:gd name="connsiteY941" fmla="*/ 5236269 h 5257806"/>
              <a:gd name="connsiteX942" fmla="*/ 2022070 w 6526732"/>
              <a:gd name="connsiteY942" fmla="*/ 5241397 h 5257806"/>
              <a:gd name="connsiteX943" fmla="*/ 1835694 w 6526732"/>
              <a:gd name="connsiteY943" fmla="*/ 5240371 h 5257806"/>
              <a:gd name="connsiteX944" fmla="*/ 1712285 w 6526732"/>
              <a:gd name="connsiteY944" fmla="*/ 5232167 h 5257806"/>
              <a:gd name="connsiteX945" fmla="*/ 1742508 w 6526732"/>
              <a:gd name="connsiteY945" fmla="*/ 5237296 h 5257806"/>
              <a:gd name="connsiteX946" fmla="*/ 1634207 w 6526732"/>
              <a:gd name="connsiteY946" fmla="*/ 5239347 h 5257806"/>
              <a:gd name="connsiteX947" fmla="*/ 1601466 w 6526732"/>
              <a:gd name="connsiteY947" fmla="*/ 5249601 h 5257806"/>
              <a:gd name="connsiteX948" fmla="*/ 1508276 w 6526732"/>
              <a:gd name="connsiteY948" fmla="*/ 5256779 h 5257806"/>
              <a:gd name="connsiteX949" fmla="*/ 1430202 w 6526732"/>
              <a:gd name="connsiteY949" fmla="*/ 5256779 h 5257806"/>
              <a:gd name="connsiteX950" fmla="*/ 1206045 w 6526732"/>
              <a:gd name="connsiteY950" fmla="*/ 5257806 h 5257806"/>
              <a:gd name="connsiteX951" fmla="*/ 1070041 w 6526732"/>
              <a:gd name="connsiteY951" fmla="*/ 5256779 h 5257806"/>
              <a:gd name="connsiteX952" fmla="*/ 1002040 w 6526732"/>
              <a:gd name="connsiteY952" fmla="*/ 5255755 h 5257806"/>
              <a:gd name="connsiteX953" fmla="*/ 923963 w 6526732"/>
              <a:gd name="connsiteY953" fmla="*/ 5254728 h 5257806"/>
              <a:gd name="connsiteX954" fmla="*/ 742623 w 6526732"/>
              <a:gd name="connsiteY954" fmla="*/ 5251652 h 5257806"/>
              <a:gd name="connsiteX955" fmla="*/ 659511 w 6526732"/>
              <a:gd name="connsiteY955" fmla="*/ 5256779 h 5257806"/>
              <a:gd name="connsiteX956" fmla="*/ 80234 w 6526732"/>
              <a:gd name="connsiteY956" fmla="*/ 5254728 h 5257806"/>
              <a:gd name="connsiteX957" fmla="*/ 90308 w 6526732"/>
              <a:gd name="connsiteY957" fmla="*/ 5189096 h 5257806"/>
              <a:gd name="connsiteX958" fmla="*/ 95346 w 6526732"/>
              <a:gd name="connsiteY958" fmla="*/ 5248575 h 5257806"/>
              <a:gd name="connsiteX959" fmla="*/ 256535 w 6526732"/>
              <a:gd name="connsiteY959" fmla="*/ 5247550 h 5257806"/>
              <a:gd name="connsiteX960" fmla="*/ 115494 w 6526732"/>
              <a:gd name="connsiteY960" fmla="*/ 5242423 h 5257806"/>
              <a:gd name="connsiteX961" fmla="*/ 110457 w 6526732"/>
              <a:gd name="connsiteY961" fmla="*/ 5242423 h 5257806"/>
              <a:gd name="connsiteX962" fmla="*/ 115494 w 6526732"/>
              <a:gd name="connsiteY962" fmla="*/ 5211657 h 5257806"/>
              <a:gd name="connsiteX963" fmla="*/ 102900 w 6526732"/>
              <a:gd name="connsiteY963" fmla="*/ 5163459 h 5257806"/>
              <a:gd name="connsiteX964" fmla="*/ 97863 w 6526732"/>
              <a:gd name="connsiteY964" fmla="*/ 5007580 h 5257806"/>
              <a:gd name="connsiteX965" fmla="*/ 100383 w 6526732"/>
              <a:gd name="connsiteY965" fmla="*/ 4940922 h 5257806"/>
              <a:gd name="connsiteX966" fmla="*/ 100383 w 6526732"/>
              <a:gd name="connsiteY966" fmla="*/ 4887595 h 5257806"/>
              <a:gd name="connsiteX967" fmla="*/ 112974 w 6526732"/>
              <a:gd name="connsiteY967" fmla="*/ 4826063 h 5257806"/>
              <a:gd name="connsiteX968" fmla="*/ 115494 w 6526732"/>
              <a:gd name="connsiteY968" fmla="*/ 4675313 h 5257806"/>
              <a:gd name="connsiteX969" fmla="*/ 110457 w 6526732"/>
              <a:gd name="connsiteY969" fmla="*/ 4568661 h 5257806"/>
              <a:gd name="connsiteX970" fmla="*/ 100383 w 6526732"/>
              <a:gd name="connsiteY970" fmla="*/ 4474313 h 5257806"/>
              <a:gd name="connsiteX971" fmla="*/ 102900 w 6526732"/>
              <a:gd name="connsiteY971" fmla="*/ 4361507 h 5257806"/>
              <a:gd name="connsiteX972" fmla="*/ 97863 w 6526732"/>
              <a:gd name="connsiteY972" fmla="*/ 4267160 h 5257806"/>
              <a:gd name="connsiteX973" fmla="*/ 97863 w 6526732"/>
              <a:gd name="connsiteY973" fmla="*/ 4216910 h 5257806"/>
              <a:gd name="connsiteX974" fmla="*/ 105420 w 6526732"/>
              <a:gd name="connsiteY974" fmla="*/ 4198450 h 5257806"/>
              <a:gd name="connsiteX975" fmla="*/ 95346 w 6526732"/>
              <a:gd name="connsiteY975" fmla="*/ 4078465 h 5257806"/>
              <a:gd name="connsiteX976" fmla="*/ 102900 w 6526732"/>
              <a:gd name="connsiteY976" fmla="*/ 4015908 h 5257806"/>
              <a:gd name="connsiteX977" fmla="*/ 90308 w 6526732"/>
              <a:gd name="connsiteY977" fmla="*/ 3977965 h 5257806"/>
              <a:gd name="connsiteX978" fmla="*/ 97863 w 6526732"/>
              <a:gd name="connsiteY978" fmla="*/ 3933868 h 5257806"/>
              <a:gd name="connsiteX979" fmla="*/ 92825 w 6526732"/>
              <a:gd name="connsiteY979" fmla="*/ 3871312 h 5257806"/>
              <a:gd name="connsiteX980" fmla="*/ 80234 w 6526732"/>
              <a:gd name="connsiteY980" fmla="*/ 3865158 h 5257806"/>
              <a:gd name="connsiteX981" fmla="*/ 87788 w 6526732"/>
              <a:gd name="connsiteY981" fmla="*/ 3814907 h 5257806"/>
              <a:gd name="connsiteX982" fmla="*/ 118011 w 6526732"/>
              <a:gd name="connsiteY982" fmla="*/ 3746199 h 5257806"/>
              <a:gd name="connsiteX983" fmla="*/ 178458 w 6526732"/>
              <a:gd name="connsiteY983" fmla="*/ 3765684 h 5257806"/>
              <a:gd name="connsiteX984" fmla="*/ 178458 w 6526732"/>
              <a:gd name="connsiteY984" fmla="*/ 3721586 h 5257806"/>
              <a:gd name="connsiteX985" fmla="*/ 153272 w 6526732"/>
              <a:gd name="connsiteY985" fmla="*/ 3714408 h 5257806"/>
              <a:gd name="connsiteX986" fmla="*/ 178458 w 6526732"/>
              <a:gd name="connsiteY986" fmla="*/ 3683642 h 5257806"/>
              <a:gd name="connsiteX987" fmla="*/ 165866 w 6526732"/>
              <a:gd name="connsiteY987" fmla="*/ 3645698 h 5257806"/>
              <a:gd name="connsiteX988" fmla="*/ 191052 w 6526732"/>
              <a:gd name="connsiteY988" fmla="*/ 3639546 h 5257806"/>
              <a:gd name="connsiteX989" fmla="*/ 186015 w 6526732"/>
              <a:gd name="connsiteY989" fmla="*/ 3595448 h 5257806"/>
              <a:gd name="connsiteX990" fmla="*/ 203644 w 6526732"/>
              <a:gd name="connsiteY990" fmla="*/ 3601602 h 5257806"/>
              <a:gd name="connsiteX991" fmla="*/ 211201 w 6526732"/>
              <a:gd name="connsiteY991" fmla="*/ 3545199 h 5257806"/>
              <a:gd name="connsiteX992" fmla="*/ 206164 w 6526732"/>
              <a:gd name="connsiteY992" fmla="*/ 3545199 h 5257806"/>
              <a:gd name="connsiteX993" fmla="*/ 213718 w 6526732"/>
              <a:gd name="connsiteY993" fmla="*/ 3470335 h 5257806"/>
              <a:gd name="connsiteX994" fmla="*/ 208681 w 6526732"/>
              <a:gd name="connsiteY994" fmla="*/ 3450852 h 5257806"/>
              <a:gd name="connsiteX995" fmla="*/ 186015 w 6526732"/>
              <a:gd name="connsiteY995" fmla="*/ 3412907 h 5257806"/>
              <a:gd name="connsiteX996" fmla="*/ 211201 w 6526732"/>
              <a:gd name="connsiteY996" fmla="*/ 3394448 h 5257806"/>
              <a:gd name="connsiteX997" fmla="*/ 206164 w 6526732"/>
              <a:gd name="connsiteY997" fmla="*/ 3374963 h 5257806"/>
              <a:gd name="connsiteX998" fmla="*/ 170903 w 6526732"/>
              <a:gd name="connsiteY998" fmla="*/ 3380090 h 5257806"/>
              <a:gd name="connsiteX999" fmla="*/ 183495 w 6526732"/>
              <a:gd name="connsiteY999" fmla="*/ 3373937 h 5257806"/>
              <a:gd name="connsiteX1000" fmla="*/ 178458 w 6526732"/>
              <a:gd name="connsiteY1000" fmla="*/ 3342148 h 5257806"/>
              <a:gd name="connsiteX1001" fmla="*/ 191052 w 6526732"/>
              <a:gd name="connsiteY1001" fmla="*/ 3298050 h 5257806"/>
              <a:gd name="connsiteX1002" fmla="*/ 191052 w 6526732"/>
              <a:gd name="connsiteY1002" fmla="*/ 3316509 h 5257806"/>
              <a:gd name="connsiteX1003" fmla="*/ 155792 w 6526732"/>
              <a:gd name="connsiteY1003" fmla="*/ 3328814 h 5257806"/>
              <a:gd name="connsiteX1004" fmla="*/ 150755 w 6526732"/>
              <a:gd name="connsiteY1004" fmla="*/ 3278565 h 5257806"/>
              <a:gd name="connsiteX1005" fmla="*/ 168383 w 6526732"/>
              <a:gd name="connsiteY1005" fmla="*/ 3310355 h 5257806"/>
              <a:gd name="connsiteX1006" fmla="*/ 150755 w 6526732"/>
              <a:gd name="connsiteY1006" fmla="*/ 3228315 h 5257806"/>
              <a:gd name="connsiteX1007" fmla="*/ 175941 w 6526732"/>
              <a:gd name="connsiteY1007" fmla="*/ 3171912 h 5257806"/>
              <a:gd name="connsiteX1008" fmla="*/ 171533 w 6526732"/>
              <a:gd name="connsiteY1008" fmla="*/ 3151400 h 5257806"/>
              <a:gd name="connsiteX1009" fmla="*/ 168926 w 6526732"/>
              <a:gd name="connsiteY1009" fmla="*/ 3145847 h 5257806"/>
              <a:gd name="connsiteX1010" fmla="*/ 191367 w 6526732"/>
              <a:gd name="connsiteY1010" fmla="*/ 3128198 h 5257806"/>
              <a:gd name="connsiteX1011" fmla="*/ 216238 w 6526732"/>
              <a:gd name="connsiteY1011" fmla="*/ 3127814 h 5257806"/>
              <a:gd name="connsiteX1012" fmla="*/ 216238 w 6526732"/>
              <a:gd name="connsiteY1012" fmla="*/ 3083717 h 5257806"/>
              <a:gd name="connsiteX1013" fmla="*/ 203644 w 6526732"/>
              <a:gd name="connsiteY1013" fmla="*/ 3114483 h 5257806"/>
              <a:gd name="connsiteX1014" fmla="*/ 168383 w 6526732"/>
              <a:gd name="connsiteY1014" fmla="*/ 3094997 h 5257806"/>
              <a:gd name="connsiteX1015" fmla="*/ 193569 w 6526732"/>
              <a:gd name="connsiteY1015" fmla="*/ 3094997 h 5257806"/>
              <a:gd name="connsiteX1016" fmla="*/ 193569 w 6526732"/>
              <a:gd name="connsiteY1016" fmla="*/ 3057055 h 5257806"/>
              <a:gd name="connsiteX1017" fmla="*/ 168383 w 6526732"/>
              <a:gd name="connsiteY1017" fmla="*/ 3057055 h 5257806"/>
              <a:gd name="connsiteX1018" fmla="*/ 175941 w 6526732"/>
              <a:gd name="connsiteY1018" fmla="*/ 2994498 h 5257806"/>
              <a:gd name="connsiteX1019" fmla="*/ 206164 w 6526732"/>
              <a:gd name="connsiteY1019" fmla="*/ 2982191 h 5257806"/>
              <a:gd name="connsiteX1020" fmla="*/ 193569 w 6526732"/>
              <a:gd name="connsiteY1020" fmla="*/ 2962708 h 5257806"/>
              <a:gd name="connsiteX1021" fmla="*/ 180978 w 6526732"/>
              <a:gd name="connsiteY1021" fmla="*/ 2981167 h 5257806"/>
              <a:gd name="connsiteX1022" fmla="*/ 168383 w 6526732"/>
              <a:gd name="connsiteY1022" fmla="*/ 2949374 h 5257806"/>
              <a:gd name="connsiteX1023" fmla="*/ 160829 w 6526732"/>
              <a:gd name="connsiteY1023" fmla="*/ 2993472 h 5257806"/>
              <a:gd name="connsiteX1024" fmla="*/ 150755 w 6526732"/>
              <a:gd name="connsiteY1024" fmla="*/ 2917585 h 5257806"/>
              <a:gd name="connsiteX1025" fmla="*/ 168383 w 6526732"/>
              <a:gd name="connsiteY1025" fmla="*/ 2930915 h 5257806"/>
              <a:gd name="connsiteX1026" fmla="*/ 198607 w 6526732"/>
              <a:gd name="connsiteY1026" fmla="*/ 2874514 h 5257806"/>
              <a:gd name="connsiteX1027" fmla="*/ 193569 w 6526732"/>
              <a:gd name="connsiteY1027" fmla="*/ 2862207 h 5257806"/>
              <a:gd name="connsiteX1028" fmla="*/ 138160 w 6526732"/>
              <a:gd name="connsiteY1028" fmla="*/ 2892973 h 5257806"/>
              <a:gd name="connsiteX1029" fmla="*/ 168383 w 6526732"/>
              <a:gd name="connsiteY1029" fmla="*/ 2868360 h 5257806"/>
              <a:gd name="connsiteX1030" fmla="*/ 150755 w 6526732"/>
              <a:gd name="connsiteY1030" fmla="*/ 2836568 h 5257806"/>
              <a:gd name="connsiteX1031" fmla="*/ 175941 w 6526732"/>
              <a:gd name="connsiteY1031" fmla="*/ 2824262 h 5257806"/>
              <a:gd name="connsiteX1032" fmla="*/ 170903 w 6526732"/>
              <a:gd name="connsiteY1032" fmla="*/ 2786319 h 5257806"/>
              <a:gd name="connsiteX1033" fmla="*/ 183495 w 6526732"/>
              <a:gd name="connsiteY1033" fmla="*/ 2761706 h 5257806"/>
              <a:gd name="connsiteX1034" fmla="*/ 153272 w 6526732"/>
              <a:gd name="connsiteY1034" fmla="*/ 2748374 h 5257806"/>
              <a:gd name="connsiteX1035" fmla="*/ 153272 w 6526732"/>
              <a:gd name="connsiteY1035" fmla="*/ 2766833 h 5257806"/>
              <a:gd name="connsiteX1036" fmla="*/ 170903 w 6526732"/>
              <a:gd name="connsiteY1036" fmla="*/ 2729915 h 5257806"/>
              <a:gd name="connsiteX1037" fmla="*/ 178458 w 6526732"/>
              <a:gd name="connsiteY1037" fmla="*/ 2667359 h 5257806"/>
              <a:gd name="connsiteX1038" fmla="*/ 140680 w 6526732"/>
              <a:gd name="connsiteY1038" fmla="*/ 2716584 h 5257806"/>
              <a:gd name="connsiteX1039" fmla="*/ 158309 w 6526732"/>
              <a:gd name="connsiteY1039" fmla="*/ 2685818 h 5257806"/>
              <a:gd name="connsiteX1040" fmla="*/ 153272 w 6526732"/>
              <a:gd name="connsiteY1040" fmla="*/ 2673512 h 5257806"/>
              <a:gd name="connsiteX1041" fmla="*/ 128086 w 6526732"/>
              <a:gd name="connsiteY1041" fmla="*/ 2679666 h 5257806"/>
              <a:gd name="connsiteX1042" fmla="*/ 133123 w 6526732"/>
              <a:gd name="connsiteY1042" fmla="*/ 2705303 h 5257806"/>
              <a:gd name="connsiteX1043" fmla="*/ 133123 w 6526732"/>
              <a:gd name="connsiteY1043" fmla="*/ 2655053 h 5257806"/>
              <a:gd name="connsiteX1044" fmla="*/ 158309 w 6526732"/>
              <a:gd name="connsiteY1044" fmla="*/ 2662231 h 5257806"/>
              <a:gd name="connsiteX1045" fmla="*/ 170903 w 6526732"/>
              <a:gd name="connsiteY1045" fmla="*/ 2587370 h 5257806"/>
              <a:gd name="connsiteX1046" fmla="*/ 140680 w 6526732"/>
              <a:gd name="connsiteY1046" fmla="*/ 2599675 h 5257806"/>
              <a:gd name="connsiteX1047" fmla="*/ 155792 w 6526732"/>
              <a:gd name="connsiteY1047" fmla="*/ 2493021 h 5257806"/>
              <a:gd name="connsiteX1048" fmla="*/ 168383 w 6526732"/>
              <a:gd name="connsiteY1048" fmla="*/ 2462257 h 5257806"/>
              <a:gd name="connsiteX1049" fmla="*/ 150755 w 6526732"/>
              <a:gd name="connsiteY1049" fmla="*/ 2436618 h 5257806"/>
              <a:gd name="connsiteX1050" fmla="*/ 170903 w 6526732"/>
              <a:gd name="connsiteY1050" fmla="*/ 2367910 h 5257806"/>
              <a:gd name="connsiteX1051" fmla="*/ 158309 w 6526732"/>
              <a:gd name="connsiteY1051" fmla="*/ 2348424 h 5257806"/>
              <a:gd name="connsiteX1052" fmla="*/ 135643 w 6526732"/>
              <a:gd name="connsiteY1052" fmla="*/ 2328940 h 5257806"/>
              <a:gd name="connsiteX1053" fmla="*/ 123049 w 6526732"/>
              <a:gd name="connsiteY1053" fmla="*/ 2322787 h 5257806"/>
              <a:gd name="connsiteX1054" fmla="*/ 165866 w 6526732"/>
              <a:gd name="connsiteY1054" fmla="*/ 2317659 h 5257806"/>
              <a:gd name="connsiteX1055" fmla="*/ 140680 w 6526732"/>
              <a:gd name="connsiteY1055" fmla="*/ 2317659 h 5257806"/>
              <a:gd name="connsiteX1056" fmla="*/ 130606 w 6526732"/>
              <a:gd name="connsiteY1056" fmla="*/ 2261257 h 5257806"/>
              <a:gd name="connsiteX1057" fmla="*/ 150755 w 6526732"/>
              <a:gd name="connsiteY1057" fmla="*/ 2192546 h 5257806"/>
              <a:gd name="connsiteX1058" fmla="*/ 133123 w 6526732"/>
              <a:gd name="connsiteY1058" fmla="*/ 2173062 h 5257806"/>
              <a:gd name="connsiteX1059" fmla="*/ 145717 w 6526732"/>
              <a:gd name="connsiteY1059" fmla="*/ 2166909 h 5257806"/>
              <a:gd name="connsiteX1060" fmla="*/ 163346 w 6526732"/>
              <a:gd name="connsiteY1060" fmla="*/ 2148449 h 5257806"/>
              <a:gd name="connsiteX1061" fmla="*/ 128086 w 6526732"/>
              <a:gd name="connsiteY1061" fmla="*/ 2128965 h 5257806"/>
              <a:gd name="connsiteX1062" fmla="*/ 128086 w 6526732"/>
              <a:gd name="connsiteY1062" fmla="*/ 2060256 h 5257806"/>
              <a:gd name="connsiteX1063" fmla="*/ 158309 w 6526732"/>
              <a:gd name="connsiteY1063" fmla="*/ 2067434 h 5257806"/>
              <a:gd name="connsiteX1064" fmla="*/ 153272 w 6526732"/>
              <a:gd name="connsiteY1064" fmla="*/ 2004877 h 5257806"/>
              <a:gd name="connsiteX1065" fmla="*/ 188532 w 6526732"/>
              <a:gd name="connsiteY1065" fmla="*/ 2024362 h 5257806"/>
              <a:gd name="connsiteX1066" fmla="*/ 196089 w 6526732"/>
              <a:gd name="connsiteY1066" fmla="*/ 1999750 h 5257806"/>
              <a:gd name="connsiteX1067" fmla="*/ 160829 w 6526732"/>
              <a:gd name="connsiteY1067" fmla="*/ 1992572 h 5257806"/>
              <a:gd name="connsiteX1068" fmla="*/ 143197 w 6526732"/>
              <a:gd name="connsiteY1068" fmla="*/ 1954627 h 5257806"/>
              <a:gd name="connsiteX1069" fmla="*/ 125569 w 6526732"/>
              <a:gd name="connsiteY1069" fmla="*/ 1948475 h 5257806"/>
              <a:gd name="connsiteX1070" fmla="*/ 133123 w 6526732"/>
              <a:gd name="connsiteY1070" fmla="*/ 1835668 h 5257806"/>
              <a:gd name="connsiteX1071" fmla="*/ 120532 w 6526732"/>
              <a:gd name="connsiteY1071" fmla="*/ 1829514 h 5257806"/>
              <a:gd name="connsiteX1072" fmla="*/ 120532 w 6526732"/>
              <a:gd name="connsiteY1072" fmla="*/ 1766959 h 5257806"/>
              <a:gd name="connsiteX1073" fmla="*/ 133123 w 6526732"/>
              <a:gd name="connsiteY1073" fmla="*/ 1766959 h 5257806"/>
              <a:gd name="connsiteX1074" fmla="*/ 133123 w 6526732"/>
              <a:gd name="connsiteY1074" fmla="*/ 1735167 h 5257806"/>
              <a:gd name="connsiteX1075" fmla="*/ 120532 w 6526732"/>
              <a:gd name="connsiteY1075" fmla="*/ 1722861 h 5257806"/>
              <a:gd name="connsiteX1076" fmla="*/ 95346 w 6526732"/>
              <a:gd name="connsiteY1076" fmla="*/ 1735167 h 5257806"/>
              <a:gd name="connsiteX1077" fmla="*/ 107937 w 6526732"/>
              <a:gd name="connsiteY1077" fmla="*/ 1684918 h 5257806"/>
              <a:gd name="connsiteX1078" fmla="*/ 125569 w 6526732"/>
              <a:gd name="connsiteY1078" fmla="*/ 1691071 h 5257806"/>
              <a:gd name="connsiteX1079" fmla="*/ 125569 w 6526732"/>
              <a:gd name="connsiteY1079" fmla="*/ 1646973 h 5257806"/>
              <a:gd name="connsiteX1080" fmla="*/ 107937 w 6526732"/>
              <a:gd name="connsiteY1080" fmla="*/ 1640821 h 5257806"/>
              <a:gd name="connsiteX1081" fmla="*/ 102900 w 6526732"/>
              <a:gd name="connsiteY1081" fmla="*/ 1546474 h 5257806"/>
              <a:gd name="connsiteX1082" fmla="*/ 115494 w 6526732"/>
              <a:gd name="connsiteY1082" fmla="*/ 1565959 h 5257806"/>
              <a:gd name="connsiteX1083" fmla="*/ 97863 w 6526732"/>
              <a:gd name="connsiteY1083" fmla="*/ 1540320 h 5257806"/>
              <a:gd name="connsiteX1084" fmla="*/ 92825 w 6526732"/>
              <a:gd name="connsiteY1084" fmla="*/ 1496223 h 5257806"/>
              <a:gd name="connsiteX1085" fmla="*/ 118011 w 6526732"/>
              <a:gd name="connsiteY1085" fmla="*/ 1490071 h 5257806"/>
              <a:gd name="connsiteX1086" fmla="*/ 112974 w 6526732"/>
              <a:gd name="connsiteY1086" fmla="*/ 1490071 h 5257806"/>
              <a:gd name="connsiteX1087" fmla="*/ 102900 w 6526732"/>
              <a:gd name="connsiteY1087" fmla="*/ 1420336 h 5257806"/>
              <a:gd name="connsiteX1088" fmla="*/ 115494 w 6526732"/>
              <a:gd name="connsiteY1088" fmla="*/ 1382392 h 5257806"/>
              <a:gd name="connsiteX1089" fmla="*/ 102900 w 6526732"/>
              <a:gd name="connsiteY1089" fmla="*/ 1400851 h 5257806"/>
              <a:gd name="connsiteX1090" fmla="*/ 110457 w 6526732"/>
              <a:gd name="connsiteY1090" fmla="*/ 1356754 h 5257806"/>
              <a:gd name="connsiteX1091" fmla="*/ 92825 w 6526732"/>
              <a:gd name="connsiteY1091" fmla="*/ 1337268 h 5257806"/>
              <a:gd name="connsiteX1092" fmla="*/ 110457 w 6526732"/>
              <a:gd name="connsiteY1092" fmla="*/ 1324962 h 5257806"/>
              <a:gd name="connsiteX1093" fmla="*/ 92825 w 6526732"/>
              <a:gd name="connsiteY1093" fmla="*/ 1261381 h 5257806"/>
              <a:gd name="connsiteX1094" fmla="*/ 100383 w 6526732"/>
              <a:gd name="connsiteY1094" fmla="*/ 1249074 h 5257806"/>
              <a:gd name="connsiteX1095" fmla="*/ 95346 w 6526732"/>
              <a:gd name="connsiteY1095" fmla="*/ 1236768 h 5257806"/>
              <a:gd name="connsiteX1096" fmla="*/ 95346 w 6526732"/>
              <a:gd name="connsiteY1096" fmla="*/ 1168059 h 5257806"/>
              <a:gd name="connsiteX1097" fmla="*/ 95346 w 6526732"/>
              <a:gd name="connsiteY1097" fmla="*/ 1123961 h 5257806"/>
              <a:gd name="connsiteX1098" fmla="*/ 95346 w 6526732"/>
              <a:gd name="connsiteY1098" fmla="*/ 1079865 h 5257806"/>
              <a:gd name="connsiteX1099" fmla="*/ 102900 w 6526732"/>
              <a:gd name="connsiteY1099" fmla="*/ 1055253 h 5257806"/>
              <a:gd name="connsiteX1100" fmla="*/ 90308 w 6526732"/>
              <a:gd name="connsiteY1100" fmla="*/ 1049099 h 5257806"/>
              <a:gd name="connsiteX1101" fmla="*/ 85271 w 6526732"/>
              <a:gd name="connsiteY1101" fmla="*/ 998849 h 5257806"/>
              <a:gd name="connsiteX1102" fmla="*/ 80234 w 6526732"/>
              <a:gd name="connsiteY1102" fmla="*/ 922961 h 5257806"/>
              <a:gd name="connsiteX1103" fmla="*/ 75197 w 6526732"/>
              <a:gd name="connsiteY1103" fmla="*/ 897324 h 5257806"/>
              <a:gd name="connsiteX1104" fmla="*/ 87788 w 6526732"/>
              <a:gd name="connsiteY1104" fmla="*/ 878865 h 5257806"/>
              <a:gd name="connsiteX1105" fmla="*/ 87788 w 6526732"/>
              <a:gd name="connsiteY1105" fmla="*/ 847074 h 5257806"/>
              <a:gd name="connsiteX1106" fmla="*/ 70160 w 6526732"/>
              <a:gd name="connsiteY1106" fmla="*/ 827589 h 5257806"/>
              <a:gd name="connsiteX1107" fmla="*/ 50011 w 6526732"/>
              <a:gd name="connsiteY1107" fmla="*/ 563006 h 5257806"/>
              <a:gd name="connsiteX1108" fmla="*/ 67640 w 6526732"/>
              <a:gd name="connsiteY1108" fmla="*/ 550701 h 5257806"/>
              <a:gd name="connsiteX1109" fmla="*/ 42454 w 6526732"/>
              <a:gd name="connsiteY1109" fmla="*/ 459429 h 5257806"/>
              <a:gd name="connsiteX1110" fmla="*/ 37417 w 6526732"/>
              <a:gd name="connsiteY1110" fmla="*/ 413282 h 5257806"/>
              <a:gd name="connsiteX1111" fmla="*/ 32379 w 6526732"/>
              <a:gd name="connsiteY1111" fmla="*/ 352775 h 5257806"/>
              <a:gd name="connsiteX1112" fmla="*/ 14751 w 6526732"/>
              <a:gd name="connsiteY1112" fmla="*/ 305603 h 5257806"/>
              <a:gd name="connsiteX1113" fmla="*/ 44974 w 6526732"/>
              <a:gd name="connsiteY1113" fmla="*/ 275864 h 5257806"/>
              <a:gd name="connsiteX1114" fmla="*/ 14751 w 6526732"/>
              <a:gd name="connsiteY1114" fmla="*/ 294323 h 5257806"/>
              <a:gd name="connsiteX1115" fmla="*/ 27342 w 6526732"/>
              <a:gd name="connsiteY1115" fmla="*/ 239969 h 5257806"/>
              <a:gd name="connsiteX1116" fmla="*/ 2156 w 6526732"/>
              <a:gd name="connsiteY1116" fmla="*/ 212281 h 5257806"/>
              <a:gd name="connsiteX1117" fmla="*/ 70 w 6526732"/>
              <a:gd name="connsiteY1117" fmla="*/ 159899 h 5257806"/>
              <a:gd name="connsiteX1118" fmla="*/ 4676 w 6526732"/>
              <a:gd name="connsiteY1118" fmla="*/ 16408 h 5257806"/>
              <a:gd name="connsiteX1119" fmla="*/ 70160 w 6526732"/>
              <a:gd name="connsiteY1119" fmla="*/ 76914 h 5257806"/>
              <a:gd name="connsiteX1120" fmla="*/ 52528 w 6526732"/>
              <a:gd name="connsiteY1120" fmla="*/ 48199 h 5257806"/>
              <a:gd name="connsiteX1121" fmla="*/ 65123 w 6526732"/>
              <a:gd name="connsiteY1121" fmla="*/ 27689 h 5257806"/>
              <a:gd name="connsiteX1122" fmla="*/ 130606 w 6526732"/>
              <a:gd name="connsiteY1122" fmla="*/ 37944 h 5257806"/>
              <a:gd name="connsiteX1123" fmla="*/ 304388 w 6526732"/>
              <a:gd name="connsiteY1123" fmla="*/ 37944 h 5257806"/>
              <a:gd name="connsiteX1124" fmla="*/ 432837 w 6526732"/>
              <a:gd name="connsiteY1124" fmla="*/ 33842 h 5257806"/>
              <a:gd name="connsiteX1125" fmla="*/ 515949 w 6526732"/>
              <a:gd name="connsiteY1125" fmla="*/ 38969 h 5257806"/>
              <a:gd name="connsiteX1126" fmla="*/ 530157 w 6526732"/>
              <a:gd name="connsiteY1126" fmla="*/ 37736 h 5257806"/>
              <a:gd name="connsiteX1127" fmla="*/ 535154 w 6526732"/>
              <a:gd name="connsiteY1127" fmla="*/ 36492 h 5257806"/>
              <a:gd name="connsiteX1128" fmla="*/ 537872 w 6526732"/>
              <a:gd name="connsiteY1128" fmla="*/ 16408 h 5257806"/>
              <a:gd name="connsiteX1129" fmla="*/ 555504 w 6526732"/>
              <a:gd name="connsiteY1129" fmla="*/ 16408 h 5257806"/>
              <a:gd name="connsiteX1130" fmla="*/ 535355 w 6526732"/>
              <a:gd name="connsiteY1130" fmla="*/ 15383 h 5257806"/>
              <a:gd name="connsiteX1131" fmla="*/ 517723 w 6526732"/>
              <a:gd name="connsiteY1131" fmla="*/ 8203 h 5257806"/>
              <a:gd name="connsiteX1132" fmla="*/ 585727 w 6526732"/>
              <a:gd name="connsiteY1132" fmla="*/ 6152 h 5257806"/>
              <a:gd name="connsiteX1133" fmla="*/ 652154 w 6526732"/>
              <a:gd name="connsiteY1133" fmla="*/ 13460 h 5257806"/>
              <a:gd name="connsiteX1134" fmla="*/ 724006 w 6526732"/>
              <a:gd name="connsiteY1134" fmla="*/ 16729 h 5257806"/>
              <a:gd name="connsiteX1135" fmla="*/ 730031 w 6526732"/>
              <a:gd name="connsiteY1135" fmla="*/ 16408 h 5257806"/>
              <a:gd name="connsiteX1136" fmla="*/ 779549 w 6526732"/>
              <a:gd name="connsiteY1136" fmla="*/ 14978 h 5257806"/>
              <a:gd name="connsiteX1137" fmla="*/ 779343 w 6526732"/>
              <a:gd name="connsiteY1137" fmla="*/ 14357 h 5257806"/>
              <a:gd name="connsiteX1138" fmla="*/ 694025 w 6526732"/>
              <a:gd name="connsiteY1138" fmla="*/ 9230 h 5257806"/>
              <a:gd name="connsiteX1139" fmla="*/ 1210339 w 6526732"/>
              <a:gd name="connsiteY1139" fmla="*/ 12306 h 5257806"/>
              <a:gd name="connsiteX1140" fmla="*/ 1363971 w 6526732"/>
              <a:gd name="connsiteY1140" fmla="*/ 7179 h 5257806"/>
              <a:gd name="connsiteX1141" fmla="*/ 1338785 w 6526732"/>
              <a:gd name="connsiteY1141" fmla="*/ 12306 h 5257806"/>
              <a:gd name="connsiteX1142" fmla="*/ 1384120 w 6526732"/>
              <a:gd name="connsiteY1142" fmla="*/ 13332 h 5257806"/>
              <a:gd name="connsiteX1143" fmla="*/ 1409306 w 6526732"/>
              <a:gd name="connsiteY1143" fmla="*/ 13332 h 5257806"/>
              <a:gd name="connsiteX1144" fmla="*/ 1452124 w 6526732"/>
              <a:gd name="connsiteY1144" fmla="*/ 12306 h 5257806"/>
              <a:gd name="connsiteX1145" fmla="*/ 1527682 w 6526732"/>
              <a:gd name="connsiteY1145" fmla="*/ 8203 h 5257806"/>
              <a:gd name="connsiteX1146" fmla="*/ 1603240 w 6526732"/>
              <a:gd name="connsiteY1146" fmla="*/ 23588 h 5257806"/>
              <a:gd name="connsiteX1147" fmla="*/ 1568063 w 6526732"/>
              <a:gd name="connsiteY1147" fmla="*/ 27872 h 5257806"/>
              <a:gd name="connsiteX1148" fmla="*/ 1624683 w 6526732"/>
              <a:gd name="connsiteY1148" fmla="*/ 25654 h 5257806"/>
              <a:gd name="connsiteX1149" fmla="*/ 1627940 w 6526732"/>
              <a:gd name="connsiteY1149" fmla="*/ 25396 h 5257806"/>
              <a:gd name="connsiteX1150" fmla="*/ 1643221 w 6526732"/>
              <a:gd name="connsiteY1150" fmla="*/ 18619 h 5257806"/>
              <a:gd name="connsiteX1151" fmla="*/ 1850062 w 6526732"/>
              <a:gd name="connsiteY1151" fmla="*/ 19484 h 5257806"/>
              <a:gd name="connsiteX1152" fmla="*/ 1834950 w 6526732"/>
              <a:gd name="connsiteY1152" fmla="*/ 14357 h 5257806"/>
              <a:gd name="connsiteX1153" fmla="*/ 1973472 w 6526732"/>
              <a:gd name="connsiteY1153" fmla="*/ 19484 h 5257806"/>
              <a:gd name="connsiteX1154" fmla="*/ 1973472 w 6526732"/>
              <a:gd name="connsiteY1154" fmla="*/ 17434 h 5257806"/>
              <a:gd name="connsiteX1155" fmla="*/ 1984181 w 6526732"/>
              <a:gd name="connsiteY1155" fmla="*/ 16984 h 5257806"/>
              <a:gd name="connsiteX1156" fmla="*/ 1956587 w 6526732"/>
              <a:gd name="connsiteY1156" fmla="*/ 16408 h 5257806"/>
              <a:gd name="connsiteX1157" fmla="*/ 2095111 w 6526732"/>
              <a:gd name="connsiteY1157" fmla="*/ 14357 h 5257806"/>
              <a:gd name="connsiteX1158" fmla="*/ 2089504 w 6526732"/>
              <a:gd name="connsiteY1158" fmla="*/ 16876 h 5257806"/>
              <a:gd name="connsiteX1159" fmla="*/ 2106998 w 6526732"/>
              <a:gd name="connsiteY1159" fmla="*/ 17434 h 5257806"/>
              <a:gd name="connsiteX1160" fmla="*/ 2142219 w 6526732"/>
              <a:gd name="connsiteY1160" fmla="*/ 20510 h 5257806"/>
              <a:gd name="connsiteX1161" fmla="*/ 2154899 w 6526732"/>
              <a:gd name="connsiteY1161" fmla="*/ 19484 h 5257806"/>
              <a:gd name="connsiteX1162" fmla="*/ 2149890 w 6526732"/>
              <a:gd name="connsiteY1162" fmla="*/ 17946 h 5257806"/>
              <a:gd name="connsiteX1163" fmla="*/ 2155557 w 6526732"/>
              <a:gd name="connsiteY1163" fmla="*/ 14357 h 5257806"/>
              <a:gd name="connsiteX1164" fmla="*/ 2180114 w 6526732"/>
              <a:gd name="connsiteY1164" fmla="*/ 16793 h 5257806"/>
              <a:gd name="connsiteX1165" fmla="*/ 2176564 w 6526732"/>
              <a:gd name="connsiteY1165" fmla="*/ 18311 h 5257806"/>
              <a:gd name="connsiteX1166" fmla="*/ 2193534 w 6526732"/>
              <a:gd name="connsiteY1166" fmla="*/ 17818 h 5257806"/>
              <a:gd name="connsiteX1167" fmla="*/ 2214105 w 6526732"/>
              <a:gd name="connsiteY1167" fmla="*/ 16155 h 5257806"/>
              <a:gd name="connsiteX1168" fmla="*/ 2216319 w 6526732"/>
              <a:gd name="connsiteY1168" fmla="*/ 15253 h 5257806"/>
              <a:gd name="connsiteX1169" fmla="*/ 2220295 w 6526732"/>
              <a:gd name="connsiteY1169" fmla="*/ 11281 h 5257806"/>
              <a:gd name="connsiteX1170" fmla="*/ 2273615 w 6526732"/>
              <a:gd name="connsiteY1170" fmla="*/ 13770 h 5257806"/>
              <a:gd name="connsiteX1171" fmla="*/ 2280857 w 6526732"/>
              <a:gd name="connsiteY1171" fmla="*/ 13348 h 5257806"/>
              <a:gd name="connsiteX1172" fmla="*/ 2281487 w 6526732"/>
              <a:gd name="connsiteY1172" fmla="*/ 9230 h 5257806"/>
              <a:gd name="connsiteX1173" fmla="*/ 2395453 w 6526732"/>
              <a:gd name="connsiteY1173" fmla="*/ 9999 h 5257806"/>
              <a:gd name="connsiteX1174" fmla="*/ 2493770 w 6526732"/>
              <a:gd name="connsiteY1174" fmla="*/ 12208 h 5257806"/>
              <a:gd name="connsiteX1175" fmla="*/ 2497340 w 6526732"/>
              <a:gd name="connsiteY1175" fmla="*/ 11281 h 5257806"/>
              <a:gd name="connsiteX1176" fmla="*/ 2542675 w 6526732"/>
              <a:gd name="connsiteY1176" fmla="*/ 16408 h 5257806"/>
              <a:gd name="connsiteX1177" fmla="*/ 2867574 w 6526732"/>
              <a:gd name="connsiteY1177" fmla="*/ 15383 h 5257806"/>
              <a:gd name="connsiteX1178" fmla="*/ 2912910 w 6526732"/>
              <a:gd name="connsiteY1178" fmla="*/ 22561 h 5257806"/>
              <a:gd name="connsiteX1179" fmla="*/ 3099286 w 6526732"/>
              <a:gd name="connsiteY1179" fmla="*/ 18459 h 5257806"/>
              <a:gd name="connsiteX1180" fmla="*/ 3222696 w 6526732"/>
              <a:gd name="connsiteY1180" fmla="*/ 11281 h 5257806"/>
              <a:gd name="connsiteX1181" fmla="*/ 3174843 w 6526732"/>
              <a:gd name="connsiteY1181" fmla="*/ 16408 h 5257806"/>
              <a:gd name="connsiteX1182" fmla="*/ 3244105 w 6526732"/>
              <a:gd name="connsiteY1182" fmla="*/ 18331 h 5257806"/>
              <a:gd name="connsiteX1183" fmla="*/ 3293377 w 6526732"/>
              <a:gd name="connsiteY1183" fmla="*/ 19152 h 5257806"/>
              <a:gd name="connsiteX1184" fmla="*/ 3299000 w 6526732"/>
              <a:gd name="connsiteY1184" fmla="*/ 17434 h 5257806"/>
              <a:gd name="connsiteX1185" fmla="*/ 3313643 w 6526732"/>
              <a:gd name="connsiteY1185" fmla="*/ 17464 h 5257806"/>
              <a:gd name="connsiteX1186" fmla="*/ 3313365 w 6526732"/>
              <a:gd name="connsiteY1186" fmla="*/ 17434 h 5257806"/>
              <a:gd name="connsiteX1187" fmla="*/ 3335088 w 6526732"/>
              <a:gd name="connsiteY1187" fmla="*/ 15126 h 5257806"/>
              <a:gd name="connsiteX1188" fmla="*/ 3345633 w 6526732"/>
              <a:gd name="connsiteY1188" fmla="*/ 17530 h 5257806"/>
              <a:gd name="connsiteX1189" fmla="*/ 3360705 w 6526732"/>
              <a:gd name="connsiteY1189" fmla="*/ 17562 h 5257806"/>
              <a:gd name="connsiteX1190" fmla="*/ 3422410 w 6526732"/>
              <a:gd name="connsiteY1190" fmla="*/ 15383 h 5257806"/>
              <a:gd name="connsiteX1191" fmla="*/ 3515599 w 6526732"/>
              <a:gd name="connsiteY1191" fmla="*/ 18459 h 5257806"/>
              <a:gd name="connsiteX1192" fmla="*/ 3563451 w 6526732"/>
              <a:gd name="connsiteY1192" fmla="*/ 13332 h 5257806"/>
              <a:gd name="connsiteX1193" fmla="*/ 3715103 w 6526732"/>
              <a:gd name="connsiteY1193" fmla="*/ 11788 h 5257806"/>
              <a:gd name="connsiteX1194" fmla="*/ 3721495 w 6526732"/>
              <a:gd name="connsiteY1194" fmla="*/ 14998 h 5257806"/>
              <a:gd name="connsiteX1195" fmla="*/ 3742273 w 6526732"/>
              <a:gd name="connsiteY1195" fmla="*/ 17434 h 5257806"/>
              <a:gd name="connsiteX1196" fmla="*/ 3735718 w 6526732"/>
              <a:gd name="connsiteY1196" fmla="*/ 20966 h 5257806"/>
              <a:gd name="connsiteX1197" fmla="*/ 3767127 w 6526732"/>
              <a:gd name="connsiteY1197" fmla="*/ 22225 h 5257806"/>
              <a:gd name="connsiteX1198" fmla="*/ 3794533 w 6526732"/>
              <a:gd name="connsiteY1198" fmla="*/ 21279 h 5257806"/>
              <a:gd name="connsiteX1199" fmla="*/ 3805236 w 6526732"/>
              <a:gd name="connsiteY1199" fmla="*/ 15383 h 5257806"/>
              <a:gd name="connsiteX1200" fmla="*/ 3748253 w 6526732"/>
              <a:gd name="connsiteY1200" fmla="*/ 13973 h 5257806"/>
              <a:gd name="connsiteX1201" fmla="*/ 3725911 w 6526732"/>
              <a:gd name="connsiteY1201" fmla="*/ 11678 h 5257806"/>
              <a:gd name="connsiteX1202" fmla="*/ 3764938 w 6526732"/>
              <a:gd name="connsiteY1202" fmla="*/ 11281 h 5257806"/>
              <a:gd name="connsiteX1203" fmla="*/ 3996649 w 6526732"/>
              <a:gd name="connsiteY1203" fmla="*/ 9230 h 5257806"/>
              <a:gd name="connsiteX1204" fmla="*/ 4137691 w 6526732"/>
              <a:gd name="connsiteY1204" fmla="*/ 2051 h 5257806"/>
              <a:gd name="connsiteX1205" fmla="*/ 4308955 w 6526732"/>
              <a:gd name="connsiteY1205" fmla="*/ 0 h 52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Lst>
            <a:rect l="l" t="t" r="r" b="b"/>
            <a:pathLst>
              <a:path w="6526732" h="5257806">
                <a:moveTo>
                  <a:pt x="2811629" y="5246018"/>
                </a:moveTo>
                <a:lnTo>
                  <a:pt x="2814683" y="5247550"/>
                </a:lnTo>
                <a:lnTo>
                  <a:pt x="2800822" y="5246127"/>
                </a:lnTo>
                <a:close/>
                <a:moveTo>
                  <a:pt x="991966" y="5243448"/>
                </a:moveTo>
                <a:cubicBezTo>
                  <a:pt x="981892" y="5243448"/>
                  <a:pt x="971817" y="5244474"/>
                  <a:pt x="964260" y="5245499"/>
                </a:cubicBezTo>
                <a:cubicBezTo>
                  <a:pt x="961742" y="5246525"/>
                  <a:pt x="956705" y="5246525"/>
                  <a:pt x="956705" y="5247550"/>
                </a:cubicBezTo>
                <a:cubicBezTo>
                  <a:pt x="954186" y="5248575"/>
                  <a:pt x="951668" y="5248575"/>
                  <a:pt x="951668" y="5249601"/>
                </a:cubicBezTo>
                <a:cubicBezTo>
                  <a:pt x="956705" y="5249601"/>
                  <a:pt x="959223" y="5249601"/>
                  <a:pt x="961742" y="5248575"/>
                </a:cubicBezTo>
                <a:cubicBezTo>
                  <a:pt x="964260" y="5248575"/>
                  <a:pt x="966780" y="5248575"/>
                  <a:pt x="969297" y="5248575"/>
                </a:cubicBezTo>
                <a:cubicBezTo>
                  <a:pt x="974334" y="5248575"/>
                  <a:pt x="979372" y="5248575"/>
                  <a:pt x="984409" y="5248575"/>
                </a:cubicBezTo>
                <a:cubicBezTo>
                  <a:pt x="994483" y="5248575"/>
                  <a:pt x="1002040" y="5248575"/>
                  <a:pt x="1009595" y="5249601"/>
                </a:cubicBezTo>
                <a:cubicBezTo>
                  <a:pt x="1024706" y="5249601"/>
                  <a:pt x="1037301" y="5249601"/>
                  <a:pt x="1047375" y="5245499"/>
                </a:cubicBezTo>
                <a:cubicBezTo>
                  <a:pt x="1037301" y="5243448"/>
                  <a:pt x="1014632" y="5243448"/>
                  <a:pt x="991966" y="5243448"/>
                </a:cubicBezTo>
                <a:close/>
                <a:moveTo>
                  <a:pt x="581749" y="5243192"/>
                </a:moveTo>
                <a:cubicBezTo>
                  <a:pt x="552470" y="5242936"/>
                  <a:pt x="527284" y="5243448"/>
                  <a:pt x="490763" y="5246525"/>
                </a:cubicBezTo>
                <a:cubicBezTo>
                  <a:pt x="520987" y="5247550"/>
                  <a:pt x="503358" y="5249601"/>
                  <a:pt x="483209" y="5251652"/>
                </a:cubicBezTo>
                <a:cubicBezTo>
                  <a:pt x="531061" y="5249601"/>
                  <a:pt x="571359" y="5251652"/>
                  <a:pt x="606619" y="5252677"/>
                </a:cubicBezTo>
                <a:cubicBezTo>
                  <a:pt x="641880" y="5252677"/>
                  <a:pt x="674623" y="5251652"/>
                  <a:pt x="697289" y="5244474"/>
                </a:cubicBezTo>
                <a:cubicBezTo>
                  <a:pt x="644398" y="5244474"/>
                  <a:pt x="611027" y="5243448"/>
                  <a:pt x="581749" y="5243192"/>
                </a:cubicBezTo>
                <a:close/>
                <a:moveTo>
                  <a:pt x="1357791" y="5242551"/>
                </a:moveTo>
                <a:cubicBezTo>
                  <a:pt x="1344569" y="5242936"/>
                  <a:pt x="1335754" y="5244474"/>
                  <a:pt x="1324421" y="5248575"/>
                </a:cubicBezTo>
                <a:cubicBezTo>
                  <a:pt x="1357161" y="5253704"/>
                  <a:pt x="1410053" y="5249601"/>
                  <a:pt x="1417607" y="5243448"/>
                </a:cubicBezTo>
                <a:cubicBezTo>
                  <a:pt x="1388644" y="5242936"/>
                  <a:pt x="1371014" y="5242166"/>
                  <a:pt x="1357791" y="5242551"/>
                </a:cubicBezTo>
                <a:close/>
                <a:moveTo>
                  <a:pt x="4895790" y="5241397"/>
                </a:moveTo>
                <a:cubicBezTo>
                  <a:pt x="4933567" y="5240371"/>
                  <a:pt x="4961273" y="5242423"/>
                  <a:pt x="4956236" y="5248575"/>
                </a:cubicBezTo>
                <a:cubicBezTo>
                  <a:pt x="4915938" y="5249601"/>
                  <a:pt x="4890753" y="5247550"/>
                  <a:pt x="4895790" y="5241397"/>
                </a:cubicBezTo>
                <a:close/>
                <a:moveTo>
                  <a:pt x="2876523" y="5238042"/>
                </a:moveTo>
                <a:lnTo>
                  <a:pt x="2877649" y="5241397"/>
                </a:lnTo>
                <a:lnTo>
                  <a:pt x="2900851" y="5239223"/>
                </a:lnTo>
                <a:lnTo>
                  <a:pt x="2878079" y="5238191"/>
                </a:lnTo>
                <a:close/>
                <a:moveTo>
                  <a:pt x="732235" y="5237424"/>
                </a:moveTo>
                <a:cubicBezTo>
                  <a:pt x="720586" y="5237296"/>
                  <a:pt x="707363" y="5237808"/>
                  <a:pt x="702326" y="5239347"/>
                </a:cubicBezTo>
                <a:cubicBezTo>
                  <a:pt x="752698" y="5241397"/>
                  <a:pt x="745143" y="5249601"/>
                  <a:pt x="823218" y="5249601"/>
                </a:cubicBezTo>
                <a:cubicBezTo>
                  <a:pt x="848404" y="5241397"/>
                  <a:pt x="760255" y="5244474"/>
                  <a:pt x="752698" y="5239347"/>
                </a:cubicBezTo>
                <a:cubicBezTo>
                  <a:pt x="753958" y="5238321"/>
                  <a:pt x="743883" y="5237552"/>
                  <a:pt x="732235" y="5237424"/>
                </a:cubicBezTo>
                <a:close/>
                <a:moveTo>
                  <a:pt x="5565047" y="5236303"/>
                </a:moveTo>
                <a:lnTo>
                  <a:pt x="5528585" y="5236525"/>
                </a:lnTo>
                <a:cubicBezTo>
                  <a:pt x="5519771" y="5237551"/>
                  <a:pt x="5516623" y="5239859"/>
                  <a:pt x="5520401" y="5244474"/>
                </a:cubicBezTo>
                <a:cubicBezTo>
                  <a:pt x="5577070" y="5244474"/>
                  <a:pt x="5663488" y="5246781"/>
                  <a:pt x="5699969" y="5244474"/>
                </a:cubicBezTo>
                <a:lnTo>
                  <a:pt x="5704477" y="5243378"/>
                </a:lnTo>
                <a:lnTo>
                  <a:pt x="5698477" y="5243448"/>
                </a:lnTo>
                <a:cubicBezTo>
                  <a:pt x="5678328" y="5243448"/>
                  <a:pt x="5640548" y="5242423"/>
                  <a:pt x="5607807" y="5241397"/>
                </a:cubicBezTo>
                <a:cubicBezTo>
                  <a:pt x="5592695" y="5240372"/>
                  <a:pt x="5580101" y="5240372"/>
                  <a:pt x="5570027" y="5239347"/>
                </a:cubicBezTo>
                <a:close/>
                <a:moveTo>
                  <a:pt x="2379711" y="5234218"/>
                </a:moveTo>
                <a:cubicBezTo>
                  <a:pt x="2357045" y="5234218"/>
                  <a:pt x="2377194" y="5238320"/>
                  <a:pt x="2364599" y="5239347"/>
                </a:cubicBezTo>
                <a:lnTo>
                  <a:pt x="2353026" y="5239430"/>
                </a:lnTo>
                <a:lnTo>
                  <a:pt x="2383688" y="5240885"/>
                </a:lnTo>
                <a:cubicBezTo>
                  <a:pt x="2392189" y="5241652"/>
                  <a:pt x="2400374" y="5242421"/>
                  <a:pt x="2414227" y="5242421"/>
                </a:cubicBezTo>
                <a:cubicBezTo>
                  <a:pt x="2409190" y="5241396"/>
                  <a:pt x="2407144" y="5239923"/>
                  <a:pt x="2406081" y="5238288"/>
                </a:cubicBezTo>
                <a:lnTo>
                  <a:pt x="2404750" y="5235264"/>
                </a:lnTo>
                <a:close/>
                <a:moveTo>
                  <a:pt x="2966545" y="5232167"/>
                </a:moveTo>
                <a:lnTo>
                  <a:pt x="2922240" y="5237218"/>
                </a:lnTo>
                <a:lnTo>
                  <a:pt x="2952892" y="5234346"/>
                </a:lnTo>
                <a:lnTo>
                  <a:pt x="2982258" y="5234300"/>
                </a:lnTo>
                <a:close/>
                <a:moveTo>
                  <a:pt x="3999169" y="5231142"/>
                </a:moveTo>
                <a:cubicBezTo>
                  <a:pt x="3989724" y="5232423"/>
                  <a:pt x="3990353" y="5233386"/>
                  <a:pt x="3995745" y="5234267"/>
                </a:cubicBezTo>
                <a:lnTo>
                  <a:pt x="4019108" y="5236722"/>
                </a:lnTo>
                <a:lnTo>
                  <a:pt x="4016960" y="5234395"/>
                </a:lnTo>
                <a:lnTo>
                  <a:pt x="4025934" y="5232340"/>
                </a:lnTo>
                <a:close/>
                <a:moveTo>
                  <a:pt x="3839189" y="5228261"/>
                </a:moveTo>
                <a:lnTo>
                  <a:pt x="3815471" y="5228402"/>
                </a:lnTo>
                <a:lnTo>
                  <a:pt x="3756841" y="5230040"/>
                </a:lnTo>
                <a:lnTo>
                  <a:pt x="3761791" y="5234474"/>
                </a:lnTo>
                <a:cubicBezTo>
                  <a:pt x="3770605" y="5236269"/>
                  <a:pt x="3783829" y="5237294"/>
                  <a:pt x="3797682" y="5238320"/>
                </a:cubicBezTo>
                <a:cubicBezTo>
                  <a:pt x="3795162" y="5234218"/>
                  <a:pt x="3812794" y="5232167"/>
                  <a:pt x="3845534" y="5233193"/>
                </a:cubicBezTo>
                <a:close/>
                <a:moveTo>
                  <a:pt x="3893587" y="5227937"/>
                </a:moveTo>
                <a:lnTo>
                  <a:pt x="3890065" y="5227959"/>
                </a:lnTo>
                <a:lnTo>
                  <a:pt x="3889925" y="5229732"/>
                </a:lnTo>
                <a:cubicBezTo>
                  <a:pt x="3892129" y="5233193"/>
                  <a:pt x="3902204" y="5235243"/>
                  <a:pt x="3936203" y="5233193"/>
                </a:cubicBezTo>
                <a:lnTo>
                  <a:pt x="3924738" y="5228291"/>
                </a:lnTo>
                <a:close/>
                <a:moveTo>
                  <a:pt x="5773255" y="5219944"/>
                </a:moveTo>
                <a:lnTo>
                  <a:pt x="5735505" y="5221992"/>
                </a:lnTo>
                <a:cubicBezTo>
                  <a:pt x="5687573" y="5223386"/>
                  <a:pt x="5620514" y="5223195"/>
                  <a:pt x="5595959" y="5227040"/>
                </a:cubicBezTo>
                <a:lnTo>
                  <a:pt x="5538163" y="5225479"/>
                </a:lnTo>
                <a:lnTo>
                  <a:pt x="5532249" y="5226015"/>
                </a:lnTo>
                <a:cubicBezTo>
                  <a:pt x="5504543" y="5226015"/>
                  <a:pt x="5499507" y="5222938"/>
                  <a:pt x="5471803" y="5222938"/>
                </a:cubicBezTo>
                <a:lnTo>
                  <a:pt x="5356685" y="5223954"/>
                </a:lnTo>
                <a:lnTo>
                  <a:pt x="5356691" y="5223962"/>
                </a:lnTo>
                <a:lnTo>
                  <a:pt x="5356252" y="5223958"/>
                </a:lnTo>
                <a:lnTo>
                  <a:pt x="5282907" y="5224605"/>
                </a:lnTo>
                <a:lnTo>
                  <a:pt x="5247245" y="5224812"/>
                </a:lnTo>
                <a:lnTo>
                  <a:pt x="5201484" y="5224091"/>
                </a:lnTo>
                <a:lnTo>
                  <a:pt x="5185518" y="5224891"/>
                </a:lnTo>
                <a:lnTo>
                  <a:pt x="5131791" y="5223962"/>
                </a:lnTo>
                <a:cubicBezTo>
                  <a:pt x="5114163" y="5223962"/>
                  <a:pt x="5119200" y="5228065"/>
                  <a:pt x="5116680" y="5231142"/>
                </a:cubicBezTo>
                <a:cubicBezTo>
                  <a:pt x="5078901" y="5228578"/>
                  <a:pt x="5027899" y="5228065"/>
                  <a:pt x="4976899" y="5229219"/>
                </a:cubicBezTo>
                <a:lnTo>
                  <a:pt x="4966271" y="5229635"/>
                </a:lnTo>
                <a:lnTo>
                  <a:pt x="5011645" y="5230629"/>
                </a:lnTo>
                <a:cubicBezTo>
                  <a:pt x="5045645" y="5232680"/>
                  <a:pt x="5078387" y="5236782"/>
                  <a:pt x="5092241" y="5239347"/>
                </a:cubicBezTo>
                <a:cubicBezTo>
                  <a:pt x="5097277" y="5234218"/>
                  <a:pt x="5117426" y="5230116"/>
                  <a:pt x="5142612" y="5227040"/>
                </a:cubicBezTo>
                <a:lnTo>
                  <a:pt x="5185518" y="5224891"/>
                </a:lnTo>
                <a:lnTo>
                  <a:pt x="5197668" y="5225101"/>
                </a:lnTo>
                <a:lnTo>
                  <a:pt x="5247245" y="5224812"/>
                </a:lnTo>
                <a:lnTo>
                  <a:pt x="5258468" y="5224989"/>
                </a:lnTo>
                <a:cubicBezTo>
                  <a:pt x="5271059" y="5232167"/>
                  <a:pt x="5167798" y="5227040"/>
                  <a:pt x="5160241" y="5232167"/>
                </a:cubicBezTo>
                <a:cubicBezTo>
                  <a:pt x="5182909" y="5239347"/>
                  <a:pt x="5243356" y="5231142"/>
                  <a:pt x="5258468" y="5230116"/>
                </a:cubicBezTo>
                <a:cubicBezTo>
                  <a:pt x="5283653" y="5232167"/>
                  <a:pt x="5371803" y="5227040"/>
                  <a:pt x="5404547" y="5230116"/>
                </a:cubicBezTo>
                <a:cubicBezTo>
                  <a:pt x="5407063" y="5230116"/>
                  <a:pt x="5404547" y="5235243"/>
                  <a:pt x="5407063" y="5235243"/>
                </a:cubicBezTo>
                <a:cubicBezTo>
                  <a:pt x="5439806" y="5235243"/>
                  <a:pt x="5459955" y="5231142"/>
                  <a:pt x="5502770" y="5230116"/>
                </a:cubicBezTo>
                <a:cubicBezTo>
                  <a:pt x="5540550" y="5229091"/>
                  <a:pt x="5540550" y="5232167"/>
                  <a:pt x="5555662" y="5233193"/>
                </a:cubicBezTo>
                <a:cubicBezTo>
                  <a:pt x="5590922" y="5233193"/>
                  <a:pt x="5611071" y="5228065"/>
                  <a:pt x="5679071" y="5233193"/>
                </a:cubicBezTo>
                <a:cubicBezTo>
                  <a:pt x="5691665" y="5234218"/>
                  <a:pt x="5719369" y="5234218"/>
                  <a:pt x="5731963" y="5235243"/>
                </a:cubicBezTo>
                <a:lnTo>
                  <a:pt x="5736491" y="5236479"/>
                </a:lnTo>
                <a:lnTo>
                  <a:pt x="5765849" y="5236653"/>
                </a:lnTo>
                <a:lnTo>
                  <a:pt x="5790159" y="5236551"/>
                </a:lnTo>
                <a:lnTo>
                  <a:pt x="5802797" y="5234987"/>
                </a:lnTo>
                <a:cubicBezTo>
                  <a:pt x="5810669" y="5233449"/>
                  <a:pt x="5803743" y="5232167"/>
                  <a:pt x="5752112" y="5232167"/>
                </a:cubicBezTo>
                <a:cubicBezTo>
                  <a:pt x="5759667" y="5222938"/>
                  <a:pt x="5870485" y="5230116"/>
                  <a:pt x="5943525" y="5230116"/>
                </a:cubicBezTo>
                <a:cubicBezTo>
                  <a:pt x="5938488" y="5236269"/>
                  <a:pt x="5817596" y="5232167"/>
                  <a:pt x="5870485" y="5242423"/>
                </a:cubicBezTo>
                <a:cubicBezTo>
                  <a:pt x="5895671" y="5242423"/>
                  <a:pt x="5883079" y="5239347"/>
                  <a:pt x="5885597" y="5237296"/>
                </a:cubicBezTo>
                <a:lnTo>
                  <a:pt x="5978785" y="5237296"/>
                </a:lnTo>
                <a:lnTo>
                  <a:pt x="5978785" y="5223399"/>
                </a:lnTo>
                <a:lnTo>
                  <a:pt x="5962928" y="5223964"/>
                </a:lnTo>
                <a:cubicBezTo>
                  <a:pt x="5874779" y="5226015"/>
                  <a:pt x="5859667" y="5219860"/>
                  <a:pt x="5779072" y="5220887"/>
                </a:cubicBezTo>
                <a:close/>
                <a:moveTo>
                  <a:pt x="3151661" y="5219091"/>
                </a:moveTo>
                <a:cubicBezTo>
                  <a:pt x="3127105" y="5219091"/>
                  <a:pt x="3105067" y="5220373"/>
                  <a:pt x="3105067" y="5223962"/>
                </a:cubicBezTo>
                <a:cubicBezTo>
                  <a:pt x="3125215" y="5221399"/>
                  <a:pt x="3144735" y="5222425"/>
                  <a:pt x="3162995" y="5223323"/>
                </a:cubicBezTo>
                <a:lnTo>
                  <a:pt x="3164916" y="5223268"/>
                </a:lnTo>
                <a:lnTo>
                  <a:pt x="3168509" y="5221191"/>
                </a:lnTo>
                <a:lnTo>
                  <a:pt x="3163079" y="5219354"/>
                </a:lnTo>
                <a:close/>
                <a:moveTo>
                  <a:pt x="5705021" y="5213269"/>
                </a:moveTo>
                <a:lnTo>
                  <a:pt x="5674035" y="5214733"/>
                </a:lnTo>
                <a:cubicBezTo>
                  <a:pt x="5684109" y="5216271"/>
                  <a:pt x="5697961" y="5217553"/>
                  <a:pt x="5714961" y="5218451"/>
                </a:cubicBezTo>
                <a:lnTo>
                  <a:pt x="5736408" y="5218956"/>
                </a:lnTo>
                <a:lnTo>
                  <a:pt x="5740127" y="5218976"/>
                </a:lnTo>
                <a:cubicBezTo>
                  <a:pt x="5747127" y="5219021"/>
                  <a:pt x="5751899" y="5219077"/>
                  <a:pt x="5752981" y="5219188"/>
                </a:cubicBezTo>
                <a:lnTo>
                  <a:pt x="5751065" y="5219302"/>
                </a:lnTo>
                <a:lnTo>
                  <a:pt x="5772400" y="5219804"/>
                </a:lnTo>
                <a:lnTo>
                  <a:pt x="5740347" y="5214605"/>
                </a:lnTo>
                <a:close/>
                <a:moveTo>
                  <a:pt x="425280" y="5062958"/>
                </a:moveTo>
                <a:cubicBezTo>
                  <a:pt x="420243" y="5083468"/>
                  <a:pt x="432837" y="5078339"/>
                  <a:pt x="435354" y="5086544"/>
                </a:cubicBezTo>
                <a:lnTo>
                  <a:pt x="440392" y="5086544"/>
                </a:lnTo>
                <a:lnTo>
                  <a:pt x="440392" y="5073273"/>
                </a:lnTo>
                <a:lnTo>
                  <a:pt x="432208" y="5070136"/>
                </a:lnTo>
                <a:cubicBezTo>
                  <a:pt x="430947" y="5066034"/>
                  <a:pt x="430317" y="5061420"/>
                  <a:pt x="425280" y="5062958"/>
                </a:cubicBezTo>
                <a:close/>
                <a:moveTo>
                  <a:pt x="437875" y="5041421"/>
                </a:moveTo>
                <a:lnTo>
                  <a:pt x="440392" y="5047260"/>
                </a:lnTo>
                <a:lnTo>
                  <a:pt x="440392" y="5041791"/>
                </a:lnTo>
                <a:close/>
                <a:moveTo>
                  <a:pt x="440392" y="4883744"/>
                </a:moveTo>
                <a:lnTo>
                  <a:pt x="427486" y="4885031"/>
                </a:lnTo>
                <a:cubicBezTo>
                  <a:pt x="422133" y="4885544"/>
                  <a:pt x="417726" y="4887595"/>
                  <a:pt x="417726" y="4895798"/>
                </a:cubicBezTo>
                <a:cubicBezTo>
                  <a:pt x="425280" y="4906054"/>
                  <a:pt x="430317" y="4899901"/>
                  <a:pt x="435354" y="4893747"/>
                </a:cubicBezTo>
                <a:lnTo>
                  <a:pt x="440392" y="4888985"/>
                </a:lnTo>
                <a:close/>
                <a:moveTo>
                  <a:pt x="6107399" y="4873245"/>
                </a:moveTo>
                <a:lnTo>
                  <a:pt x="6109323" y="4876700"/>
                </a:lnTo>
                <a:cubicBezTo>
                  <a:pt x="6109637" y="4881442"/>
                  <a:pt x="6109007" y="4887082"/>
                  <a:pt x="6109007" y="4891697"/>
                </a:cubicBezTo>
                <a:cubicBezTo>
                  <a:pt x="6115933" y="4889646"/>
                  <a:pt x="6119239" y="4886505"/>
                  <a:pt x="6120184" y="4882787"/>
                </a:cubicBezTo>
                <a:lnTo>
                  <a:pt x="6118335" y="4875141"/>
                </a:lnTo>
                <a:lnTo>
                  <a:pt x="6117307" y="4876315"/>
                </a:lnTo>
                <a:close/>
                <a:moveTo>
                  <a:pt x="6088974" y="4853240"/>
                </a:moveTo>
                <a:lnTo>
                  <a:pt x="6086341" y="4853892"/>
                </a:lnTo>
                <a:lnTo>
                  <a:pt x="6086341" y="4961888"/>
                </a:lnTo>
                <a:lnTo>
                  <a:pt x="6101452" y="4966560"/>
                </a:lnTo>
                <a:cubicBezTo>
                  <a:pt x="6103969" y="4947074"/>
                  <a:pt x="6088858" y="4929642"/>
                  <a:pt x="6101452" y="4917335"/>
                </a:cubicBezTo>
                <a:cubicBezTo>
                  <a:pt x="6111527" y="4919386"/>
                  <a:pt x="6121601" y="4923488"/>
                  <a:pt x="6126638" y="4932717"/>
                </a:cubicBezTo>
                <a:cubicBezTo>
                  <a:pt x="6134193" y="4930666"/>
                  <a:pt x="6141750" y="4924513"/>
                  <a:pt x="6144267" y="4915284"/>
                </a:cubicBezTo>
                <a:cubicBezTo>
                  <a:pt x="6134193" y="4890673"/>
                  <a:pt x="6126638" y="4925539"/>
                  <a:pt x="6114044" y="4918361"/>
                </a:cubicBezTo>
                <a:cubicBezTo>
                  <a:pt x="6116564" y="4905029"/>
                  <a:pt x="6106489" y="4906054"/>
                  <a:pt x="6096415" y="4904003"/>
                </a:cubicBezTo>
                <a:cubicBezTo>
                  <a:pt x="6093896" y="4894773"/>
                  <a:pt x="6095785" y="4889389"/>
                  <a:pt x="6098303" y="4884390"/>
                </a:cubicBezTo>
                <a:lnTo>
                  <a:pt x="6102553" y="4871410"/>
                </a:lnTo>
                <a:lnTo>
                  <a:pt x="6095900" y="4861189"/>
                </a:lnTo>
                <a:cubicBezTo>
                  <a:pt x="6094011" y="4857598"/>
                  <a:pt x="6092122" y="4854458"/>
                  <a:pt x="6088974" y="4853240"/>
                </a:cubicBezTo>
                <a:close/>
                <a:moveTo>
                  <a:pt x="6126030" y="4756482"/>
                </a:moveTo>
                <a:lnTo>
                  <a:pt x="6126753" y="4758893"/>
                </a:lnTo>
                <a:lnTo>
                  <a:pt x="6127063" y="4762413"/>
                </a:lnTo>
                <a:lnTo>
                  <a:pt x="6131675" y="4760431"/>
                </a:lnTo>
                <a:close/>
                <a:moveTo>
                  <a:pt x="440392" y="4702709"/>
                </a:moveTo>
                <a:lnTo>
                  <a:pt x="430317" y="4713257"/>
                </a:lnTo>
                <a:cubicBezTo>
                  <a:pt x="431576" y="4720179"/>
                  <a:pt x="434252" y="4723450"/>
                  <a:pt x="437716" y="4724714"/>
                </a:cubicBezTo>
                <a:lnTo>
                  <a:pt x="440392" y="4724590"/>
                </a:lnTo>
                <a:close/>
                <a:moveTo>
                  <a:pt x="6092043" y="4676419"/>
                </a:moveTo>
                <a:cubicBezTo>
                  <a:pt x="6088973" y="4673391"/>
                  <a:pt x="6085196" y="4704541"/>
                  <a:pt x="6087084" y="4718386"/>
                </a:cubicBezTo>
                <a:lnTo>
                  <a:pt x="6086341" y="4719175"/>
                </a:lnTo>
                <a:lnTo>
                  <a:pt x="6086341" y="4734836"/>
                </a:lnTo>
                <a:lnTo>
                  <a:pt x="6087912" y="4734569"/>
                </a:lnTo>
                <a:cubicBezTo>
                  <a:pt x="6096530" y="4727551"/>
                  <a:pt x="6092751" y="4708130"/>
                  <a:pt x="6094641" y="4692747"/>
                </a:cubicBezTo>
                <a:cubicBezTo>
                  <a:pt x="6094011" y="4682236"/>
                  <a:pt x="6093067" y="4677429"/>
                  <a:pt x="6092043" y="4676419"/>
                </a:cubicBezTo>
                <a:close/>
                <a:moveTo>
                  <a:pt x="432837" y="4569685"/>
                </a:moveTo>
                <a:cubicBezTo>
                  <a:pt x="435354" y="4579941"/>
                  <a:pt x="427800" y="4579941"/>
                  <a:pt x="425280" y="4588144"/>
                </a:cubicBezTo>
                <a:cubicBezTo>
                  <a:pt x="425280" y="4592246"/>
                  <a:pt x="429688" y="4594298"/>
                  <a:pt x="434096" y="4594298"/>
                </a:cubicBezTo>
                <a:lnTo>
                  <a:pt x="440392" y="4589903"/>
                </a:lnTo>
                <a:lnTo>
                  <a:pt x="440392" y="4575531"/>
                </a:lnTo>
                <a:close/>
                <a:moveTo>
                  <a:pt x="6136712" y="4552253"/>
                </a:moveTo>
                <a:cubicBezTo>
                  <a:pt x="6134193" y="4567634"/>
                  <a:pt x="6114044" y="4565584"/>
                  <a:pt x="6119081" y="4589171"/>
                </a:cubicBezTo>
                <a:cubicBezTo>
                  <a:pt x="6125380" y="4589684"/>
                  <a:pt x="6133563" y="4583274"/>
                  <a:pt x="6138285" y="4575327"/>
                </a:cubicBezTo>
                <a:cubicBezTo>
                  <a:pt x="6143009" y="4567378"/>
                  <a:pt x="6144270" y="4557893"/>
                  <a:pt x="6136712" y="4552253"/>
                </a:cubicBezTo>
                <a:close/>
                <a:moveTo>
                  <a:pt x="6093895" y="4508155"/>
                </a:moveTo>
                <a:lnTo>
                  <a:pt x="6086341" y="4522922"/>
                </a:lnTo>
                <a:lnTo>
                  <a:pt x="6086341" y="4623817"/>
                </a:lnTo>
                <a:lnTo>
                  <a:pt x="6090233" y="4634421"/>
                </a:lnTo>
                <a:lnTo>
                  <a:pt x="6091617" y="4637165"/>
                </a:lnTo>
                <a:lnTo>
                  <a:pt x="6091378" y="4633268"/>
                </a:lnTo>
                <a:cubicBezTo>
                  <a:pt x="6096415" y="4627628"/>
                  <a:pt x="6098303" y="4637369"/>
                  <a:pt x="6099249" y="4649932"/>
                </a:cubicBezTo>
                <a:lnTo>
                  <a:pt x="6099381" y="4652564"/>
                </a:lnTo>
                <a:lnTo>
                  <a:pt x="6107233" y="4668135"/>
                </a:lnTo>
                <a:cubicBezTo>
                  <a:pt x="6112270" y="4684544"/>
                  <a:pt x="6097159" y="4676339"/>
                  <a:pt x="6107233" y="4693773"/>
                </a:cubicBezTo>
                <a:lnTo>
                  <a:pt x="6109502" y="4701341"/>
                </a:lnTo>
                <a:lnTo>
                  <a:pt x="6110267" y="4640061"/>
                </a:lnTo>
                <a:cubicBezTo>
                  <a:pt x="6111526" y="4603527"/>
                  <a:pt x="6112785" y="4565071"/>
                  <a:pt x="6111527" y="4527640"/>
                </a:cubicBezTo>
                <a:cubicBezTo>
                  <a:pt x="6114044" y="4513284"/>
                  <a:pt x="6093895" y="4520462"/>
                  <a:pt x="6093895" y="4508155"/>
                </a:cubicBezTo>
                <a:close/>
                <a:moveTo>
                  <a:pt x="80234" y="4290746"/>
                </a:moveTo>
                <a:cubicBezTo>
                  <a:pt x="95346" y="4304078"/>
                  <a:pt x="82751" y="4343048"/>
                  <a:pt x="85271" y="4366634"/>
                </a:cubicBezTo>
                <a:cubicBezTo>
                  <a:pt x="78972" y="4359969"/>
                  <a:pt x="78972" y="4346893"/>
                  <a:pt x="79920" y="4332536"/>
                </a:cubicBezTo>
                <a:cubicBezTo>
                  <a:pt x="80863" y="4318178"/>
                  <a:pt x="82751" y="4302540"/>
                  <a:pt x="80234" y="4290746"/>
                </a:cubicBezTo>
                <a:close/>
                <a:moveTo>
                  <a:pt x="6116564" y="4263058"/>
                </a:moveTo>
                <a:cubicBezTo>
                  <a:pt x="6121601" y="4280491"/>
                  <a:pt x="6103969" y="4275363"/>
                  <a:pt x="6098933" y="4281518"/>
                </a:cubicBezTo>
                <a:cubicBezTo>
                  <a:pt x="6096415" y="4306129"/>
                  <a:pt x="6098933" y="4327665"/>
                  <a:pt x="6109007" y="4337919"/>
                </a:cubicBezTo>
                <a:cubicBezTo>
                  <a:pt x="6101452" y="4338946"/>
                  <a:pt x="6101452" y="4351253"/>
                  <a:pt x="6096415" y="4356380"/>
                </a:cubicBezTo>
                <a:cubicBezTo>
                  <a:pt x="6116564" y="4390222"/>
                  <a:pt x="6106489" y="4439445"/>
                  <a:pt x="6101452" y="4476365"/>
                </a:cubicBezTo>
                <a:cubicBezTo>
                  <a:pt x="6111527" y="4470211"/>
                  <a:pt x="6103969" y="4512257"/>
                  <a:pt x="6114044" y="4488670"/>
                </a:cubicBezTo>
                <a:cubicBezTo>
                  <a:pt x="6116564" y="4476365"/>
                  <a:pt x="6106489" y="4474313"/>
                  <a:pt x="6109007" y="4463032"/>
                </a:cubicBezTo>
                <a:cubicBezTo>
                  <a:pt x="6124119" y="4460981"/>
                  <a:pt x="6131675" y="4438420"/>
                  <a:pt x="6134193" y="4426113"/>
                </a:cubicBezTo>
                <a:cubicBezTo>
                  <a:pt x="6136712" y="4414834"/>
                  <a:pt x="6129155" y="4409705"/>
                  <a:pt x="6129155" y="4394324"/>
                </a:cubicBezTo>
                <a:cubicBezTo>
                  <a:pt x="6129155" y="4378941"/>
                  <a:pt x="6141750" y="4358431"/>
                  <a:pt x="6141750" y="4344073"/>
                </a:cubicBezTo>
                <a:cubicBezTo>
                  <a:pt x="6141750" y="4335868"/>
                  <a:pt x="6134193" y="4335868"/>
                  <a:pt x="6136712" y="4324588"/>
                </a:cubicBezTo>
                <a:cubicBezTo>
                  <a:pt x="6136712" y="4309206"/>
                  <a:pt x="6141750" y="4264082"/>
                  <a:pt x="6116564" y="4263058"/>
                </a:cubicBezTo>
                <a:close/>
                <a:moveTo>
                  <a:pt x="77714" y="3750301"/>
                </a:moveTo>
                <a:cubicBezTo>
                  <a:pt x="87788" y="3751326"/>
                  <a:pt x="102900" y="3797475"/>
                  <a:pt x="77714" y="3794397"/>
                </a:cubicBezTo>
                <a:close/>
                <a:moveTo>
                  <a:pt x="148234" y="3675439"/>
                </a:moveTo>
                <a:cubicBezTo>
                  <a:pt x="145717" y="3677490"/>
                  <a:pt x="153272" y="3740047"/>
                  <a:pt x="128086" y="3731842"/>
                </a:cubicBezTo>
                <a:cubicBezTo>
                  <a:pt x="125569" y="3703127"/>
                  <a:pt x="143197" y="3696974"/>
                  <a:pt x="148234" y="3675439"/>
                </a:cubicBezTo>
                <a:close/>
                <a:moveTo>
                  <a:pt x="6106489" y="3502126"/>
                </a:moveTo>
                <a:cubicBezTo>
                  <a:pt x="6103969" y="3516484"/>
                  <a:pt x="6088858" y="3530841"/>
                  <a:pt x="6086341" y="3546224"/>
                </a:cubicBezTo>
                <a:cubicBezTo>
                  <a:pt x="6083821" y="3562631"/>
                  <a:pt x="6096415" y="3565709"/>
                  <a:pt x="6098933" y="3578016"/>
                </a:cubicBezTo>
                <a:cubicBezTo>
                  <a:pt x="6098933" y="3584168"/>
                  <a:pt x="6093895" y="3583143"/>
                  <a:pt x="6093895" y="3584168"/>
                </a:cubicBezTo>
                <a:cubicBezTo>
                  <a:pt x="6093895" y="3589295"/>
                  <a:pt x="6098933" y="3590321"/>
                  <a:pt x="6098933" y="3590321"/>
                </a:cubicBezTo>
                <a:cubicBezTo>
                  <a:pt x="6101452" y="3622112"/>
                  <a:pt x="6103969" y="3639546"/>
                  <a:pt x="6121601" y="3647751"/>
                </a:cubicBezTo>
                <a:cubicBezTo>
                  <a:pt x="6126638" y="3624163"/>
                  <a:pt x="6114044" y="3588270"/>
                  <a:pt x="6111527" y="3553402"/>
                </a:cubicBezTo>
                <a:cubicBezTo>
                  <a:pt x="6109007" y="3533918"/>
                  <a:pt x="6131675" y="3508280"/>
                  <a:pt x="6106489" y="3502126"/>
                </a:cubicBezTo>
                <a:close/>
                <a:moveTo>
                  <a:pt x="173420" y="3468284"/>
                </a:moveTo>
                <a:cubicBezTo>
                  <a:pt x="163346" y="3479566"/>
                  <a:pt x="175941" y="3514433"/>
                  <a:pt x="155792" y="3512382"/>
                </a:cubicBezTo>
                <a:cubicBezTo>
                  <a:pt x="155792" y="3491872"/>
                  <a:pt x="153272" y="3468284"/>
                  <a:pt x="173420" y="3468284"/>
                </a:cubicBezTo>
                <a:close/>
                <a:moveTo>
                  <a:pt x="6102396" y="3461491"/>
                </a:moveTo>
                <a:lnTo>
                  <a:pt x="6086341" y="3482275"/>
                </a:lnTo>
                <a:lnTo>
                  <a:pt x="6086341" y="3487037"/>
                </a:lnTo>
                <a:lnTo>
                  <a:pt x="6098933" y="3482642"/>
                </a:lnTo>
                <a:lnTo>
                  <a:pt x="6113657" y="3477503"/>
                </a:lnTo>
                <a:lnTo>
                  <a:pt x="6117951" y="3483606"/>
                </a:lnTo>
                <a:lnTo>
                  <a:pt x="6118137" y="3484564"/>
                </a:lnTo>
                <a:cubicBezTo>
                  <a:pt x="6118452" y="3487000"/>
                  <a:pt x="6119082" y="3488794"/>
                  <a:pt x="6121601" y="3488794"/>
                </a:cubicBezTo>
                <a:lnTo>
                  <a:pt x="6117951" y="3483606"/>
                </a:lnTo>
                <a:lnTo>
                  <a:pt x="6116564" y="3476489"/>
                </a:lnTo>
                <a:lnTo>
                  <a:pt x="6113657" y="3477503"/>
                </a:lnTo>
                <a:close/>
                <a:moveTo>
                  <a:pt x="138160" y="3454954"/>
                </a:moveTo>
                <a:cubicBezTo>
                  <a:pt x="135643" y="3482642"/>
                  <a:pt x="125569" y="3499050"/>
                  <a:pt x="130606" y="3530841"/>
                </a:cubicBezTo>
                <a:cubicBezTo>
                  <a:pt x="112974" y="3532892"/>
                  <a:pt x="135643" y="3496999"/>
                  <a:pt x="118011" y="3499050"/>
                </a:cubicBezTo>
                <a:cubicBezTo>
                  <a:pt x="133123" y="3493923"/>
                  <a:pt x="112974" y="3449825"/>
                  <a:pt x="138160" y="3454954"/>
                </a:cubicBezTo>
                <a:close/>
                <a:moveTo>
                  <a:pt x="163346" y="3405729"/>
                </a:moveTo>
                <a:cubicBezTo>
                  <a:pt x="173420" y="3407780"/>
                  <a:pt x="175941" y="3417008"/>
                  <a:pt x="173420" y="3431366"/>
                </a:cubicBezTo>
                <a:cubicBezTo>
                  <a:pt x="153272" y="3426239"/>
                  <a:pt x="165866" y="3457005"/>
                  <a:pt x="143197" y="3449825"/>
                </a:cubicBezTo>
                <a:cubicBezTo>
                  <a:pt x="143197" y="3429315"/>
                  <a:pt x="163346" y="3428290"/>
                  <a:pt x="163346" y="3405729"/>
                </a:cubicBezTo>
                <a:close/>
                <a:moveTo>
                  <a:pt x="97863" y="3354453"/>
                </a:moveTo>
                <a:cubicBezTo>
                  <a:pt x="87788" y="3395474"/>
                  <a:pt x="115494" y="3475464"/>
                  <a:pt x="77714" y="3485720"/>
                </a:cubicBezTo>
                <a:cubicBezTo>
                  <a:pt x="87788" y="3472386"/>
                  <a:pt x="82751" y="3441622"/>
                  <a:pt x="85271" y="3417008"/>
                </a:cubicBezTo>
                <a:cubicBezTo>
                  <a:pt x="87788" y="3391371"/>
                  <a:pt x="75197" y="3357529"/>
                  <a:pt x="97863" y="3354453"/>
                </a:cubicBezTo>
                <a:close/>
                <a:moveTo>
                  <a:pt x="6422302" y="3340356"/>
                </a:moveTo>
                <a:cubicBezTo>
                  <a:pt x="6423842" y="3340264"/>
                  <a:pt x="6424953" y="3341265"/>
                  <a:pt x="6425759" y="3343076"/>
                </a:cubicBezTo>
                <a:cubicBezTo>
                  <a:pt x="6430599" y="3353940"/>
                  <a:pt x="6424461" y="3393936"/>
                  <a:pt x="6433907" y="3401627"/>
                </a:cubicBezTo>
                <a:cubicBezTo>
                  <a:pt x="6426350" y="3402652"/>
                  <a:pt x="6428870" y="3412907"/>
                  <a:pt x="6426350" y="3420086"/>
                </a:cubicBezTo>
                <a:cubicBezTo>
                  <a:pt x="6401164" y="3409830"/>
                  <a:pt x="6426350" y="3353427"/>
                  <a:pt x="6416275" y="3344198"/>
                </a:cubicBezTo>
                <a:cubicBezTo>
                  <a:pt x="6418794" y="3341634"/>
                  <a:pt x="6420762" y="3340448"/>
                  <a:pt x="6422302" y="3340356"/>
                </a:cubicBezTo>
                <a:close/>
                <a:moveTo>
                  <a:pt x="213718" y="3337019"/>
                </a:moveTo>
                <a:cubicBezTo>
                  <a:pt x="203644" y="3335994"/>
                  <a:pt x="196089" y="3338044"/>
                  <a:pt x="188532" y="3343172"/>
                </a:cubicBezTo>
                <a:cubicBezTo>
                  <a:pt x="186015" y="3358555"/>
                  <a:pt x="196089" y="3362658"/>
                  <a:pt x="206164" y="3368810"/>
                </a:cubicBezTo>
                <a:cubicBezTo>
                  <a:pt x="201126" y="3351377"/>
                  <a:pt x="213718" y="3352402"/>
                  <a:pt x="213718" y="3337019"/>
                </a:cubicBezTo>
                <a:close/>
                <a:moveTo>
                  <a:pt x="193569" y="3254977"/>
                </a:moveTo>
                <a:cubicBezTo>
                  <a:pt x="189791" y="3259592"/>
                  <a:pt x="187903" y="3268566"/>
                  <a:pt x="189479" y="3275872"/>
                </a:cubicBezTo>
                <a:cubicBezTo>
                  <a:pt x="191052" y="3283180"/>
                  <a:pt x="196089" y="3288821"/>
                  <a:pt x="206164" y="3286769"/>
                </a:cubicBezTo>
                <a:cubicBezTo>
                  <a:pt x="206164" y="3271386"/>
                  <a:pt x="208681" y="3256004"/>
                  <a:pt x="193569" y="3254977"/>
                </a:cubicBezTo>
                <a:close/>
                <a:moveTo>
                  <a:pt x="173420" y="3198576"/>
                </a:moveTo>
                <a:cubicBezTo>
                  <a:pt x="155792" y="3195498"/>
                  <a:pt x="153272" y="3211906"/>
                  <a:pt x="155792" y="3229340"/>
                </a:cubicBezTo>
                <a:cubicBezTo>
                  <a:pt x="173420" y="3232416"/>
                  <a:pt x="173420" y="3216008"/>
                  <a:pt x="173420" y="3198576"/>
                </a:cubicBezTo>
                <a:close/>
                <a:moveTo>
                  <a:pt x="168418" y="3144769"/>
                </a:moveTo>
                <a:lnTo>
                  <a:pt x="168926" y="3145847"/>
                </a:lnTo>
                <a:lnTo>
                  <a:pt x="168383" y="3146273"/>
                </a:lnTo>
                <a:close/>
                <a:moveTo>
                  <a:pt x="191052" y="3142171"/>
                </a:moveTo>
                <a:cubicBezTo>
                  <a:pt x="188532" y="3164732"/>
                  <a:pt x="196089" y="3180117"/>
                  <a:pt x="208681" y="3186269"/>
                </a:cubicBezTo>
                <a:cubicBezTo>
                  <a:pt x="223793" y="3167810"/>
                  <a:pt x="198607" y="3155503"/>
                  <a:pt x="191052" y="3142171"/>
                </a:cubicBezTo>
                <a:close/>
                <a:moveTo>
                  <a:pt x="6370941" y="3136019"/>
                </a:moveTo>
                <a:cubicBezTo>
                  <a:pt x="6358349" y="3148324"/>
                  <a:pt x="6368423" y="3174988"/>
                  <a:pt x="6375978" y="3186269"/>
                </a:cubicBezTo>
                <a:cubicBezTo>
                  <a:pt x="6375978" y="3173450"/>
                  <a:pt x="6379756" y="3163708"/>
                  <a:pt x="6381015" y="3155760"/>
                </a:cubicBezTo>
                <a:cubicBezTo>
                  <a:pt x="6382273" y="3147813"/>
                  <a:pt x="6381015" y="3141659"/>
                  <a:pt x="6370941" y="3136019"/>
                </a:cubicBezTo>
                <a:close/>
                <a:moveTo>
                  <a:pt x="166612" y="3129977"/>
                </a:moveTo>
                <a:cubicBezTo>
                  <a:pt x="167518" y="3129961"/>
                  <a:pt x="168226" y="3131083"/>
                  <a:pt x="168699" y="3132813"/>
                </a:cubicBezTo>
                <a:lnTo>
                  <a:pt x="168418" y="3144769"/>
                </a:lnTo>
                <a:lnTo>
                  <a:pt x="163346" y="3133968"/>
                </a:lnTo>
                <a:cubicBezTo>
                  <a:pt x="164605" y="3131147"/>
                  <a:pt x="165707" y="3129994"/>
                  <a:pt x="166612" y="3129977"/>
                </a:cubicBezTo>
                <a:close/>
                <a:moveTo>
                  <a:pt x="6086341" y="3098986"/>
                </a:moveTo>
                <a:lnTo>
                  <a:pt x="6086341" y="3129865"/>
                </a:lnTo>
                <a:lnTo>
                  <a:pt x="6086341" y="3450852"/>
                </a:lnTo>
                <a:cubicBezTo>
                  <a:pt x="6129155" y="3455979"/>
                  <a:pt x="6098933" y="3404703"/>
                  <a:pt x="6098933" y="3382141"/>
                </a:cubicBezTo>
                <a:cubicBezTo>
                  <a:pt x="6098933" y="3343172"/>
                  <a:pt x="6111527" y="3308304"/>
                  <a:pt x="6114044" y="3275489"/>
                </a:cubicBezTo>
                <a:cubicBezTo>
                  <a:pt x="6103969" y="3275489"/>
                  <a:pt x="6098933" y="3270362"/>
                  <a:pt x="6096415" y="3262157"/>
                </a:cubicBezTo>
                <a:cubicBezTo>
                  <a:pt x="6109007" y="3207805"/>
                  <a:pt x="6093895" y="3179090"/>
                  <a:pt x="6086341" y="3129865"/>
                </a:cubicBezTo>
                <a:cubicBezTo>
                  <a:pt x="6098933" y="3125763"/>
                  <a:pt x="6106489" y="3148324"/>
                  <a:pt x="6103969" y="3123712"/>
                </a:cubicBezTo>
                <a:close/>
                <a:moveTo>
                  <a:pt x="160829" y="3066284"/>
                </a:moveTo>
                <a:cubicBezTo>
                  <a:pt x="163346" y="3083717"/>
                  <a:pt x="163346" y="3100126"/>
                  <a:pt x="143197" y="3097049"/>
                </a:cubicBezTo>
                <a:cubicBezTo>
                  <a:pt x="143197" y="3080641"/>
                  <a:pt x="145717" y="3064233"/>
                  <a:pt x="160829" y="3066284"/>
                </a:cubicBezTo>
                <a:close/>
                <a:moveTo>
                  <a:pt x="6363386" y="2965783"/>
                </a:moveTo>
                <a:cubicBezTo>
                  <a:pt x="6375978" y="2989370"/>
                  <a:pt x="6355829" y="2988345"/>
                  <a:pt x="6350792" y="3009881"/>
                </a:cubicBezTo>
                <a:cubicBezTo>
                  <a:pt x="6365903" y="3010906"/>
                  <a:pt x="6368423" y="3022187"/>
                  <a:pt x="6381015" y="3010906"/>
                </a:cubicBezTo>
                <a:cubicBezTo>
                  <a:pt x="6370941" y="2999626"/>
                  <a:pt x="6386052" y="2963732"/>
                  <a:pt x="6363386" y="2965783"/>
                </a:cubicBezTo>
                <a:close/>
                <a:moveTo>
                  <a:pt x="6086341" y="2910045"/>
                </a:moveTo>
                <a:lnTo>
                  <a:pt x="6086341" y="2920955"/>
                </a:lnTo>
                <a:lnTo>
                  <a:pt x="6081302" y="2942068"/>
                </a:lnTo>
                <a:lnTo>
                  <a:pt x="6086341" y="2966774"/>
                </a:lnTo>
                <a:lnTo>
                  <a:pt x="6086341" y="2994961"/>
                </a:lnTo>
                <a:lnTo>
                  <a:pt x="6088858" y="2979116"/>
                </a:lnTo>
                <a:lnTo>
                  <a:pt x="6086341" y="2966774"/>
                </a:lnTo>
                <a:lnTo>
                  <a:pt x="6086341" y="2920955"/>
                </a:lnTo>
                <a:lnTo>
                  <a:pt x="6088858" y="2910405"/>
                </a:lnTo>
                <a:close/>
                <a:moveTo>
                  <a:pt x="6086341" y="2862443"/>
                </a:moveTo>
                <a:lnTo>
                  <a:pt x="6086341" y="2883433"/>
                </a:lnTo>
                <a:lnTo>
                  <a:pt x="6088858" y="2885793"/>
                </a:lnTo>
                <a:close/>
                <a:moveTo>
                  <a:pt x="6086341" y="2829343"/>
                </a:moveTo>
                <a:lnTo>
                  <a:pt x="6086341" y="2856158"/>
                </a:lnTo>
                <a:lnTo>
                  <a:pt x="6088858" y="2829390"/>
                </a:lnTo>
                <a:close/>
                <a:moveTo>
                  <a:pt x="434134" y="2656303"/>
                </a:moveTo>
                <a:cubicBezTo>
                  <a:pt x="432835" y="2656912"/>
                  <a:pt x="431576" y="2658386"/>
                  <a:pt x="430317" y="2661207"/>
                </a:cubicBezTo>
                <a:lnTo>
                  <a:pt x="440392" y="2667701"/>
                </a:lnTo>
                <a:lnTo>
                  <a:pt x="440392" y="2657633"/>
                </a:lnTo>
                <a:lnTo>
                  <a:pt x="438189" y="2656591"/>
                </a:lnTo>
                <a:cubicBezTo>
                  <a:pt x="436772" y="2655950"/>
                  <a:pt x="435433" y="2655693"/>
                  <a:pt x="434134" y="2656303"/>
                </a:cubicBezTo>
                <a:close/>
                <a:moveTo>
                  <a:pt x="170903" y="2619160"/>
                </a:moveTo>
                <a:cubicBezTo>
                  <a:pt x="165866" y="2623262"/>
                  <a:pt x="163346" y="2630952"/>
                  <a:pt x="163978" y="2637747"/>
                </a:cubicBezTo>
                <a:cubicBezTo>
                  <a:pt x="164608" y="2644540"/>
                  <a:pt x="168383" y="2650438"/>
                  <a:pt x="175941" y="2650951"/>
                </a:cubicBezTo>
                <a:cubicBezTo>
                  <a:pt x="183495" y="2642747"/>
                  <a:pt x="186015" y="2620186"/>
                  <a:pt x="170903" y="2619160"/>
                </a:cubicBezTo>
                <a:close/>
                <a:moveTo>
                  <a:pt x="6350792" y="2606854"/>
                </a:moveTo>
                <a:cubicBezTo>
                  <a:pt x="6343237" y="2615058"/>
                  <a:pt x="6340718" y="2637619"/>
                  <a:pt x="6355829" y="2638646"/>
                </a:cubicBezTo>
                <a:cubicBezTo>
                  <a:pt x="6360866" y="2634542"/>
                  <a:pt x="6363386" y="2626853"/>
                  <a:pt x="6362754" y="2620059"/>
                </a:cubicBezTo>
                <a:cubicBezTo>
                  <a:pt x="6362125" y="2613265"/>
                  <a:pt x="6358349" y="2607367"/>
                  <a:pt x="6350792" y="2606854"/>
                </a:cubicBezTo>
                <a:close/>
                <a:moveTo>
                  <a:pt x="6086341" y="2590105"/>
                </a:moveTo>
                <a:lnTo>
                  <a:pt x="6086341" y="2600172"/>
                </a:lnTo>
                <a:lnTo>
                  <a:pt x="6088543" y="2601215"/>
                </a:lnTo>
                <a:cubicBezTo>
                  <a:pt x="6091378" y="2602496"/>
                  <a:pt x="6093897" y="2602239"/>
                  <a:pt x="6096415" y="2596599"/>
                </a:cubicBezTo>
                <a:close/>
                <a:moveTo>
                  <a:pt x="440392" y="2401647"/>
                </a:moveTo>
                <a:lnTo>
                  <a:pt x="437875" y="2428415"/>
                </a:lnTo>
                <a:lnTo>
                  <a:pt x="440392" y="2428461"/>
                </a:lnTo>
                <a:close/>
                <a:moveTo>
                  <a:pt x="437875" y="2372012"/>
                </a:moveTo>
                <a:lnTo>
                  <a:pt x="440392" y="2395362"/>
                </a:lnTo>
                <a:lnTo>
                  <a:pt x="440392" y="2374371"/>
                </a:lnTo>
                <a:close/>
                <a:moveTo>
                  <a:pt x="440392" y="2262844"/>
                </a:moveTo>
                <a:lnTo>
                  <a:pt x="437875" y="2278689"/>
                </a:lnTo>
                <a:lnTo>
                  <a:pt x="440392" y="2291033"/>
                </a:lnTo>
                <a:lnTo>
                  <a:pt x="440392" y="2336851"/>
                </a:lnTo>
                <a:lnTo>
                  <a:pt x="437875" y="2347399"/>
                </a:lnTo>
                <a:lnTo>
                  <a:pt x="440392" y="2347760"/>
                </a:lnTo>
                <a:lnTo>
                  <a:pt x="440392" y="2336851"/>
                </a:lnTo>
                <a:lnTo>
                  <a:pt x="445430" y="2315736"/>
                </a:lnTo>
                <a:lnTo>
                  <a:pt x="440392" y="2291033"/>
                </a:lnTo>
                <a:close/>
                <a:moveTo>
                  <a:pt x="153627" y="2242156"/>
                </a:moveTo>
                <a:cubicBezTo>
                  <a:pt x="151384" y="2242668"/>
                  <a:pt x="148865" y="2244079"/>
                  <a:pt x="145717" y="2246899"/>
                </a:cubicBezTo>
                <a:cubicBezTo>
                  <a:pt x="155792" y="2258179"/>
                  <a:pt x="140680" y="2294072"/>
                  <a:pt x="163346" y="2292021"/>
                </a:cubicBezTo>
                <a:cubicBezTo>
                  <a:pt x="150755" y="2268435"/>
                  <a:pt x="170903" y="2269460"/>
                  <a:pt x="175941" y="2247924"/>
                </a:cubicBezTo>
                <a:cubicBezTo>
                  <a:pt x="168385" y="2247412"/>
                  <a:pt x="163977" y="2244336"/>
                  <a:pt x="159884" y="2242798"/>
                </a:cubicBezTo>
                <a:cubicBezTo>
                  <a:pt x="157838" y="2242028"/>
                  <a:pt x="155870" y="2241643"/>
                  <a:pt x="153627" y="2242156"/>
                </a:cubicBezTo>
                <a:close/>
                <a:moveTo>
                  <a:pt x="6383535" y="2160756"/>
                </a:moveTo>
                <a:cubicBezTo>
                  <a:pt x="6383535" y="2177164"/>
                  <a:pt x="6381015" y="2193573"/>
                  <a:pt x="6365903" y="2191522"/>
                </a:cubicBezTo>
                <a:cubicBezTo>
                  <a:pt x="6363386" y="2174088"/>
                  <a:pt x="6363386" y="2157680"/>
                  <a:pt x="6383535" y="2160756"/>
                </a:cubicBezTo>
                <a:close/>
                <a:moveTo>
                  <a:pt x="6358315" y="2113036"/>
                </a:moveTo>
                <a:lnTo>
                  <a:pt x="6363386" y="2123837"/>
                </a:lnTo>
                <a:cubicBezTo>
                  <a:pt x="6360869" y="2129479"/>
                  <a:pt x="6358979" y="2128452"/>
                  <a:pt x="6358035" y="2124993"/>
                </a:cubicBezTo>
                <a:close/>
                <a:moveTo>
                  <a:pt x="6358349" y="2111531"/>
                </a:moveTo>
                <a:lnTo>
                  <a:pt x="6358315" y="2113036"/>
                </a:lnTo>
                <a:lnTo>
                  <a:pt x="6357807" y="2111957"/>
                </a:lnTo>
                <a:close/>
                <a:moveTo>
                  <a:pt x="6318051" y="2071536"/>
                </a:moveTo>
                <a:cubicBezTo>
                  <a:pt x="6302939" y="2089995"/>
                  <a:pt x="6328125" y="2102302"/>
                  <a:pt x="6335680" y="2115634"/>
                </a:cubicBezTo>
                <a:cubicBezTo>
                  <a:pt x="6338201" y="2093072"/>
                  <a:pt x="6330643" y="2077689"/>
                  <a:pt x="6318051" y="2071536"/>
                </a:cubicBezTo>
                <a:close/>
                <a:moveTo>
                  <a:pt x="150755" y="2071536"/>
                </a:moveTo>
                <a:cubicBezTo>
                  <a:pt x="150755" y="2084354"/>
                  <a:pt x="146976" y="2094097"/>
                  <a:pt x="145717" y="2102046"/>
                </a:cubicBezTo>
                <a:cubicBezTo>
                  <a:pt x="144459" y="2109993"/>
                  <a:pt x="145717" y="2116145"/>
                  <a:pt x="155792" y="2121787"/>
                </a:cubicBezTo>
                <a:cubicBezTo>
                  <a:pt x="168383" y="2109480"/>
                  <a:pt x="158309" y="2082817"/>
                  <a:pt x="150755" y="2071536"/>
                </a:cubicBezTo>
                <a:close/>
                <a:moveTo>
                  <a:pt x="6370941" y="2028464"/>
                </a:moveTo>
                <a:cubicBezTo>
                  <a:pt x="6353312" y="2025389"/>
                  <a:pt x="6353312" y="2041797"/>
                  <a:pt x="6353312" y="2059230"/>
                </a:cubicBezTo>
                <a:cubicBezTo>
                  <a:pt x="6370941" y="2062307"/>
                  <a:pt x="6373461" y="2045899"/>
                  <a:pt x="6370941" y="2028464"/>
                </a:cubicBezTo>
                <a:close/>
                <a:moveTo>
                  <a:pt x="6320569" y="1971035"/>
                </a:moveTo>
                <a:cubicBezTo>
                  <a:pt x="6320569" y="1986418"/>
                  <a:pt x="6318051" y="2001801"/>
                  <a:pt x="6333163" y="2002827"/>
                </a:cubicBezTo>
                <a:cubicBezTo>
                  <a:pt x="6336941" y="1998212"/>
                  <a:pt x="6338829" y="1989238"/>
                  <a:pt x="6337253" y="1981932"/>
                </a:cubicBezTo>
                <a:cubicBezTo>
                  <a:pt x="6335680" y="1974626"/>
                  <a:pt x="6330643" y="1968984"/>
                  <a:pt x="6320569" y="1971035"/>
                </a:cubicBezTo>
                <a:close/>
                <a:moveTo>
                  <a:pt x="6320569" y="1888995"/>
                </a:moveTo>
                <a:cubicBezTo>
                  <a:pt x="6325606" y="1906429"/>
                  <a:pt x="6313015" y="1905403"/>
                  <a:pt x="6313015" y="1920786"/>
                </a:cubicBezTo>
                <a:cubicBezTo>
                  <a:pt x="6323089" y="1921812"/>
                  <a:pt x="6330643" y="1919759"/>
                  <a:pt x="6338201" y="1914634"/>
                </a:cubicBezTo>
                <a:cubicBezTo>
                  <a:pt x="6340718" y="1899249"/>
                  <a:pt x="6330643" y="1895148"/>
                  <a:pt x="6320569" y="1888995"/>
                </a:cubicBezTo>
                <a:close/>
                <a:moveTo>
                  <a:pt x="100383" y="1837719"/>
                </a:moveTo>
                <a:cubicBezTo>
                  <a:pt x="125569" y="1847974"/>
                  <a:pt x="100383" y="1904378"/>
                  <a:pt x="110457" y="1913607"/>
                </a:cubicBezTo>
                <a:cubicBezTo>
                  <a:pt x="90308" y="1934117"/>
                  <a:pt x="105420" y="1866433"/>
                  <a:pt x="92825" y="1856178"/>
                </a:cubicBezTo>
                <a:cubicBezTo>
                  <a:pt x="100383" y="1855153"/>
                  <a:pt x="97863" y="1844899"/>
                  <a:pt x="100383" y="1837719"/>
                </a:cubicBezTo>
                <a:close/>
                <a:moveTo>
                  <a:pt x="6383535" y="1807980"/>
                </a:moveTo>
                <a:cubicBezTo>
                  <a:pt x="6383535" y="1828490"/>
                  <a:pt x="6363386" y="1829514"/>
                  <a:pt x="6363386" y="1852077"/>
                </a:cubicBezTo>
                <a:cubicBezTo>
                  <a:pt x="6353312" y="1850026"/>
                  <a:pt x="6350792" y="1840795"/>
                  <a:pt x="6353312" y="1826439"/>
                </a:cubicBezTo>
                <a:cubicBezTo>
                  <a:pt x="6373461" y="1831567"/>
                  <a:pt x="6360866" y="1800801"/>
                  <a:pt x="6383535" y="1807980"/>
                </a:cubicBezTo>
                <a:close/>
                <a:moveTo>
                  <a:pt x="440392" y="1806953"/>
                </a:moveTo>
                <a:cubicBezTo>
                  <a:pt x="397577" y="1801826"/>
                  <a:pt x="427800" y="1853102"/>
                  <a:pt x="427800" y="1875663"/>
                </a:cubicBezTo>
                <a:cubicBezTo>
                  <a:pt x="427800" y="1914632"/>
                  <a:pt x="415206" y="1949500"/>
                  <a:pt x="412689" y="1982316"/>
                </a:cubicBezTo>
                <a:cubicBezTo>
                  <a:pt x="422763" y="1982316"/>
                  <a:pt x="427800" y="1987444"/>
                  <a:pt x="430317" y="1995648"/>
                </a:cubicBezTo>
                <a:cubicBezTo>
                  <a:pt x="417726" y="2050001"/>
                  <a:pt x="432837" y="2078716"/>
                  <a:pt x="440392" y="2127939"/>
                </a:cubicBezTo>
                <a:cubicBezTo>
                  <a:pt x="427800" y="2132042"/>
                  <a:pt x="420243" y="2109480"/>
                  <a:pt x="422763" y="2134093"/>
                </a:cubicBezTo>
                <a:lnTo>
                  <a:pt x="440392" y="2158817"/>
                </a:lnTo>
                <a:lnTo>
                  <a:pt x="440392" y="2127939"/>
                </a:lnTo>
                <a:close/>
                <a:moveTo>
                  <a:pt x="6449018" y="1772086"/>
                </a:moveTo>
                <a:cubicBezTo>
                  <a:pt x="6438944" y="1785418"/>
                  <a:pt x="6443981" y="1816184"/>
                  <a:pt x="6441461" y="1840795"/>
                </a:cubicBezTo>
                <a:cubicBezTo>
                  <a:pt x="6438944" y="1866433"/>
                  <a:pt x="6451536" y="1900276"/>
                  <a:pt x="6428870" y="1903352"/>
                </a:cubicBezTo>
                <a:cubicBezTo>
                  <a:pt x="6438944" y="1862331"/>
                  <a:pt x="6411238" y="1782342"/>
                  <a:pt x="6449018" y="1772086"/>
                </a:cubicBezTo>
                <a:close/>
                <a:moveTo>
                  <a:pt x="405131" y="1769009"/>
                </a:moveTo>
                <a:lnTo>
                  <a:pt x="408781" y="1774198"/>
                </a:lnTo>
                <a:lnTo>
                  <a:pt x="410168" y="1781316"/>
                </a:lnTo>
                <a:lnTo>
                  <a:pt x="413075" y="1780302"/>
                </a:lnTo>
                <a:lnTo>
                  <a:pt x="424336" y="1796314"/>
                </a:lnTo>
                <a:lnTo>
                  <a:pt x="440392" y="1775531"/>
                </a:lnTo>
                <a:lnTo>
                  <a:pt x="440392" y="1770768"/>
                </a:lnTo>
                <a:lnTo>
                  <a:pt x="427800" y="1775164"/>
                </a:lnTo>
                <a:lnTo>
                  <a:pt x="413075" y="1780302"/>
                </a:lnTo>
                <a:lnTo>
                  <a:pt x="408781" y="1774198"/>
                </a:lnTo>
                <a:lnTo>
                  <a:pt x="408595" y="1773240"/>
                </a:lnTo>
                <a:cubicBezTo>
                  <a:pt x="408280" y="1770804"/>
                  <a:pt x="407650" y="1769009"/>
                  <a:pt x="405131" y="1769009"/>
                </a:cubicBezTo>
                <a:close/>
                <a:moveTo>
                  <a:pt x="6370941" y="1745423"/>
                </a:moveTo>
                <a:cubicBezTo>
                  <a:pt x="6370941" y="1765933"/>
                  <a:pt x="6373461" y="1789521"/>
                  <a:pt x="6353312" y="1789521"/>
                </a:cubicBezTo>
                <a:cubicBezTo>
                  <a:pt x="6363386" y="1778240"/>
                  <a:pt x="6350792" y="1743372"/>
                  <a:pt x="6370941" y="1745423"/>
                </a:cubicBezTo>
                <a:close/>
                <a:moveTo>
                  <a:pt x="6396127" y="1726964"/>
                </a:moveTo>
                <a:cubicBezTo>
                  <a:pt x="6413758" y="1724913"/>
                  <a:pt x="6391089" y="1760806"/>
                  <a:pt x="6408721" y="1758755"/>
                </a:cubicBezTo>
                <a:cubicBezTo>
                  <a:pt x="6393609" y="1763882"/>
                  <a:pt x="6413758" y="1807980"/>
                  <a:pt x="6388572" y="1802852"/>
                </a:cubicBezTo>
                <a:cubicBezTo>
                  <a:pt x="6391089" y="1775164"/>
                  <a:pt x="6401164" y="1758755"/>
                  <a:pt x="6396127" y="1726964"/>
                </a:cubicBezTo>
                <a:close/>
                <a:moveTo>
                  <a:pt x="405131" y="1610055"/>
                </a:moveTo>
                <a:cubicBezTo>
                  <a:pt x="400094" y="1633643"/>
                  <a:pt x="412689" y="1669534"/>
                  <a:pt x="415206" y="1704402"/>
                </a:cubicBezTo>
                <a:cubicBezTo>
                  <a:pt x="417726" y="1723888"/>
                  <a:pt x="395057" y="1749525"/>
                  <a:pt x="420243" y="1755677"/>
                </a:cubicBezTo>
                <a:cubicBezTo>
                  <a:pt x="422763" y="1741320"/>
                  <a:pt x="437875" y="1726964"/>
                  <a:pt x="440392" y="1711581"/>
                </a:cubicBezTo>
                <a:cubicBezTo>
                  <a:pt x="442912" y="1695173"/>
                  <a:pt x="430317" y="1692096"/>
                  <a:pt x="427800" y="1679790"/>
                </a:cubicBezTo>
                <a:cubicBezTo>
                  <a:pt x="427800" y="1673637"/>
                  <a:pt x="432837" y="1674663"/>
                  <a:pt x="432837" y="1673637"/>
                </a:cubicBezTo>
                <a:cubicBezTo>
                  <a:pt x="432837" y="1668510"/>
                  <a:pt x="427800" y="1667483"/>
                  <a:pt x="427800" y="1667483"/>
                </a:cubicBezTo>
                <a:cubicBezTo>
                  <a:pt x="425280" y="1635694"/>
                  <a:pt x="422763" y="1618260"/>
                  <a:pt x="405131" y="1610055"/>
                </a:cubicBezTo>
                <a:close/>
                <a:moveTo>
                  <a:pt x="6398647" y="1525964"/>
                </a:moveTo>
                <a:cubicBezTo>
                  <a:pt x="6401164" y="1554677"/>
                  <a:pt x="6383535" y="1560831"/>
                  <a:pt x="6378498" y="1582367"/>
                </a:cubicBezTo>
                <a:cubicBezTo>
                  <a:pt x="6381015" y="1580316"/>
                  <a:pt x="6373461" y="1517759"/>
                  <a:pt x="6398647" y="1525964"/>
                </a:cubicBezTo>
                <a:close/>
                <a:moveTo>
                  <a:pt x="6449018" y="1463407"/>
                </a:moveTo>
                <a:lnTo>
                  <a:pt x="6449018" y="1507504"/>
                </a:lnTo>
                <a:cubicBezTo>
                  <a:pt x="6438944" y="1506479"/>
                  <a:pt x="6423833" y="1460330"/>
                  <a:pt x="6449018" y="1463407"/>
                </a:cubicBezTo>
                <a:close/>
                <a:moveTo>
                  <a:pt x="6441461" y="891171"/>
                </a:moveTo>
                <a:cubicBezTo>
                  <a:pt x="6447760" y="897837"/>
                  <a:pt x="6447760" y="910912"/>
                  <a:pt x="6446813" y="925270"/>
                </a:cubicBezTo>
                <a:cubicBezTo>
                  <a:pt x="6445869" y="939627"/>
                  <a:pt x="6443981" y="955265"/>
                  <a:pt x="6446499" y="967059"/>
                </a:cubicBezTo>
                <a:cubicBezTo>
                  <a:pt x="6431387" y="953727"/>
                  <a:pt x="6443981" y="914758"/>
                  <a:pt x="6441461" y="891171"/>
                </a:cubicBezTo>
                <a:close/>
                <a:moveTo>
                  <a:pt x="417490" y="761973"/>
                </a:moveTo>
                <a:cubicBezTo>
                  <a:pt x="416624" y="761443"/>
                  <a:pt x="415207" y="763237"/>
                  <a:pt x="412689" y="769135"/>
                </a:cubicBezTo>
                <a:cubicBezTo>
                  <a:pt x="410168" y="781440"/>
                  <a:pt x="420243" y="783491"/>
                  <a:pt x="417726" y="794772"/>
                </a:cubicBezTo>
                <a:cubicBezTo>
                  <a:pt x="402614" y="796823"/>
                  <a:pt x="395057" y="819385"/>
                  <a:pt x="392540" y="831691"/>
                </a:cubicBezTo>
                <a:cubicBezTo>
                  <a:pt x="390020" y="842972"/>
                  <a:pt x="397577" y="848099"/>
                  <a:pt x="397577" y="863482"/>
                </a:cubicBezTo>
                <a:cubicBezTo>
                  <a:pt x="397577" y="878865"/>
                  <a:pt x="384983" y="899375"/>
                  <a:pt x="384983" y="913732"/>
                </a:cubicBezTo>
                <a:cubicBezTo>
                  <a:pt x="384983" y="921936"/>
                  <a:pt x="392540" y="921936"/>
                  <a:pt x="390020" y="933217"/>
                </a:cubicBezTo>
                <a:cubicBezTo>
                  <a:pt x="390020" y="948600"/>
                  <a:pt x="384983" y="993722"/>
                  <a:pt x="410168" y="994747"/>
                </a:cubicBezTo>
                <a:cubicBezTo>
                  <a:pt x="405131" y="977313"/>
                  <a:pt x="422763" y="982441"/>
                  <a:pt x="427800" y="976288"/>
                </a:cubicBezTo>
                <a:cubicBezTo>
                  <a:pt x="430317" y="951676"/>
                  <a:pt x="427800" y="930141"/>
                  <a:pt x="417726" y="919885"/>
                </a:cubicBezTo>
                <a:cubicBezTo>
                  <a:pt x="425280" y="918860"/>
                  <a:pt x="425280" y="906553"/>
                  <a:pt x="430317" y="901426"/>
                </a:cubicBezTo>
                <a:cubicBezTo>
                  <a:pt x="410168" y="867584"/>
                  <a:pt x="420243" y="818359"/>
                  <a:pt x="425280" y="781440"/>
                </a:cubicBezTo>
                <a:cubicBezTo>
                  <a:pt x="417724" y="786056"/>
                  <a:pt x="420086" y="763559"/>
                  <a:pt x="417490" y="761973"/>
                </a:cubicBezTo>
                <a:close/>
                <a:moveTo>
                  <a:pt x="407651" y="668634"/>
                </a:moveTo>
                <a:cubicBezTo>
                  <a:pt x="401353" y="668121"/>
                  <a:pt x="393169" y="674532"/>
                  <a:pt x="388447" y="682479"/>
                </a:cubicBezTo>
                <a:cubicBezTo>
                  <a:pt x="383724" y="690426"/>
                  <a:pt x="382462" y="699913"/>
                  <a:pt x="390020" y="705553"/>
                </a:cubicBezTo>
                <a:cubicBezTo>
                  <a:pt x="392540" y="690171"/>
                  <a:pt x="412689" y="692222"/>
                  <a:pt x="407651" y="668634"/>
                </a:cubicBezTo>
                <a:close/>
                <a:moveTo>
                  <a:pt x="6092636" y="663507"/>
                </a:moveTo>
                <a:lnTo>
                  <a:pt x="6086341" y="667903"/>
                </a:lnTo>
                <a:lnTo>
                  <a:pt x="6086341" y="682274"/>
                </a:lnTo>
                <a:lnTo>
                  <a:pt x="6093895" y="688119"/>
                </a:lnTo>
                <a:cubicBezTo>
                  <a:pt x="6091378" y="677864"/>
                  <a:pt x="6098933" y="677864"/>
                  <a:pt x="6101452" y="669660"/>
                </a:cubicBezTo>
                <a:cubicBezTo>
                  <a:pt x="6101452" y="665558"/>
                  <a:pt x="6097045" y="663507"/>
                  <a:pt x="6092636" y="663507"/>
                </a:cubicBezTo>
                <a:close/>
                <a:moveTo>
                  <a:pt x="417231" y="556465"/>
                </a:moveTo>
                <a:lnTo>
                  <a:pt x="416466" y="617743"/>
                </a:lnTo>
                <a:cubicBezTo>
                  <a:pt x="415207" y="654278"/>
                  <a:pt x="413947" y="692735"/>
                  <a:pt x="415206" y="730164"/>
                </a:cubicBezTo>
                <a:cubicBezTo>
                  <a:pt x="412689" y="744522"/>
                  <a:pt x="432837" y="737344"/>
                  <a:pt x="432837" y="749650"/>
                </a:cubicBezTo>
                <a:lnTo>
                  <a:pt x="440392" y="734884"/>
                </a:lnTo>
                <a:lnTo>
                  <a:pt x="440392" y="633988"/>
                </a:lnTo>
                <a:lnTo>
                  <a:pt x="436499" y="623384"/>
                </a:lnTo>
                <a:lnTo>
                  <a:pt x="435116" y="620639"/>
                </a:lnTo>
                <a:lnTo>
                  <a:pt x="435354" y="624538"/>
                </a:lnTo>
                <a:cubicBezTo>
                  <a:pt x="430317" y="630178"/>
                  <a:pt x="428429" y="620436"/>
                  <a:pt x="427485" y="607873"/>
                </a:cubicBezTo>
                <a:lnTo>
                  <a:pt x="427351" y="605242"/>
                </a:lnTo>
                <a:lnTo>
                  <a:pt x="419499" y="589670"/>
                </a:lnTo>
                <a:cubicBezTo>
                  <a:pt x="414462" y="573262"/>
                  <a:pt x="429573" y="581467"/>
                  <a:pt x="419499" y="564032"/>
                </a:cubicBezTo>
                <a:close/>
                <a:moveTo>
                  <a:pt x="6089017" y="533091"/>
                </a:moveTo>
                <a:lnTo>
                  <a:pt x="6086341" y="533215"/>
                </a:lnTo>
                <a:lnTo>
                  <a:pt x="6086341" y="555096"/>
                </a:lnTo>
                <a:lnTo>
                  <a:pt x="6096415" y="544548"/>
                </a:lnTo>
                <a:cubicBezTo>
                  <a:pt x="6095157" y="537625"/>
                  <a:pt x="6092481" y="534356"/>
                  <a:pt x="6089017" y="533091"/>
                </a:cubicBezTo>
                <a:close/>
                <a:moveTo>
                  <a:pt x="440392" y="522970"/>
                </a:moveTo>
                <a:lnTo>
                  <a:pt x="438820" y="523236"/>
                </a:lnTo>
                <a:cubicBezTo>
                  <a:pt x="430203" y="530254"/>
                  <a:pt x="433981" y="549675"/>
                  <a:pt x="432091" y="565058"/>
                </a:cubicBezTo>
                <a:cubicBezTo>
                  <a:pt x="434611" y="607104"/>
                  <a:pt x="442166" y="557879"/>
                  <a:pt x="439648" y="539420"/>
                </a:cubicBezTo>
                <a:lnTo>
                  <a:pt x="440392" y="538629"/>
                </a:lnTo>
                <a:close/>
                <a:moveTo>
                  <a:pt x="399669" y="495392"/>
                </a:moveTo>
                <a:lnTo>
                  <a:pt x="395057" y="497374"/>
                </a:lnTo>
                <a:lnTo>
                  <a:pt x="400702" y="501323"/>
                </a:lnTo>
                <a:lnTo>
                  <a:pt x="399980" y="498912"/>
                </a:lnTo>
                <a:close/>
                <a:moveTo>
                  <a:pt x="417726" y="366109"/>
                </a:moveTo>
                <a:cubicBezTo>
                  <a:pt x="410799" y="368160"/>
                  <a:pt x="407493" y="371301"/>
                  <a:pt x="406549" y="375018"/>
                </a:cubicBezTo>
                <a:lnTo>
                  <a:pt x="408397" y="382664"/>
                </a:lnTo>
                <a:lnTo>
                  <a:pt x="409425" y="381490"/>
                </a:lnTo>
                <a:lnTo>
                  <a:pt x="419333" y="384561"/>
                </a:lnTo>
                <a:lnTo>
                  <a:pt x="417411" y="381106"/>
                </a:lnTo>
                <a:cubicBezTo>
                  <a:pt x="417096" y="376363"/>
                  <a:pt x="417726" y="370723"/>
                  <a:pt x="417726" y="366109"/>
                </a:cubicBezTo>
                <a:close/>
                <a:moveTo>
                  <a:pt x="6099249" y="356879"/>
                </a:moveTo>
                <a:cubicBezTo>
                  <a:pt x="6096415" y="357904"/>
                  <a:pt x="6093896" y="360980"/>
                  <a:pt x="6091378" y="364058"/>
                </a:cubicBezTo>
                <a:lnTo>
                  <a:pt x="6086341" y="368821"/>
                </a:lnTo>
                <a:lnTo>
                  <a:pt x="6086341" y="374062"/>
                </a:lnTo>
                <a:lnTo>
                  <a:pt x="6099247" y="372774"/>
                </a:lnTo>
                <a:cubicBezTo>
                  <a:pt x="6104599" y="372261"/>
                  <a:pt x="6109007" y="370211"/>
                  <a:pt x="6109007" y="362007"/>
                </a:cubicBezTo>
                <a:cubicBezTo>
                  <a:pt x="6105229" y="356879"/>
                  <a:pt x="6102081" y="355853"/>
                  <a:pt x="6099249" y="356879"/>
                </a:cubicBezTo>
                <a:close/>
                <a:moveTo>
                  <a:pt x="425280" y="291245"/>
                </a:moveTo>
                <a:cubicBezTo>
                  <a:pt x="422763" y="310731"/>
                  <a:pt x="437875" y="328164"/>
                  <a:pt x="425280" y="340470"/>
                </a:cubicBezTo>
                <a:cubicBezTo>
                  <a:pt x="415206" y="338419"/>
                  <a:pt x="405131" y="334318"/>
                  <a:pt x="400094" y="325089"/>
                </a:cubicBezTo>
                <a:cubicBezTo>
                  <a:pt x="392540" y="327138"/>
                  <a:pt x="384983" y="333292"/>
                  <a:pt x="382466" y="342521"/>
                </a:cubicBezTo>
                <a:cubicBezTo>
                  <a:pt x="392540" y="367133"/>
                  <a:pt x="400094" y="332265"/>
                  <a:pt x="412689" y="339445"/>
                </a:cubicBezTo>
                <a:cubicBezTo>
                  <a:pt x="410168" y="352775"/>
                  <a:pt x="420243" y="351751"/>
                  <a:pt x="430317" y="353802"/>
                </a:cubicBezTo>
                <a:cubicBezTo>
                  <a:pt x="432836" y="363031"/>
                  <a:pt x="430948" y="368416"/>
                  <a:pt x="428429" y="373415"/>
                </a:cubicBezTo>
                <a:lnTo>
                  <a:pt x="424179" y="386396"/>
                </a:lnTo>
                <a:lnTo>
                  <a:pt x="430832" y="396617"/>
                </a:lnTo>
                <a:cubicBezTo>
                  <a:pt x="432721" y="400206"/>
                  <a:pt x="434610" y="403347"/>
                  <a:pt x="437759" y="404565"/>
                </a:cubicBezTo>
                <a:lnTo>
                  <a:pt x="440392" y="403913"/>
                </a:lnTo>
                <a:lnTo>
                  <a:pt x="440392" y="295917"/>
                </a:lnTo>
                <a:close/>
                <a:moveTo>
                  <a:pt x="6086341" y="210544"/>
                </a:moveTo>
                <a:lnTo>
                  <a:pt x="6086341" y="216014"/>
                </a:lnTo>
                <a:lnTo>
                  <a:pt x="6088858" y="216383"/>
                </a:lnTo>
                <a:close/>
                <a:moveTo>
                  <a:pt x="6086341" y="171261"/>
                </a:moveTo>
                <a:lnTo>
                  <a:pt x="6086341" y="184533"/>
                </a:lnTo>
                <a:lnTo>
                  <a:pt x="6094525" y="187669"/>
                </a:lnTo>
                <a:cubicBezTo>
                  <a:pt x="6095785" y="191771"/>
                  <a:pt x="6096415" y="196386"/>
                  <a:pt x="6101452" y="194848"/>
                </a:cubicBezTo>
                <a:cubicBezTo>
                  <a:pt x="6106489" y="174337"/>
                  <a:pt x="6093895" y="179465"/>
                  <a:pt x="6091378" y="171261"/>
                </a:cubicBezTo>
                <a:close/>
                <a:moveTo>
                  <a:pt x="754332" y="38000"/>
                </a:moveTo>
                <a:lnTo>
                  <a:pt x="786385" y="43200"/>
                </a:lnTo>
                <a:lnTo>
                  <a:pt x="821708" y="44535"/>
                </a:lnTo>
                <a:lnTo>
                  <a:pt x="852698" y="43071"/>
                </a:lnTo>
                <a:cubicBezTo>
                  <a:pt x="842623" y="41533"/>
                  <a:pt x="828771" y="40252"/>
                  <a:pt x="811771" y="39355"/>
                </a:cubicBezTo>
                <a:lnTo>
                  <a:pt x="790339" y="38849"/>
                </a:lnTo>
                <a:lnTo>
                  <a:pt x="786605" y="38829"/>
                </a:lnTo>
                <a:cubicBezTo>
                  <a:pt x="779606" y="38785"/>
                  <a:pt x="774834" y="38728"/>
                  <a:pt x="773751" y="38616"/>
                </a:cubicBezTo>
                <a:lnTo>
                  <a:pt x="775670" y="38504"/>
                </a:lnTo>
                <a:close/>
                <a:moveTo>
                  <a:pt x="3421666" y="33842"/>
                </a:moveTo>
                <a:cubicBezTo>
                  <a:pt x="3401517" y="36405"/>
                  <a:pt x="3381998" y="35380"/>
                  <a:pt x="3363738" y="34483"/>
                </a:cubicBezTo>
                <a:lnTo>
                  <a:pt x="3361817" y="34536"/>
                </a:lnTo>
                <a:lnTo>
                  <a:pt x="3358224" y="36613"/>
                </a:lnTo>
                <a:lnTo>
                  <a:pt x="3363653" y="38451"/>
                </a:lnTo>
                <a:lnTo>
                  <a:pt x="3375071" y="38713"/>
                </a:lnTo>
                <a:cubicBezTo>
                  <a:pt x="3399628" y="38713"/>
                  <a:pt x="3421666" y="37431"/>
                  <a:pt x="3421666" y="33842"/>
                </a:cubicBezTo>
                <a:close/>
                <a:moveTo>
                  <a:pt x="2611794" y="23800"/>
                </a:moveTo>
                <a:cubicBezTo>
                  <a:pt x="2606034" y="23842"/>
                  <a:pt x="2599029" y="24099"/>
                  <a:pt x="2590530" y="24612"/>
                </a:cubicBezTo>
                <a:lnTo>
                  <a:pt x="2601995" y="29514"/>
                </a:lnTo>
                <a:lnTo>
                  <a:pt x="2633145" y="29868"/>
                </a:lnTo>
                <a:lnTo>
                  <a:pt x="2636668" y="29847"/>
                </a:lnTo>
                <a:lnTo>
                  <a:pt x="2636808" y="28074"/>
                </a:lnTo>
                <a:cubicBezTo>
                  <a:pt x="2635706" y="26343"/>
                  <a:pt x="2632635" y="24964"/>
                  <a:pt x="2625591" y="24276"/>
                </a:cubicBezTo>
                <a:cubicBezTo>
                  <a:pt x="2622069" y="23931"/>
                  <a:pt x="2617554" y="23758"/>
                  <a:pt x="2611794" y="23800"/>
                </a:cubicBezTo>
                <a:close/>
                <a:moveTo>
                  <a:pt x="2507624" y="21083"/>
                </a:moveTo>
                <a:lnTo>
                  <a:pt x="2509773" y="23410"/>
                </a:lnTo>
                <a:lnTo>
                  <a:pt x="2500798" y="25466"/>
                </a:lnTo>
                <a:lnTo>
                  <a:pt x="2527563" y="26662"/>
                </a:lnTo>
                <a:cubicBezTo>
                  <a:pt x="2537008" y="25382"/>
                  <a:pt x="2536379" y="24420"/>
                  <a:pt x="2530987" y="23539"/>
                </a:cubicBezTo>
                <a:close/>
                <a:moveTo>
                  <a:pt x="3604495" y="20586"/>
                </a:moveTo>
                <a:lnTo>
                  <a:pt x="3573841" y="23459"/>
                </a:lnTo>
                <a:lnTo>
                  <a:pt x="3544476" y="23505"/>
                </a:lnTo>
                <a:lnTo>
                  <a:pt x="3560187" y="25638"/>
                </a:lnTo>
                <a:close/>
                <a:moveTo>
                  <a:pt x="2729050" y="19484"/>
                </a:moveTo>
                <a:cubicBezTo>
                  <a:pt x="2731571" y="23588"/>
                  <a:pt x="2713939" y="25638"/>
                  <a:pt x="2681199" y="24612"/>
                </a:cubicBezTo>
                <a:lnTo>
                  <a:pt x="2687543" y="29544"/>
                </a:lnTo>
                <a:lnTo>
                  <a:pt x="2711261" y="29403"/>
                </a:lnTo>
                <a:lnTo>
                  <a:pt x="2769892" y="27766"/>
                </a:lnTo>
                <a:lnTo>
                  <a:pt x="2764942" y="23331"/>
                </a:lnTo>
                <a:cubicBezTo>
                  <a:pt x="2756127" y="21537"/>
                  <a:pt x="2742904" y="20511"/>
                  <a:pt x="2729050" y="19484"/>
                </a:cubicBezTo>
                <a:close/>
                <a:moveTo>
                  <a:pt x="3649083" y="16408"/>
                </a:moveTo>
                <a:lnTo>
                  <a:pt x="3625880" y="18583"/>
                </a:lnTo>
                <a:lnTo>
                  <a:pt x="3648654" y="19613"/>
                </a:lnTo>
                <a:lnTo>
                  <a:pt x="3650209" y="19764"/>
                </a:lnTo>
                <a:close/>
                <a:moveTo>
                  <a:pt x="4112505" y="15383"/>
                </a:moveTo>
                <a:cubicBezTo>
                  <a:pt x="4117542" y="16408"/>
                  <a:pt x="4119589" y="17883"/>
                  <a:pt x="4120651" y="19518"/>
                </a:cubicBezTo>
                <a:lnTo>
                  <a:pt x="4121983" y="22541"/>
                </a:lnTo>
                <a:lnTo>
                  <a:pt x="4147021" y="23588"/>
                </a:lnTo>
                <a:cubicBezTo>
                  <a:pt x="4169687" y="23588"/>
                  <a:pt x="4149539" y="19484"/>
                  <a:pt x="4162133" y="18459"/>
                </a:cubicBezTo>
                <a:lnTo>
                  <a:pt x="4173708" y="18375"/>
                </a:lnTo>
                <a:lnTo>
                  <a:pt x="4143044" y="16921"/>
                </a:lnTo>
                <a:cubicBezTo>
                  <a:pt x="4134543" y="16152"/>
                  <a:pt x="4126358" y="15383"/>
                  <a:pt x="4112505" y="15383"/>
                </a:cubicBezTo>
                <a:close/>
                <a:moveTo>
                  <a:pt x="656247" y="15383"/>
                </a:moveTo>
                <a:cubicBezTo>
                  <a:pt x="631062" y="15383"/>
                  <a:pt x="643653" y="18459"/>
                  <a:pt x="641136" y="20510"/>
                </a:cubicBezTo>
                <a:lnTo>
                  <a:pt x="547947" y="20510"/>
                </a:lnTo>
                <a:lnTo>
                  <a:pt x="547947" y="34406"/>
                </a:lnTo>
                <a:lnTo>
                  <a:pt x="563804" y="33842"/>
                </a:lnTo>
                <a:cubicBezTo>
                  <a:pt x="651954" y="31791"/>
                  <a:pt x="667066" y="37944"/>
                  <a:pt x="747660" y="36918"/>
                </a:cubicBezTo>
                <a:lnTo>
                  <a:pt x="753477" y="37861"/>
                </a:lnTo>
                <a:lnTo>
                  <a:pt x="791228" y="35814"/>
                </a:lnTo>
                <a:cubicBezTo>
                  <a:pt x="839160" y="34419"/>
                  <a:pt x="906218" y="34611"/>
                  <a:pt x="930773" y="30766"/>
                </a:cubicBezTo>
                <a:lnTo>
                  <a:pt x="988569" y="32327"/>
                </a:lnTo>
                <a:lnTo>
                  <a:pt x="994483" y="31791"/>
                </a:lnTo>
                <a:cubicBezTo>
                  <a:pt x="1022189" y="31791"/>
                  <a:pt x="1027226" y="34867"/>
                  <a:pt x="1054929" y="34867"/>
                </a:cubicBezTo>
                <a:lnTo>
                  <a:pt x="1170047" y="33852"/>
                </a:lnTo>
                <a:lnTo>
                  <a:pt x="1170041" y="33842"/>
                </a:lnTo>
                <a:lnTo>
                  <a:pt x="1170500" y="33848"/>
                </a:lnTo>
                <a:lnTo>
                  <a:pt x="1243824" y="33201"/>
                </a:lnTo>
                <a:lnTo>
                  <a:pt x="1279493" y="32993"/>
                </a:lnTo>
                <a:lnTo>
                  <a:pt x="1325249" y="33713"/>
                </a:lnTo>
                <a:lnTo>
                  <a:pt x="1341215" y="32914"/>
                </a:lnTo>
                <a:lnTo>
                  <a:pt x="1394941" y="33842"/>
                </a:lnTo>
                <a:cubicBezTo>
                  <a:pt x="1412570" y="33842"/>
                  <a:pt x="1407533" y="29740"/>
                  <a:pt x="1410053" y="26662"/>
                </a:cubicBezTo>
                <a:cubicBezTo>
                  <a:pt x="1447832" y="29227"/>
                  <a:pt x="1498833" y="29740"/>
                  <a:pt x="1549834" y="28587"/>
                </a:cubicBezTo>
                <a:lnTo>
                  <a:pt x="1560458" y="28170"/>
                </a:lnTo>
                <a:lnTo>
                  <a:pt x="1515088" y="27177"/>
                </a:lnTo>
                <a:cubicBezTo>
                  <a:pt x="1481087" y="25126"/>
                  <a:pt x="1448345" y="21023"/>
                  <a:pt x="1434492" y="18459"/>
                </a:cubicBezTo>
                <a:cubicBezTo>
                  <a:pt x="1429455" y="23588"/>
                  <a:pt x="1409306" y="27689"/>
                  <a:pt x="1384120" y="30766"/>
                </a:cubicBezTo>
                <a:lnTo>
                  <a:pt x="1341215" y="32914"/>
                </a:lnTo>
                <a:lnTo>
                  <a:pt x="1329064" y="32704"/>
                </a:lnTo>
                <a:lnTo>
                  <a:pt x="1279493" y="32993"/>
                </a:lnTo>
                <a:lnTo>
                  <a:pt x="1268265" y="32816"/>
                </a:lnTo>
                <a:cubicBezTo>
                  <a:pt x="1255674" y="25638"/>
                  <a:pt x="1358934" y="30766"/>
                  <a:pt x="1366492" y="25638"/>
                </a:cubicBezTo>
                <a:cubicBezTo>
                  <a:pt x="1343823" y="18459"/>
                  <a:pt x="1283376" y="26662"/>
                  <a:pt x="1268265" y="27689"/>
                </a:cubicBezTo>
                <a:cubicBezTo>
                  <a:pt x="1243079" y="25638"/>
                  <a:pt x="1154929" y="30766"/>
                  <a:pt x="1122187" y="27689"/>
                </a:cubicBezTo>
                <a:cubicBezTo>
                  <a:pt x="1119669" y="27689"/>
                  <a:pt x="1122187" y="22561"/>
                  <a:pt x="1119669" y="22561"/>
                </a:cubicBezTo>
                <a:cubicBezTo>
                  <a:pt x="1086926" y="22561"/>
                  <a:pt x="1066777" y="26662"/>
                  <a:pt x="1023962" y="27689"/>
                </a:cubicBezTo>
                <a:cubicBezTo>
                  <a:pt x="986182" y="28715"/>
                  <a:pt x="986182" y="25638"/>
                  <a:pt x="971070" y="24612"/>
                </a:cubicBezTo>
                <a:cubicBezTo>
                  <a:pt x="935810" y="24612"/>
                  <a:pt x="915662" y="29740"/>
                  <a:pt x="847661" y="24612"/>
                </a:cubicBezTo>
                <a:cubicBezTo>
                  <a:pt x="835067" y="23588"/>
                  <a:pt x="807363" y="23588"/>
                  <a:pt x="794769" y="22561"/>
                </a:cubicBezTo>
                <a:lnTo>
                  <a:pt x="790243" y="21325"/>
                </a:lnTo>
                <a:lnTo>
                  <a:pt x="760884" y="21151"/>
                </a:lnTo>
                <a:lnTo>
                  <a:pt x="736572" y="21254"/>
                </a:lnTo>
                <a:lnTo>
                  <a:pt x="723935" y="22817"/>
                </a:lnTo>
                <a:cubicBezTo>
                  <a:pt x="716064" y="24357"/>
                  <a:pt x="722990" y="25638"/>
                  <a:pt x="774620" y="25638"/>
                </a:cubicBezTo>
                <a:cubicBezTo>
                  <a:pt x="767065" y="34867"/>
                  <a:pt x="656247" y="27689"/>
                  <a:pt x="583207" y="27689"/>
                </a:cubicBezTo>
                <a:cubicBezTo>
                  <a:pt x="588244" y="21537"/>
                  <a:pt x="709136" y="25638"/>
                  <a:pt x="656247" y="15383"/>
                </a:cubicBezTo>
                <a:close/>
                <a:moveTo>
                  <a:pt x="876939" y="12306"/>
                </a:moveTo>
                <a:cubicBezTo>
                  <a:pt x="856633" y="12306"/>
                  <a:pt x="838924" y="12563"/>
                  <a:pt x="826763" y="13332"/>
                </a:cubicBezTo>
                <a:lnTo>
                  <a:pt x="822253" y="14428"/>
                </a:lnTo>
                <a:lnTo>
                  <a:pt x="828255" y="14357"/>
                </a:lnTo>
                <a:cubicBezTo>
                  <a:pt x="848404" y="14357"/>
                  <a:pt x="886184" y="15383"/>
                  <a:pt x="918925" y="16408"/>
                </a:cubicBezTo>
                <a:cubicBezTo>
                  <a:pt x="934037" y="17434"/>
                  <a:pt x="946631" y="17434"/>
                  <a:pt x="956705" y="18459"/>
                </a:cubicBezTo>
                <a:lnTo>
                  <a:pt x="961686" y="21501"/>
                </a:lnTo>
                <a:lnTo>
                  <a:pt x="998146" y="21279"/>
                </a:lnTo>
                <a:cubicBezTo>
                  <a:pt x="1006962" y="20253"/>
                  <a:pt x="1010110" y="17946"/>
                  <a:pt x="1006331" y="13332"/>
                </a:cubicBezTo>
                <a:cubicBezTo>
                  <a:pt x="968552" y="13332"/>
                  <a:pt x="917550" y="12306"/>
                  <a:pt x="876939" y="12306"/>
                </a:cubicBezTo>
                <a:close/>
                <a:moveTo>
                  <a:pt x="3712049" y="10256"/>
                </a:moveTo>
                <a:lnTo>
                  <a:pt x="3725911" y="11678"/>
                </a:lnTo>
                <a:lnTo>
                  <a:pt x="3715103" y="11788"/>
                </a:lnTo>
                <a:close/>
                <a:moveTo>
                  <a:pt x="1597650" y="9053"/>
                </a:moveTo>
                <a:cubicBezTo>
                  <a:pt x="1621498" y="9486"/>
                  <a:pt x="1634721" y="11794"/>
                  <a:pt x="1630943" y="16408"/>
                </a:cubicBezTo>
                <a:cubicBezTo>
                  <a:pt x="1593166" y="17434"/>
                  <a:pt x="1565459" y="15383"/>
                  <a:pt x="1570497" y="9230"/>
                </a:cubicBezTo>
                <a:cubicBezTo>
                  <a:pt x="1580571" y="8973"/>
                  <a:pt x="1589701" y="8909"/>
                  <a:pt x="1597650" y="9053"/>
                </a:cubicBezTo>
                <a:close/>
                <a:moveTo>
                  <a:pt x="5703514" y="8203"/>
                </a:moveTo>
                <a:cubicBezTo>
                  <a:pt x="5678328" y="16408"/>
                  <a:pt x="5766477" y="13332"/>
                  <a:pt x="5774035" y="18459"/>
                </a:cubicBezTo>
                <a:cubicBezTo>
                  <a:pt x="5771515" y="20510"/>
                  <a:pt x="5814332" y="21537"/>
                  <a:pt x="5824407" y="18459"/>
                </a:cubicBezTo>
                <a:cubicBezTo>
                  <a:pt x="5774035" y="16408"/>
                  <a:pt x="5781589" y="8203"/>
                  <a:pt x="5703514" y="8203"/>
                </a:cubicBezTo>
                <a:close/>
                <a:moveTo>
                  <a:pt x="5517138" y="8203"/>
                </a:moveTo>
                <a:cubicBezTo>
                  <a:pt x="5502026" y="8203"/>
                  <a:pt x="5489433" y="8203"/>
                  <a:pt x="5479357" y="12306"/>
                </a:cubicBezTo>
                <a:cubicBezTo>
                  <a:pt x="5489433" y="14357"/>
                  <a:pt x="5512101" y="14357"/>
                  <a:pt x="5534767" y="14357"/>
                </a:cubicBezTo>
                <a:cubicBezTo>
                  <a:pt x="5544841" y="14357"/>
                  <a:pt x="5554915" y="13332"/>
                  <a:pt x="5562473" y="12306"/>
                </a:cubicBezTo>
                <a:cubicBezTo>
                  <a:pt x="5564989" y="11281"/>
                  <a:pt x="5570027" y="11281"/>
                  <a:pt x="5570027" y="10256"/>
                </a:cubicBezTo>
                <a:cubicBezTo>
                  <a:pt x="5572547" y="9230"/>
                  <a:pt x="5575065" y="9230"/>
                  <a:pt x="5575065" y="8203"/>
                </a:cubicBezTo>
                <a:cubicBezTo>
                  <a:pt x="5570027" y="8203"/>
                  <a:pt x="5567509" y="8203"/>
                  <a:pt x="5564989" y="9230"/>
                </a:cubicBezTo>
                <a:cubicBezTo>
                  <a:pt x="5562473" y="9230"/>
                  <a:pt x="5559953" y="9230"/>
                  <a:pt x="5557435" y="9230"/>
                </a:cubicBezTo>
                <a:cubicBezTo>
                  <a:pt x="5552399" y="9230"/>
                  <a:pt x="5547361" y="9230"/>
                  <a:pt x="5542324" y="9230"/>
                </a:cubicBezTo>
                <a:cubicBezTo>
                  <a:pt x="5532249" y="9230"/>
                  <a:pt x="5524693" y="9230"/>
                  <a:pt x="5517138" y="8203"/>
                </a:cubicBezTo>
                <a:close/>
                <a:moveTo>
                  <a:pt x="5146274" y="7562"/>
                </a:moveTo>
                <a:cubicBezTo>
                  <a:pt x="5128014" y="8716"/>
                  <a:pt x="5112902" y="11281"/>
                  <a:pt x="5109125" y="14357"/>
                </a:cubicBezTo>
                <a:cubicBezTo>
                  <a:pt x="5167051" y="15383"/>
                  <a:pt x="5179646" y="17434"/>
                  <a:pt x="5202313" y="9230"/>
                </a:cubicBezTo>
                <a:cubicBezTo>
                  <a:pt x="5185941" y="6666"/>
                  <a:pt x="5164533" y="6409"/>
                  <a:pt x="5146274" y="7562"/>
                </a:cubicBezTo>
                <a:close/>
                <a:moveTo>
                  <a:pt x="5920113" y="5128"/>
                </a:moveTo>
                <a:cubicBezTo>
                  <a:pt x="5884853" y="5128"/>
                  <a:pt x="5852109" y="6152"/>
                  <a:pt x="5829444" y="13332"/>
                </a:cubicBezTo>
                <a:cubicBezTo>
                  <a:pt x="5935225" y="13332"/>
                  <a:pt x="5962928" y="17434"/>
                  <a:pt x="6035969" y="11281"/>
                </a:cubicBezTo>
                <a:cubicBezTo>
                  <a:pt x="6005745" y="10256"/>
                  <a:pt x="6023374" y="8203"/>
                  <a:pt x="6043523" y="6152"/>
                </a:cubicBezTo>
                <a:cubicBezTo>
                  <a:pt x="5995671" y="8203"/>
                  <a:pt x="5955373" y="6152"/>
                  <a:pt x="5920113" y="5128"/>
                </a:cubicBezTo>
                <a:close/>
                <a:moveTo>
                  <a:pt x="4308955" y="0"/>
                </a:moveTo>
                <a:cubicBezTo>
                  <a:pt x="4296363" y="7179"/>
                  <a:pt x="4324067" y="9230"/>
                  <a:pt x="4321549" y="14357"/>
                </a:cubicBezTo>
                <a:cubicBezTo>
                  <a:pt x="4263621" y="12306"/>
                  <a:pt x="4286289" y="23588"/>
                  <a:pt x="4243471" y="23588"/>
                </a:cubicBezTo>
                <a:lnTo>
                  <a:pt x="4255320" y="24118"/>
                </a:lnTo>
                <a:lnTo>
                  <a:pt x="4255320" y="23588"/>
                </a:lnTo>
                <a:cubicBezTo>
                  <a:pt x="4267915" y="19484"/>
                  <a:pt x="4288063" y="24612"/>
                  <a:pt x="4318287" y="23588"/>
                </a:cubicBezTo>
                <a:cubicBezTo>
                  <a:pt x="4323323" y="23588"/>
                  <a:pt x="4363621" y="18459"/>
                  <a:pt x="4366138" y="18459"/>
                </a:cubicBezTo>
                <a:cubicBezTo>
                  <a:pt x="4373695" y="18459"/>
                  <a:pt x="4436659" y="26662"/>
                  <a:pt x="4429104" y="16408"/>
                </a:cubicBezTo>
                <a:cubicBezTo>
                  <a:pt x="4464365" y="15383"/>
                  <a:pt x="4451771" y="21537"/>
                  <a:pt x="4474439" y="21537"/>
                </a:cubicBezTo>
                <a:cubicBezTo>
                  <a:pt x="4499625" y="22561"/>
                  <a:pt x="4504662" y="19484"/>
                  <a:pt x="4504662" y="16408"/>
                </a:cubicBezTo>
                <a:cubicBezTo>
                  <a:pt x="4570145" y="21537"/>
                  <a:pt x="4620517" y="23588"/>
                  <a:pt x="4691038" y="17434"/>
                </a:cubicBezTo>
                <a:cubicBezTo>
                  <a:pt x="4728816" y="20510"/>
                  <a:pt x="4761559" y="24612"/>
                  <a:pt x="4814449" y="25638"/>
                </a:cubicBezTo>
                <a:cubicBezTo>
                  <a:pt x="4819485" y="21537"/>
                  <a:pt x="4801856" y="20510"/>
                  <a:pt x="4784225" y="20510"/>
                </a:cubicBezTo>
                <a:cubicBezTo>
                  <a:pt x="4811931" y="16408"/>
                  <a:pt x="4839635" y="21537"/>
                  <a:pt x="4892527" y="18459"/>
                </a:cubicBezTo>
                <a:cubicBezTo>
                  <a:pt x="4920229" y="18459"/>
                  <a:pt x="4902601" y="10256"/>
                  <a:pt x="4925267" y="8203"/>
                </a:cubicBezTo>
                <a:cubicBezTo>
                  <a:pt x="4973121" y="12306"/>
                  <a:pt x="4993269" y="2051"/>
                  <a:pt x="5018456" y="1025"/>
                </a:cubicBezTo>
                <a:cubicBezTo>
                  <a:pt x="5033567" y="0"/>
                  <a:pt x="5068828" y="2051"/>
                  <a:pt x="5096531" y="1025"/>
                </a:cubicBezTo>
                <a:cubicBezTo>
                  <a:pt x="5149423" y="0"/>
                  <a:pt x="5230019" y="0"/>
                  <a:pt x="5320687" y="0"/>
                </a:cubicBezTo>
                <a:cubicBezTo>
                  <a:pt x="5366022" y="0"/>
                  <a:pt x="5411357" y="1025"/>
                  <a:pt x="5456692" y="1025"/>
                </a:cubicBezTo>
                <a:cubicBezTo>
                  <a:pt x="5479357" y="1025"/>
                  <a:pt x="5502026" y="1025"/>
                  <a:pt x="5524693" y="2051"/>
                </a:cubicBezTo>
                <a:cubicBezTo>
                  <a:pt x="5552399" y="2051"/>
                  <a:pt x="5577585" y="2051"/>
                  <a:pt x="5602771" y="3077"/>
                </a:cubicBezTo>
                <a:cubicBezTo>
                  <a:pt x="5658179" y="3077"/>
                  <a:pt x="5753886" y="-3078"/>
                  <a:pt x="5784109" y="6152"/>
                </a:cubicBezTo>
                <a:cubicBezTo>
                  <a:pt x="5839518" y="7179"/>
                  <a:pt x="5824407" y="1025"/>
                  <a:pt x="5867221" y="1025"/>
                </a:cubicBezTo>
                <a:cubicBezTo>
                  <a:pt x="6096415" y="3077"/>
                  <a:pt x="6282791" y="1025"/>
                  <a:pt x="6446499" y="3077"/>
                </a:cubicBezTo>
                <a:cubicBezTo>
                  <a:pt x="6441461" y="25638"/>
                  <a:pt x="6438944" y="47174"/>
                  <a:pt x="6436425" y="68709"/>
                </a:cubicBezTo>
                <a:cubicBezTo>
                  <a:pt x="6426350" y="52301"/>
                  <a:pt x="6428870" y="30766"/>
                  <a:pt x="6431387" y="9230"/>
                </a:cubicBezTo>
                <a:cubicBezTo>
                  <a:pt x="6381015" y="8203"/>
                  <a:pt x="6328125" y="7179"/>
                  <a:pt x="6270197" y="10256"/>
                </a:cubicBezTo>
                <a:cubicBezTo>
                  <a:pt x="6217307" y="19484"/>
                  <a:pt x="6348275" y="15383"/>
                  <a:pt x="6411238" y="15383"/>
                </a:cubicBezTo>
                <a:cubicBezTo>
                  <a:pt x="6413758" y="15383"/>
                  <a:pt x="6413758" y="15383"/>
                  <a:pt x="6416275" y="15383"/>
                </a:cubicBezTo>
                <a:cubicBezTo>
                  <a:pt x="6416275" y="27689"/>
                  <a:pt x="6411238" y="48199"/>
                  <a:pt x="6411238" y="46148"/>
                </a:cubicBezTo>
                <a:cubicBezTo>
                  <a:pt x="6413758" y="69735"/>
                  <a:pt x="6426350" y="76914"/>
                  <a:pt x="6423833" y="94347"/>
                </a:cubicBezTo>
                <a:cubicBezTo>
                  <a:pt x="6408721" y="153827"/>
                  <a:pt x="6406201" y="220486"/>
                  <a:pt x="6428870" y="250225"/>
                </a:cubicBezTo>
                <a:cubicBezTo>
                  <a:pt x="6426350" y="273813"/>
                  <a:pt x="6426350" y="295347"/>
                  <a:pt x="6426350" y="316884"/>
                </a:cubicBezTo>
                <a:cubicBezTo>
                  <a:pt x="6426350" y="335343"/>
                  <a:pt x="6426350" y="353802"/>
                  <a:pt x="6426350" y="370211"/>
                </a:cubicBezTo>
                <a:cubicBezTo>
                  <a:pt x="6426350" y="392772"/>
                  <a:pt x="6426350" y="413282"/>
                  <a:pt x="6413758" y="431741"/>
                </a:cubicBezTo>
                <a:cubicBezTo>
                  <a:pt x="6433907" y="467634"/>
                  <a:pt x="6416275" y="537369"/>
                  <a:pt x="6411238" y="582491"/>
                </a:cubicBezTo>
                <a:cubicBezTo>
                  <a:pt x="6436425" y="596848"/>
                  <a:pt x="6416275" y="645048"/>
                  <a:pt x="6416275" y="689144"/>
                </a:cubicBezTo>
                <a:cubicBezTo>
                  <a:pt x="6416275" y="722986"/>
                  <a:pt x="6426350" y="754778"/>
                  <a:pt x="6426350" y="783491"/>
                </a:cubicBezTo>
                <a:cubicBezTo>
                  <a:pt x="6426350" y="823487"/>
                  <a:pt x="6423833" y="863482"/>
                  <a:pt x="6423833" y="896299"/>
                </a:cubicBezTo>
                <a:cubicBezTo>
                  <a:pt x="6423833" y="930141"/>
                  <a:pt x="6408721" y="966032"/>
                  <a:pt x="6428870" y="990645"/>
                </a:cubicBezTo>
                <a:cubicBezTo>
                  <a:pt x="6408721" y="1007054"/>
                  <a:pt x="6428870" y="1020386"/>
                  <a:pt x="6428870" y="1040896"/>
                </a:cubicBezTo>
                <a:cubicBezTo>
                  <a:pt x="6428870" y="1051152"/>
                  <a:pt x="6423833" y="1051152"/>
                  <a:pt x="6421313" y="1059355"/>
                </a:cubicBezTo>
                <a:cubicBezTo>
                  <a:pt x="6418795" y="1094223"/>
                  <a:pt x="6431387" y="1137293"/>
                  <a:pt x="6431387" y="1179339"/>
                </a:cubicBezTo>
                <a:cubicBezTo>
                  <a:pt x="6431387" y="1201901"/>
                  <a:pt x="6423833" y="1221386"/>
                  <a:pt x="6423833" y="1241896"/>
                </a:cubicBezTo>
                <a:cubicBezTo>
                  <a:pt x="6423833" y="1255228"/>
                  <a:pt x="6433907" y="1266509"/>
                  <a:pt x="6436425" y="1279840"/>
                </a:cubicBezTo>
                <a:cubicBezTo>
                  <a:pt x="6438944" y="1294197"/>
                  <a:pt x="6428870" y="1308554"/>
                  <a:pt x="6428870" y="1323938"/>
                </a:cubicBezTo>
                <a:cubicBezTo>
                  <a:pt x="6428870" y="1345474"/>
                  <a:pt x="6443981" y="1367009"/>
                  <a:pt x="6433907" y="1386493"/>
                </a:cubicBezTo>
                <a:cubicBezTo>
                  <a:pt x="6433907" y="1392646"/>
                  <a:pt x="6441461" y="1391621"/>
                  <a:pt x="6446499" y="1392646"/>
                </a:cubicBezTo>
                <a:cubicBezTo>
                  <a:pt x="6441461" y="1408029"/>
                  <a:pt x="6436425" y="1421361"/>
                  <a:pt x="6438944" y="1442896"/>
                </a:cubicBezTo>
                <a:cubicBezTo>
                  <a:pt x="6423833" y="1462381"/>
                  <a:pt x="6403684" y="1472637"/>
                  <a:pt x="6408721" y="1511606"/>
                </a:cubicBezTo>
                <a:cubicBezTo>
                  <a:pt x="6391089" y="1523911"/>
                  <a:pt x="6381015" y="1484942"/>
                  <a:pt x="6348275" y="1492122"/>
                </a:cubicBezTo>
                <a:cubicBezTo>
                  <a:pt x="6330643" y="1499299"/>
                  <a:pt x="6348275" y="1524938"/>
                  <a:pt x="6348275" y="1536218"/>
                </a:cubicBezTo>
                <a:cubicBezTo>
                  <a:pt x="6353312" y="1545448"/>
                  <a:pt x="6358349" y="1534167"/>
                  <a:pt x="6373461" y="1543397"/>
                </a:cubicBezTo>
                <a:cubicBezTo>
                  <a:pt x="6378498" y="1566984"/>
                  <a:pt x="6350792" y="1556728"/>
                  <a:pt x="6348275" y="1574163"/>
                </a:cubicBezTo>
                <a:cubicBezTo>
                  <a:pt x="6340718" y="1597750"/>
                  <a:pt x="6363386" y="1592622"/>
                  <a:pt x="6360866" y="1612106"/>
                </a:cubicBezTo>
                <a:cubicBezTo>
                  <a:pt x="6350792" y="1611082"/>
                  <a:pt x="6348275" y="1619285"/>
                  <a:pt x="6335680" y="1618260"/>
                </a:cubicBezTo>
                <a:cubicBezTo>
                  <a:pt x="6330643" y="1639795"/>
                  <a:pt x="6343237" y="1642872"/>
                  <a:pt x="6340718" y="1662358"/>
                </a:cubicBezTo>
                <a:cubicBezTo>
                  <a:pt x="6330643" y="1664409"/>
                  <a:pt x="6330643" y="1656203"/>
                  <a:pt x="6323089" y="1656203"/>
                </a:cubicBezTo>
                <a:cubicBezTo>
                  <a:pt x="6325606" y="1679790"/>
                  <a:pt x="6333163" y="1699276"/>
                  <a:pt x="6315532" y="1712607"/>
                </a:cubicBezTo>
                <a:cubicBezTo>
                  <a:pt x="6315532" y="1719786"/>
                  <a:pt x="6323089" y="1715683"/>
                  <a:pt x="6320569" y="1712607"/>
                </a:cubicBezTo>
                <a:cubicBezTo>
                  <a:pt x="6328125" y="1731066"/>
                  <a:pt x="6325606" y="1772086"/>
                  <a:pt x="6313015" y="1787469"/>
                </a:cubicBezTo>
                <a:cubicBezTo>
                  <a:pt x="6318051" y="1799776"/>
                  <a:pt x="6330643" y="1792596"/>
                  <a:pt x="6318051" y="1806953"/>
                </a:cubicBezTo>
                <a:cubicBezTo>
                  <a:pt x="6320569" y="1824389"/>
                  <a:pt x="6330643" y="1836694"/>
                  <a:pt x="6340718" y="1844899"/>
                </a:cubicBezTo>
                <a:cubicBezTo>
                  <a:pt x="6335680" y="1853102"/>
                  <a:pt x="6320569" y="1853102"/>
                  <a:pt x="6315532" y="1863358"/>
                </a:cubicBezTo>
                <a:cubicBezTo>
                  <a:pt x="6318051" y="1868485"/>
                  <a:pt x="6320569" y="1873612"/>
                  <a:pt x="6320569" y="1882841"/>
                </a:cubicBezTo>
                <a:cubicBezTo>
                  <a:pt x="6335680" y="1882841"/>
                  <a:pt x="6338201" y="1872587"/>
                  <a:pt x="6355829" y="1877714"/>
                </a:cubicBezTo>
                <a:cubicBezTo>
                  <a:pt x="6355829" y="1894122"/>
                  <a:pt x="6350792" y="1884892"/>
                  <a:pt x="6343237" y="1883868"/>
                </a:cubicBezTo>
                <a:cubicBezTo>
                  <a:pt x="6335680" y="1901300"/>
                  <a:pt x="6353312" y="1900276"/>
                  <a:pt x="6348275" y="1915658"/>
                </a:cubicBezTo>
                <a:cubicBezTo>
                  <a:pt x="6343237" y="1931041"/>
                  <a:pt x="6297903" y="1946424"/>
                  <a:pt x="6335680" y="1959756"/>
                </a:cubicBezTo>
                <a:cubicBezTo>
                  <a:pt x="6343237" y="1958730"/>
                  <a:pt x="6343237" y="1941296"/>
                  <a:pt x="6335680" y="1941296"/>
                </a:cubicBezTo>
                <a:cubicBezTo>
                  <a:pt x="6343237" y="1931041"/>
                  <a:pt x="6360866" y="1935144"/>
                  <a:pt x="6370941" y="1928990"/>
                </a:cubicBezTo>
                <a:cubicBezTo>
                  <a:pt x="6373461" y="1944373"/>
                  <a:pt x="6378498" y="1957705"/>
                  <a:pt x="6375978" y="1979240"/>
                </a:cubicBezTo>
                <a:cubicBezTo>
                  <a:pt x="6363386" y="1976164"/>
                  <a:pt x="6378498" y="1944373"/>
                  <a:pt x="6358349" y="1947449"/>
                </a:cubicBezTo>
                <a:cubicBezTo>
                  <a:pt x="6343237" y="1971035"/>
                  <a:pt x="6355829" y="2019235"/>
                  <a:pt x="6375978" y="2029491"/>
                </a:cubicBezTo>
                <a:cubicBezTo>
                  <a:pt x="6368423" y="2050001"/>
                  <a:pt x="6381015" y="2089995"/>
                  <a:pt x="6350792" y="2085894"/>
                </a:cubicBezTo>
                <a:cubicBezTo>
                  <a:pt x="6347015" y="2097686"/>
                  <a:pt x="6350792" y="2102302"/>
                  <a:pt x="6355199" y="2106405"/>
                </a:cubicBezTo>
                <a:lnTo>
                  <a:pt x="6357807" y="2111957"/>
                </a:lnTo>
                <a:lnTo>
                  <a:pt x="6335365" y="2129607"/>
                </a:lnTo>
                <a:cubicBezTo>
                  <a:pt x="6328755" y="2136657"/>
                  <a:pt x="6321831" y="2140759"/>
                  <a:pt x="6310495" y="2129990"/>
                </a:cubicBezTo>
                <a:cubicBezTo>
                  <a:pt x="6302939" y="2138195"/>
                  <a:pt x="6300420" y="2165883"/>
                  <a:pt x="6310495" y="2174088"/>
                </a:cubicBezTo>
                <a:cubicBezTo>
                  <a:pt x="6320569" y="2168961"/>
                  <a:pt x="6320569" y="2153576"/>
                  <a:pt x="6323089" y="2143322"/>
                </a:cubicBezTo>
                <a:cubicBezTo>
                  <a:pt x="6333163" y="2153576"/>
                  <a:pt x="6358349" y="2134093"/>
                  <a:pt x="6358349" y="2162807"/>
                </a:cubicBezTo>
                <a:cubicBezTo>
                  <a:pt x="6358349" y="2192547"/>
                  <a:pt x="6350792" y="2155629"/>
                  <a:pt x="6333163" y="2162807"/>
                </a:cubicBezTo>
                <a:cubicBezTo>
                  <a:pt x="6333163" y="2184342"/>
                  <a:pt x="6353312" y="2190495"/>
                  <a:pt x="6333163" y="2200751"/>
                </a:cubicBezTo>
                <a:cubicBezTo>
                  <a:pt x="6335680" y="2219210"/>
                  <a:pt x="6345755" y="2194598"/>
                  <a:pt x="6358349" y="2200751"/>
                </a:cubicBezTo>
                <a:cubicBezTo>
                  <a:pt x="6348275" y="2212032"/>
                  <a:pt x="6353312" y="2241771"/>
                  <a:pt x="6350792" y="2263308"/>
                </a:cubicBezTo>
                <a:cubicBezTo>
                  <a:pt x="6340718" y="2275614"/>
                  <a:pt x="6325606" y="2252027"/>
                  <a:pt x="6320569" y="2275614"/>
                </a:cubicBezTo>
                <a:cubicBezTo>
                  <a:pt x="6320569" y="2285869"/>
                  <a:pt x="6325606" y="2292021"/>
                  <a:pt x="6333163" y="2295097"/>
                </a:cubicBezTo>
                <a:cubicBezTo>
                  <a:pt x="6340718" y="2294073"/>
                  <a:pt x="6335680" y="2276638"/>
                  <a:pt x="6345755" y="2276638"/>
                </a:cubicBezTo>
                <a:cubicBezTo>
                  <a:pt x="6365903" y="2270486"/>
                  <a:pt x="6355829" y="2296124"/>
                  <a:pt x="6358349" y="2308429"/>
                </a:cubicBezTo>
                <a:cubicBezTo>
                  <a:pt x="6381015" y="2303302"/>
                  <a:pt x="6363386" y="2282792"/>
                  <a:pt x="6365903" y="2264333"/>
                </a:cubicBezTo>
                <a:cubicBezTo>
                  <a:pt x="6396127" y="2275614"/>
                  <a:pt x="6373461" y="2307404"/>
                  <a:pt x="6375978" y="2340221"/>
                </a:cubicBezTo>
                <a:cubicBezTo>
                  <a:pt x="6368423" y="2338170"/>
                  <a:pt x="6365903" y="2328940"/>
                  <a:pt x="6358349" y="2326889"/>
                </a:cubicBezTo>
                <a:cubicBezTo>
                  <a:pt x="6368423" y="2367910"/>
                  <a:pt x="6340718" y="2366883"/>
                  <a:pt x="6328125" y="2383292"/>
                </a:cubicBezTo>
                <a:cubicBezTo>
                  <a:pt x="6328125" y="2388420"/>
                  <a:pt x="6333163" y="2389445"/>
                  <a:pt x="6333163" y="2395598"/>
                </a:cubicBezTo>
                <a:cubicBezTo>
                  <a:pt x="6353312" y="2386369"/>
                  <a:pt x="6363386" y="2368934"/>
                  <a:pt x="6388572" y="2364833"/>
                </a:cubicBezTo>
                <a:cubicBezTo>
                  <a:pt x="6383535" y="2378165"/>
                  <a:pt x="6375978" y="2389445"/>
                  <a:pt x="6358349" y="2389445"/>
                </a:cubicBezTo>
                <a:cubicBezTo>
                  <a:pt x="6355829" y="2408930"/>
                  <a:pt x="6365903" y="2415083"/>
                  <a:pt x="6375978" y="2421237"/>
                </a:cubicBezTo>
                <a:cubicBezTo>
                  <a:pt x="6370941" y="2429440"/>
                  <a:pt x="6363386" y="2432517"/>
                  <a:pt x="6350792" y="2433542"/>
                </a:cubicBezTo>
                <a:cubicBezTo>
                  <a:pt x="6353312" y="2454052"/>
                  <a:pt x="6363386" y="2441747"/>
                  <a:pt x="6355829" y="2471486"/>
                </a:cubicBezTo>
                <a:cubicBezTo>
                  <a:pt x="6353312" y="2481742"/>
                  <a:pt x="6350792" y="2497125"/>
                  <a:pt x="6343237" y="2496098"/>
                </a:cubicBezTo>
                <a:cubicBezTo>
                  <a:pt x="6348275" y="2519686"/>
                  <a:pt x="6360866" y="2494047"/>
                  <a:pt x="6373461" y="2509430"/>
                </a:cubicBezTo>
                <a:lnTo>
                  <a:pt x="6373461" y="2490971"/>
                </a:lnTo>
                <a:cubicBezTo>
                  <a:pt x="6386052" y="2497125"/>
                  <a:pt x="6375978" y="2537119"/>
                  <a:pt x="6355829" y="2527890"/>
                </a:cubicBezTo>
                <a:cubicBezTo>
                  <a:pt x="6360866" y="2555579"/>
                  <a:pt x="6348275" y="2565833"/>
                  <a:pt x="6348275" y="2590446"/>
                </a:cubicBezTo>
                <a:cubicBezTo>
                  <a:pt x="6360866" y="2576089"/>
                  <a:pt x="6363386" y="2523787"/>
                  <a:pt x="6386052" y="2541221"/>
                </a:cubicBezTo>
                <a:cubicBezTo>
                  <a:pt x="6386052" y="2558655"/>
                  <a:pt x="6368423" y="2555579"/>
                  <a:pt x="6368423" y="2571987"/>
                </a:cubicBezTo>
                <a:cubicBezTo>
                  <a:pt x="6368423" y="2577114"/>
                  <a:pt x="6373461" y="2578139"/>
                  <a:pt x="6373461" y="2584292"/>
                </a:cubicBezTo>
                <a:cubicBezTo>
                  <a:pt x="6383535" y="2585319"/>
                  <a:pt x="6386052" y="2577114"/>
                  <a:pt x="6398647" y="2578139"/>
                </a:cubicBezTo>
                <a:cubicBezTo>
                  <a:pt x="6401164" y="2564809"/>
                  <a:pt x="6393609" y="2561731"/>
                  <a:pt x="6393609" y="2552502"/>
                </a:cubicBezTo>
                <a:cubicBezTo>
                  <a:pt x="6408721" y="2541221"/>
                  <a:pt x="6403684" y="2591472"/>
                  <a:pt x="6393609" y="2602751"/>
                </a:cubicBezTo>
                <a:cubicBezTo>
                  <a:pt x="6383535" y="2603778"/>
                  <a:pt x="6381015" y="2594548"/>
                  <a:pt x="6368423" y="2595573"/>
                </a:cubicBezTo>
                <a:cubicBezTo>
                  <a:pt x="6378498" y="2620186"/>
                  <a:pt x="6375978" y="2662232"/>
                  <a:pt x="6355829" y="2670435"/>
                </a:cubicBezTo>
                <a:cubicBezTo>
                  <a:pt x="6365903" y="2682742"/>
                  <a:pt x="6375978" y="2665308"/>
                  <a:pt x="6386052" y="2658129"/>
                </a:cubicBezTo>
                <a:cubicBezTo>
                  <a:pt x="6403684" y="2692996"/>
                  <a:pt x="6350792" y="2722737"/>
                  <a:pt x="6370941" y="2764782"/>
                </a:cubicBezTo>
                <a:cubicBezTo>
                  <a:pt x="6375978" y="2784268"/>
                  <a:pt x="6350792" y="2771962"/>
                  <a:pt x="6358349" y="2795548"/>
                </a:cubicBezTo>
                <a:cubicBezTo>
                  <a:pt x="6353312" y="2816058"/>
                  <a:pt x="6373461" y="2808880"/>
                  <a:pt x="6375978" y="2821187"/>
                </a:cubicBezTo>
                <a:cubicBezTo>
                  <a:pt x="6363386" y="2850926"/>
                  <a:pt x="6373461" y="2870412"/>
                  <a:pt x="6355829" y="2889895"/>
                </a:cubicBezTo>
                <a:cubicBezTo>
                  <a:pt x="6360866" y="2896049"/>
                  <a:pt x="6368423" y="2897074"/>
                  <a:pt x="6368423" y="2909381"/>
                </a:cubicBezTo>
                <a:cubicBezTo>
                  <a:pt x="6373461" y="2917585"/>
                  <a:pt x="6388572" y="2917585"/>
                  <a:pt x="6391089" y="2928864"/>
                </a:cubicBezTo>
                <a:cubicBezTo>
                  <a:pt x="6398647" y="2921686"/>
                  <a:pt x="6403684" y="2923737"/>
                  <a:pt x="6403684" y="2935018"/>
                </a:cubicBezTo>
                <a:cubicBezTo>
                  <a:pt x="6386052" y="2936044"/>
                  <a:pt x="6368423" y="2916559"/>
                  <a:pt x="6360866" y="2940145"/>
                </a:cubicBezTo>
                <a:cubicBezTo>
                  <a:pt x="6360866" y="2956554"/>
                  <a:pt x="6370941" y="2931942"/>
                  <a:pt x="6386052" y="2940145"/>
                </a:cubicBezTo>
                <a:cubicBezTo>
                  <a:pt x="6381015" y="2964759"/>
                  <a:pt x="6398647" y="2979116"/>
                  <a:pt x="6396127" y="2996548"/>
                </a:cubicBezTo>
                <a:cubicBezTo>
                  <a:pt x="6396127" y="3020136"/>
                  <a:pt x="6373461" y="3036545"/>
                  <a:pt x="6375978" y="3065258"/>
                </a:cubicBezTo>
                <a:cubicBezTo>
                  <a:pt x="6373461" y="3080641"/>
                  <a:pt x="6403684" y="3062182"/>
                  <a:pt x="6393609" y="3084743"/>
                </a:cubicBezTo>
                <a:cubicBezTo>
                  <a:pt x="6396127" y="3104227"/>
                  <a:pt x="6386052" y="3087821"/>
                  <a:pt x="6381015" y="3090895"/>
                </a:cubicBezTo>
                <a:cubicBezTo>
                  <a:pt x="6375978" y="3094999"/>
                  <a:pt x="6378498" y="3111405"/>
                  <a:pt x="6363386" y="3109355"/>
                </a:cubicBezTo>
                <a:cubicBezTo>
                  <a:pt x="6370941" y="3134993"/>
                  <a:pt x="6383535" y="3117559"/>
                  <a:pt x="6398647" y="3128841"/>
                </a:cubicBezTo>
                <a:cubicBezTo>
                  <a:pt x="6391089" y="3147300"/>
                  <a:pt x="6388572" y="3179090"/>
                  <a:pt x="6398647" y="3197549"/>
                </a:cubicBezTo>
                <a:cubicBezTo>
                  <a:pt x="6386052" y="3210881"/>
                  <a:pt x="6378498" y="3196525"/>
                  <a:pt x="6368423" y="3190371"/>
                </a:cubicBezTo>
                <a:cubicBezTo>
                  <a:pt x="6355829" y="3200627"/>
                  <a:pt x="6368423" y="3229340"/>
                  <a:pt x="6373461" y="3252926"/>
                </a:cubicBezTo>
                <a:cubicBezTo>
                  <a:pt x="6353312" y="3246774"/>
                  <a:pt x="6345755" y="3257030"/>
                  <a:pt x="6338201" y="3233443"/>
                </a:cubicBezTo>
                <a:cubicBezTo>
                  <a:pt x="6330643" y="3235494"/>
                  <a:pt x="6333163" y="3248825"/>
                  <a:pt x="6330643" y="3258055"/>
                </a:cubicBezTo>
                <a:cubicBezTo>
                  <a:pt x="6330643" y="3272412"/>
                  <a:pt x="6355829" y="3261131"/>
                  <a:pt x="6365903" y="3265233"/>
                </a:cubicBezTo>
                <a:cubicBezTo>
                  <a:pt x="6365903" y="3284718"/>
                  <a:pt x="6388572" y="3280616"/>
                  <a:pt x="6383535" y="3303177"/>
                </a:cubicBezTo>
                <a:cubicBezTo>
                  <a:pt x="6383535" y="3310355"/>
                  <a:pt x="6393609" y="3308304"/>
                  <a:pt x="6401164" y="3309331"/>
                </a:cubicBezTo>
                <a:cubicBezTo>
                  <a:pt x="6391089" y="3350351"/>
                  <a:pt x="6398647" y="3388295"/>
                  <a:pt x="6393609" y="3422137"/>
                </a:cubicBezTo>
                <a:cubicBezTo>
                  <a:pt x="6393609" y="3428290"/>
                  <a:pt x="6401164" y="3427264"/>
                  <a:pt x="6406201" y="3428290"/>
                </a:cubicBezTo>
                <a:cubicBezTo>
                  <a:pt x="6403684" y="3454954"/>
                  <a:pt x="6408721" y="3474438"/>
                  <a:pt x="6406201" y="3490845"/>
                </a:cubicBezTo>
                <a:cubicBezTo>
                  <a:pt x="6406201" y="3491872"/>
                  <a:pt x="6396127" y="3489821"/>
                  <a:pt x="6393609" y="3490845"/>
                </a:cubicBezTo>
                <a:cubicBezTo>
                  <a:pt x="6388572" y="3495974"/>
                  <a:pt x="6396127" y="3515458"/>
                  <a:pt x="6393609" y="3522638"/>
                </a:cubicBezTo>
                <a:cubicBezTo>
                  <a:pt x="6396127" y="3529816"/>
                  <a:pt x="6406201" y="3526740"/>
                  <a:pt x="6406201" y="3534943"/>
                </a:cubicBezTo>
                <a:cubicBezTo>
                  <a:pt x="6426350" y="3543148"/>
                  <a:pt x="6411238" y="3514433"/>
                  <a:pt x="6431387" y="3522638"/>
                </a:cubicBezTo>
                <a:cubicBezTo>
                  <a:pt x="6449018" y="3551351"/>
                  <a:pt x="6396127" y="3538019"/>
                  <a:pt x="6418795" y="3572887"/>
                </a:cubicBezTo>
                <a:cubicBezTo>
                  <a:pt x="6408721" y="3574938"/>
                  <a:pt x="6408721" y="3566734"/>
                  <a:pt x="6401164" y="3566734"/>
                </a:cubicBezTo>
                <a:cubicBezTo>
                  <a:pt x="6393609" y="3586219"/>
                  <a:pt x="6418795" y="3601602"/>
                  <a:pt x="6401164" y="3610832"/>
                </a:cubicBezTo>
                <a:cubicBezTo>
                  <a:pt x="6401164" y="3618010"/>
                  <a:pt x="6411238" y="3615958"/>
                  <a:pt x="6418795" y="3616985"/>
                </a:cubicBezTo>
                <a:cubicBezTo>
                  <a:pt x="6408721" y="3653903"/>
                  <a:pt x="6416275" y="3677490"/>
                  <a:pt x="6423833" y="3711332"/>
                </a:cubicBezTo>
                <a:cubicBezTo>
                  <a:pt x="6416275" y="3709281"/>
                  <a:pt x="6421313" y="3692872"/>
                  <a:pt x="6411238" y="3691847"/>
                </a:cubicBezTo>
                <a:cubicBezTo>
                  <a:pt x="6391089" y="3699025"/>
                  <a:pt x="6433907" y="3761582"/>
                  <a:pt x="6428870" y="3717484"/>
                </a:cubicBezTo>
                <a:cubicBezTo>
                  <a:pt x="6441461" y="3720561"/>
                  <a:pt x="6431387" y="3748250"/>
                  <a:pt x="6433907" y="3761582"/>
                </a:cubicBezTo>
                <a:cubicBezTo>
                  <a:pt x="6421313" y="3758506"/>
                  <a:pt x="6418795" y="3765684"/>
                  <a:pt x="6408721" y="3767735"/>
                </a:cubicBezTo>
                <a:cubicBezTo>
                  <a:pt x="6408721" y="3774914"/>
                  <a:pt x="6413758" y="3771836"/>
                  <a:pt x="6413758" y="3767735"/>
                </a:cubicBezTo>
                <a:cubicBezTo>
                  <a:pt x="6433907" y="3783118"/>
                  <a:pt x="6393609" y="3828241"/>
                  <a:pt x="6423833" y="3837470"/>
                </a:cubicBezTo>
                <a:cubicBezTo>
                  <a:pt x="6426350" y="3856954"/>
                  <a:pt x="6406201" y="3851827"/>
                  <a:pt x="6411238" y="3875414"/>
                </a:cubicBezTo>
                <a:cubicBezTo>
                  <a:pt x="6423833" y="3878490"/>
                  <a:pt x="6423833" y="3866183"/>
                  <a:pt x="6423833" y="3856954"/>
                </a:cubicBezTo>
                <a:cubicBezTo>
                  <a:pt x="6436425" y="3863108"/>
                  <a:pt x="6421313" y="3892847"/>
                  <a:pt x="6416275" y="3901051"/>
                </a:cubicBezTo>
                <a:cubicBezTo>
                  <a:pt x="6418795" y="3912332"/>
                  <a:pt x="6436425" y="3892847"/>
                  <a:pt x="6433907" y="3920537"/>
                </a:cubicBezTo>
                <a:cubicBezTo>
                  <a:pt x="6436425" y="3933868"/>
                  <a:pt x="6423833" y="3932842"/>
                  <a:pt x="6416275" y="3932842"/>
                </a:cubicBezTo>
                <a:cubicBezTo>
                  <a:pt x="6411238" y="3953354"/>
                  <a:pt x="6431387" y="3972837"/>
                  <a:pt x="6433907" y="3996425"/>
                </a:cubicBezTo>
                <a:cubicBezTo>
                  <a:pt x="6433907" y="4000526"/>
                  <a:pt x="6428870" y="4003603"/>
                  <a:pt x="6426350" y="4008731"/>
                </a:cubicBezTo>
                <a:cubicBezTo>
                  <a:pt x="6426350" y="4016935"/>
                  <a:pt x="6431387" y="4018985"/>
                  <a:pt x="6431387" y="4021036"/>
                </a:cubicBezTo>
                <a:cubicBezTo>
                  <a:pt x="6431387" y="4036419"/>
                  <a:pt x="6428870" y="4064109"/>
                  <a:pt x="6431387" y="4089746"/>
                </a:cubicBezTo>
                <a:cubicBezTo>
                  <a:pt x="6431387" y="4101027"/>
                  <a:pt x="6431387" y="4121537"/>
                  <a:pt x="6431387" y="4133844"/>
                </a:cubicBezTo>
                <a:cubicBezTo>
                  <a:pt x="6431387" y="4150251"/>
                  <a:pt x="6446499" y="4164608"/>
                  <a:pt x="6431387" y="4177940"/>
                </a:cubicBezTo>
                <a:cubicBezTo>
                  <a:pt x="6428870" y="4181017"/>
                  <a:pt x="6421313" y="4193323"/>
                  <a:pt x="6423833" y="4202552"/>
                </a:cubicBezTo>
                <a:cubicBezTo>
                  <a:pt x="6423833" y="4203578"/>
                  <a:pt x="6436425" y="4208705"/>
                  <a:pt x="6436425" y="4208705"/>
                </a:cubicBezTo>
                <a:cubicBezTo>
                  <a:pt x="6436425" y="4210756"/>
                  <a:pt x="6408721" y="4252803"/>
                  <a:pt x="6441461" y="4258955"/>
                </a:cubicBezTo>
                <a:cubicBezTo>
                  <a:pt x="6441461" y="4283568"/>
                  <a:pt x="6443981" y="4297926"/>
                  <a:pt x="6446499" y="4334844"/>
                </a:cubicBezTo>
                <a:cubicBezTo>
                  <a:pt x="6446499" y="4342022"/>
                  <a:pt x="6451536" y="4361507"/>
                  <a:pt x="6451536" y="4360481"/>
                </a:cubicBezTo>
                <a:cubicBezTo>
                  <a:pt x="6451536" y="4368685"/>
                  <a:pt x="6438944" y="4369712"/>
                  <a:pt x="6438944" y="4378941"/>
                </a:cubicBezTo>
                <a:cubicBezTo>
                  <a:pt x="6438944" y="4399451"/>
                  <a:pt x="6459093" y="4396374"/>
                  <a:pt x="6438944" y="4410732"/>
                </a:cubicBezTo>
                <a:cubicBezTo>
                  <a:pt x="6443981" y="4416884"/>
                  <a:pt x="6451536" y="4424063"/>
                  <a:pt x="6456573" y="4430217"/>
                </a:cubicBezTo>
                <a:cubicBezTo>
                  <a:pt x="6459093" y="4523538"/>
                  <a:pt x="6461611" y="4613783"/>
                  <a:pt x="6476721" y="4694798"/>
                </a:cubicBezTo>
                <a:cubicBezTo>
                  <a:pt x="6471685" y="4700952"/>
                  <a:pt x="6466647" y="4704028"/>
                  <a:pt x="6459093" y="4707105"/>
                </a:cubicBezTo>
                <a:cubicBezTo>
                  <a:pt x="6474204" y="4737870"/>
                  <a:pt x="6479241" y="4767611"/>
                  <a:pt x="6484279" y="4798375"/>
                </a:cubicBezTo>
                <a:cubicBezTo>
                  <a:pt x="6486797" y="4813758"/>
                  <a:pt x="6486797" y="4829141"/>
                  <a:pt x="6489316" y="4844524"/>
                </a:cubicBezTo>
                <a:cubicBezTo>
                  <a:pt x="6491833" y="4865034"/>
                  <a:pt x="6491833" y="4885544"/>
                  <a:pt x="6494353" y="4905029"/>
                </a:cubicBezTo>
                <a:cubicBezTo>
                  <a:pt x="6491833" y="4934769"/>
                  <a:pt x="6517019" y="4916310"/>
                  <a:pt x="6511983" y="4952203"/>
                </a:cubicBezTo>
                <a:cubicBezTo>
                  <a:pt x="6491833" y="4945023"/>
                  <a:pt x="6486797" y="4963483"/>
                  <a:pt x="6481759" y="4981942"/>
                </a:cubicBezTo>
                <a:cubicBezTo>
                  <a:pt x="6499390" y="4993223"/>
                  <a:pt x="6494353" y="4953228"/>
                  <a:pt x="6511983" y="4963483"/>
                </a:cubicBezTo>
                <a:cubicBezTo>
                  <a:pt x="6511983" y="4992197"/>
                  <a:pt x="6511983" y="5018860"/>
                  <a:pt x="6499390" y="5017836"/>
                </a:cubicBezTo>
                <a:cubicBezTo>
                  <a:pt x="6504427" y="5033218"/>
                  <a:pt x="6511983" y="5041421"/>
                  <a:pt x="6524577" y="5045524"/>
                </a:cubicBezTo>
                <a:cubicBezTo>
                  <a:pt x="6525835" y="5065778"/>
                  <a:pt x="6526464" y="5082636"/>
                  <a:pt x="6526663" y="5097905"/>
                </a:cubicBezTo>
                <a:cubicBezTo>
                  <a:pt x="6527253" y="5143716"/>
                  <a:pt x="6523947" y="5175251"/>
                  <a:pt x="6522057" y="5241397"/>
                </a:cubicBezTo>
                <a:cubicBezTo>
                  <a:pt x="6494353" y="5199350"/>
                  <a:pt x="6489316" y="5199350"/>
                  <a:pt x="6456573" y="5180891"/>
                </a:cubicBezTo>
                <a:cubicBezTo>
                  <a:pt x="6454056" y="5202428"/>
                  <a:pt x="6464130" y="5204479"/>
                  <a:pt x="6474204" y="5209606"/>
                </a:cubicBezTo>
                <a:cubicBezTo>
                  <a:pt x="6471685" y="5221913"/>
                  <a:pt x="6469167" y="5228065"/>
                  <a:pt x="6461611" y="5230116"/>
                </a:cubicBezTo>
                <a:cubicBezTo>
                  <a:pt x="6436425" y="5227040"/>
                  <a:pt x="6421313" y="5222938"/>
                  <a:pt x="6396127" y="5219860"/>
                </a:cubicBezTo>
                <a:cubicBezTo>
                  <a:pt x="6338201" y="5221913"/>
                  <a:pt x="6275234" y="5220887"/>
                  <a:pt x="6222345" y="5219860"/>
                </a:cubicBezTo>
                <a:cubicBezTo>
                  <a:pt x="6169453" y="5218836"/>
                  <a:pt x="6124119" y="5218836"/>
                  <a:pt x="6093895" y="5223964"/>
                </a:cubicBezTo>
                <a:cubicBezTo>
                  <a:pt x="6038486" y="5224989"/>
                  <a:pt x="6051080" y="5218836"/>
                  <a:pt x="6010783" y="5218836"/>
                </a:cubicBezTo>
                <a:cubicBezTo>
                  <a:pt x="6003857" y="5219093"/>
                  <a:pt x="5999606" y="5219541"/>
                  <a:pt x="5996575" y="5220069"/>
                </a:cubicBezTo>
                <a:lnTo>
                  <a:pt x="5991579" y="5221314"/>
                </a:lnTo>
                <a:lnTo>
                  <a:pt x="5988861" y="5241397"/>
                </a:lnTo>
                <a:cubicBezTo>
                  <a:pt x="5983823" y="5241397"/>
                  <a:pt x="5976265" y="5241397"/>
                  <a:pt x="5971229" y="5241397"/>
                </a:cubicBezTo>
                <a:cubicBezTo>
                  <a:pt x="5978785" y="5241397"/>
                  <a:pt x="5986341" y="5241397"/>
                  <a:pt x="5991377" y="5242423"/>
                </a:cubicBezTo>
                <a:cubicBezTo>
                  <a:pt x="5996415" y="5219860"/>
                  <a:pt x="6003971" y="5228065"/>
                  <a:pt x="6009009" y="5249601"/>
                </a:cubicBezTo>
                <a:cubicBezTo>
                  <a:pt x="5991377" y="5250626"/>
                  <a:pt x="5968711" y="5250626"/>
                  <a:pt x="5941005" y="5251652"/>
                </a:cubicBezTo>
                <a:cubicBezTo>
                  <a:pt x="5935969" y="5246012"/>
                  <a:pt x="5908894" y="5244986"/>
                  <a:pt x="5874579" y="5244346"/>
                </a:cubicBezTo>
                <a:lnTo>
                  <a:pt x="5802730" y="5241076"/>
                </a:lnTo>
                <a:lnTo>
                  <a:pt x="5796701" y="5241397"/>
                </a:lnTo>
                <a:lnTo>
                  <a:pt x="5747183" y="5242828"/>
                </a:lnTo>
                <a:lnTo>
                  <a:pt x="5747389" y="5243448"/>
                </a:lnTo>
                <a:cubicBezTo>
                  <a:pt x="5750852" y="5246268"/>
                  <a:pt x="5765964" y="5248575"/>
                  <a:pt x="5832707" y="5248575"/>
                </a:cubicBezTo>
                <a:cubicBezTo>
                  <a:pt x="5689146" y="5252677"/>
                  <a:pt x="5485141" y="5250626"/>
                  <a:pt x="5316393" y="5245499"/>
                </a:cubicBezTo>
                <a:cubicBezTo>
                  <a:pt x="5235799" y="5244474"/>
                  <a:pt x="5258468" y="5252677"/>
                  <a:pt x="5162761" y="5250626"/>
                </a:cubicBezTo>
                <a:cubicBezTo>
                  <a:pt x="5167798" y="5248575"/>
                  <a:pt x="5187947" y="5248575"/>
                  <a:pt x="5187947" y="5245499"/>
                </a:cubicBezTo>
                <a:cubicBezTo>
                  <a:pt x="5172836" y="5245499"/>
                  <a:pt x="5157723" y="5245499"/>
                  <a:pt x="5142612" y="5244474"/>
                </a:cubicBezTo>
                <a:cubicBezTo>
                  <a:pt x="5132538" y="5244474"/>
                  <a:pt x="5124980" y="5244474"/>
                  <a:pt x="5117426" y="5244474"/>
                </a:cubicBezTo>
                <a:cubicBezTo>
                  <a:pt x="5102315" y="5244474"/>
                  <a:pt x="5087203" y="5245499"/>
                  <a:pt x="5074608" y="5245499"/>
                </a:cubicBezTo>
                <a:cubicBezTo>
                  <a:pt x="5049423" y="5246525"/>
                  <a:pt x="5026757" y="5248575"/>
                  <a:pt x="4999051" y="5249601"/>
                </a:cubicBezTo>
                <a:cubicBezTo>
                  <a:pt x="5019199" y="5237296"/>
                  <a:pt x="4961273" y="5237296"/>
                  <a:pt x="4923493" y="5234218"/>
                </a:cubicBezTo>
                <a:lnTo>
                  <a:pt x="4958673" y="5229933"/>
                </a:lnTo>
                <a:lnTo>
                  <a:pt x="4902049" y="5232151"/>
                </a:lnTo>
                <a:lnTo>
                  <a:pt x="4898793" y="5232409"/>
                </a:lnTo>
                <a:lnTo>
                  <a:pt x="4883511" y="5239185"/>
                </a:lnTo>
                <a:cubicBezTo>
                  <a:pt x="4838649" y="5247550"/>
                  <a:pt x="4748450" y="5245243"/>
                  <a:pt x="4676671" y="5238320"/>
                </a:cubicBezTo>
                <a:cubicBezTo>
                  <a:pt x="4654005" y="5239347"/>
                  <a:pt x="4674153" y="5242423"/>
                  <a:pt x="4691782" y="5243448"/>
                </a:cubicBezTo>
                <a:cubicBezTo>
                  <a:pt x="4646447" y="5250626"/>
                  <a:pt x="4591039" y="5239347"/>
                  <a:pt x="4553261" y="5238320"/>
                </a:cubicBezTo>
                <a:cubicBezTo>
                  <a:pt x="4533111" y="5238320"/>
                  <a:pt x="4545703" y="5241397"/>
                  <a:pt x="4553261" y="5240371"/>
                </a:cubicBezTo>
                <a:lnTo>
                  <a:pt x="4542551" y="5240821"/>
                </a:lnTo>
                <a:lnTo>
                  <a:pt x="4570145" y="5241397"/>
                </a:lnTo>
                <a:cubicBezTo>
                  <a:pt x="4607923" y="5246525"/>
                  <a:pt x="4466881" y="5242421"/>
                  <a:pt x="4431621" y="5243448"/>
                </a:cubicBezTo>
                <a:lnTo>
                  <a:pt x="4437229" y="5240929"/>
                </a:lnTo>
                <a:lnTo>
                  <a:pt x="4419735" y="5240372"/>
                </a:lnTo>
                <a:cubicBezTo>
                  <a:pt x="4405135" y="5239603"/>
                  <a:pt x="4392699" y="5238577"/>
                  <a:pt x="4384513" y="5237296"/>
                </a:cubicBezTo>
                <a:lnTo>
                  <a:pt x="4371835" y="5238321"/>
                </a:lnTo>
                <a:lnTo>
                  <a:pt x="4376843" y="5239858"/>
                </a:lnTo>
                <a:cubicBezTo>
                  <a:pt x="4384399" y="5241652"/>
                  <a:pt x="4390065" y="5242936"/>
                  <a:pt x="4371175" y="5243448"/>
                </a:cubicBezTo>
                <a:cubicBezTo>
                  <a:pt x="4340952" y="5243448"/>
                  <a:pt x="4342211" y="5242423"/>
                  <a:pt x="4346619" y="5241013"/>
                </a:cubicBezTo>
                <a:lnTo>
                  <a:pt x="4350168" y="5239495"/>
                </a:lnTo>
                <a:lnTo>
                  <a:pt x="4333197" y="5239987"/>
                </a:lnTo>
                <a:lnTo>
                  <a:pt x="4312627" y="5241649"/>
                </a:lnTo>
                <a:lnTo>
                  <a:pt x="4310412" y="5242552"/>
                </a:lnTo>
                <a:lnTo>
                  <a:pt x="4306439" y="5246525"/>
                </a:lnTo>
                <a:lnTo>
                  <a:pt x="4253115" y="5244036"/>
                </a:lnTo>
                <a:lnTo>
                  <a:pt x="4245876" y="5244456"/>
                </a:lnTo>
                <a:cubicBezTo>
                  <a:pt x="4241783" y="5245243"/>
                  <a:pt x="4240838" y="5246525"/>
                  <a:pt x="4245245" y="5248575"/>
                </a:cubicBezTo>
                <a:cubicBezTo>
                  <a:pt x="4202429" y="5249088"/>
                  <a:pt x="4165909" y="5248575"/>
                  <a:pt x="4131279" y="5247806"/>
                </a:cubicBezTo>
                <a:lnTo>
                  <a:pt x="4032961" y="5245597"/>
                </a:lnTo>
                <a:lnTo>
                  <a:pt x="4029393" y="5246525"/>
                </a:lnTo>
                <a:cubicBezTo>
                  <a:pt x="3999169" y="5247550"/>
                  <a:pt x="3981538" y="5245499"/>
                  <a:pt x="3984058" y="5241397"/>
                </a:cubicBezTo>
                <a:cubicBezTo>
                  <a:pt x="3878277" y="5242423"/>
                  <a:pt x="3739753" y="5237296"/>
                  <a:pt x="3659158" y="5242423"/>
                </a:cubicBezTo>
                <a:cubicBezTo>
                  <a:pt x="3626417" y="5242423"/>
                  <a:pt x="3611305" y="5240371"/>
                  <a:pt x="3613823" y="5235243"/>
                </a:cubicBezTo>
                <a:cubicBezTo>
                  <a:pt x="3591157" y="5244474"/>
                  <a:pt x="3503005" y="5244474"/>
                  <a:pt x="3427447" y="5239347"/>
                </a:cubicBezTo>
                <a:cubicBezTo>
                  <a:pt x="3409818" y="5245499"/>
                  <a:pt x="3341815" y="5243448"/>
                  <a:pt x="3304037" y="5246525"/>
                </a:cubicBezTo>
                <a:cubicBezTo>
                  <a:pt x="3296480" y="5241397"/>
                  <a:pt x="3326703" y="5241397"/>
                  <a:pt x="3351889" y="5241397"/>
                </a:cubicBezTo>
                <a:cubicBezTo>
                  <a:pt x="3331740" y="5237807"/>
                  <a:pt x="3307184" y="5238576"/>
                  <a:pt x="3282628" y="5239473"/>
                </a:cubicBezTo>
                <a:lnTo>
                  <a:pt x="3233355" y="5238652"/>
                </a:lnTo>
                <a:lnTo>
                  <a:pt x="3227733" y="5240371"/>
                </a:lnTo>
                <a:lnTo>
                  <a:pt x="3213087" y="5240340"/>
                </a:lnTo>
                <a:lnTo>
                  <a:pt x="3213368" y="5240371"/>
                </a:lnTo>
                <a:cubicBezTo>
                  <a:pt x="3204552" y="5244986"/>
                  <a:pt x="3198255" y="5244474"/>
                  <a:pt x="3191644" y="5242679"/>
                </a:cubicBezTo>
                <a:lnTo>
                  <a:pt x="3181098" y="5240274"/>
                </a:lnTo>
                <a:lnTo>
                  <a:pt x="3166028" y="5240242"/>
                </a:lnTo>
                <a:cubicBezTo>
                  <a:pt x="3145879" y="5241140"/>
                  <a:pt x="3125730" y="5242421"/>
                  <a:pt x="3104323" y="5242421"/>
                </a:cubicBezTo>
                <a:cubicBezTo>
                  <a:pt x="3074100" y="5242421"/>
                  <a:pt x="3036319" y="5239347"/>
                  <a:pt x="3011133" y="5239347"/>
                </a:cubicBezTo>
                <a:cubicBezTo>
                  <a:pt x="2993505" y="5239347"/>
                  <a:pt x="2975873" y="5243448"/>
                  <a:pt x="2963282" y="5244474"/>
                </a:cubicBezTo>
                <a:lnTo>
                  <a:pt x="2811629" y="5246018"/>
                </a:lnTo>
                <a:lnTo>
                  <a:pt x="2805238" y="5242806"/>
                </a:lnTo>
                <a:cubicBezTo>
                  <a:pt x="2798312" y="5241910"/>
                  <a:pt x="2789497" y="5241397"/>
                  <a:pt x="2784460" y="5240371"/>
                </a:cubicBezTo>
                <a:lnTo>
                  <a:pt x="2791014" y="5236838"/>
                </a:lnTo>
                <a:lnTo>
                  <a:pt x="2759602" y="5235580"/>
                </a:lnTo>
                <a:lnTo>
                  <a:pt x="2732200" y="5236525"/>
                </a:lnTo>
                <a:cubicBezTo>
                  <a:pt x="2724014" y="5237807"/>
                  <a:pt x="2720236" y="5239858"/>
                  <a:pt x="2721496" y="5242421"/>
                </a:cubicBezTo>
                <a:cubicBezTo>
                  <a:pt x="2749199" y="5241910"/>
                  <a:pt x="2765572" y="5242679"/>
                  <a:pt x="2778479" y="5243833"/>
                </a:cubicBezTo>
                <a:lnTo>
                  <a:pt x="2800822" y="5246127"/>
                </a:lnTo>
                <a:lnTo>
                  <a:pt x="2761794" y="5246525"/>
                </a:lnTo>
                <a:cubicBezTo>
                  <a:pt x="2708902" y="5247550"/>
                  <a:pt x="2613195" y="5245499"/>
                  <a:pt x="2530083" y="5248575"/>
                </a:cubicBezTo>
                <a:cubicBezTo>
                  <a:pt x="2477191" y="5250626"/>
                  <a:pt x="2439413" y="5254728"/>
                  <a:pt x="2389042" y="5255755"/>
                </a:cubicBezTo>
                <a:cubicBezTo>
                  <a:pt x="2331112" y="5256779"/>
                  <a:pt x="2275703" y="5253703"/>
                  <a:pt x="2217777" y="5257806"/>
                </a:cubicBezTo>
                <a:cubicBezTo>
                  <a:pt x="2230369" y="5250626"/>
                  <a:pt x="2202665" y="5248575"/>
                  <a:pt x="2205183" y="5243448"/>
                </a:cubicBezTo>
                <a:cubicBezTo>
                  <a:pt x="2263112" y="5245499"/>
                  <a:pt x="2240443" y="5234218"/>
                  <a:pt x="2283261" y="5234218"/>
                </a:cubicBezTo>
                <a:lnTo>
                  <a:pt x="2271412" y="5233688"/>
                </a:lnTo>
                <a:lnTo>
                  <a:pt x="2271412" y="5234218"/>
                </a:lnTo>
                <a:cubicBezTo>
                  <a:pt x="2258819" y="5238320"/>
                  <a:pt x="2238669" y="5233193"/>
                  <a:pt x="2208446" y="5234218"/>
                </a:cubicBezTo>
                <a:cubicBezTo>
                  <a:pt x="2203409" y="5234218"/>
                  <a:pt x="2163111" y="5239347"/>
                  <a:pt x="2160594" y="5239347"/>
                </a:cubicBezTo>
                <a:cubicBezTo>
                  <a:pt x="2153037" y="5239347"/>
                  <a:pt x="2090074" y="5231142"/>
                  <a:pt x="2097628" y="5241397"/>
                </a:cubicBezTo>
                <a:cubicBezTo>
                  <a:pt x="2062368" y="5242423"/>
                  <a:pt x="2074962" y="5236269"/>
                  <a:pt x="2052293" y="5236269"/>
                </a:cubicBezTo>
                <a:cubicBezTo>
                  <a:pt x="2027108" y="5235243"/>
                  <a:pt x="2022070" y="5238320"/>
                  <a:pt x="2022070" y="5241397"/>
                </a:cubicBezTo>
                <a:cubicBezTo>
                  <a:pt x="1956587" y="5236269"/>
                  <a:pt x="1906215" y="5234218"/>
                  <a:pt x="1835694" y="5240371"/>
                </a:cubicBezTo>
                <a:cubicBezTo>
                  <a:pt x="1797917" y="5237296"/>
                  <a:pt x="1765173" y="5233193"/>
                  <a:pt x="1712285" y="5232167"/>
                </a:cubicBezTo>
                <a:cubicBezTo>
                  <a:pt x="1707247" y="5236269"/>
                  <a:pt x="1724876" y="5237296"/>
                  <a:pt x="1742508" y="5237296"/>
                </a:cubicBezTo>
                <a:cubicBezTo>
                  <a:pt x="1714801" y="5241397"/>
                  <a:pt x="1687099" y="5236269"/>
                  <a:pt x="1634207" y="5239347"/>
                </a:cubicBezTo>
                <a:cubicBezTo>
                  <a:pt x="1606503" y="5239347"/>
                  <a:pt x="1624132" y="5247550"/>
                  <a:pt x="1601466" y="5249601"/>
                </a:cubicBezTo>
                <a:cubicBezTo>
                  <a:pt x="1553611" y="5245499"/>
                  <a:pt x="1533462" y="5255755"/>
                  <a:pt x="1508276" y="5256779"/>
                </a:cubicBezTo>
                <a:cubicBezTo>
                  <a:pt x="1493165" y="5257806"/>
                  <a:pt x="1457904" y="5255755"/>
                  <a:pt x="1430202" y="5256779"/>
                </a:cubicBezTo>
                <a:cubicBezTo>
                  <a:pt x="1377310" y="5257806"/>
                  <a:pt x="1296715" y="5257806"/>
                  <a:pt x="1206045" y="5257806"/>
                </a:cubicBezTo>
                <a:cubicBezTo>
                  <a:pt x="1160710" y="5257806"/>
                  <a:pt x="1115375" y="5256779"/>
                  <a:pt x="1070041" y="5256779"/>
                </a:cubicBezTo>
                <a:cubicBezTo>
                  <a:pt x="1047375" y="5256779"/>
                  <a:pt x="1024706" y="5256779"/>
                  <a:pt x="1002040" y="5255755"/>
                </a:cubicBezTo>
                <a:cubicBezTo>
                  <a:pt x="974334" y="5255755"/>
                  <a:pt x="949148" y="5255755"/>
                  <a:pt x="923963" y="5254728"/>
                </a:cubicBezTo>
                <a:cubicBezTo>
                  <a:pt x="868553" y="5254728"/>
                  <a:pt x="772846" y="5260883"/>
                  <a:pt x="742623" y="5251652"/>
                </a:cubicBezTo>
                <a:cubicBezTo>
                  <a:pt x="687214" y="5250626"/>
                  <a:pt x="702326" y="5256779"/>
                  <a:pt x="659511" y="5256779"/>
                </a:cubicBezTo>
                <a:cubicBezTo>
                  <a:pt x="430317" y="5254728"/>
                  <a:pt x="243942" y="5256779"/>
                  <a:pt x="80234" y="5254728"/>
                </a:cubicBezTo>
                <a:cubicBezTo>
                  <a:pt x="85271" y="5232167"/>
                  <a:pt x="87788" y="5210632"/>
                  <a:pt x="90308" y="5189096"/>
                </a:cubicBezTo>
                <a:cubicBezTo>
                  <a:pt x="100383" y="5205503"/>
                  <a:pt x="97863" y="5227040"/>
                  <a:pt x="95346" y="5248575"/>
                </a:cubicBezTo>
                <a:cubicBezTo>
                  <a:pt x="145717" y="5249601"/>
                  <a:pt x="198607" y="5250626"/>
                  <a:pt x="256535" y="5247550"/>
                </a:cubicBezTo>
                <a:cubicBezTo>
                  <a:pt x="309425" y="5238320"/>
                  <a:pt x="178458" y="5242423"/>
                  <a:pt x="115494" y="5242423"/>
                </a:cubicBezTo>
                <a:cubicBezTo>
                  <a:pt x="112974" y="5242423"/>
                  <a:pt x="112974" y="5242423"/>
                  <a:pt x="110457" y="5242423"/>
                </a:cubicBezTo>
                <a:cubicBezTo>
                  <a:pt x="110457" y="5230116"/>
                  <a:pt x="115494" y="5209606"/>
                  <a:pt x="115494" y="5211657"/>
                </a:cubicBezTo>
                <a:cubicBezTo>
                  <a:pt x="112974" y="5188071"/>
                  <a:pt x="100383" y="5180891"/>
                  <a:pt x="102900" y="5163459"/>
                </a:cubicBezTo>
                <a:cubicBezTo>
                  <a:pt x="118011" y="5103978"/>
                  <a:pt x="120532" y="5037319"/>
                  <a:pt x="97863" y="5007580"/>
                </a:cubicBezTo>
                <a:cubicBezTo>
                  <a:pt x="100383" y="4983993"/>
                  <a:pt x="100383" y="4962457"/>
                  <a:pt x="100383" y="4940922"/>
                </a:cubicBezTo>
                <a:cubicBezTo>
                  <a:pt x="100383" y="4922462"/>
                  <a:pt x="100383" y="4904003"/>
                  <a:pt x="100383" y="4887595"/>
                </a:cubicBezTo>
                <a:cubicBezTo>
                  <a:pt x="100383" y="4865034"/>
                  <a:pt x="100383" y="4844522"/>
                  <a:pt x="112974" y="4826063"/>
                </a:cubicBezTo>
                <a:cubicBezTo>
                  <a:pt x="92825" y="4790172"/>
                  <a:pt x="110457" y="4720437"/>
                  <a:pt x="115494" y="4675313"/>
                </a:cubicBezTo>
                <a:cubicBezTo>
                  <a:pt x="90308" y="4660957"/>
                  <a:pt x="110457" y="4612758"/>
                  <a:pt x="110457" y="4568661"/>
                </a:cubicBezTo>
                <a:cubicBezTo>
                  <a:pt x="110457" y="4534818"/>
                  <a:pt x="100383" y="4503028"/>
                  <a:pt x="100383" y="4474313"/>
                </a:cubicBezTo>
                <a:cubicBezTo>
                  <a:pt x="100383" y="4434318"/>
                  <a:pt x="102900" y="4394324"/>
                  <a:pt x="102900" y="4361507"/>
                </a:cubicBezTo>
                <a:cubicBezTo>
                  <a:pt x="102900" y="4327665"/>
                  <a:pt x="118011" y="4291772"/>
                  <a:pt x="97863" y="4267160"/>
                </a:cubicBezTo>
                <a:cubicBezTo>
                  <a:pt x="118011" y="4250752"/>
                  <a:pt x="97863" y="4237420"/>
                  <a:pt x="97863" y="4216910"/>
                </a:cubicBezTo>
                <a:cubicBezTo>
                  <a:pt x="97863" y="4206654"/>
                  <a:pt x="102900" y="4206654"/>
                  <a:pt x="105420" y="4198450"/>
                </a:cubicBezTo>
                <a:cubicBezTo>
                  <a:pt x="107937" y="4163583"/>
                  <a:pt x="95346" y="4120510"/>
                  <a:pt x="95346" y="4078465"/>
                </a:cubicBezTo>
                <a:cubicBezTo>
                  <a:pt x="95346" y="4055904"/>
                  <a:pt x="102900" y="4036419"/>
                  <a:pt x="102900" y="4015908"/>
                </a:cubicBezTo>
                <a:cubicBezTo>
                  <a:pt x="102900" y="4002577"/>
                  <a:pt x="92825" y="3991296"/>
                  <a:pt x="90308" y="3977965"/>
                </a:cubicBezTo>
                <a:cubicBezTo>
                  <a:pt x="87788" y="3963608"/>
                  <a:pt x="97863" y="3949250"/>
                  <a:pt x="97863" y="3933868"/>
                </a:cubicBezTo>
                <a:cubicBezTo>
                  <a:pt x="97863" y="3912332"/>
                  <a:pt x="82751" y="3890797"/>
                  <a:pt x="92825" y="3871312"/>
                </a:cubicBezTo>
                <a:cubicBezTo>
                  <a:pt x="92825" y="3865158"/>
                  <a:pt x="85271" y="3866183"/>
                  <a:pt x="80234" y="3865158"/>
                </a:cubicBezTo>
                <a:cubicBezTo>
                  <a:pt x="85271" y="3849775"/>
                  <a:pt x="90308" y="3836444"/>
                  <a:pt x="87788" y="3814907"/>
                </a:cubicBezTo>
                <a:cubicBezTo>
                  <a:pt x="102900" y="3795424"/>
                  <a:pt x="123049" y="3785168"/>
                  <a:pt x="118011" y="3746199"/>
                </a:cubicBezTo>
                <a:cubicBezTo>
                  <a:pt x="135643" y="3733893"/>
                  <a:pt x="145717" y="3772862"/>
                  <a:pt x="178458" y="3765684"/>
                </a:cubicBezTo>
                <a:cubicBezTo>
                  <a:pt x="196089" y="3758506"/>
                  <a:pt x="178458" y="3732867"/>
                  <a:pt x="178458" y="3721586"/>
                </a:cubicBezTo>
                <a:cubicBezTo>
                  <a:pt x="173420" y="3712357"/>
                  <a:pt x="168383" y="3723638"/>
                  <a:pt x="153272" y="3714408"/>
                </a:cubicBezTo>
                <a:cubicBezTo>
                  <a:pt x="148234" y="3690822"/>
                  <a:pt x="175941" y="3701076"/>
                  <a:pt x="178458" y="3683642"/>
                </a:cubicBezTo>
                <a:cubicBezTo>
                  <a:pt x="186015" y="3660056"/>
                  <a:pt x="163346" y="3665183"/>
                  <a:pt x="165866" y="3645698"/>
                </a:cubicBezTo>
                <a:cubicBezTo>
                  <a:pt x="175941" y="3646724"/>
                  <a:pt x="178458" y="3638520"/>
                  <a:pt x="191052" y="3639546"/>
                </a:cubicBezTo>
                <a:cubicBezTo>
                  <a:pt x="196089" y="3618009"/>
                  <a:pt x="183495" y="3614934"/>
                  <a:pt x="186015" y="3595448"/>
                </a:cubicBezTo>
                <a:cubicBezTo>
                  <a:pt x="196089" y="3593397"/>
                  <a:pt x="196089" y="3601602"/>
                  <a:pt x="203644" y="3601602"/>
                </a:cubicBezTo>
                <a:cubicBezTo>
                  <a:pt x="201126" y="3578016"/>
                  <a:pt x="193569" y="3558529"/>
                  <a:pt x="211201" y="3545199"/>
                </a:cubicBezTo>
                <a:cubicBezTo>
                  <a:pt x="211201" y="3538019"/>
                  <a:pt x="203644" y="3542121"/>
                  <a:pt x="206164" y="3545199"/>
                </a:cubicBezTo>
                <a:cubicBezTo>
                  <a:pt x="198607" y="3526740"/>
                  <a:pt x="201126" y="3485720"/>
                  <a:pt x="213718" y="3470335"/>
                </a:cubicBezTo>
                <a:cubicBezTo>
                  <a:pt x="208681" y="3458030"/>
                  <a:pt x="196089" y="3465208"/>
                  <a:pt x="208681" y="3450852"/>
                </a:cubicBezTo>
                <a:cubicBezTo>
                  <a:pt x="206164" y="3433417"/>
                  <a:pt x="196089" y="3421112"/>
                  <a:pt x="186015" y="3412907"/>
                </a:cubicBezTo>
                <a:cubicBezTo>
                  <a:pt x="191052" y="3404703"/>
                  <a:pt x="206164" y="3404703"/>
                  <a:pt x="211201" y="3394448"/>
                </a:cubicBezTo>
                <a:cubicBezTo>
                  <a:pt x="208681" y="3389320"/>
                  <a:pt x="206164" y="3384193"/>
                  <a:pt x="206164" y="3374963"/>
                </a:cubicBezTo>
                <a:cubicBezTo>
                  <a:pt x="191052" y="3374963"/>
                  <a:pt x="188532" y="3385219"/>
                  <a:pt x="170903" y="3380090"/>
                </a:cubicBezTo>
                <a:cubicBezTo>
                  <a:pt x="170903" y="3363682"/>
                  <a:pt x="175941" y="3372912"/>
                  <a:pt x="183495" y="3373937"/>
                </a:cubicBezTo>
                <a:cubicBezTo>
                  <a:pt x="191052" y="3356504"/>
                  <a:pt x="173420" y="3357529"/>
                  <a:pt x="178458" y="3342148"/>
                </a:cubicBezTo>
                <a:cubicBezTo>
                  <a:pt x="183495" y="3326763"/>
                  <a:pt x="228830" y="3311382"/>
                  <a:pt x="191052" y="3298050"/>
                </a:cubicBezTo>
                <a:cubicBezTo>
                  <a:pt x="183495" y="3299075"/>
                  <a:pt x="183495" y="3316509"/>
                  <a:pt x="191052" y="3316509"/>
                </a:cubicBezTo>
                <a:cubicBezTo>
                  <a:pt x="183495" y="3326763"/>
                  <a:pt x="165866" y="3322662"/>
                  <a:pt x="155792" y="3328814"/>
                </a:cubicBezTo>
                <a:cubicBezTo>
                  <a:pt x="153272" y="3313433"/>
                  <a:pt x="148234" y="3300101"/>
                  <a:pt x="150755" y="3278565"/>
                </a:cubicBezTo>
                <a:cubicBezTo>
                  <a:pt x="163346" y="3281641"/>
                  <a:pt x="148234" y="3313433"/>
                  <a:pt x="168383" y="3310355"/>
                </a:cubicBezTo>
                <a:cubicBezTo>
                  <a:pt x="183495" y="3286769"/>
                  <a:pt x="170903" y="3238569"/>
                  <a:pt x="150755" y="3228315"/>
                </a:cubicBezTo>
                <a:cubicBezTo>
                  <a:pt x="158309" y="3207805"/>
                  <a:pt x="145717" y="3167810"/>
                  <a:pt x="175941" y="3171912"/>
                </a:cubicBezTo>
                <a:cubicBezTo>
                  <a:pt x="179717" y="3160118"/>
                  <a:pt x="175941" y="3155502"/>
                  <a:pt x="171533" y="3151400"/>
                </a:cubicBezTo>
                <a:lnTo>
                  <a:pt x="168926" y="3145847"/>
                </a:lnTo>
                <a:lnTo>
                  <a:pt x="191367" y="3128198"/>
                </a:lnTo>
                <a:cubicBezTo>
                  <a:pt x="197977" y="3121148"/>
                  <a:pt x="204903" y="3117047"/>
                  <a:pt x="216238" y="3127814"/>
                </a:cubicBezTo>
                <a:cubicBezTo>
                  <a:pt x="223793" y="3119610"/>
                  <a:pt x="226312" y="3091922"/>
                  <a:pt x="216238" y="3083717"/>
                </a:cubicBezTo>
                <a:cubicBezTo>
                  <a:pt x="206164" y="3088844"/>
                  <a:pt x="206164" y="3104227"/>
                  <a:pt x="203644" y="3114483"/>
                </a:cubicBezTo>
                <a:cubicBezTo>
                  <a:pt x="193569" y="3104227"/>
                  <a:pt x="168383" y="3123712"/>
                  <a:pt x="168383" y="3094997"/>
                </a:cubicBezTo>
                <a:cubicBezTo>
                  <a:pt x="168383" y="3065258"/>
                  <a:pt x="175941" y="3102177"/>
                  <a:pt x="193569" y="3094997"/>
                </a:cubicBezTo>
                <a:cubicBezTo>
                  <a:pt x="193569" y="3073463"/>
                  <a:pt x="173420" y="3067309"/>
                  <a:pt x="193569" y="3057055"/>
                </a:cubicBezTo>
                <a:cubicBezTo>
                  <a:pt x="191052" y="3038595"/>
                  <a:pt x="180978" y="3063207"/>
                  <a:pt x="168383" y="3057055"/>
                </a:cubicBezTo>
                <a:cubicBezTo>
                  <a:pt x="178458" y="3045774"/>
                  <a:pt x="173420" y="3016033"/>
                  <a:pt x="175941" y="2994498"/>
                </a:cubicBezTo>
                <a:cubicBezTo>
                  <a:pt x="186015" y="2982191"/>
                  <a:pt x="201126" y="3005779"/>
                  <a:pt x="206164" y="2982191"/>
                </a:cubicBezTo>
                <a:cubicBezTo>
                  <a:pt x="206164" y="2971937"/>
                  <a:pt x="201126" y="2965783"/>
                  <a:pt x="193569" y="2962708"/>
                </a:cubicBezTo>
                <a:cubicBezTo>
                  <a:pt x="186015" y="2963732"/>
                  <a:pt x="191052" y="2981167"/>
                  <a:pt x="180978" y="2981167"/>
                </a:cubicBezTo>
                <a:cubicBezTo>
                  <a:pt x="160829" y="2987320"/>
                  <a:pt x="170903" y="2961681"/>
                  <a:pt x="168383" y="2949374"/>
                </a:cubicBezTo>
                <a:cubicBezTo>
                  <a:pt x="145717" y="2954503"/>
                  <a:pt x="163346" y="2975013"/>
                  <a:pt x="160829" y="2993472"/>
                </a:cubicBezTo>
                <a:cubicBezTo>
                  <a:pt x="130606" y="2982191"/>
                  <a:pt x="153272" y="2950401"/>
                  <a:pt x="150755" y="2917585"/>
                </a:cubicBezTo>
                <a:cubicBezTo>
                  <a:pt x="158309" y="2919635"/>
                  <a:pt x="160829" y="2928864"/>
                  <a:pt x="168383" y="2930915"/>
                </a:cubicBezTo>
                <a:cubicBezTo>
                  <a:pt x="158309" y="2889895"/>
                  <a:pt x="186015" y="2890922"/>
                  <a:pt x="198607" y="2874514"/>
                </a:cubicBezTo>
                <a:cubicBezTo>
                  <a:pt x="198607" y="2869385"/>
                  <a:pt x="193569" y="2868360"/>
                  <a:pt x="193569" y="2862207"/>
                </a:cubicBezTo>
                <a:cubicBezTo>
                  <a:pt x="173420" y="2871436"/>
                  <a:pt x="163346" y="2888870"/>
                  <a:pt x="138160" y="2892973"/>
                </a:cubicBezTo>
                <a:cubicBezTo>
                  <a:pt x="143197" y="2879641"/>
                  <a:pt x="150755" y="2868360"/>
                  <a:pt x="168383" y="2868360"/>
                </a:cubicBezTo>
                <a:cubicBezTo>
                  <a:pt x="170903" y="2848875"/>
                  <a:pt x="160829" y="2842721"/>
                  <a:pt x="150755" y="2836568"/>
                </a:cubicBezTo>
                <a:cubicBezTo>
                  <a:pt x="155792" y="2828365"/>
                  <a:pt x="163346" y="2825289"/>
                  <a:pt x="175941" y="2824262"/>
                </a:cubicBezTo>
                <a:cubicBezTo>
                  <a:pt x="173420" y="2803752"/>
                  <a:pt x="163346" y="2816058"/>
                  <a:pt x="170903" y="2786319"/>
                </a:cubicBezTo>
                <a:cubicBezTo>
                  <a:pt x="173420" y="2776064"/>
                  <a:pt x="175941" y="2760681"/>
                  <a:pt x="183495" y="2761706"/>
                </a:cubicBezTo>
                <a:cubicBezTo>
                  <a:pt x="178458" y="2738120"/>
                  <a:pt x="165866" y="2763757"/>
                  <a:pt x="153272" y="2748374"/>
                </a:cubicBezTo>
                <a:lnTo>
                  <a:pt x="153272" y="2766833"/>
                </a:lnTo>
                <a:cubicBezTo>
                  <a:pt x="140680" y="2760681"/>
                  <a:pt x="150755" y="2720686"/>
                  <a:pt x="170903" y="2729915"/>
                </a:cubicBezTo>
                <a:cubicBezTo>
                  <a:pt x="165866" y="2702227"/>
                  <a:pt x="178458" y="2691971"/>
                  <a:pt x="178458" y="2667359"/>
                </a:cubicBezTo>
                <a:cubicBezTo>
                  <a:pt x="165866" y="2681717"/>
                  <a:pt x="163346" y="2734017"/>
                  <a:pt x="140680" y="2716584"/>
                </a:cubicBezTo>
                <a:cubicBezTo>
                  <a:pt x="140680" y="2699150"/>
                  <a:pt x="158309" y="2702227"/>
                  <a:pt x="158309" y="2685818"/>
                </a:cubicBezTo>
                <a:cubicBezTo>
                  <a:pt x="158309" y="2680690"/>
                  <a:pt x="153272" y="2679666"/>
                  <a:pt x="153272" y="2673512"/>
                </a:cubicBezTo>
                <a:cubicBezTo>
                  <a:pt x="143197" y="2672486"/>
                  <a:pt x="140680" y="2680690"/>
                  <a:pt x="128086" y="2679666"/>
                </a:cubicBezTo>
                <a:cubicBezTo>
                  <a:pt x="125569" y="2692996"/>
                  <a:pt x="133123" y="2696074"/>
                  <a:pt x="133123" y="2705303"/>
                </a:cubicBezTo>
                <a:cubicBezTo>
                  <a:pt x="118011" y="2716584"/>
                  <a:pt x="123049" y="2666334"/>
                  <a:pt x="133123" y="2655053"/>
                </a:cubicBezTo>
                <a:cubicBezTo>
                  <a:pt x="143197" y="2654027"/>
                  <a:pt x="145717" y="2663257"/>
                  <a:pt x="158309" y="2662231"/>
                </a:cubicBezTo>
                <a:cubicBezTo>
                  <a:pt x="148234" y="2637619"/>
                  <a:pt x="150755" y="2595573"/>
                  <a:pt x="170903" y="2587370"/>
                </a:cubicBezTo>
                <a:cubicBezTo>
                  <a:pt x="160829" y="2575063"/>
                  <a:pt x="150755" y="2592497"/>
                  <a:pt x="140680" y="2599675"/>
                </a:cubicBezTo>
                <a:cubicBezTo>
                  <a:pt x="123049" y="2564808"/>
                  <a:pt x="175941" y="2535067"/>
                  <a:pt x="155792" y="2493021"/>
                </a:cubicBezTo>
                <a:cubicBezTo>
                  <a:pt x="150755" y="2473537"/>
                  <a:pt x="175941" y="2485844"/>
                  <a:pt x="168383" y="2462257"/>
                </a:cubicBezTo>
                <a:cubicBezTo>
                  <a:pt x="173420" y="2441747"/>
                  <a:pt x="153272" y="2448925"/>
                  <a:pt x="150755" y="2436618"/>
                </a:cubicBezTo>
                <a:cubicBezTo>
                  <a:pt x="163346" y="2406880"/>
                  <a:pt x="153272" y="2387393"/>
                  <a:pt x="170903" y="2367910"/>
                </a:cubicBezTo>
                <a:cubicBezTo>
                  <a:pt x="165866" y="2361756"/>
                  <a:pt x="158309" y="2360731"/>
                  <a:pt x="158309" y="2348424"/>
                </a:cubicBezTo>
                <a:cubicBezTo>
                  <a:pt x="153272" y="2340221"/>
                  <a:pt x="138160" y="2340221"/>
                  <a:pt x="135643" y="2328940"/>
                </a:cubicBezTo>
                <a:cubicBezTo>
                  <a:pt x="128086" y="2336118"/>
                  <a:pt x="123049" y="2334067"/>
                  <a:pt x="123049" y="2322787"/>
                </a:cubicBezTo>
                <a:cubicBezTo>
                  <a:pt x="140680" y="2321762"/>
                  <a:pt x="158309" y="2341246"/>
                  <a:pt x="165866" y="2317659"/>
                </a:cubicBezTo>
                <a:cubicBezTo>
                  <a:pt x="165866" y="2301250"/>
                  <a:pt x="155792" y="2325863"/>
                  <a:pt x="140680" y="2317659"/>
                </a:cubicBezTo>
                <a:cubicBezTo>
                  <a:pt x="145717" y="2293047"/>
                  <a:pt x="128086" y="2278689"/>
                  <a:pt x="130606" y="2261257"/>
                </a:cubicBezTo>
                <a:cubicBezTo>
                  <a:pt x="130606" y="2237669"/>
                  <a:pt x="153272" y="2221261"/>
                  <a:pt x="150755" y="2192546"/>
                </a:cubicBezTo>
                <a:cubicBezTo>
                  <a:pt x="153272" y="2177164"/>
                  <a:pt x="123049" y="2195623"/>
                  <a:pt x="133123" y="2173062"/>
                </a:cubicBezTo>
                <a:cubicBezTo>
                  <a:pt x="130606" y="2153576"/>
                  <a:pt x="140680" y="2169985"/>
                  <a:pt x="145717" y="2166909"/>
                </a:cubicBezTo>
                <a:cubicBezTo>
                  <a:pt x="150755" y="2162807"/>
                  <a:pt x="148234" y="2146398"/>
                  <a:pt x="163346" y="2148449"/>
                </a:cubicBezTo>
                <a:cubicBezTo>
                  <a:pt x="155792" y="2122812"/>
                  <a:pt x="143197" y="2140246"/>
                  <a:pt x="128086" y="2128965"/>
                </a:cubicBezTo>
                <a:cubicBezTo>
                  <a:pt x="135643" y="2110505"/>
                  <a:pt x="138160" y="2078716"/>
                  <a:pt x="128086" y="2060256"/>
                </a:cubicBezTo>
                <a:cubicBezTo>
                  <a:pt x="140680" y="2046923"/>
                  <a:pt x="148234" y="2061280"/>
                  <a:pt x="158309" y="2067434"/>
                </a:cubicBezTo>
                <a:cubicBezTo>
                  <a:pt x="170903" y="2057179"/>
                  <a:pt x="158309" y="2028464"/>
                  <a:pt x="153272" y="2004877"/>
                </a:cubicBezTo>
                <a:cubicBezTo>
                  <a:pt x="173420" y="2011031"/>
                  <a:pt x="180978" y="2000776"/>
                  <a:pt x="188532" y="2024362"/>
                </a:cubicBezTo>
                <a:cubicBezTo>
                  <a:pt x="196089" y="2022311"/>
                  <a:pt x="193569" y="2008981"/>
                  <a:pt x="196089" y="1999750"/>
                </a:cubicBezTo>
                <a:cubicBezTo>
                  <a:pt x="196089" y="1985393"/>
                  <a:pt x="170903" y="1996674"/>
                  <a:pt x="160829" y="1992572"/>
                </a:cubicBezTo>
                <a:cubicBezTo>
                  <a:pt x="160829" y="1973086"/>
                  <a:pt x="138160" y="1977189"/>
                  <a:pt x="143197" y="1954627"/>
                </a:cubicBezTo>
                <a:cubicBezTo>
                  <a:pt x="143197" y="1947449"/>
                  <a:pt x="133123" y="1949500"/>
                  <a:pt x="125569" y="1948475"/>
                </a:cubicBezTo>
                <a:cubicBezTo>
                  <a:pt x="135643" y="1907454"/>
                  <a:pt x="128086" y="1869511"/>
                  <a:pt x="133123" y="1835668"/>
                </a:cubicBezTo>
                <a:cubicBezTo>
                  <a:pt x="133123" y="1829514"/>
                  <a:pt x="125569" y="1830541"/>
                  <a:pt x="120532" y="1829514"/>
                </a:cubicBezTo>
                <a:cubicBezTo>
                  <a:pt x="123049" y="1802852"/>
                  <a:pt x="118011" y="1783367"/>
                  <a:pt x="120532" y="1766959"/>
                </a:cubicBezTo>
                <a:cubicBezTo>
                  <a:pt x="120532" y="1765933"/>
                  <a:pt x="130606" y="1767984"/>
                  <a:pt x="133123" y="1766959"/>
                </a:cubicBezTo>
                <a:cubicBezTo>
                  <a:pt x="138160" y="1761831"/>
                  <a:pt x="130606" y="1742347"/>
                  <a:pt x="133123" y="1735167"/>
                </a:cubicBezTo>
                <a:cubicBezTo>
                  <a:pt x="130606" y="1727990"/>
                  <a:pt x="120532" y="1731066"/>
                  <a:pt x="120532" y="1722861"/>
                </a:cubicBezTo>
                <a:cubicBezTo>
                  <a:pt x="100383" y="1714658"/>
                  <a:pt x="115494" y="1743372"/>
                  <a:pt x="95346" y="1735167"/>
                </a:cubicBezTo>
                <a:cubicBezTo>
                  <a:pt x="77714" y="1706454"/>
                  <a:pt x="130606" y="1719786"/>
                  <a:pt x="107937" y="1684918"/>
                </a:cubicBezTo>
                <a:cubicBezTo>
                  <a:pt x="118011" y="1682868"/>
                  <a:pt x="118011" y="1691071"/>
                  <a:pt x="125569" y="1691071"/>
                </a:cubicBezTo>
                <a:cubicBezTo>
                  <a:pt x="133123" y="1671586"/>
                  <a:pt x="107937" y="1656203"/>
                  <a:pt x="125569" y="1646973"/>
                </a:cubicBezTo>
                <a:cubicBezTo>
                  <a:pt x="125569" y="1639795"/>
                  <a:pt x="115494" y="1641846"/>
                  <a:pt x="107937" y="1640821"/>
                </a:cubicBezTo>
                <a:cubicBezTo>
                  <a:pt x="118011" y="1603902"/>
                  <a:pt x="110457" y="1580316"/>
                  <a:pt x="102900" y="1546474"/>
                </a:cubicBezTo>
                <a:cubicBezTo>
                  <a:pt x="110457" y="1548525"/>
                  <a:pt x="105420" y="1564933"/>
                  <a:pt x="115494" y="1565959"/>
                </a:cubicBezTo>
                <a:cubicBezTo>
                  <a:pt x="135643" y="1558779"/>
                  <a:pt x="92825" y="1496223"/>
                  <a:pt x="97863" y="1540320"/>
                </a:cubicBezTo>
                <a:cubicBezTo>
                  <a:pt x="85271" y="1537245"/>
                  <a:pt x="95346" y="1509555"/>
                  <a:pt x="92825" y="1496223"/>
                </a:cubicBezTo>
                <a:cubicBezTo>
                  <a:pt x="105420" y="1499299"/>
                  <a:pt x="107937" y="1492122"/>
                  <a:pt x="118011" y="1490071"/>
                </a:cubicBezTo>
                <a:cubicBezTo>
                  <a:pt x="118011" y="1482891"/>
                  <a:pt x="112974" y="1485969"/>
                  <a:pt x="112974" y="1490071"/>
                </a:cubicBezTo>
                <a:cubicBezTo>
                  <a:pt x="92825" y="1474688"/>
                  <a:pt x="133123" y="1429564"/>
                  <a:pt x="102900" y="1420336"/>
                </a:cubicBezTo>
                <a:cubicBezTo>
                  <a:pt x="100383" y="1400851"/>
                  <a:pt x="120532" y="1405978"/>
                  <a:pt x="115494" y="1382392"/>
                </a:cubicBezTo>
                <a:cubicBezTo>
                  <a:pt x="102900" y="1379315"/>
                  <a:pt x="102900" y="1391621"/>
                  <a:pt x="102900" y="1400851"/>
                </a:cubicBezTo>
                <a:cubicBezTo>
                  <a:pt x="90308" y="1394697"/>
                  <a:pt x="105420" y="1364958"/>
                  <a:pt x="110457" y="1356754"/>
                </a:cubicBezTo>
                <a:cubicBezTo>
                  <a:pt x="107937" y="1345474"/>
                  <a:pt x="90308" y="1364958"/>
                  <a:pt x="92825" y="1337268"/>
                </a:cubicBezTo>
                <a:cubicBezTo>
                  <a:pt x="90308" y="1323938"/>
                  <a:pt x="102900" y="1324962"/>
                  <a:pt x="110457" y="1324962"/>
                </a:cubicBezTo>
                <a:cubicBezTo>
                  <a:pt x="115494" y="1304452"/>
                  <a:pt x="95346" y="1284969"/>
                  <a:pt x="92825" y="1261381"/>
                </a:cubicBezTo>
                <a:cubicBezTo>
                  <a:pt x="92825" y="1257279"/>
                  <a:pt x="97863" y="1254203"/>
                  <a:pt x="100383" y="1249074"/>
                </a:cubicBezTo>
                <a:cubicBezTo>
                  <a:pt x="100383" y="1240871"/>
                  <a:pt x="95346" y="1238820"/>
                  <a:pt x="95346" y="1236768"/>
                </a:cubicBezTo>
                <a:cubicBezTo>
                  <a:pt x="95346" y="1221386"/>
                  <a:pt x="97863" y="1193697"/>
                  <a:pt x="95346" y="1168059"/>
                </a:cubicBezTo>
                <a:cubicBezTo>
                  <a:pt x="95346" y="1156778"/>
                  <a:pt x="95346" y="1136268"/>
                  <a:pt x="95346" y="1123961"/>
                </a:cubicBezTo>
                <a:cubicBezTo>
                  <a:pt x="95346" y="1107553"/>
                  <a:pt x="80234" y="1093197"/>
                  <a:pt x="95346" y="1079865"/>
                </a:cubicBezTo>
                <a:cubicBezTo>
                  <a:pt x="97863" y="1076789"/>
                  <a:pt x="105420" y="1064482"/>
                  <a:pt x="102900" y="1055253"/>
                </a:cubicBezTo>
                <a:cubicBezTo>
                  <a:pt x="102900" y="1054226"/>
                  <a:pt x="90308" y="1049099"/>
                  <a:pt x="90308" y="1049099"/>
                </a:cubicBezTo>
                <a:cubicBezTo>
                  <a:pt x="90308" y="1047048"/>
                  <a:pt x="118011" y="1005003"/>
                  <a:pt x="85271" y="998849"/>
                </a:cubicBezTo>
                <a:cubicBezTo>
                  <a:pt x="85271" y="974237"/>
                  <a:pt x="82751" y="959880"/>
                  <a:pt x="80234" y="922961"/>
                </a:cubicBezTo>
                <a:cubicBezTo>
                  <a:pt x="80234" y="915783"/>
                  <a:pt x="75197" y="896299"/>
                  <a:pt x="75197" y="897324"/>
                </a:cubicBezTo>
                <a:cubicBezTo>
                  <a:pt x="75197" y="889121"/>
                  <a:pt x="87788" y="888094"/>
                  <a:pt x="87788" y="878865"/>
                </a:cubicBezTo>
                <a:cubicBezTo>
                  <a:pt x="87788" y="858355"/>
                  <a:pt x="67640" y="861431"/>
                  <a:pt x="87788" y="847074"/>
                </a:cubicBezTo>
                <a:cubicBezTo>
                  <a:pt x="82751" y="840921"/>
                  <a:pt x="75197" y="833742"/>
                  <a:pt x="70160" y="827589"/>
                </a:cubicBezTo>
                <a:cubicBezTo>
                  <a:pt x="67640" y="734267"/>
                  <a:pt x="65123" y="644022"/>
                  <a:pt x="50011" y="563006"/>
                </a:cubicBezTo>
                <a:cubicBezTo>
                  <a:pt x="55048" y="556854"/>
                  <a:pt x="60085" y="553777"/>
                  <a:pt x="67640" y="550701"/>
                </a:cubicBezTo>
                <a:cubicBezTo>
                  <a:pt x="52528" y="519935"/>
                  <a:pt x="47491" y="490195"/>
                  <a:pt x="42454" y="459429"/>
                </a:cubicBezTo>
                <a:cubicBezTo>
                  <a:pt x="39937" y="444047"/>
                  <a:pt x="39937" y="428665"/>
                  <a:pt x="37417" y="413282"/>
                </a:cubicBezTo>
                <a:cubicBezTo>
                  <a:pt x="34900" y="392772"/>
                  <a:pt x="34900" y="372261"/>
                  <a:pt x="32379" y="352775"/>
                </a:cubicBezTo>
                <a:cubicBezTo>
                  <a:pt x="34900" y="323036"/>
                  <a:pt x="9714" y="341496"/>
                  <a:pt x="14751" y="305603"/>
                </a:cubicBezTo>
                <a:cubicBezTo>
                  <a:pt x="34900" y="312782"/>
                  <a:pt x="39937" y="294323"/>
                  <a:pt x="44974" y="275864"/>
                </a:cubicBezTo>
                <a:cubicBezTo>
                  <a:pt x="27342" y="264583"/>
                  <a:pt x="32379" y="304577"/>
                  <a:pt x="14751" y="294323"/>
                </a:cubicBezTo>
                <a:cubicBezTo>
                  <a:pt x="14751" y="265608"/>
                  <a:pt x="14751" y="238945"/>
                  <a:pt x="27342" y="239969"/>
                </a:cubicBezTo>
                <a:cubicBezTo>
                  <a:pt x="22305" y="224588"/>
                  <a:pt x="14751" y="216383"/>
                  <a:pt x="2156" y="212281"/>
                </a:cubicBezTo>
                <a:cubicBezTo>
                  <a:pt x="898" y="192028"/>
                  <a:pt x="268" y="175170"/>
                  <a:pt x="70" y="159899"/>
                </a:cubicBezTo>
                <a:cubicBezTo>
                  <a:pt x="-521" y="114088"/>
                  <a:pt x="2785" y="82553"/>
                  <a:pt x="4676" y="16408"/>
                </a:cubicBezTo>
                <a:cubicBezTo>
                  <a:pt x="32379" y="58455"/>
                  <a:pt x="37417" y="58455"/>
                  <a:pt x="70160" y="76914"/>
                </a:cubicBezTo>
                <a:cubicBezTo>
                  <a:pt x="72677" y="55377"/>
                  <a:pt x="62602" y="53326"/>
                  <a:pt x="52528" y="48199"/>
                </a:cubicBezTo>
                <a:cubicBezTo>
                  <a:pt x="55048" y="35893"/>
                  <a:pt x="57565" y="29740"/>
                  <a:pt x="65123" y="27689"/>
                </a:cubicBezTo>
                <a:cubicBezTo>
                  <a:pt x="90308" y="30766"/>
                  <a:pt x="105420" y="34867"/>
                  <a:pt x="130606" y="37944"/>
                </a:cubicBezTo>
                <a:cubicBezTo>
                  <a:pt x="188532" y="35893"/>
                  <a:pt x="251498" y="36918"/>
                  <a:pt x="304388" y="37944"/>
                </a:cubicBezTo>
                <a:cubicBezTo>
                  <a:pt x="357280" y="38969"/>
                  <a:pt x="402614" y="38969"/>
                  <a:pt x="432837" y="33842"/>
                </a:cubicBezTo>
                <a:cubicBezTo>
                  <a:pt x="488246" y="32816"/>
                  <a:pt x="475652" y="38969"/>
                  <a:pt x="515949" y="38969"/>
                </a:cubicBezTo>
                <a:cubicBezTo>
                  <a:pt x="522876" y="38713"/>
                  <a:pt x="527126" y="38265"/>
                  <a:pt x="530157" y="37736"/>
                </a:cubicBezTo>
                <a:lnTo>
                  <a:pt x="535154" y="36492"/>
                </a:lnTo>
                <a:lnTo>
                  <a:pt x="537872" y="16408"/>
                </a:lnTo>
                <a:cubicBezTo>
                  <a:pt x="542909" y="16408"/>
                  <a:pt x="550467" y="16408"/>
                  <a:pt x="555504" y="16408"/>
                </a:cubicBezTo>
                <a:cubicBezTo>
                  <a:pt x="547947" y="16408"/>
                  <a:pt x="540392" y="16408"/>
                  <a:pt x="535355" y="15383"/>
                </a:cubicBezTo>
                <a:cubicBezTo>
                  <a:pt x="530318" y="37944"/>
                  <a:pt x="522761" y="29740"/>
                  <a:pt x="517723" y="8203"/>
                </a:cubicBezTo>
                <a:cubicBezTo>
                  <a:pt x="535355" y="7179"/>
                  <a:pt x="558021" y="7179"/>
                  <a:pt x="585727" y="6152"/>
                </a:cubicBezTo>
                <a:cubicBezTo>
                  <a:pt x="590764" y="11794"/>
                  <a:pt x="617838" y="12819"/>
                  <a:pt x="652154" y="13460"/>
                </a:cubicBezTo>
                <a:lnTo>
                  <a:pt x="724006" y="16729"/>
                </a:lnTo>
                <a:lnTo>
                  <a:pt x="730031" y="16408"/>
                </a:lnTo>
                <a:lnTo>
                  <a:pt x="779549" y="14978"/>
                </a:lnTo>
                <a:lnTo>
                  <a:pt x="779343" y="14357"/>
                </a:lnTo>
                <a:cubicBezTo>
                  <a:pt x="775880" y="11537"/>
                  <a:pt x="760768" y="9230"/>
                  <a:pt x="694025" y="9230"/>
                </a:cubicBezTo>
                <a:cubicBezTo>
                  <a:pt x="837586" y="5128"/>
                  <a:pt x="1041591" y="7179"/>
                  <a:pt x="1210339" y="12306"/>
                </a:cubicBezTo>
                <a:cubicBezTo>
                  <a:pt x="1290934" y="13332"/>
                  <a:pt x="1268265" y="5128"/>
                  <a:pt x="1363971" y="7179"/>
                </a:cubicBezTo>
                <a:cubicBezTo>
                  <a:pt x="1358934" y="9230"/>
                  <a:pt x="1338785" y="9230"/>
                  <a:pt x="1338785" y="12306"/>
                </a:cubicBezTo>
                <a:cubicBezTo>
                  <a:pt x="1353897" y="12306"/>
                  <a:pt x="1369009" y="12306"/>
                  <a:pt x="1384120" y="13332"/>
                </a:cubicBezTo>
                <a:cubicBezTo>
                  <a:pt x="1394194" y="13332"/>
                  <a:pt x="1401752" y="13332"/>
                  <a:pt x="1409306" y="13332"/>
                </a:cubicBezTo>
                <a:cubicBezTo>
                  <a:pt x="1424418" y="13332"/>
                  <a:pt x="1439529" y="12306"/>
                  <a:pt x="1452124" y="12306"/>
                </a:cubicBezTo>
                <a:cubicBezTo>
                  <a:pt x="1477309" y="11281"/>
                  <a:pt x="1499976" y="9230"/>
                  <a:pt x="1527682" y="8203"/>
                </a:cubicBezTo>
                <a:cubicBezTo>
                  <a:pt x="1507533" y="20510"/>
                  <a:pt x="1565459" y="20510"/>
                  <a:pt x="1603240" y="23588"/>
                </a:cubicBezTo>
                <a:lnTo>
                  <a:pt x="1568063" y="27872"/>
                </a:lnTo>
                <a:lnTo>
                  <a:pt x="1624683" y="25654"/>
                </a:lnTo>
                <a:lnTo>
                  <a:pt x="1627940" y="25396"/>
                </a:lnTo>
                <a:lnTo>
                  <a:pt x="1643221" y="18619"/>
                </a:lnTo>
                <a:cubicBezTo>
                  <a:pt x="1688084" y="10256"/>
                  <a:pt x="1778282" y="12563"/>
                  <a:pt x="1850062" y="19484"/>
                </a:cubicBezTo>
                <a:cubicBezTo>
                  <a:pt x="1872728" y="18459"/>
                  <a:pt x="1852580" y="15383"/>
                  <a:pt x="1834950" y="14357"/>
                </a:cubicBezTo>
                <a:cubicBezTo>
                  <a:pt x="1880285" y="7179"/>
                  <a:pt x="1935695" y="18459"/>
                  <a:pt x="1973472" y="19484"/>
                </a:cubicBezTo>
                <a:cubicBezTo>
                  <a:pt x="1993621" y="19484"/>
                  <a:pt x="1981029" y="16408"/>
                  <a:pt x="1973472" y="17434"/>
                </a:cubicBezTo>
                <a:lnTo>
                  <a:pt x="1984181" y="16984"/>
                </a:lnTo>
                <a:lnTo>
                  <a:pt x="1956587" y="16408"/>
                </a:lnTo>
                <a:cubicBezTo>
                  <a:pt x="1918809" y="11281"/>
                  <a:pt x="2059851" y="15383"/>
                  <a:pt x="2095111" y="14357"/>
                </a:cubicBezTo>
                <a:lnTo>
                  <a:pt x="2089504" y="16876"/>
                </a:lnTo>
                <a:lnTo>
                  <a:pt x="2106998" y="17434"/>
                </a:lnTo>
                <a:cubicBezTo>
                  <a:pt x="2121598" y="18203"/>
                  <a:pt x="2134034" y="19228"/>
                  <a:pt x="2142219" y="20510"/>
                </a:cubicBezTo>
                <a:lnTo>
                  <a:pt x="2154899" y="19484"/>
                </a:lnTo>
                <a:lnTo>
                  <a:pt x="2149890" y="17946"/>
                </a:lnTo>
                <a:cubicBezTo>
                  <a:pt x="2142334" y="16152"/>
                  <a:pt x="2136667" y="14870"/>
                  <a:pt x="2155557" y="14357"/>
                </a:cubicBezTo>
                <a:cubicBezTo>
                  <a:pt x="2185780" y="14357"/>
                  <a:pt x="2184521" y="15383"/>
                  <a:pt x="2180114" y="16793"/>
                </a:cubicBezTo>
                <a:lnTo>
                  <a:pt x="2176564" y="18311"/>
                </a:lnTo>
                <a:lnTo>
                  <a:pt x="2193534" y="17818"/>
                </a:lnTo>
                <a:lnTo>
                  <a:pt x="2214105" y="16155"/>
                </a:lnTo>
                <a:lnTo>
                  <a:pt x="2216319" y="15253"/>
                </a:lnTo>
                <a:lnTo>
                  <a:pt x="2220295" y="11281"/>
                </a:lnTo>
                <a:lnTo>
                  <a:pt x="2273615" y="13770"/>
                </a:lnTo>
                <a:lnTo>
                  <a:pt x="2280857" y="13348"/>
                </a:lnTo>
                <a:cubicBezTo>
                  <a:pt x="2284949" y="12563"/>
                  <a:pt x="2285894" y="11281"/>
                  <a:pt x="2281487" y="9230"/>
                </a:cubicBezTo>
                <a:cubicBezTo>
                  <a:pt x="2324303" y="8717"/>
                  <a:pt x="2360823" y="9230"/>
                  <a:pt x="2395453" y="9999"/>
                </a:cubicBezTo>
                <a:lnTo>
                  <a:pt x="2493770" y="12208"/>
                </a:lnTo>
                <a:lnTo>
                  <a:pt x="2497340" y="11281"/>
                </a:lnTo>
                <a:cubicBezTo>
                  <a:pt x="2527563" y="10256"/>
                  <a:pt x="2545194" y="12306"/>
                  <a:pt x="2542675" y="16408"/>
                </a:cubicBezTo>
                <a:cubicBezTo>
                  <a:pt x="2648456" y="15383"/>
                  <a:pt x="2786980" y="20510"/>
                  <a:pt x="2867574" y="15383"/>
                </a:cubicBezTo>
                <a:cubicBezTo>
                  <a:pt x="2900316" y="15383"/>
                  <a:pt x="2915427" y="17434"/>
                  <a:pt x="2912910" y="22561"/>
                </a:cubicBezTo>
                <a:cubicBezTo>
                  <a:pt x="2935576" y="13332"/>
                  <a:pt x="3023728" y="13332"/>
                  <a:pt x="3099286" y="18459"/>
                </a:cubicBezTo>
                <a:cubicBezTo>
                  <a:pt x="3116914" y="12306"/>
                  <a:pt x="3184918" y="14357"/>
                  <a:pt x="3222696" y="11281"/>
                </a:cubicBezTo>
                <a:cubicBezTo>
                  <a:pt x="3230253" y="16408"/>
                  <a:pt x="3200029" y="16408"/>
                  <a:pt x="3174843" y="16408"/>
                </a:cubicBezTo>
                <a:cubicBezTo>
                  <a:pt x="3194992" y="19997"/>
                  <a:pt x="3219548" y="19228"/>
                  <a:pt x="3244105" y="18331"/>
                </a:cubicBezTo>
                <a:lnTo>
                  <a:pt x="3293377" y="19152"/>
                </a:lnTo>
                <a:lnTo>
                  <a:pt x="3299000" y="17434"/>
                </a:lnTo>
                <a:lnTo>
                  <a:pt x="3313643" y="17464"/>
                </a:lnTo>
                <a:lnTo>
                  <a:pt x="3313365" y="17434"/>
                </a:lnTo>
                <a:cubicBezTo>
                  <a:pt x="3322181" y="12819"/>
                  <a:pt x="3328477" y="13332"/>
                  <a:pt x="3335088" y="15126"/>
                </a:cubicBezTo>
                <a:lnTo>
                  <a:pt x="3345633" y="17530"/>
                </a:lnTo>
                <a:lnTo>
                  <a:pt x="3360705" y="17562"/>
                </a:lnTo>
                <a:cubicBezTo>
                  <a:pt x="3380854" y="16664"/>
                  <a:pt x="3401002" y="15383"/>
                  <a:pt x="3422410" y="15383"/>
                </a:cubicBezTo>
                <a:cubicBezTo>
                  <a:pt x="3452633" y="15383"/>
                  <a:pt x="3490413" y="18459"/>
                  <a:pt x="3515599" y="18459"/>
                </a:cubicBezTo>
                <a:cubicBezTo>
                  <a:pt x="3533228" y="18459"/>
                  <a:pt x="3550859" y="14357"/>
                  <a:pt x="3563451" y="13332"/>
                </a:cubicBezTo>
                <a:lnTo>
                  <a:pt x="3715103" y="11788"/>
                </a:lnTo>
                <a:lnTo>
                  <a:pt x="3721495" y="14998"/>
                </a:lnTo>
                <a:cubicBezTo>
                  <a:pt x="3728420" y="15895"/>
                  <a:pt x="3737235" y="16408"/>
                  <a:pt x="3742273" y="17434"/>
                </a:cubicBezTo>
                <a:lnTo>
                  <a:pt x="3735718" y="20966"/>
                </a:lnTo>
                <a:lnTo>
                  <a:pt x="3767127" y="22225"/>
                </a:lnTo>
                <a:lnTo>
                  <a:pt x="3794533" y="21279"/>
                </a:lnTo>
                <a:cubicBezTo>
                  <a:pt x="3802718" y="19997"/>
                  <a:pt x="3806496" y="17946"/>
                  <a:pt x="3805236" y="15383"/>
                </a:cubicBezTo>
                <a:cubicBezTo>
                  <a:pt x="3777533" y="15895"/>
                  <a:pt x="3761160" y="15126"/>
                  <a:pt x="3748253" y="13973"/>
                </a:cubicBezTo>
                <a:lnTo>
                  <a:pt x="3725911" y="11678"/>
                </a:lnTo>
                <a:lnTo>
                  <a:pt x="3764938" y="11281"/>
                </a:lnTo>
                <a:cubicBezTo>
                  <a:pt x="3817831" y="10256"/>
                  <a:pt x="3913537" y="12306"/>
                  <a:pt x="3996649" y="9230"/>
                </a:cubicBezTo>
                <a:cubicBezTo>
                  <a:pt x="4049541" y="7179"/>
                  <a:pt x="4087319" y="3077"/>
                  <a:pt x="4137691" y="2051"/>
                </a:cubicBezTo>
                <a:cubicBezTo>
                  <a:pt x="4195620" y="1025"/>
                  <a:pt x="4251029" y="4101"/>
                  <a:pt x="4308955"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AE619498-B80C-D863-8114-49441464D1C6}"/>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93896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120FCC-6C2F-4598-9392-6C64A08F686E}"/>
              </a:ext>
            </a:extLst>
          </p:cNvPr>
          <p:cNvGrpSpPr/>
          <p:nvPr userDrawn="1"/>
        </p:nvGrpSpPr>
        <p:grpSpPr>
          <a:xfrm>
            <a:off x="2" y="-2"/>
            <a:ext cx="10009228" cy="6394016"/>
            <a:chOff x="2" y="-2"/>
            <a:chExt cx="10009228" cy="6394016"/>
          </a:xfrm>
        </p:grpSpPr>
        <p:grpSp>
          <p:nvGrpSpPr>
            <p:cNvPr id="4" name="Group 3">
              <a:extLst>
                <a:ext uri="{FF2B5EF4-FFF2-40B4-BE49-F238E27FC236}">
                  <a16:creationId xmlns:a16="http://schemas.microsoft.com/office/drawing/2014/main" id="{4820CEBA-5D1A-4DDD-992A-D9BCC806100E}"/>
                </a:ext>
              </a:extLst>
            </p:cNvPr>
            <p:cNvGrpSpPr/>
            <p:nvPr/>
          </p:nvGrpSpPr>
          <p:grpSpPr>
            <a:xfrm rot="16200000">
              <a:off x="-256583" y="256583"/>
              <a:ext cx="5698106" cy="5184935"/>
              <a:chOff x="1031646" y="-3666488"/>
              <a:chExt cx="4887194" cy="4447054"/>
            </a:xfrm>
            <a:solidFill>
              <a:schemeClr val="bg2">
                <a:alpha val="40000"/>
              </a:schemeClr>
            </a:solidFill>
          </p:grpSpPr>
          <p:sp>
            <p:nvSpPr>
              <p:cNvPr id="32" name="Freeform: Shape 31">
                <a:extLst>
                  <a:ext uri="{FF2B5EF4-FFF2-40B4-BE49-F238E27FC236}">
                    <a16:creationId xmlns:a16="http://schemas.microsoft.com/office/drawing/2014/main" id="{3AAB1D2B-33C7-4F60-B43F-734FF3E81C78}"/>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3ACEE87-1EEC-4F7F-A248-50D9F5049528}"/>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2070524-698D-4D53-9F93-B3E45D20CDDB}"/>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63FA821-32B0-4AD5-9B45-397F82E93AC0}"/>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2772C8-218B-49CA-AF79-B8A57EEA97EB}"/>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3F91E56-3011-4CAC-B2C0-263302BDF610}"/>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7DB3A57-C39F-4EC5-AAC6-5594B21F926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4E7384-F12F-4E54-ADDE-76035008652B}"/>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69FD491-10E4-483F-B60A-1D56CBD7534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9ED85C6-C90B-4DFB-B728-5F2632DA48F8}"/>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20D20FE-7134-40B2-9D33-6CF1CE80396E}"/>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436FDF9-CC71-4562-9A08-D355346404A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EDBD61B-4CEE-4B7F-A6AB-5C89F68CCCD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8CBE56F-B3C3-4B92-B81D-B764712FC2BE}"/>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65301E4-B303-4B41-9A44-78DF94B49EFD}"/>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5DA3CBF-32A2-4661-A56A-09C8327D711A}"/>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B3F5684-4AB6-496F-A299-37391B23ABDB}"/>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F283776-0C7E-4E23-93F7-C42F9585DD18}"/>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0F49E08-951D-4D6A-B299-886421A3517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454A0B4-6193-4048-9572-B9D81C74F7FA}"/>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A09346E-2556-467C-A7BE-57A86D4F536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CC301640-16C8-4856-BCA7-2529E4671C3B}"/>
                </a:ext>
              </a:extLst>
            </p:cNvPr>
            <p:cNvGrpSpPr/>
            <p:nvPr/>
          </p:nvGrpSpPr>
          <p:grpSpPr>
            <a:xfrm rot="10800000">
              <a:off x="4612636" y="0"/>
              <a:ext cx="5396594" cy="6394014"/>
              <a:chOff x="394" y="980042"/>
              <a:chExt cx="4961037" cy="5877956"/>
            </a:xfrm>
            <a:solidFill>
              <a:schemeClr val="bg2">
                <a:alpha val="40000"/>
              </a:schemeClr>
            </a:solidFill>
          </p:grpSpPr>
          <p:sp>
            <p:nvSpPr>
              <p:cNvPr id="6" name="Freeform: Shape 5">
                <a:extLst>
                  <a:ext uri="{FF2B5EF4-FFF2-40B4-BE49-F238E27FC236}">
                    <a16:creationId xmlns:a16="http://schemas.microsoft.com/office/drawing/2014/main" id="{044B0A9F-9E9C-433C-B84B-B0FBB4A830CB}"/>
                  </a:ext>
                </a:extLst>
              </p:cNvPr>
              <p:cNvSpPr/>
              <p:nvPr/>
            </p:nvSpPr>
            <p:spPr>
              <a:xfrm rot="5400000">
                <a:off x="49863" y="6483061"/>
                <a:ext cx="325163" cy="423310"/>
              </a:xfrm>
              <a:custGeom>
                <a:avLst/>
                <a:gdLst>
                  <a:gd name="connsiteX0" fmla="*/ 0 w 376732"/>
                  <a:gd name="connsiteY0" fmla="*/ 436067 h 436067"/>
                  <a:gd name="connsiteX1" fmla="*/ 9753 w 376732"/>
                  <a:gd name="connsiteY1" fmla="*/ 436067 h 436067"/>
                  <a:gd name="connsiteX2" fmla="*/ 376733 w 376732"/>
                  <a:gd name="connsiteY2" fmla="*/ 10567 h 436067"/>
                  <a:gd name="connsiteX3" fmla="*/ 376733 w 376732"/>
                  <a:gd name="connsiteY3" fmla="*/ 0 h 436067"/>
                  <a:gd name="connsiteX4" fmla="*/ 0 w 376732"/>
                  <a:gd name="connsiteY4" fmla="*/ 436067 h 43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32" h="436067">
                    <a:moveTo>
                      <a:pt x="0" y="436067"/>
                    </a:moveTo>
                    <a:lnTo>
                      <a:pt x="9753" y="436067"/>
                    </a:lnTo>
                    <a:cubicBezTo>
                      <a:pt x="122326" y="285293"/>
                      <a:pt x="234899" y="132487"/>
                      <a:pt x="376733" y="10567"/>
                    </a:cubicBezTo>
                    <a:lnTo>
                      <a:pt x="376733" y="0"/>
                    </a:lnTo>
                    <a:cubicBezTo>
                      <a:pt x="230835" y="124359"/>
                      <a:pt x="115417" y="281635"/>
                      <a:pt x="0" y="436067"/>
                    </a:cubicBezTo>
                    <a:close/>
                  </a:path>
                </a:pathLst>
              </a:custGeom>
              <a:grpFill/>
              <a:ln w="406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7F5384C-DA9C-405D-ABFB-73A699E8ED90}"/>
                  </a:ext>
                </a:extLst>
              </p:cNvPr>
              <p:cNvSpPr/>
              <p:nvPr/>
            </p:nvSpPr>
            <p:spPr>
              <a:xfrm rot="5400000">
                <a:off x="56132" y="6328415"/>
                <a:ext cx="473188" cy="583875"/>
              </a:xfrm>
              <a:custGeom>
                <a:avLst/>
                <a:gdLst>
                  <a:gd name="connsiteX0" fmla="*/ 0 w 548233"/>
                  <a:gd name="connsiteY0" fmla="*/ 601472 h 601472"/>
                  <a:gd name="connsiteX1" fmla="*/ 10160 w 548233"/>
                  <a:gd name="connsiteY1" fmla="*/ 601472 h 601472"/>
                  <a:gd name="connsiteX2" fmla="*/ 548233 w 548233"/>
                  <a:gd name="connsiteY2" fmla="*/ 10160 h 601472"/>
                  <a:gd name="connsiteX3" fmla="*/ 548233 w 548233"/>
                  <a:gd name="connsiteY3" fmla="*/ 0 h 601472"/>
                  <a:gd name="connsiteX4" fmla="*/ 0 w 548233"/>
                  <a:gd name="connsiteY4" fmla="*/ 601472 h 60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33" h="601472">
                    <a:moveTo>
                      <a:pt x="0" y="601472"/>
                    </a:moveTo>
                    <a:lnTo>
                      <a:pt x="10160" y="601472"/>
                    </a:lnTo>
                    <a:cubicBezTo>
                      <a:pt x="178003" y="393395"/>
                      <a:pt x="332029" y="165405"/>
                      <a:pt x="548233" y="10160"/>
                    </a:cubicBezTo>
                    <a:lnTo>
                      <a:pt x="548233" y="0"/>
                    </a:lnTo>
                    <a:cubicBezTo>
                      <a:pt x="327965" y="157277"/>
                      <a:pt x="171501" y="390144"/>
                      <a:pt x="0" y="60147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48893F7-2C5F-4C4E-A0FD-F6EEFF1E346C}"/>
                  </a:ext>
                </a:extLst>
              </p:cNvPr>
              <p:cNvSpPr/>
              <p:nvPr/>
            </p:nvSpPr>
            <p:spPr>
              <a:xfrm rot="5400000">
                <a:off x="52237" y="6211646"/>
                <a:ext cx="594203" cy="697099"/>
              </a:xfrm>
              <a:custGeom>
                <a:avLst/>
                <a:gdLst>
                  <a:gd name="connsiteX0" fmla="*/ 356006 w 688441"/>
                  <a:gd name="connsiteY0" fmla="*/ 292201 h 718108"/>
                  <a:gd name="connsiteX1" fmla="*/ 0 w 688441"/>
                  <a:gd name="connsiteY1" fmla="*/ 718109 h 718108"/>
                  <a:gd name="connsiteX2" fmla="*/ 10566 w 688441"/>
                  <a:gd name="connsiteY2" fmla="*/ 718109 h 718108"/>
                  <a:gd name="connsiteX3" fmla="*/ 334873 w 688441"/>
                  <a:gd name="connsiteY3" fmla="*/ 328371 h 718108"/>
                  <a:gd name="connsiteX4" fmla="*/ 560425 w 688441"/>
                  <a:gd name="connsiteY4" fmla="*/ 97942 h 718108"/>
                  <a:gd name="connsiteX5" fmla="*/ 688441 w 688441"/>
                  <a:gd name="connsiteY5" fmla="*/ 8128 h 718108"/>
                  <a:gd name="connsiteX6" fmla="*/ 688441 w 688441"/>
                  <a:gd name="connsiteY6" fmla="*/ 0 h 718108"/>
                  <a:gd name="connsiteX7" fmla="*/ 584809 w 688441"/>
                  <a:gd name="connsiteY7" fmla="*/ 67462 h 718108"/>
                  <a:gd name="connsiteX8" fmla="*/ 356006 w 688441"/>
                  <a:gd name="connsiteY8" fmla="*/ 292201 h 71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441" h="718108">
                    <a:moveTo>
                      <a:pt x="356006" y="292201"/>
                    </a:moveTo>
                    <a:cubicBezTo>
                      <a:pt x="232054" y="429565"/>
                      <a:pt x="119888" y="577088"/>
                      <a:pt x="0" y="718109"/>
                    </a:cubicBezTo>
                    <a:lnTo>
                      <a:pt x="10566" y="718109"/>
                    </a:lnTo>
                    <a:cubicBezTo>
                      <a:pt x="120294" y="589686"/>
                      <a:pt x="223926" y="455574"/>
                      <a:pt x="334873" y="328371"/>
                    </a:cubicBezTo>
                    <a:cubicBezTo>
                      <a:pt x="405586" y="247091"/>
                      <a:pt x="480365" y="169875"/>
                      <a:pt x="560425" y="97942"/>
                    </a:cubicBezTo>
                    <a:cubicBezTo>
                      <a:pt x="599440" y="62992"/>
                      <a:pt x="642925" y="34137"/>
                      <a:pt x="688441" y="8128"/>
                    </a:cubicBezTo>
                    <a:lnTo>
                      <a:pt x="688441" y="0"/>
                    </a:lnTo>
                    <a:cubicBezTo>
                      <a:pt x="652678" y="20726"/>
                      <a:pt x="617728" y="42672"/>
                      <a:pt x="584809" y="67462"/>
                    </a:cubicBezTo>
                    <a:cubicBezTo>
                      <a:pt x="500278" y="130861"/>
                      <a:pt x="426720" y="213766"/>
                      <a:pt x="356006" y="29220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7C55421-F253-4CBD-BB34-FB368344612A}"/>
                  </a:ext>
                </a:extLst>
              </p:cNvPr>
              <p:cNvSpPr/>
              <p:nvPr/>
            </p:nvSpPr>
            <p:spPr>
              <a:xfrm rot="5400000">
                <a:off x="56099" y="6073089"/>
                <a:ext cx="728899" cy="839518"/>
              </a:xfrm>
              <a:custGeom>
                <a:avLst/>
                <a:gdLst>
                  <a:gd name="connsiteX0" fmla="*/ 411277 w 844499"/>
                  <a:gd name="connsiteY0" fmla="*/ 355600 h 864819"/>
                  <a:gd name="connsiteX1" fmla="*/ 0 w 844499"/>
                  <a:gd name="connsiteY1" fmla="*/ 864819 h 864819"/>
                  <a:gd name="connsiteX2" fmla="*/ 11786 w 844499"/>
                  <a:gd name="connsiteY2" fmla="*/ 864819 h 864819"/>
                  <a:gd name="connsiteX3" fmla="*/ 382829 w 844499"/>
                  <a:gd name="connsiteY3" fmla="*/ 404368 h 864819"/>
                  <a:gd name="connsiteX4" fmla="*/ 844499 w 844499"/>
                  <a:gd name="connsiteY4" fmla="*/ 8941 h 864819"/>
                  <a:gd name="connsiteX5" fmla="*/ 844499 w 844499"/>
                  <a:gd name="connsiteY5" fmla="*/ 0 h 864819"/>
                  <a:gd name="connsiteX6" fmla="*/ 411277 w 844499"/>
                  <a:gd name="connsiteY6" fmla="*/ 355600 h 8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499" h="864819">
                    <a:moveTo>
                      <a:pt x="411277" y="355600"/>
                    </a:moveTo>
                    <a:cubicBezTo>
                      <a:pt x="273101" y="525069"/>
                      <a:pt x="154432" y="710794"/>
                      <a:pt x="0" y="864819"/>
                    </a:cubicBezTo>
                    <a:lnTo>
                      <a:pt x="11786" y="864819"/>
                    </a:lnTo>
                    <a:cubicBezTo>
                      <a:pt x="150775" y="725018"/>
                      <a:pt x="261722" y="560019"/>
                      <a:pt x="382829" y="404368"/>
                    </a:cubicBezTo>
                    <a:cubicBezTo>
                      <a:pt x="512471" y="237744"/>
                      <a:pt x="661619" y="101194"/>
                      <a:pt x="844499" y="8941"/>
                    </a:cubicBezTo>
                    <a:lnTo>
                      <a:pt x="844499" y="0"/>
                    </a:lnTo>
                    <a:cubicBezTo>
                      <a:pt x="675437" y="83719"/>
                      <a:pt x="533603" y="205232"/>
                      <a:pt x="411277" y="355600"/>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FE73236-06AA-4904-9769-2632B66F1FA5}"/>
                  </a:ext>
                </a:extLst>
              </p:cNvPr>
              <p:cNvSpPr/>
              <p:nvPr/>
            </p:nvSpPr>
            <p:spPr>
              <a:xfrm rot="5400000">
                <a:off x="38701" y="5961755"/>
                <a:ext cx="857982" cy="933805"/>
              </a:xfrm>
              <a:custGeom>
                <a:avLst/>
                <a:gdLst>
                  <a:gd name="connsiteX0" fmla="*/ 481584 w 994054"/>
                  <a:gd name="connsiteY0" fmla="*/ 392176 h 961948"/>
                  <a:gd name="connsiteX1" fmla="*/ 0 w 994054"/>
                  <a:gd name="connsiteY1" fmla="*/ 961949 h 961948"/>
                  <a:gd name="connsiteX2" fmla="*/ 12192 w 994054"/>
                  <a:gd name="connsiteY2" fmla="*/ 961949 h 961948"/>
                  <a:gd name="connsiteX3" fmla="*/ 449885 w 994054"/>
                  <a:gd name="connsiteY3" fmla="*/ 443789 h 961948"/>
                  <a:gd name="connsiteX4" fmla="*/ 753465 w 994054"/>
                  <a:gd name="connsiteY4" fmla="*/ 134925 h 961948"/>
                  <a:gd name="connsiteX5" fmla="*/ 994055 w 994054"/>
                  <a:gd name="connsiteY5" fmla="*/ 8534 h 961948"/>
                  <a:gd name="connsiteX6" fmla="*/ 994055 w 994054"/>
                  <a:gd name="connsiteY6" fmla="*/ 0 h 961948"/>
                  <a:gd name="connsiteX7" fmla="*/ 779069 w 994054"/>
                  <a:gd name="connsiteY7" fmla="*/ 106477 h 961948"/>
                  <a:gd name="connsiteX8" fmla="*/ 481584 w 994054"/>
                  <a:gd name="connsiteY8" fmla="*/ 392176 h 9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054" h="961948">
                    <a:moveTo>
                      <a:pt x="481584" y="392176"/>
                    </a:moveTo>
                    <a:cubicBezTo>
                      <a:pt x="321463" y="582777"/>
                      <a:pt x="183693" y="794512"/>
                      <a:pt x="0" y="961949"/>
                    </a:cubicBezTo>
                    <a:lnTo>
                      <a:pt x="12192" y="961949"/>
                    </a:lnTo>
                    <a:cubicBezTo>
                      <a:pt x="178409" y="808736"/>
                      <a:pt x="308457" y="620166"/>
                      <a:pt x="449885" y="443789"/>
                    </a:cubicBezTo>
                    <a:cubicBezTo>
                      <a:pt x="540512" y="330809"/>
                      <a:pt x="638455" y="223113"/>
                      <a:pt x="753465" y="134925"/>
                    </a:cubicBezTo>
                    <a:cubicBezTo>
                      <a:pt x="827837" y="78029"/>
                      <a:pt x="909117" y="39827"/>
                      <a:pt x="994055" y="8534"/>
                    </a:cubicBezTo>
                    <a:lnTo>
                      <a:pt x="994055" y="0"/>
                    </a:lnTo>
                    <a:cubicBezTo>
                      <a:pt x="919277" y="27229"/>
                      <a:pt x="846937" y="59741"/>
                      <a:pt x="779069" y="106477"/>
                    </a:cubicBezTo>
                    <a:cubicBezTo>
                      <a:pt x="664871" y="184505"/>
                      <a:pt x="569773" y="287325"/>
                      <a:pt x="481584" y="392176"/>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6D45F82-2650-43A4-8A78-A47F7D9B217A}"/>
                  </a:ext>
                </a:extLst>
              </p:cNvPr>
              <p:cNvSpPr/>
              <p:nvPr/>
            </p:nvSpPr>
            <p:spPr>
              <a:xfrm rot="5400000">
                <a:off x="-457715" y="1438151"/>
                <a:ext cx="5877255" cy="4961037"/>
              </a:xfrm>
              <a:custGeom>
                <a:avLst/>
                <a:gdLst>
                  <a:gd name="connsiteX0" fmla="*/ 6193260 w 6809362"/>
                  <a:gd name="connsiteY0" fmla="*/ 907561 h 5110550"/>
                  <a:gd name="connsiteX1" fmla="*/ 6068090 w 6809362"/>
                  <a:gd name="connsiteY1" fmla="*/ 898214 h 5110550"/>
                  <a:gd name="connsiteX2" fmla="*/ 5963644 w 6809362"/>
                  <a:gd name="connsiteY2" fmla="*/ 876675 h 5110550"/>
                  <a:gd name="connsiteX3" fmla="*/ 5491814 w 6809362"/>
                  <a:gd name="connsiteY3" fmla="*/ 757193 h 5110550"/>
                  <a:gd name="connsiteX4" fmla="*/ 5003322 w 6809362"/>
                  <a:gd name="connsiteY4" fmla="*/ 534893 h 5110550"/>
                  <a:gd name="connsiteX5" fmla="*/ 4550186 w 6809362"/>
                  <a:gd name="connsiteY5" fmla="*/ 327629 h 5110550"/>
                  <a:gd name="connsiteX6" fmla="*/ 4082419 w 6809362"/>
                  <a:gd name="connsiteY6" fmla="*/ 171165 h 5110550"/>
                  <a:gd name="connsiteX7" fmla="*/ 3106652 w 6809362"/>
                  <a:gd name="connsiteY7" fmla="*/ 477 h 5110550"/>
                  <a:gd name="connsiteX8" fmla="*/ 2627101 w 6809362"/>
                  <a:gd name="connsiteY8" fmla="*/ 51277 h 5110550"/>
                  <a:gd name="connsiteX9" fmla="*/ 2165430 w 6809362"/>
                  <a:gd name="connsiteY9" fmla="*/ 150032 h 5110550"/>
                  <a:gd name="connsiteX10" fmla="*/ 1371325 w 6809362"/>
                  <a:gd name="connsiteY10" fmla="*/ 482873 h 5110550"/>
                  <a:gd name="connsiteX11" fmla="*/ 1186819 w 6809362"/>
                  <a:gd name="connsiteY11" fmla="*/ 599104 h 5110550"/>
                  <a:gd name="connsiteX12" fmla="*/ 1094566 w 6809362"/>
                  <a:gd name="connsiteY12" fmla="*/ 662502 h 5110550"/>
                  <a:gd name="connsiteX13" fmla="*/ 1000281 w 6809362"/>
                  <a:gd name="connsiteY13" fmla="*/ 748659 h 5110550"/>
                  <a:gd name="connsiteX14" fmla="*/ 691011 w 6809362"/>
                  <a:gd name="connsiteY14" fmla="*/ 1029075 h 5110550"/>
                  <a:gd name="connsiteX15" fmla="*/ 182604 w 6809362"/>
                  <a:gd name="connsiteY15" fmla="*/ 1753686 h 5110550"/>
                  <a:gd name="connsiteX16" fmla="*/ 20044 w 6809362"/>
                  <a:gd name="connsiteY16" fmla="*/ 2180000 h 5110550"/>
                  <a:gd name="connsiteX17" fmla="*/ 50524 w 6809362"/>
                  <a:gd name="connsiteY17" fmla="*/ 2581117 h 5110550"/>
                  <a:gd name="connsiteX18" fmla="*/ 316716 w 6809362"/>
                  <a:gd name="connsiteY18" fmla="*/ 2842026 h 5110550"/>
                  <a:gd name="connsiteX19" fmla="*/ 468303 w 6809362"/>
                  <a:gd name="connsiteY19" fmla="*/ 2915178 h 5110550"/>
                  <a:gd name="connsiteX20" fmla="*/ 679225 w 6809362"/>
                  <a:gd name="connsiteY20" fmla="*/ 2989955 h 5110550"/>
                  <a:gd name="connsiteX21" fmla="*/ 1576963 w 6809362"/>
                  <a:gd name="connsiteY21" fmla="*/ 2978170 h 5110550"/>
                  <a:gd name="connsiteX22" fmla="*/ 2055702 w 6809362"/>
                  <a:gd name="connsiteY22" fmla="*/ 2860720 h 5110550"/>
                  <a:gd name="connsiteX23" fmla="*/ 2285318 w 6809362"/>
                  <a:gd name="connsiteY23" fmla="*/ 2794070 h 5110550"/>
                  <a:gd name="connsiteX24" fmla="*/ 2547853 w 6809362"/>
                  <a:gd name="connsiteY24" fmla="*/ 2753837 h 5110550"/>
                  <a:gd name="connsiteX25" fmla="*/ 2870127 w 6809362"/>
                  <a:gd name="connsiteY25" fmla="*/ 2997677 h 5110550"/>
                  <a:gd name="connsiteX26" fmla="*/ 3005866 w 6809362"/>
                  <a:gd name="connsiteY26" fmla="*/ 3405702 h 5110550"/>
                  <a:gd name="connsiteX27" fmla="*/ 3286687 w 6809362"/>
                  <a:gd name="connsiteY27" fmla="*/ 4202246 h 5110550"/>
                  <a:gd name="connsiteX28" fmla="*/ 4248636 w 6809362"/>
                  <a:gd name="connsiteY28" fmla="*/ 5110550 h 5110550"/>
                  <a:gd name="connsiteX29" fmla="*/ 4266518 w 6809362"/>
                  <a:gd name="connsiteY29" fmla="*/ 5110550 h 5110550"/>
                  <a:gd name="connsiteX30" fmla="*/ 3254175 w 6809362"/>
                  <a:gd name="connsiteY30" fmla="*/ 4127875 h 5110550"/>
                  <a:gd name="connsiteX31" fmla="*/ 3168831 w 6809362"/>
                  <a:gd name="connsiteY31" fmla="*/ 3953936 h 5110550"/>
                  <a:gd name="connsiteX32" fmla="*/ 3145260 w 6809362"/>
                  <a:gd name="connsiteY32" fmla="*/ 3870624 h 5110550"/>
                  <a:gd name="connsiteX33" fmla="*/ 3089583 w 6809362"/>
                  <a:gd name="connsiteY33" fmla="*/ 3732448 h 5110550"/>
                  <a:gd name="connsiteX34" fmla="*/ 2987171 w 6809362"/>
                  <a:gd name="connsiteY34" fmla="*/ 3275248 h 5110550"/>
                  <a:gd name="connsiteX35" fmla="*/ 2564921 w 6809362"/>
                  <a:gd name="connsiteY35" fmla="*/ 2749773 h 5110550"/>
                  <a:gd name="connsiteX36" fmla="*/ 2393421 w 6809362"/>
                  <a:gd name="connsiteY36" fmla="*/ 2753024 h 5110550"/>
                  <a:gd name="connsiteX37" fmla="*/ 2148361 w 6809362"/>
                  <a:gd name="connsiteY37" fmla="*/ 2825770 h 5110550"/>
                  <a:gd name="connsiteX38" fmla="*/ 1672467 w 6809362"/>
                  <a:gd name="connsiteY38" fmla="*/ 2951754 h 5110550"/>
                  <a:gd name="connsiteX39" fmla="*/ 698732 w 6809362"/>
                  <a:gd name="connsiteY39" fmla="*/ 2987110 h 5110550"/>
                  <a:gd name="connsiteX40" fmla="*/ 471961 w 6809362"/>
                  <a:gd name="connsiteY40" fmla="*/ 2908675 h 5110550"/>
                  <a:gd name="connsiteX41" fmla="*/ 409375 w 6809362"/>
                  <a:gd name="connsiteY41" fmla="*/ 2877789 h 5110550"/>
                  <a:gd name="connsiteX42" fmla="*/ 306150 w 6809362"/>
                  <a:gd name="connsiteY42" fmla="*/ 2826176 h 5110550"/>
                  <a:gd name="connsiteX43" fmla="*/ 21263 w 6809362"/>
                  <a:gd name="connsiteY43" fmla="*/ 2475046 h 5110550"/>
                  <a:gd name="connsiteX44" fmla="*/ 87100 w 6809362"/>
                  <a:gd name="connsiteY44" fmla="*/ 1984928 h 5110550"/>
                  <a:gd name="connsiteX45" fmla="*/ 315497 w 6809362"/>
                  <a:gd name="connsiteY45" fmla="*/ 1533418 h 5110550"/>
                  <a:gd name="connsiteX46" fmla="*/ 586566 w 6809362"/>
                  <a:gd name="connsiteY46" fmla="*/ 1163594 h 5110550"/>
                  <a:gd name="connsiteX47" fmla="*/ 879174 w 6809362"/>
                  <a:gd name="connsiteY47" fmla="*/ 855136 h 5110550"/>
                  <a:gd name="connsiteX48" fmla="*/ 1044985 w 6809362"/>
                  <a:gd name="connsiteY48" fmla="*/ 718585 h 5110550"/>
                  <a:gd name="connsiteX49" fmla="*/ 1251843 w 6809362"/>
                  <a:gd name="connsiteY49" fmla="*/ 565779 h 5110550"/>
                  <a:gd name="connsiteX50" fmla="*/ 1639955 w 6809362"/>
                  <a:gd name="connsiteY50" fmla="*/ 349574 h 5110550"/>
                  <a:gd name="connsiteX51" fmla="*/ 2516966 w 6809362"/>
                  <a:gd name="connsiteY51" fmla="*/ 80131 h 5110550"/>
                  <a:gd name="connsiteX52" fmla="*/ 3026591 w 6809362"/>
                  <a:gd name="connsiteY52" fmla="*/ 8198 h 5110550"/>
                  <a:gd name="connsiteX53" fmla="*/ 3548410 w 6809362"/>
                  <a:gd name="connsiteY53" fmla="*/ 48432 h 5110550"/>
                  <a:gd name="connsiteX54" fmla="*/ 4403882 w 6809362"/>
                  <a:gd name="connsiteY54" fmla="*/ 284144 h 5110550"/>
                  <a:gd name="connsiteX55" fmla="*/ 5264230 w 6809362"/>
                  <a:gd name="connsiteY55" fmla="*/ 666566 h 5110550"/>
                  <a:gd name="connsiteX56" fmla="*/ 5650716 w 6809362"/>
                  <a:gd name="connsiteY56" fmla="*/ 824656 h 5110550"/>
                  <a:gd name="connsiteX57" fmla="*/ 5855542 w 6809362"/>
                  <a:gd name="connsiteY57" fmla="*/ 877081 h 5110550"/>
                  <a:gd name="connsiteX58" fmla="*/ 5945356 w 6809362"/>
                  <a:gd name="connsiteY58" fmla="*/ 884397 h 5110550"/>
                  <a:gd name="connsiteX59" fmla="*/ 6051834 w 6809362"/>
                  <a:gd name="connsiteY59" fmla="*/ 904310 h 5110550"/>
                  <a:gd name="connsiteX60" fmla="*/ 6130675 w 6809362"/>
                  <a:gd name="connsiteY60" fmla="*/ 910813 h 5110550"/>
                  <a:gd name="connsiteX61" fmla="*/ 6255846 w 6809362"/>
                  <a:gd name="connsiteY61" fmla="*/ 920973 h 5110550"/>
                  <a:gd name="connsiteX62" fmla="*/ 6485056 w 6809362"/>
                  <a:gd name="connsiteY62" fmla="*/ 940480 h 5110550"/>
                  <a:gd name="connsiteX63" fmla="*/ 6809363 w 6809362"/>
                  <a:gd name="connsiteY63" fmla="*/ 966083 h 5110550"/>
                  <a:gd name="connsiteX64" fmla="*/ 6809363 w 6809362"/>
                  <a:gd name="connsiteY64" fmla="*/ 957955 h 5110550"/>
                  <a:gd name="connsiteX65" fmla="*/ 6443196 w 6809362"/>
                  <a:gd name="connsiteY65" fmla="*/ 928694 h 5110550"/>
                  <a:gd name="connsiteX66" fmla="*/ 6193260 w 6809362"/>
                  <a:gd name="connsiteY66" fmla="*/ 907561 h 51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09362" h="5110550">
                    <a:moveTo>
                      <a:pt x="6193260" y="907561"/>
                    </a:moveTo>
                    <a:cubicBezTo>
                      <a:pt x="6151402" y="904310"/>
                      <a:pt x="6109948" y="901059"/>
                      <a:pt x="6068090" y="898214"/>
                    </a:cubicBezTo>
                    <a:cubicBezTo>
                      <a:pt x="6030700" y="895369"/>
                      <a:pt x="6001846" y="876675"/>
                      <a:pt x="5963644" y="876675"/>
                    </a:cubicBezTo>
                    <a:cubicBezTo>
                      <a:pt x="5800272" y="876675"/>
                      <a:pt x="5642588" y="815309"/>
                      <a:pt x="5491814" y="757193"/>
                    </a:cubicBezTo>
                    <a:cubicBezTo>
                      <a:pt x="5325190" y="692982"/>
                      <a:pt x="5164662" y="611296"/>
                      <a:pt x="5003322" y="534893"/>
                    </a:cubicBezTo>
                    <a:cubicBezTo>
                      <a:pt x="4854172" y="464179"/>
                      <a:pt x="4705024" y="384931"/>
                      <a:pt x="4550186" y="327629"/>
                    </a:cubicBezTo>
                    <a:cubicBezTo>
                      <a:pt x="4395754" y="270733"/>
                      <a:pt x="4240102" y="218713"/>
                      <a:pt x="4082419" y="171165"/>
                    </a:cubicBezTo>
                    <a:cubicBezTo>
                      <a:pt x="3762582" y="74441"/>
                      <a:pt x="3441526" y="9011"/>
                      <a:pt x="3106652" y="477"/>
                    </a:cubicBezTo>
                    <a:cubicBezTo>
                      <a:pt x="2942467" y="-3587"/>
                      <a:pt x="2787629" y="18765"/>
                      <a:pt x="2627101" y="51277"/>
                    </a:cubicBezTo>
                    <a:cubicBezTo>
                      <a:pt x="2472669" y="82569"/>
                      <a:pt x="2318237" y="110205"/>
                      <a:pt x="2165430" y="150032"/>
                    </a:cubicBezTo>
                    <a:cubicBezTo>
                      <a:pt x="1886233" y="222777"/>
                      <a:pt x="1620041" y="336976"/>
                      <a:pt x="1371325" y="482873"/>
                    </a:cubicBezTo>
                    <a:cubicBezTo>
                      <a:pt x="1308739" y="519449"/>
                      <a:pt x="1247373" y="558870"/>
                      <a:pt x="1186819" y="599104"/>
                    </a:cubicBezTo>
                    <a:cubicBezTo>
                      <a:pt x="1155933" y="619830"/>
                      <a:pt x="1125046" y="640963"/>
                      <a:pt x="1094566" y="662502"/>
                    </a:cubicBezTo>
                    <a:cubicBezTo>
                      <a:pt x="1059615" y="687293"/>
                      <a:pt x="1034825" y="723462"/>
                      <a:pt x="1000281" y="748659"/>
                    </a:cubicBezTo>
                    <a:cubicBezTo>
                      <a:pt x="887302" y="830345"/>
                      <a:pt x="784889" y="926256"/>
                      <a:pt x="691011" y="1029075"/>
                    </a:cubicBezTo>
                    <a:cubicBezTo>
                      <a:pt x="493094" y="1245686"/>
                      <a:pt x="317529" y="1493184"/>
                      <a:pt x="182604" y="1753686"/>
                    </a:cubicBezTo>
                    <a:cubicBezTo>
                      <a:pt x="112703" y="1888611"/>
                      <a:pt x="51743" y="2031258"/>
                      <a:pt x="20044" y="2180000"/>
                    </a:cubicBezTo>
                    <a:cubicBezTo>
                      <a:pt x="-7185" y="2307203"/>
                      <a:pt x="-14906" y="2463261"/>
                      <a:pt x="50524" y="2581117"/>
                    </a:cubicBezTo>
                    <a:cubicBezTo>
                      <a:pt x="112297" y="2692064"/>
                      <a:pt x="213084" y="2772938"/>
                      <a:pt x="316716" y="2842026"/>
                    </a:cubicBezTo>
                    <a:cubicBezTo>
                      <a:pt x="367516" y="2875757"/>
                      <a:pt x="414659" y="2889168"/>
                      <a:pt x="468303" y="2915178"/>
                    </a:cubicBezTo>
                    <a:cubicBezTo>
                      <a:pt x="535766" y="2947690"/>
                      <a:pt x="606886" y="2971261"/>
                      <a:pt x="679225" y="2989955"/>
                    </a:cubicBezTo>
                    <a:cubicBezTo>
                      <a:pt x="971427" y="3065952"/>
                      <a:pt x="1283949" y="3029376"/>
                      <a:pt x="1576963" y="2978170"/>
                    </a:cubicBezTo>
                    <a:cubicBezTo>
                      <a:pt x="1738710" y="2949722"/>
                      <a:pt x="1898019" y="2906237"/>
                      <a:pt x="2055702" y="2860720"/>
                    </a:cubicBezTo>
                    <a:cubicBezTo>
                      <a:pt x="2132105" y="2838774"/>
                      <a:pt x="2208509" y="2816016"/>
                      <a:pt x="2285318" y="2794070"/>
                    </a:cubicBezTo>
                    <a:cubicBezTo>
                      <a:pt x="2373101" y="2768874"/>
                      <a:pt x="2454787" y="2734330"/>
                      <a:pt x="2547853" y="2753837"/>
                    </a:cubicBezTo>
                    <a:cubicBezTo>
                      <a:pt x="2686435" y="2782691"/>
                      <a:pt x="2795757" y="2881040"/>
                      <a:pt x="2870127" y="2997677"/>
                    </a:cubicBezTo>
                    <a:cubicBezTo>
                      <a:pt x="2949375" y="3121222"/>
                      <a:pt x="2978230" y="3263869"/>
                      <a:pt x="3005866" y="3405702"/>
                    </a:cubicBezTo>
                    <a:cubicBezTo>
                      <a:pt x="3060730" y="3688150"/>
                      <a:pt x="3141603" y="3953123"/>
                      <a:pt x="3286687" y="4202246"/>
                    </a:cubicBezTo>
                    <a:cubicBezTo>
                      <a:pt x="3511834" y="4589139"/>
                      <a:pt x="3849146" y="4911008"/>
                      <a:pt x="4248636" y="5110550"/>
                    </a:cubicBezTo>
                    <a:lnTo>
                      <a:pt x="4266518" y="5110550"/>
                    </a:lnTo>
                    <a:cubicBezTo>
                      <a:pt x="3837359" y="4900035"/>
                      <a:pt x="3484198" y="4549312"/>
                      <a:pt x="3254175" y="4127875"/>
                    </a:cubicBezTo>
                    <a:cubicBezTo>
                      <a:pt x="3223290" y="4071386"/>
                      <a:pt x="3195247" y="4013270"/>
                      <a:pt x="3168831" y="3953936"/>
                    </a:cubicBezTo>
                    <a:cubicBezTo>
                      <a:pt x="3157046" y="3927114"/>
                      <a:pt x="3157859" y="3896227"/>
                      <a:pt x="3145260" y="3870624"/>
                    </a:cubicBezTo>
                    <a:cubicBezTo>
                      <a:pt x="3123722" y="3825920"/>
                      <a:pt x="3105434" y="3779590"/>
                      <a:pt x="3089583" y="3732448"/>
                    </a:cubicBezTo>
                    <a:cubicBezTo>
                      <a:pt x="3040410" y="3584112"/>
                      <a:pt x="3021308" y="3427242"/>
                      <a:pt x="2987171" y="3275248"/>
                    </a:cubicBezTo>
                    <a:cubicBezTo>
                      <a:pt x="2935558" y="3044819"/>
                      <a:pt x="2805510" y="2816829"/>
                      <a:pt x="2564921" y="2749773"/>
                    </a:cubicBezTo>
                    <a:cubicBezTo>
                      <a:pt x="2507619" y="2733923"/>
                      <a:pt x="2450317" y="2736768"/>
                      <a:pt x="2393421" y="2753024"/>
                    </a:cubicBezTo>
                    <a:cubicBezTo>
                      <a:pt x="2311734" y="2776189"/>
                      <a:pt x="2230047" y="2801792"/>
                      <a:pt x="2148361" y="2825770"/>
                    </a:cubicBezTo>
                    <a:cubicBezTo>
                      <a:pt x="1990678" y="2871693"/>
                      <a:pt x="1832995" y="2917210"/>
                      <a:pt x="1672467" y="2951754"/>
                    </a:cubicBezTo>
                    <a:cubicBezTo>
                      <a:pt x="1357101" y="3019216"/>
                      <a:pt x="1016131" y="3059450"/>
                      <a:pt x="698732" y="2987110"/>
                    </a:cubicBezTo>
                    <a:cubicBezTo>
                      <a:pt x="620703" y="2969229"/>
                      <a:pt x="544707" y="2942000"/>
                      <a:pt x="471961" y="2908675"/>
                    </a:cubicBezTo>
                    <a:cubicBezTo>
                      <a:pt x="454892" y="2900547"/>
                      <a:pt x="428070" y="2879008"/>
                      <a:pt x="409375" y="2877789"/>
                    </a:cubicBezTo>
                    <a:cubicBezTo>
                      <a:pt x="370361" y="2875350"/>
                      <a:pt x="337849" y="2847309"/>
                      <a:pt x="306150" y="2826176"/>
                    </a:cubicBezTo>
                    <a:cubicBezTo>
                      <a:pt x="177727" y="2740832"/>
                      <a:pt x="57433" y="2631104"/>
                      <a:pt x="21263" y="2475046"/>
                    </a:cubicBezTo>
                    <a:cubicBezTo>
                      <a:pt x="-16938" y="2311674"/>
                      <a:pt x="29798" y="2137328"/>
                      <a:pt x="87100" y="1984928"/>
                    </a:cubicBezTo>
                    <a:cubicBezTo>
                      <a:pt x="146841" y="1826838"/>
                      <a:pt x="228934" y="1678096"/>
                      <a:pt x="315497" y="1533418"/>
                    </a:cubicBezTo>
                    <a:cubicBezTo>
                      <a:pt x="393119" y="1404182"/>
                      <a:pt x="492281" y="1281450"/>
                      <a:pt x="586566" y="1163594"/>
                    </a:cubicBezTo>
                    <a:cubicBezTo>
                      <a:pt x="675161" y="1052646"/>
                      <a:pt x="772291" y="948608"/>
                      <a:pt x="879174" y="855136"/>
                    </a:cubicBezTo>
                    <a:cubicBezTo>
                      <a:pt x="933225" y="807993"/>
                      <a:pt x="994591" y="769385"/>
                      <a:pt x="1044985" y="718585"/>
                    </a:cubicBezTo>
                    <a:cubicBezTo>
                      <a:pt x="1105539" y="657625"/>
                      <a:pt x="1179910" y="612515"/>
                      <a:pt x="1251843" y="565779"/>
                    </a:cubicBezTo>
                    <a:cubicBezTo>
                      <a:pt x="1376201" y="485312"/>
                      <a:pt x="1506249" y="412973"/>
                      <a:pt x="1639955" y="349574"/>
                    </a:cubicBezTo>
                    <a:cubicBezTo>
                      <a:pt x="1917933" y="217494"/>
                      <a:pt x="2215417" y="136214"/>
                      <a:pt x="2516966" y="80131"/>
                    </a:cubicBezTo>
                    <a:cubicBezTo>
                      <a:pt x="2687247" y="48432"/>
                      <a:pt x="2852246" y="11449"/>
                      <a:pt x="3026591" y="8198"/>
                    </a:cubicBezTo>
                    <a:cubicBezTo>
                      <a:pt x="3200531" y="4947"/>
                      <a:pt x="3376908" y="20390"/>
                      <a:pt x="3548410" y="48432"/>
                    </a:cubicBezTo>
                    <a:cubicBezTo>
                      <a:pt x="3838986" y="95574"/>
                      <a:pt x="4127123" y="184982"/>
                      <a:pt x="4403882" y="284144"/>
                    </a:cubicBezTo>
                    <a:cubicBezTo>
                      <a:pt x="4699740" y="389808"/>
                      <a:pt x="4979344" y="534080"/>
                      <a:pt x="5264230" y="666566"/>
                    </a:cubicBezTo>
                    <a:cubicBezTo>
                      <a:pt x="5391027" y="725494"/>
                      <a:pt x="5518636" y="779952"/>
                      <a:pt x="5650716" y="824656"/>
                    </a:cubicBezTo>
                    <a:cubicBezTo>
                      <a:pt x="5716960" y="847008"/>
                      <a:pt x="5786860" y="863264"/>
                      <a:pt x="5855542" y="877081"/>
                    </a:cubicBezTo>
                    <a:cubicBezTo>
                      <a:pt x="5885210" y="883177"/>
                      <a:pt x="5915690" y="883584"/>
                      <a:pt x="5945356" y="884397"/>
                    </a:cubicBezTo>
                    <a:cubicBezTo>
                      <a:pt x="5984371" y="885209"/>
                      <a:pt x="6014851" y="893744"/>
                      <a:pt x="6051834" y="904310"/>
                    </a:cubicBezTo>
                    <a:cubicBezTo>
                      <a:pt x="6075811" y="911219"/>
                      <a:pt x="6105884" y="908781"/>
                      <a:pt x="6130675" y="910813"/>
                    </a:cubicBezTo>
                    <a:cubicBezTo>
                      <a:pt x="6172534" y="914064"/>
                      <a:pt x="6213987" y="917315"/>
                      <a:pt x="6255846" y="920973"/>
                    </a:cubicBezTo>
                    <a:cubicBezTo>
                      <a:pt x="6332250" y="927069"/>
                      <a:pt x="6408652" y="933977"/>
                      <a:pt x="6485056" y="940480"/>
                    </a:cubicBezTo>
                    <a:cubicBezTo>
                      <a:pt x="6593158" y="949827"/>
                      <a:pt x="6701260" y="958361"/>
                      <a:pt x="6809363" y="966083"/>
                    </a:cubicBezTo>
                    <a:lnTo>
                      <a:pt x="6809363" y="957955"/>
                    </a:lnTo>
                    <a:cubicBezTo>
                      <a:pt x="6687036" y="949421"/>
                      <a:pt x="6565116" y="939261"/>
                      <a:pt x="6443196" y="928694"/>
                    </a:cubicBezTo>
                    <a:cubicBezTo>
                      <a:pt x="6359884" y="921379"/>
                      <a:pt x="6276572" y="914470"/>
                      <a:pt x="6193260" y="907561"/>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BB2F21-4867-4B07-BC43-BA31EFCFDCCF}"/>
                  </a:ext>
                </a:extLst>
              </p:cNvPr>
              <p:cNvSpPr/>
              <p:nvPr/>
            </p:nvSpPr>
            <p:spPr>
              <a:xfrm rot="5400000">
                <a:off x="19939" y="5809341"/>
                <a:ext cx="1028456" cy="1066756"/>
              </a:xfrm>
              <a:custGeom>
                <a:avLst/>
                <a:gdLst>
                  <a:gd name="connsiteX0" fmla="*/ 586842 w 1191564"/>
                  <a:gd name="connsiteY0" fmla="*/ 432816 h 1098905"/>
                  <a:gd name="connsiteX1" fmla="*/ 0 w 1191564"/>
                  <a:gd name="connsiteY1" fmla="*/ 1098906 h 1098905"/>
                  <a:gd name="connsiteX2" fmla="*/ 13411 w 1191564"/>
                  <a:gd name="connsiteY2" fmla="*/ 1098906 h 1098905"/>
                  <a:gd name="connsiteX3" fmla="*/ 554736 w 1191564"/>
                  <a:gd name="connsiteY3" fmla="*/ 484022 h 1098905"/>
                  <a:gd name="connsiteX4" fmla="*/ 1191565 w 1191564"/>
                  <a:gd name="connsiteY4" fmla="*/ 8128 h 1098905"/>
                  <a:gd name="connsiteX5" fmla="*/ 1191565 w 1191564"/>
                  <a:gd name="connsiteY5" fmla="*/ 0 h 1098905"/>
                  <a:gd name="connsiteX6" fmla="*/ 586842 w 1191564"/>
                  <a:gd name="connsiteY6" fmla="*/ 432816 h 109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1564" h="1098905">
                    <a:moveTo>
                      <a:pt x="586842" y="432816"/>
                    </a:moveTo>
                    <a:cubicBezTo>
                      <a:pt x="395021" y="658774"/>
                      <a:pt x="240589" y="925779"/>
                      <a:pt x="0" y="1098906"/>
                    </a:cubicBezTo>
                    <a:lnTo>
                      <a:pt x="13411" y="1098906"/>
                    </a:lnTo>
                    <a:cubicBezTo>
                      <a:pt x="233274" y="937158"/>
                      <a:pt x="382016" y="696570"/>
                      <a:pt x="554736" y="484022"/>
                    </a:cubicBezTo>
                    <a:cubicBezTo>
                      <a:pt x="727456" y="271475"/>
                      <a:pt x="931063" y="82093"/>
                      <a:pt x="1191565" y="8128"/>
                    </a:cubicBezTo>
                    <a:lnTo>
                      <a:pt x="1191565" y="0"/>
                    </a:lnTo>
                    <a:cubicBezTo>
                      <a:pt x="948538" y="68682"/>
                      <a:pt x="753872" y="236931"/>
                      <a:pt x="586842" y="432816"/>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844BD71-AF07-4416-B173-5BD11908CFBD}"/>
                  </a:ext>
                </a:extLst>
              </p:cNvPr>
              <p:cNvSpPr/>
              <p:nvPr/>
            </p:nvSpPr>
            <p:spPr>
              <a:xfrm rot="5400000">
                <a:off x="-22844" y="5681300"/>
                <a:ext cx="1199632" cy="1152365"/>
              </a:xfrm>
              <a:custGeom>
                <a:avLst/>
                <a:gdLst>
                  <a:gd name="connsiteX0" fmla="*/ 798576 w 1389888"/>
                  <a:gd name="connsiteY0" fmla="*/ 326746 h 1187094"/>
                  <a:gd name="connsiteX1" fmla="*/ 243027 w 1389888"/>
                  <a:gd name="connsiteY1" fmla="*/ 1025754 h 1187094"/>
                  <a:gd name="connsiteX2" fmla="*/ 0 w 1389888"/>
                  <a:gd name="connsiteY2" fmla="*/ 1187094 h 1187094"/>
                  <a:gd name="connsiteX3" fmla="*/ 16663 w 1389888"/>
                  <a:gd name="connsiteY3" fmla="*/ 1187094 h 1187094"/>
                  <a:gd name="connsiteX4" fmla="*/ 441757 w 1389888"/>
                  <a:gd name="connsiteY4" fmla="*/ 822147 h 1187094"/>
                  <a:gd name="connsiteX5" fmla="*/ 862787 w 1389888"/>
                  <a:gd name="connsiteY5" fmla="*/ 270662 h 1187094"/>
                  <a:gd name="connsiteX6" fmla="*/ 1389888 w 1389888"/>
                  <a:gd name="connsiteY6" fmla="*/ 7722 h 1187094"/>
                  <a:gd name="connsiteX7" fmla="*/ 1389888 w 1389888"/>
                  <a:gd name="connsiteY7" fmla="*/ 0 h 1187094"/>
                  <a:gd name="connsiteX8" fmla="*/ 1116787 w 1389888"/>
                  <a:gd name="connsiteY8" fmla="*/ 87376 h 1187094"/>
                  <a:gd name="connsiteX9" fmla="*/ 798576 w 1389888"/>
                  <a:gd name="connsiteY9" fmla="*/ 326746 h 118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888" h="1187094">
                    <a:moveTo>
                      <a:pt x="798576" y="326746"/>
                    </a:moveTo>
                    <a:cubicBezTo>
                      <a:pt x="598221" y="548640"/>
                      <a:pt x="468173" y="824179"/>
                      <a:pt x="243027" y="1025754"/>
                    </a:cubicBezTo>
                    <a:cubicBezTo>
                      <a:pt x="166624" y="1094029"/>
                      <a:pt x="84937" y="1147267"/>
                      <a:pt x="0" y="1187094"/>
                    </a:cubicBezTo>
                    <a:lnTo>
                      <a:pt x="16663" y="1187094"/>
                    </a:lnTo>
                    <a:cubicBezTo>
                      <a:pt x="186537" y="1105002"/>
                      <a:pt x="324713" y="970890"/>
                      <a:pt x="441757" y="822147"/>
                    </a:cubicBezTo>
                    <a:cubicBezTo>
                      <a:pt x="584809" y="640080"/>
                      <a:pt x="697789" y="434442"/>
                      <a:pt x="862787" y="270662"/>
                    </a:cubicBezTo>
                    <a:cubicBezTo>
                      <a:pt x="1005840" y="128829"/>
                      <a:pt x="1194409" y="48362"/>
                      <a:pt x="1389888" y="7722"/>
                    </a:cubicBezTo>
                    <a:lnTo>
                      <a:pt x="1389888" y="0"/>
                    </a:lnTo>
                    <a:cubicBezTo>
                      <a:pt x="1296416" y="19914"/>
                      <a:pt x="1204569" y="48768"/>
                      <a:pt x="1116787" y="87376"/>
                    </a:cubicBezTo>
                    <a:cubicBezTo>
                      <a:pt x="992429" y="142240"/>
                      <a:pt x="889203" y="226365"/>
                      <a:pt x="798576" y="326746"/>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C35C44D-F8C5-41EC-9FD6-2278E682CAB6}"/>
                  </a:ext>
                </a:extLst>
              </p:cNvPr>
              <p:cNvSpPr/>
              <p:nvPr/>
            </p:nvSpPr>
            <p:spPr>
              <a:xfrm rot="5400000">
                <a:off x="-418810" y="1580280"/>
                <a:ext cx="5698107" cy="4857330"/>
              </a:xfrm>
              <a:custGeom>
                <a:avLst/>
                <a:gdLst>
                  <a:gd name="connsiteX0" fmla="*/ 5450066 w 6601802"/>
                  <a:gd name="connsiteY0" fmla="*/ 852749 h 5003718"/>
                  <a:gd name="connsiteX1" fmla="*/ 5213947 w 6601802"/>
                  <a:gd name="connsiteY1" fmla="*/ 768218 h 5003718"/>
                  <a:gd name="connsiteX2" fmla="*/ 4739678 w 6601802"/>
                  <a:gd name="connsiteY2" fmla="*/ 553232 h 5003718"/>
                  <a:gd name="connsiteX3" fmla="*/ 3839502 w 6601802"/>
                  <a:gd name="connsiteY3" fmla="*/ 174467 h 5003718"/>
                  <a:gd name="connsiteX4" fmla="*/ 3365639 w 6601802"/>
                  <a:gd name="connsiteY4" fmla="*/ 53360 h 5003718"/>
                  <a:gd name="connsiteX5" fmla="*/ 2895841 w 6601802"/>
                  <a:gd name="connsiteY5" fmla="*/ 2154 h 5003718"/>
                  <a:gd name="connsiteX6" fmla="*/ 1950555 w 6601802"/>
                  <a:gd name="connsiteY6" fmla="*/ 144394 h 5003718"/>
                  <a:gd name="connsiteX7" fmla="*/ 1739227 w 6601802"/>
                  <a:gd name="connsiteY7" fmla="*/ 219171 h 5003718"/>
                  <a:gd name="connsiteX8" fmla="*/ 1650632 w 6601802"/>
                  <a:gd name="connsiteY8" fmla="*/ 245181 h 5003718"/>
                  <a:gd name="connsiteX9" fmla="*/ 1542123 w 6601802"/>
                  <a:gd name="connsiteY9" fmla="*/ 300858 h 5003718"/>
                  <a:gd name="connsiteX10" fmla="*/ 1330388 w 6601802"/>
                  <a:gd name="connsiteY10" fmla="*/ 411398 h 5003718"/>
                  <a:gd name="connsiteX11" fmla="*/ 1145883 w 6601802"/>
                  <a:gd name="connsiteY11" fmla="*/ 534538 h 5003718"/>
                  <a:gd name="connsiteX12" fmla="*/ 120536 w 6601802"/>
                  <a:gd name="connsiteY12" fmla="*/ 1725290 h 5003718"/>
                  <a:gd name="connsiteX13" fmla="*/ 98996 w 6601802"/>
                  <a:gd name="connsiteY13" fmla="*/ 2473472 h 5003718"/>
                  <a:gd name="connsiteX14" fmla="*/ 848398 w 6601802"/>
                  <a:gd name="connsiteY14" fmla="*/ 2794935 h 5003718"/>
                  <a:gd name="connsiteX15" fmla="*/ 1755483 w 6601802"/>
                  <a:gd name="connsiteY15" fmla="*/ 2584826 h 5003718"/>
                  <a:gd name="connsiteX16" fmla="*/ 1935112 w 6601802"/>
                  <a:gd name="connsiteY16" fmla="*/ 2508829 h 5003718"/>
                  <a:gd name="connsiteX17" fmla="*/ 2147659 w 6601802"/>
                  <a:gd name="connsiteY17" fmla="*/ 2430394 h 5003718"/>
                  <a:gd name="connsiteX18" fmla="*/ 2584945 w 6601802"/>
                  <a:gd name="connsiteY18" fmla="*/ 2453152 h 5003718"/>
                  <a:gd name="connsiteX19" fmla="*/ 2878366 w 6601802"/>
                  <a:gd name="connsiteY19" fmla="*/ 2791683 h 5003718"/>
                  <a:gd name="connsiteX20" fmla="*/ 2966961 w 6601802"/>
                  <a:gd name="connsiteY20" fmla="*/ 3206618 h 5003718"/>
                  <a:gd name="connsiteX21" fmla="*/ 2986875 w 6601802"/>
                  <a:gd name="connsiteY21" fmla="*/ 3407786 h 5003718"/>
                  <a:gd name="connsiteX22" fmla="*/ 2997035 w 6601802"/>
                  <a:gd name="connsiteY22" fmla="*/ 3492317 h 5003718"/>
                  <a:gd name="connsiteX23" fmla="*/ 3025483 w 6601802"/>
                  <a:gd name="connsiteY23" fmla="*/ 3637808 h 5003718"/>
                  <a:gd name="connsiteX24" fmla="*/ 3074251 w 6601802"/>
                  <a:gd name="connsiteY24" fmla="*/ 3821095 h 5003718"/>
                  <a:gd name="connsiteX25" fmla="*/ 3128302 w 6601802"/>
                  <a:gd name="connsiteY25" fmla="*/ 3930823 h 5003718"/>
                  <a:gd name="connsiteX26" fmla="*/ 3168535 w 6601802"/>
                  <a:gd name="connsiteY26" fmla="*/ 4027546 h 5003718"/>
                  <a:gd name="connsiteX27" fmla="*/ 3229089 w 6601802"/>
                  <a:gd name="connsiteY27" fmla="*/ 4122237 h 5003718"/>
                  <a:gd name="connsiteX28" fmla="*/ 3282327 w 6601802"/>
                  <a:gd name="connsiteY28" fmla="*/ 4218960 h 5003718"/>
                  <a:gd name="connsiteX29" fmla="*/ 3304273 w 6601802"/>
                  <a:gd name="connsiteY29" fmla="*/ 4241312 h 5003718"/>
                  <a:gd name="connsiteX30" fmla="*/ 3329470 w 6601802"/>
                  <a:gd name="connsiteY30" fmla="*/ 4284391 h 5003718"/>
                  <a:gd name="connsiteX31" fmla="*/ 3389211 w 6601802"/>
                  <a:gd name="connsiteY31" fmla="*/ 4368922 h 5003718"/>
                  <a:gd name="connsiteX32" fmla="*/ 3453015 w 6601802"/>
                  <a:gd name="connsiteY32" fmla="*/ 4442480 h 5003718"/>
                  <a:gd name="connsiteX33" fmla="*/ 3529825 w 6601802"/>
                  <a:gd name="connsiteY33" fmla="*/ 4524573 h 5003718"/>
                  <a:gd name="connsiteX34" fmla="*/ 3705390 w 6601802"/>
                  <a:gd name="connsiteY34" fmla="*/ 4687540 h 5003718"/>
                  <a:gd name="connsiteX35" fmla="*/ 4234930 w 6601802"/>
                  <a:gd name="connsiteY35" fmla="*/ 5003719 h 5003718"/>
                  <a:gd name="connsiteX36" fmla="*/ 4269474 w 6601802"/>
                  <a:gd name="connsiteY36" fmla="*/ 5003719 h 5003718"/>
                  <a:gd name="connsiteX37" fmla="*/ 3697262 w 6601802"/>
                  <a:gd name="connsiteY37" fmla="*/ 4669658 h 5003718"/>
                  <a:gd name="connsiteX38" fmla="*/ 3373767 w 6601802"/>
                  <a:gd name="connsiteY38" fmla="*/ 4326656 h 5003718"/>
                  <a:gd name="connsiteX39" fmla="*/ 3327845 w 6601802"/>
                  <a:gd name="connsiteY39" fmla="*/ 4255943 h 5003718"/>
                  <a:gd name="connsiteX40" fmla="*/ 3271355 w 6601802"/>
                  <a:gd name="connsiteY40" fmla="*/ 4181978 h 5003718"/>
                  <a:gd name="connsiteX41" fmla="*/ 3149029 w 6601802"/>
                  <a:gd name="connsiteY41" fmla="*/ 3960490 h 5003718"/>
                  <a:gd name="connsiteX42" fmla="*/ 3060027 w 6601802"/>
                  <a:gd name="connsiteY42" fmla="*/ 3765418 h 5003718"/>
                  <a:gd name="connsiteX43" fmla="*/ 3034017 w 6601802"/>
                  <a:gd name="connsiteY43" fmla="*/ 3637402 h 5003718"/>
                  <a:gd name="connsiteX44" fmla="*/ 3010039 w 6601802"/>
                  <a:gd name="connsiteY44" fmla="*/ 3523203 h 5003718"/>
                  <a:gd name="connsiteX45" fmla="*/ 2963710 w 6601802"/>
                  <a:gd name="connsiteY45" fmla="*/ 3105424 h 5003718"/>
                  <a:gd name="connsiteX46" fmla="*/ 2604452 w 6601802"/>
                  <a:gd name="connsiteY46" fmla="*/ 2452746 h 5003718"/>
                  <a:gd name="connsiteX47" fmla="*/ 1888782 w 6601802"/>
                  <a:gd name="connsiteY47" fmla="*/ 2522240 h 5003718"/>
                  <a:gd name="connsiteX48" fmla="*/ 1804251 w 6601802"/>
                  <a:gd name="connsiteY48" fmla="*/ 2549469 h 5003718"/>
                  <a:gd name="connsiteX49" fmla="*/ 1700212 w 6601802"/>
                  <a:gd name="connsiteY49" fmla="*/ 2602301 h 5003718"/>
                  <a:gd name="connsiteX50" fmla="*/ 1455153 w 6601802"/>
                  <a:gd name="connsiteY50" fmla="*/ 2700650 h 5003718"/>
                  <a:gd name="connsiteX51" fmla="*/ 953249 w 6601802"/>
                  <a:gd name="connsiteY51" fmla="*/ 2787213 h 5003718"/>
                  <a:gd name="connsiteX52" fmla="*/ 88024 w 6601802"/>
                  <a:gd name="connsiteY52" fmla="*/ 2441773 h 5003718"/>
                  <a:gd name="connsiteX53" fmla="*/ 205473 w 6601802"/>
                  <a:gd name="connsiteY53" fmla="*/ 1568013 h 5003718"/>
                  <a:gd name="connsiteX54" fmla="*/ 693966 w 6601802"/>
                  <a:gd name="connsiteY54" fmla="*/ 912490 h 5003718"/>
                  <a:gd name="connsiteX55" fmla="*/ 1015834 w 6601802"/>
                  <a:gd name="connsiteY55" fmla="*/ 636138 h 5003718"/>
                  <a:gd name="connsiteX56" fmla="*/ 1178801 w 6601802"/>
                  <a:gd name="connsiteY56" fmla="*/ 521939 h 5003718"/>
                  <a:gd name="connsiteX57" fmla="*/ 1371028 w 6601802"/>
                  <a:gd name="connsiteY57" fmla="*/ 398800 h 5003718"/>
                  <a:gd name="connsiteX58" fmla="*/ 1582763 w 6601802"/>
                  <a:gd name="connsiteY58" fmla="*/ 288666 h 5003718"/>
                  <a:gd name="connsiteX59" fmla="*/ 1812379 w 6601802"/>
                  <a:gd name="connsiteY59" fmla="*/ 198851 h 5003718"/>
                  <a:gd name="connsiteX60" fmla="*/ 2266734 w 6601802"/>
                  <a:gd name="connsiteY60" fmla="*/ 69210 h 5003718"/>
                  <a:gd name="connsiteX61" fmla="*/ 4240619 w 6601802"/>
                  <a:gd name="connsiteY61" fmla="*/ 332557 h 5003718"/>
                  <a:gd name="connsiteX62" fmla="*/ 4827054 w 6601802"/>
                  <a:gd name="connsiteY62" fmla="*/ 602407 h 5003718"/>
                  <a:gd name="connsiteX63" fmla="*/ 5119255 w 6601802"/>
                  <a:gd name="connsiteY63" fmla="*/ 735706 h 5003718"/>
                  <a:gd name="connsiteX64" fmla="*/ 5412677 w 6601802"/>
                  <a:gd name="connsiteY64" fmla="*/ 851530 h 5003718"/>
                  <a:gd name="connsiteX65" fmla="*/ 5699595 w 6601802"/>
                  <a:gd name="connsiteY65" fmla="*/ 892576 h 5003718"/>
                  <a:gd name="connsiteX66" fmla="*/ 6059259 w 6601802"/>
                  <a:gd name="connsiteY66" fmla="*/ 916554 h 5003718"/>
                  <a:gd name="connsiteX67" fmla="*/ 6601803 w 6601802"/>
                  <a:gd name="connsiteY67" fmla="*/ 938499 h 5003718"/>
                  <a:gd name="connsiteX68" fmla="*/ 6601803 w 6601802"/>
                  <a:gd name="connsiteY68" fmla="*/ 930371 h 5003718"/>
                  <a:gd name="connsiteX69" fmla="*/ 5699595 w 6601802"/>
                  <a:gd name="connsiteY69" fmla="*/ 884448 h 5003718"/>
                  <a:gd name="connsiteX70" fmla="*/ 5450066 w 6601802"/>
                  <a:gd name="connsiteY70" fmla="*/ 852749 h 500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601802" h="5003718">
                    <a:moveTo>
                      <a:pt x="5450066" y="852749"/>
                    </a:moveTo>
                    <a:cubicBezTo>
                      <a:pt x="5368379" y="836087"/>
                      <a:pt x="5290757" y="800323"/>
                      <a:pt x="5213947" y="768218"/>
                    </a:cubicBezTo>
                    <a:cubicBezTo>
                      <a:pt x="5053419" y="701568"/>
                      <a:pt x="4896549" y="627603"/>
                      <a:pt x="4739678" y="553232"/>
                    </a:cubicBezTo>
                    <a:cubicBezTo>
                      <a:pt x="4445038" y="413837"/>
                      <a:pt x="4150398" y="274442"/>
                      <a:pt x="3839502" y="174467"/>
                    </a:cubicBezTo>
                    <a:cubicBezTo>
                      <a:pt x="3683851" y="124480"/>
                      <a:pt x="3525761" y="85059"/>
                      <a:pt x="3365639" y="53360"/>
                    </a:cubicBezTo>
                    <a:cubicBezTo>
                      <a:pt x="3209582" y="22474"/>
                      <a:pt x="3054743" y="9469"/>
                      <a:pt x="2895841" y="2154"/>
                    </a:cubicBezTo>
                    <a:cubicBezTo>
                      <a:pt x="2573160" y="-12883"/>
                      <a:pt x="2258606" y="52547"/>
                      <a:pt x="1950555" y="144394"/>
                    </a:cubicBezTo>
                    <a:cubicBezTo>
                      <a:pt x="1879028" y="165526"/>
                      <a:pt x="1808315" y="190723"/>
                      <a:pt x="1739227" y="219171"/>
                    </a:cubicBezTo>
                    <a:cubicBezTo>
                      <a:pt x="1709966" y="231363"/>
                      <a:pt x="1679892" y="235427"/>
                      <a:pt x="1650632" y="245181"/>
                    </a:cubicBezTo>
                    <a:cubicBezTo>
                      <a:pt x="1613649" y="257373"/>
                      <a:pt x="1576667" y="282570"/>
                      <a:pt x="1542123" y="300858"/>
                    </a:cubicBezTo>
                    <a:cubicBezTo>
                      <a:pt x="1471409" y="337434"/>
                      <a:pt x="1401102" y="374822"/>
                      <a:pt x="1330388" y="411398"/>
                    </a:cubicBezTo>
                    <a:cubicBezTo>
                      <a:pt x="1264552" y="445130"/>
                      <a:pt x="1208062" y="493085"/>
                      <a:pt x="1145883" y="534538"/>
                    </a:cubicBezTo>
                    <a:cubicBezTo>
                      <a:pt x="703720" y="829178"/>
                      <a:pt x="335928" y="1235984"/>
                      <a:pt x="120536" y="1725290"/>
                    </a:cubicBezTo>
                    <a:cubicBezTo>
                      <a:pt x="16904" y="1960189"/>
                      <a:pt x="-78600" y="2247107"/>
                      <a:pt x="98996" y="2473472"/>
                    </a:cubicBezTo>
                    <a:cubicBezTo>
                      <a:pt x="277000" y="2700243"/>
                      <a:pt x="572858" y="2777866"/>
                      <a:pt x="848398" y="2794935"/>
                    </a:cubicBezTo>
                    <a:cubicBezTo>
                      <a:pt x="1165390" y="2814442"/>
                      <a:pt x="1474254" y="2726253"/>
                      <a:pt x="1755483" y="2584826"/>
                    </a:cubicBezTo>
                    <a:cubicBezTo>
                      <a:pt x="1814411" y="2555159"/>
                      <a:pt x="1875371" y="2537683"/>
                      <a:pt x="1935112" y="2508829"/>
                    </a:cubicBezTo>
                    <a:cubicBezTo>
                      <a:pt x="2003387" y="2476317"/>
                      <a:pt x="2074507" y="2449901"/>
                      <a:pt x="2147659" y="2430394"/>
                    </a:cubicBezTo>
                    <a:cubicBezTo>
                      <a:pt x="2292337" y="2391786"/>
                      <a:pt x="2446769" y="2390973"/>
                      <a:pt x="2584945" y="2453152"/>
                    </a:cubicBezTo>
                    <a:cubicBezTo>
                      <a:pt x="2722715" y="2515331"/>
                      <a:pt x="2821470" y="2655539"/>
                      <a:pt x="2878366" y="2791683"/>
                    </a:cubicBezTo>
                    <a:cubicBezTo>
                      <a:pt x="2933230" y="2922544"/>
                      <a:pt x="2952331" y="3066816"/>
                      <a:pt x="2966961" y="3206618"/>
                    </a:cubicBezTo>
                    <a:cubicBezTo>
                      <a:pt x="2974277" y="3273674"/>
                      <a:pt x="2979966" y="3340730"/>
                      <a:pt x="2986875" y="3407786"/>
                    </a:cubicBezTo>
                    <a:cubicBezTo>
                      <a:pt x="2989719" y="3436234"/>
                      <a:pt x="2992971" y="3464275"/>
                      <a:pt x="2997035" y="3492317"/>
                    </a:cubicBezTo>
                    <a:cubicBezTo>
                      <a:pt x="3003943" y="3541491"/>
                      <a:pt x="3022231" y="3588227"/>
                      <a:pt x="3025483" y="3637808"/>
                    </a:cubicBezTo>
                    <a:cubicBezTo>
                      <a:pt x="3029547" y="3703239"/>
                      <a:pt x="3047429" y="3761760"/>
                      <a:pt x="3074251" y="3821095"/>
                    </a:cubicBezTo>
                    <a:cubicBezTo>
                      <a:pt x="3090913" y="3858483"/>
                      <a:pt x="3112859" y="3892621"/>
                      <a:pt x="3128302" y="3930823"/>
                    </a:cubicBezTo>
                    <a:cubicBezTo>
                      <a:pt x="3141307" y="3963335"/>
                      <a:pt x="3153093" y="3995847"/>
                      <a:pt x="3168535" y="4027546"/>
                    </a:cubicBezTo>
                    <a:cubicBezTo>
                      <a:pt x="3184791" y="4061277"/>
                      <a:pt x="3210395" y="4090131"/>
                      <a:pt x="3229089" y="4122237"/>
                    </a:cubicBezTo>
                    <a:cubicBezTo>
                      <a:pt x="3247783" y="4153936"/>
                      <a:pt x="3263633" y="4186855"/>
                      <a:pt x="3282327" y="4218960"/>
                    </a:cubicBezTo>
                    <a:cubicBezTo>
                      <a:pt x="3285173" y="4223431"/>
                      <a:pt x="3300209" y="4237248"/>
                      <a:pt x="3304273" y="4241312"/>
                    </a:cubicBezTo>
                    <a:cubicBezTo>
                      <a:pt x="3346945" y="4284391"/>
                      <a:pt x="3311995" y="4257975"/>
                      <a:pt x="3329470" y="4284391"/>
                    </a:cubicBezTo>
                    <a:cubicBezTo>
                      <a:pt x="3348571" y="4313652"/>
                      <a:pt x="3372549" y="4338036"/>
                      <a:pt x="3389211" y="4368922"/>
                    </a:cubicBezTo>
                    <a:cubicBezTo>
                      <a:pt x="3403435" y="4395338"/>
                      <a:pt x="3433102" y="4420128"/>
                      <a:pt x="3453015" y="4442480"/>
                    </a:cubicBezTo>
                    <a:cubicBezTo>
                      <a:pt x="3477806" y="4470522"/>
                      <a:pt x="3503815" y="4497751"/>
                      <a:pt x="3529825" y="4524573"/>
                    </a:cubicBezTo>
                    <a:cubicBezTo>
                      <a:pt x="3585502" y="4582282"/>
                      <a:pt x="3644430" y="4636333"/>
                      <a:pt x="3705390" y="4687540"/>
                    </a:cubicBezTo>
                    <a:cubicBezTo>
                      <a:pt x="3862667" y="4819213"/>
                      <a:pt x="4042702" y="4928535"/>
                      <a:pt x="4234930" y="5003719"/>
                    </a:cubicBezTo>
                    <a:lnTo>
                      <a:pt x="4269474" y="5003719"/>
                    </a:lnTo>
                    <a:cubicBezTo>
                      <a:pt x="4059771" y="4926503"/>
                      <a:pt x="3861854" y="4807834"/>
                      <a:pt x="3697262" y="4669658"/>
                    </a:cubicBezTo>
                    <a:cubicBezTo>
                      <a:pt x="3578593" y="4570496"/>
                      <a:pt x="3459925" y="4455892"/>
                      <a:pt x="3373767" y="4326656"/>
                    </a:cubicBezTo>
                    <a:cubicBezTo>
                      <a:pt x="3358325" y="4303085"/>
                      <a:pt x="3343287" y="4279108"/>
                      <a:pt x="3327845" y="4255943"/>
                    </a:cubicBezTo>
                    <a:cubicBezTo>
                      <a:pt x="3310775" y="4229527"/>
                      <a:pt x="3286798" y="4210020"/>
                      <a:pt x="3271355" y="4181978"/>
                    </a:cubicBezTo>
                    <a:cubicBezTo>
                      <a:pt x="3230309" y="4107607"/>
                      <a:pt x="3179509" y="4039331"/>
                      <a:pt x="3149029" y="3960490"/>
                    </a:cubicBezTo>
                    <a:cubicBezTo>
                      <a:pt x="3123019" y="3893434"/>
                      <a:pt x="3086037" y="3832474"/>
                      <a:pt x="3060027" y="3765418"/>
                    </a:cubicBezTo>
                    <a:cubicBezTo>
                      <a:pt x="3044177" y="3724371"/>
                      <a:pt x="3035237" y="3681293"/>
                      <a:pt x="3034017" y="3637402"/>
                    </a:cubicBezTo>
                    <a:cubicBezTo>
                      <a:pt x="3032798" y="3597575"/>
                      <a:pt x="3015729" y="3562218"/>
                      <a:pt x="3010039" y="3523203"/>
                    </a:cubicBezTo>
                    <a:cubicBezTo>
                      <a:pt x="2988907" y="3384621"/>
                      <a:pt x="2982811" y="3244413"/>
                      <a:pt x="2963710" y="3105424"/>
                    </a:cubicBezTo>
                    <a:cubicBezTo>
                      <a:pt x="2929573" y="2855488"/>
                      <a:pt x="2841383" y="2578323"/>
                      <a:pt x="2604452" y="2452746"/>
                    </a:cubicBezTo>
                    <a:cubicBezTo>
                      <a:pt x="2377681" y="2332451"/>
                      <a:pt x="2102548" y="2414138"/>
                      <a:pt x="1888782" y="2522240"/>
                    </a:cubicBezTo>
                    <a:cubicBezTo>
                      <a:pt x="1860334" y="2536464"/>
                      <a:pt x="1831886" y="2534432"/>
                      <a:pt x="1804251" y="2549469"/>
                    </a:cubicBezTo>
                    <a:cubicBezTo>
                      <a:pt x="1770113" y="2568163"/>
                      <a:pt x="1735163" y="2585639"/>
                      <a:pt x="1700212" y="2602301"/>
                    </a:cubicBezTo>
                    <a:cubicBezTo>
                      <a:pt x="1620558" y="2640503"/>
                      <a:pt x="1538465" y="2673015"/>
                      <a:pt x="1455153" y="2700650"/>
                    </a:cubicBezTo>
                    <a:cubicBezTo>
                      <a:pt x="1290561" y="2755920"/>
                      <a:pt x="1126376" y="2782743"/>
                      <a:pt x="953249" y="2787213"/>
                    </a:cubicBezTo>
                    <a:cubicBezTo>
                      <a:pt x="644792" y="2794935"/>
                      <a:pt x="274154" y="2710810"/>
                      <a:pt x="88024" y="2441773"/>
                    </a:cubicBezTo>
                    <a:cubicBezTo>
                      <a:pt x="-97295" y="2174362"/>
                      <a:pt x="74206" y="1820387"/>
                      <a:pt x="205473" y="1568013"/>
                    </a:cubicBezTo>
                    <a:cubicBezTo>
                      <a:pt x="331864" y="1324986"/>
                      <a:pt x="500113" y="1105123"/>
                      <a:pt x="693966" y="912490"/>
                    </a:cubicBezTo>
                    <a:cubicBezTo>
                      <a:pt x="794346" y="812515"/>
                      <a:pt x="902449" y="721075"/>
                      <a:pt x="1015834" y="636138"/>
                    </a:cubicBezTo>
                    <a:cubicBezTo>
                      <a:pt x="1069073" y="596311"/>
                      <a:pt x="1123531" y="558515"/>
                      <a:pt x="1178801" y="521939"/>
                    </a:cubicBezTo>
                    <a:cubicBezTo>
                      <a:pt x="1243419" y="479267"/>
                      <a:pt x="1302347" y="434563"/>
                      <a:pt x="1371028" y="398800"/>
                    </a:cubicBezTo>
                    <a:cubicBezTo>
                      <a:pt x="1441742" y="362224"/>
                      <a:pt x="1512049" y="324835"/>
                      <a:pt x="1582763" y="288666"/>
                    </a:cubicBezTo>
                    <a:cubicBezTo>
                      <a:pt x="1654289" y="251683"/>
                      <a:pt x="1736382" y="227706"/>
                      <a:pt x="1812379" y="198851"/>
                    </a:cubicBezTo>
                    <a:cubicBezTo>
                      <a:pt x="1959902" y="143174"/>
                      <a:pt x="2113928" y="107005"/>
                      <a:pt x="2266734" y="69210"/>
                    </a:cubicBezTo>
                    <a:cubicBezTo>
                      <a:pt x="2924289" y="-94163"/>
                      <a:pt x="3630613" y="73680"/>
                      <a:pt x="4240619" y="332557"/>
                    </a:cubicBezTo>
                    <a:cubicBezTo>
                      <a:pt x="4438942" y="416682"/>
                      <a:pt x="4632389" y="510966"/>
                      <a:pt x="4827054" y="602407"/>
                    </a:cubicBezTo>
                    <a:cubicBezTo>
                      <a:pt x="4923778" y="647923"/>
                      <a:pt x="5020907" y="692627"/>
                      <a:pt x="5119255" y="735706"/>
                    </a:cubicBezTo>
                    <a:cubicBezTo>
                      <a:pt x="5214759" y="777565"/>
                      <a:pt x="5311890" y="823488"/>
                      <a:pt x="5412677" y="851530"/>
                    </a:cubicBezTo>
                    <a:cubicBezTo>
                      <a:pt x="5505335" y="877133"/>
                      <a:pt x="5604498" y="882823"/>
                      <a:pt x="5699595" y="892576"/>
                    </a:cubicBezTo>
                    <a:cubicBezTo>
                      <a:pt x="5819077" y="904768"/>
                      <a:pt x="5938965" y="911271"/>
                      <a:pt x="6059259" y="916554"/>
                    </a:cubicBezTo>
                    <a:cubicBezTo>
                      <a:pt x="6240107" y="924275"/>
                      <a:pt x="6421362" y="928339"/>
                      <a:pt x="6601803" y="938499"/>
                    </a:cubicBezTo>
                    <a:lnTo>
                      <a:pt x="6601803" y="930371"/>
                    </a:lnTo>
                    <a:cubicBezTo>
                      <a:pt x="6301067" y="913303"/>
                      <a:pt x="5999518" y="913303"/>
                      <a:pt x="5699595" y="884448"/>
                    </a:cubicBezTo>
                    <a:cubicBezTo>
                      <a:pt x="5615877" y="876727"/>
                      <a:pt x="5532158" y="869411"/>
                      <a:pt x="5450066" y="852749"/>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E079EFB-A1D4-46F8-8794-EE90A9A01777}"/>
                  </a:ext>
                </a:extLst>
              </p:cNvPr>
              <p:cNvSpPr/>
              <p:nvPr/>
            </p:nvSpPr>
            <p:spPr>
              <a:xfrm rot="5400000">
                <a:off x="-355001" y="1753449"/>
                <a:ext cx="5474589" cy="4732404"/>
              </a:xfrm>
              <a:custGeom>
                <a:avLst/>
                <a:gdLst>
                  <a:gd name="connsiteX0" fmla="*/ 5458510 w 6342835"/>
                  <a:gd name="connsiteY0" fmla="*/ 926360 h 4875027"/>
                  <a:gd name="connsiteX1" fmla="*/ 4929783 w 6342835"/>
                  <a:gd name="connsiteY1" fmla="*/ 871902 h 4875027"/>
                  <a:gd name="connsiteX2" fmla="*/ 4800954 w 6342835"/>
                  <a:gd name="connsiteY2" fmla="*/ 815413 h 4875027"/>
                  <a:gd name="connsiteX3" fmla="*/ 4692039 w 6342835"/>
                  <a:gd name="connsiteY3" fmla="*/ 764613 h 4875027"/>
                  <a:gd name="connsiteX4" fmla="*/ 4460391 w 6342835"/>
                  <a:gd name="connsiteY4" fmla="*/ 649195 h 4875027"/>
                  <a:gd name="connsiteX5" fmla="*/ 4016602 w 6342835"/>
                  <a:gd name="connsiteY5" fmla="*/ 418766 h 4875027"/>
                  <a:gd name="connsiteX6" fmla="*/ 3951578 w 6342835"/>
                  <a:gd name="connsiteY6" fmla="*/ 394789 h 4875027"/>
                  <a:gd name="connsiteX7" fmla="*/ 3814215 w 6342835"/>
                  <a:gd name="connsiteY7" fmla="*/ 339518 h 4875027"/>
                  <a:gd name="connsiteX8" fmla="*/ 3587444 w 6342835"/>
                  <a:gd name="connsiteY8" fmla="*/ 245640 h 4875027"/>
                  <a:gd name="connsiteX9" fmla="*/ 3108298 w 6342835"/>
                  <a:gd name="connsiteY9" fmla="*/ 77797 h 4875027"/>
                  <a:gd name="connsiteX10" fmla="*/ 2642158 w 6342835"/>
                  <a:gd name="connsiteY10" fmla="*/ 4645 h 4875027"/>
                  <a:gd name="connsiteX11" fmla="*/ 952346 w 6342835"/>
                  <a:gd name="connsiteY11" fmla="*/ 541905 h 4875027"/>
                  <a:gd name="connsiteX12" fmla="*/ 387856 w 6342835"/>
                  <a:gd name="connsiteY12" fmla="*/ 1101925 h 4875027"/>
                  <a:gd name="connsiteX13" fmla="*/ 166368 w 6342835"/>
                  <a:gd name="connsiteY13" fmla="*/ 1447365 h 4875027"/>
                  <a:gd name="connsiteX14" fmla="*/ 79806 w 6342835"/>
                  <a:gd name="connsiteY14" fmla="*/ 1625368 h 4875027"/>
                  <a:gd name="connsiteX15" fmla="*/ 21690 w 6342835"/>
                  <a:gd name="connsiteY15" fmla="*/ 1804184 h 4875027"/>
                  <a:gd name="connsiteX16" fmla="*/ 151 w 6342835"/>
                  <a:gd name="connsiteY16" fmla="*/ 2025672 h 4875027"/>
                  <a:gd name="connsiteX17" fmla="*/ 52983 w 6342835"/>
                  <a:gd name="connsiteY17" fmla="*/ 2195954 h 4875027"/>
                  <a:gd name="connsiteX18" fmla="*/ 333806 w 6342835"/>
                  <a:gd name="connsiteY18" fmla="*/ 2436949 h 4875027"/>
                  <a:gd name="connsiteX19" fmla="*/ 1156359 w 6342835"/>
                  <a:gd name="connsiteY19" fmla="*/ 2394683 h 4875027"/>
                  <a:gd name="connsiteX20" fmla="*/ 2016302 w 6342835"/>
                  <a:gd name="connsiteY20" fmla="*/ 2046398 h 4875027"/>
                  <a:gd name="connsiteX21" fmla="*/ 2737662 w 6342835"/>
                  <a:gd name="connsiteY21" fmla="*/ 2343883 h 4875027"/>
                  <a:gd name="connsiteX22" fmla="*/ 2757575 w 6342835"/>
                  <a:gd name="connsiteY22" fmla="*/ 2400373 h 4875027"/>
                  <a:gd name="connsiteX23" fmla="*/ 2816503 w 6342835"/>
                  <a:gd name="connsiteY23" fmla="*/ 2521886 h 4875027"/>
                  <a:gd name="connsiteX24" fmla="*/ 2875838 w 6342835"/>
                  <a:gd name="connsiteY24" fmla="*/ 2756379 h 4875027"/>
                  <a:gd name="connsiteX25" fmla="*/ 2915258 w 6342835"/>
                  <a:gd name="connsiteY25" fmla="*/ 3269256 h 4875027"/>
                  <a:gd name="connsiteX26" fmla="*/ 2988410 w 6342835"/>
                  <a:gd name="connsiteY26" fmla="*/ 3726862 h 4875027"/>
                  <a:gd name="connsiteX27" fmla="*/ 3182263 w 6342835"/>
                  <a:gd name="connsiteY27" fmla="*/ 4103595 h 4875027"/>
                  <a:gd name="connsiteX28" fmla="*/ 3299713 w 6342835"/>
                  <a:gd name="connsiteY28" fmla="*/ 4264123 h 4875027"/>
                  <a:gd name="connsiteX29" fmla="*/ 3457802 w 6342835"/>
                  <a:gd name="connsiteY29" fmla="*/ 4426683 h 4875027"/>
                  <a:gd name="connsiteX30" fmla="*/ 3792270 w 6342835"/>
                  <a:gd name="connsiteY30" fmla="*/ 4679058 h 4875027"/>
                  <a:gd name="connsiteX31" fmla="*/ 4647742 w 6342835"/>
                  <a:gd name="connsiteY31" fmla="*/ 4863970 h 4875027"/>
                  <a:gd name="connsiteX32" fmla="*/ 5136234 w 6342835"/>
                  <a:gd name="connsiteY32" fmla="*/ 4627851 h 4875027"/>
                  <a:gd name="connsiteX33" fmla="*/ 5445098 w 6342835"/>
                  <a:gd name="connsiteY33" fmla="*/ 4203570 h 4875027"/>
                  <a:gd name="connsiteX34" fmla="*/ 5868161 w 6342835"/>
                  <a:gd name="connsiteY34" fmla="*/ 3739054 h 4875027"/>
                  <a:gd name="connsiteX35" fmla="*/ 6342836 w 6342835"/>
                  <a:gd name="connsiteY35" fmla="*/ 3610226 h 4875027"/>
                  <a:gd name="connsiteX36" fmla="*/ 6342836 w 6342835"/>
                  <a:gd name="connsiteY36" fmla="*/ 3603317 h 4875027"/>
                  <a:gd name="connsiteX37" fmla="*/ 5687719 w 6342835"/>
                  <a:gd name="connsiteY37" fmla="*/ 3860568 h 4875027"/>
                  <a:gd name="connsiteX38" fmla="*/ 5446318 w 6342835"/>
                  <a:gd name="connsiteY38" fmla="*/ 4186501 h 4875027"/>
                  <a:gd name="connsiteX39" fmla="*/ 5223204 w 6342835"/>
                  <a:gd name="connsiteY39" fmla="*/ 4521781 h 4875027"/>
                  <a:gd name="connsiteX40" fmla="*/ 4413655 w 6342835"/>
                  <a:gd name="connsiteY40" fmla="*/ 4865595 h 4875027"/>
                  <a:gd name="connsiteX41" fmla="*/ 3541114 w 6342835"/>
                  <a:gd name="connsiteY41" fmla="*/ 4493739 h 4875027"/>
                  <a:gd name="connsiteX42" fmla="*/ 3008324 w 6342835"/>
                  <a:gd name="connsiteY42" fmla="*/ 3758562 h 4875027"/>
                  <a:gd name="connsiteX43" fmla="*/ 2889249 w 6342835"/>
                  <a:gd name="connsiteY43" fmla="*/ 2791736 h 4875027"/>
                  <a:gd name="connsiteX44" fmla="*/ 2842919 w 6342835"/>
                  <a:gd name="connsiteY44" fmla="*/ 2573906 h 4875027"/>
                  <a:gd name="connsiteX45" fmla="*/ 2809594 w 6342835"/>
                  <a:gd name="connsiteY45" fmla="*/ 2484091 h 4875027"/>
                  <a:gd name="connsiteX46" fmla="*/ 2759201 w 6342835"/>
                  <a:gd name="connsiteY46" fmla="*/ 2365829 h 4875027"/>
                  <a:gd name="connsiteX47" fmla="*/ 2673857 w 6342835"/>
                  <a:gd name="connsiteY47" fmla="*/ 2252037 h 4875027"/>
                  <a:gd name="connsiteX48" fmla="*/ 2530398 w 6342835"/>
                  <a:gd name="connsiteY48" fmla="*/ 2136619 h 4875027"/>
                  <a:gd name="connsiteX49" fmla="*/ 1811070 w 6342835"/>
                  <a:gd name="connsiteY49" fmla="*/ 2085819 h 4875027"/>
                  <a:gd name="connsiteX50" fmla="*/ 982826 w 6342835"/>
                  <a:gd name="connsiteY50" fmla="*/ 2447922 h 4875027"/>
                  <a:gd name="connsiteX51" fmla="*/ 103783 w 6342835"/>
                  <a:gd name="connsiteY51" fmla="*/ 2256914 h 4875027"/>
                  <a:gd name="connsiteX52" fmla="*/ 12343 w 6342835"/>
                  <a:gd name="connsiteY52" fmla="*/ 2060216 h 4875027"/>
                  <a:gd name="connsiteX53" fmla="*/ 29818 w 6342835"/>
                  <a:gd name="connsiteY53" fmla="*/ 1804590 h 4875027"/>
                  <a:gd name="connsiteX54" fmla="*/ 107034 w 6342835"/>
                  <a:gd name="connsiteY54" fmla="*/ 1584322 h 4875027"/>
                  <a:gd name="connsiteX55" fmla="*/ 204976 w 6342835"/>
                  <a:gd name="connsiteY55" fmla="*/ 1393720 h 4875027"/>
                  <a:gd name="connsiteX56" fmla="*/ 726794 w 6342835"/>
                  <a:gd name="connsiteY56" fmla="*/ 740635 h 4875027"/>
                  <a:gd name="connsiteX57" fmla="*/ 2397911 w 6342835"/>
                  <a:gd name="connsiteY57" fmla="*/ 12366 h 4875027"/>
                  <a:gd name="connsiteX58" fmla="*/ 2896564 w 6342835"/>
                  <a:gd name="connsiteY58" fmla="*/ 39595 h 4875027"/>
                  <a:gd name="connsiteX59" fmla="*/ 3376522 w 6342835"/>
                  <a:gd name="connsiteY59" fmla="*/ 175333 h 4875027"/>
                  <a:gd name="connsiteX60" fmla="*/ 3867047 w 6342835"/>
                  <a:gd name="connsiteY60" fmla="*/ 371217 h 4875027"/>
                  <a:gd name="connsiteX61" fmla="*/ 4066996 w 6342835"/>
                  <a:gd name="connsiteY61" fmla="*/ 453310 h 4875027"/>
                  <a:gd name="connsiteX62" fmla="*/ 4297831 w 6342835"/>
                  <a:gd name="connsiteY62" fmla="*/ 573605 h 4875027"/>
                  <a:gd name="connsiteX63" fmla="*/ 4797297 w 6342835"/>
                  <a:gd name="connsiteY63" fmla="*/ 822728 h 4875027"/>
                  <a:gd name="connsiteX64" fmla="*/ 4909057 w 6342835"/>
                  <a:gd name="connsiteY64" fmla="*/ 871902 h 4875027"/>
                  <a:gd name="connsiteX65" fmla="*/ 5049265 w 6342835"/>
                  <a:gd name="connsiteY65" fmla="*/ 901976 h 4875027"/>
                  <a:gd name="connsiteX66" fmla="*/ 5315050 w 6342835"/>
                  <a:gd name="connsiteY66" fmla="*/ 929205 h 4875027"/>
                  <a:gd name="connsiteX67" fmla="*/ 6342836 w 6342835"/>
                  <a:gd name="connsiteY67" fmla="*/ 922702 h 4875027"/>
                  <a:gd name="connsiteX68" fmla="*/ 6342836 w 6342835"/>
                  <a:gd name="connsiteY68" fmla="*/ 914574 h 4875027"/>
                  <a:gd name="connsiteX69" fmla="*/ 5458510 w 6342835"/>
                  <a:gd name="connsiteY69" fmla="*/ 926360 h 487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42835" h="4875027">
                    <a:moveTo>
                      <a:pt x="5458510" y="926360"/>
                    </a:moveTo>
                    <a:cubicBezTo>
                      <a:pt x="5280913" y="923109"/>
                      <a:pt x="5104129" y="907666"/>
                      <a:pt x="4929783" y="871902"/>
                    </a:cubicBezTo>
                    <a:cubicBezTo>
                      <a:pt x="4887924" y="863368"/>
                      <a:pt x="4840375" y="833294"/>
                      <a:pt x="4800954" y="815413"/>
                    </a:cubicBezTo>
                    <a:cubicBezTo>
                      <a:pt x="4764378" y="798750"/>
                      <a:pt x="4728209" y="781681"/>
                      <a:pt x="4692039" y="764613"/>
                    </a:cubicBezTo>
                    <a:cubicBezTo>
                      <a:pt x="4614010" y="727224"/>
                      <a:pt x="4537201" y="688616"/>
                      <a:pt x="4460391" y="649195"/>
                    </a:cubicBezTo>
                    <a:cubicBezTo>
                      <a:pt x="4312055" y="573198"/>
                      <a:pt x="4164938" y="494357"/>
                      <a:pt x="4016602" y="418766"/>
                    </a:cubicBezTo>
                    <a:cubicBezTo>
                      <a:pt x="3994657" y="407793"/>
                      <a:pt x="3976369" y="396008"/>
                      <a:pt x="3951578" y="394789"/>
                    </a:cubicBezTo>
                    <a:cubicBezTo>
                      <a:pt x="3908094" y="392350"/>
                      <a:pt x="3854449" y="356993"/>
                      <a:pt x="3814215" y="339518"/>
                    </a:cubicBezTo>
                    <a:cubicBezTo>
                      <a:pt x="3739438" y="306600"/>
                      <a:pt x="3663441" y="275713"/>
                      <a:pt x="3587444" y="245640"/>
                    </a:cubicBezTo>
                    <a:cubicBezTo>
                      <a:pt x="3430167" y="183867"/>
                      <a:pt x="3270452" y="125345"/>
                      <a:pt x="3108298" y="77797"/>
                    </a:cubicBezTo>
                    <a:cubicBezTo>
                      <a:pt x="2956711" y="33499"/>
                      <a:pt x="2799028" y="14805"/>
                      <a:pt x="2642158" y="4645"/>
                    </a:cubicBezTo>
                    <a:cubicBezTo>
                      <a:pt x="2043124" y="-35183"/>
                      <a:pt x="1428241" y="184273"/>
                      <a:pt x="952346" y="541905"/>
                    </a:cubicBezTo>
                    <a:cubicBezTo>
                      <a:pt x="739799" y="701621"/>
                      <a:pt x="549198" y="890190"/>
                      <a:pt x="387856" y="1101925"/>
                    </a:cubicBezTo>
                    <a:cubicBezTo>
                      <a:pt x="304951" y="1210840"/>
                      <a:pt x="231392" y="1326664"/>
                      <a:pt x="166368" y="1447365"/>
                    </a:cubicBezTo>
                    <a:cubicBezTo>
                      <a:pt x="135076" y="1505480"/>
                      <a:pt x="106628" y="1565221"/>
                      <a:pt x="79806" y="1625368"/>
                    </a:cubicBezTo>
                    <a:cubicBezTo>
                      <a:pt x="54202" y="1683483"/>
                      <a:pt x="25754" y="1740786"/>
                      <a:pt x="21690" y="1804184"/>
                    </a:cubicBezTo>
                    <a:cubicBezTo>
                      <a:pt x="17220" y="1878962"/>
                      <a:pt x="-1881" y="1950488"/>
                      <a:pt x="151" y="2025672"/>
                    </a:cubicBezTo>
                    <a:cubicBezTo>
                      <a:pt x="2183" y="2085413"/>
                      <a:pt x="24942" y="2143934"/>
                      <a:pt x="52983" y="2195954"/>
                    </a:cubicBezTo>
                    <a:cubicBezTo>
                      <a:pt x="112724" y="2306901"/>
                      <a:pt x="220420" y="2387774"/>
                      <a:pt x="333806" y="2436949"/>
                    </a:cubicBezTo>
                    <a:cubicBezTo>
                      <a:pt x="592682" y="2548302"/>
                      <a:pt x="904798" y="2506850"/>
                      <a:pt x="1156359" y="2394683"/>
                    </a:cubicBezTo>
                    <a:cubicBezTo>
                      <a:pt x="1438807" y="2268699"/>
                      <a:pt x="1703374" y="2088258"/>
                      <a:pt x="2016302" y="2046398"/>
                    </a:cubicBezTo>
                    <a:cubicBezTo>
                      <a:pt x="2294279" y="2009010"/>
                      <a:pt x="2573882" y="2110203"/>
                      <a:pt x="2737662" y="2343883"/>
                    </a:cubicBezTo>
                    <a:cubicBezTo>
                      <a:pt x="2750666" y="2362171"/>
                      <a:pt x="2748228" y="2381678"/>
                      <a:pt x="2757575" y="2400373"/>
                    </a:cubicBezTo>
                    <a:cubicBezTo>
                      <a:pt x="2777489" y="2441419"/>
                      <a:pt x="2799434" y="2479214"/>
                      <a:pt x="2816503" y="2521886"/>
                    </a:cubicBezTo>
                    <a:cubicBezTo>
                      <a:pt x="2846170" y="2597070"/>
                      <a:pt x="2862833" y="2677131"/>
                      <a:pt x="2875838" y="2756379"/>
                    </a:cubicBezTo>
                    <a:cubicBezTo>
                      <a:pt x="2903879" y="2926254"/>
                      <a:pt x="2907943" y="3097349"/>
                      <a:pt x="2915258" y="3269256"/>
                    </a:cubicBezTo>
                    <a:cubicBezTo>
                      <a:pt x="2922167" y="3425720"/>
                      <a:pt x="2938017" y="3577714"/>
                      <a:pt x="2988410" y="3726862"/>
                    </a:cubicBezTo>
                    <a:cubicBezTo>
                      <a:pt x="3033927" y="3861381"/>
                      <a:pt x="3103828" y="3986146"/>
                      <a:pt x="3182263" y="4103595"/>
                    </a:cubicBezTo>
                    <a:cubicBezTo>
                      <a:pt x="3219246" y="4158866"/>
                      <a:pt x="3259073" y="4211698"/>
                      <a:pt x="3299713" y="4264123"/>
                    </a:cubicBezTo>
                    <a:cubicBezTo>
                      <a:pt x="3346855" y="4324677"/>
                      <a:pt x="3404564" y="4371819"/>
                      <a:pt x="3457802" y="4426683"/>
                    </a:cubicBezTo>
                    <a:cubicBezTo>
                      <a:pt x="3555745" y="4527470"/>
                      <a:pt x="3670756" y="4609970"/>
                      <a:pt x="3792270" y="4679058"/>
                    </a:cubicBezTo>
                    <a:cubicBezTo>
                      <a:pt x="4051553" y="4827394"/>
                      <a:pt x="4348631" y="4905422"/>
                      <a:pt x="4647742" y="4863970"/>
                    </a:cubicBezTo>
                    <a:cubicBezTo>
                      <a:pt x="4826151" y="4839179"/>
                      <a:pt x="5005374" y="4750178"/>
                      <a:pt x="5136234" y="4627851"/>
                    </a:cubicBezTo>
                    <a:cubicBezTo>
                      <a:pt x="5264657" y="4507963"/>
                      <a:pt x="5354065" y="4351906"/>
                      <a:pt x="5445098" y="4203570"/>
                    </a:cubicBezTo>
                    <a:cubicBezTo>
                      <a:pt x="5556858" y="4020690"/>
                      <a:pt x="5673902" y="3841874"/>
                      <a:pt x="5868161" y="3739054"/>
                    </a:cubicBezTo>
                    <a:cubicBezTo>
                      <a:pt x="6014058" y="3661432"/>
                      <a:pt x="6179057" y="3632578"/>
                      <a:pt x="6342836" y="3610226"/>
                    </a:cubicBezTo>
                    <a:lnTo>
                      <a:pt x="6342836" y="3603317"/>
                    </a:lnTo>
                    <a:cubicBezTo>
                      <a:pt x="6104686" y="3638674"/>
                      <a:pt x="5874663" y="3690286"/>
                      <a:pt x="5687719" y="3860568"/>
                    </a:cubicBezTo>
                    <a:cubicBezTo>
                      <a:pt x="5587745" y="3952008"/>
                      <a:pt x="5517031" y="4071896"/>
                      <a:pt x="5446318" y="4186501"/>
                    </a:cubicBezTo>
                    <a:cubicBezTo>
                      <a:pt x="5376010" y="4301106"/>
                      <a:pt x="5307329" y="4416930"/>
                      <a:pt x="5223204" y="4521781"/>
                    </a:cubicBezTo>
                    <a:cubicBezTo>
                      <a:pt x="5025694" y="4767246"/>
                      <a:pt x="4724145" y="4881851"/>
                      <a:pt x="4413655" y="4865595"/>
                    </a:cubicBezTo>
                    <a:cubicBezTo>
                      <a:pt x="4093818" y="4848526"/>
                      <a:pt x="3782516" y="4701003"/>
                      <a:pt x="3541114" y="4493739"/>
                    </a:cubicBezTo>
                    <a:cubicBezTo>
                      <a:pt x="3310686" y="4295822"/>
                      <a:pt x="3118458" y="4044667"/>
                      <a:pt x="3008324" y="3758562"/>
                    </a:cubicBezTo>
                    <a:cubicBezTo>
                      <a:pt x="2890062" y="3451323"/>
                      <a:pt x="2934766" y="3112386"/>
                      <a:pt x="2889249" y="2791736"/>
                    </a:cubicBezTo>
                    <a:cubicBezTo>
                      <a:pt x="2878682" y="2718178"/>
                      <a:pt x="2864052" y="2645026"/>
                      <a:pt x="2842919" y="2573906"/>
                    </a:cubicBezTo>
                    <a:cubicBezTo>
                      <a:pt x="2833572" y="2543426"/>
                      <a:pt x="2821786" y="2513758"/>
                      <a:pt x="2809594" y="2484091"/>
                    </a:cubicBezTo>
                    <a:cubicBezTo>
                      <a:pt x="2793338" y="2445483"/>
                      <a:pt x="2761639" y="2408094"/>
                      <a:pt x="2759201" y="2365829"/>
                    </a:cubicBezTo>
                    <a:cubicBezTo>
                      <a:pt x="2757169" y="2331691"/>
                      <a:pt x="2695802" y="2276014"/>
                      <a:pt x="2673857" y="2252037"/>
                    </a:cubicBezTo>
                    <a:cubicBezTo>
                      <a:pt x="2631998" y="2206926"/>
                      <a:pt x="2582823" y="2169131"/>
                      <a:pt x="2530398" y="2136619"/>
                    </a:cubicBezTo>
                    <a:cubicBezTo>
                      <a:pt x="2313380" y="2002507"/>
                      <a:pt x="2046375" y="2012667"/>
                      <a:pt x="1811070" y="2085819"/>
                    </a:cubicBezTo>
                    <a:cubicBezTo>
                      <a:pt x="1521713" y="2175634"/>
                      <a:pt x="1274215" y="2363797"/>
                      <a:pt x="982826" y="2447922"/>
                    </a:cubicBezTo>
                    <a:cubicBezTo>
                      <a:pt x="685342" y="2533672"/>
                      <a:pt x="314704" y="2511726"/>
                      <a:pt x="103783" y="2256914"/>
                    </a:cubicBezTo>
                    <a:cubicBezTo>
                      <a:pt x="57047" y="2200424"/>
                      <a:pt x="26567" y="2132149"/>
                      <a:pt x="12343" y="2060216"/>
                    </a:cubicBezTo>
                    <a:cubicBezTo>
                      <a:pt x="-4320" y="1975685"/>
                      <a:pt x="22096" y="1888715"/>
                      <a:pt x="29818" y="1804590"/>
                    </a:cubicBezTo>
                    <a:cubicBezTo>
                      <a:pt x="36727" y="1727374"/>
                      <a:pt x="74928" y="1654629"/>
                      <a:pt x="107034" y="1584322"/>
                    </a:cubicBezTo>
                    <a:cubicBezTo>
                      <a:pt x="136702" y="1519298"/>
                      <a:pt x="170026" y="1455899"/>
                      <a:pt x="204976" y="1393720"/>
                    </a:cubicBezTo>
                    <a:cubicBezTo>
                      <a:pt x="342746" y="1149474"/>
                      <a:pt x="521968" y="930830"/>
                      <a:pt x="726794" y="740635"/>
                    </a:cubicBezTo>
                    <a:cubicBezTo>
                      <a:pt x="1181962" y="317573"/>
                      <a:pt x="1776526" y="47317"/>
                      <a:pt x="2397911" y="12366"/>
                    </a:cubicBezTo>
                    <a:cubicBezTo>
                      <a:pt x="2564535" y="3019"/>
                      <a:pt x="2731972" y="13992"/>
                      <a:pt x="2896564" y="39595"/>
                    </a:cubicBezTo>
                    <a:cubicBezTo>
                      <a:pt x="3061969" y="65198"/>
                      <a:pt x="3219246" y="119656"/>
                      <a:pt x="3376522" y="175333"/>
                    </a:cubicBezTo>
                    <a:cubicBezTo>
                      <a:pt x="3542334" y="234261"/>
                      <a:pt x="3706113" y="299691"/>
                      <a:pt x="3867047" y="371217"/>
                    </a:cubicBezTo>
                    <a:cubicBezTo>
                      <a:pt x="3934103" y="400885"/>
                      <a:pt x="4001566" y="419579"/>
                      <a:pt x="4066996" y="453310"/>
                    </a:cubicBezTo>
                    <a:cubicBezTo>
                      <a:pt x="4144212" y="492731"/>
                      <a:pt x="4221022" y="533371"/>
                      <a:pt x="4297831" y="573605"/>
                    </a:cubicBezTo>
                    <a:cubicBezTo>
                      <a:pt x="4462830" y="659761"/>
                      <a:pt x="4628234" y="745105"/>
                      <a:pt x="4797297" y="822728"/>
                    </a:cubicBezTo>
                    <a:cubicBezTo>
                      <a:pt x="4834279" y="839797"/>
                      <a:pt x="4871668" y="856053"/>
                      <a:pt x="4909057" y="871902"/>
                    </a:cubicBezTo>
                    <a:cubicBezTo>
                      <a:pt x="4952542" y="890190"/>
                      <a:pt x="5002935" y="894661"/>
                      <a:pt x="5049265" y="901976"/>
                    </a:cubicBezTo>
                    <a:cubicBezTo>
                      <a:pt x="5137454" y="915794"/>
                      <a:pt x="5226049" y="923922"/>
                      <a:pt x="5315050" y="929205"/>
                    </a:cubicBezTo>
                    <a:cubicBezTo>
                      <a:pt x="5657646" y="949931"/>
                      <a:pt x="6000241" y="919045"/>
                      <a:pt x="6342836" y="922702"/>
                    </a:cubicBezTo>
                    <a:lnTo>
                      <a:pt x="6342836" y="914574"/>
                    </a:lnTo>
                    <a:cubicBezTo>
                      <a:pt x="6048196" y="910917"/>
                      <a:pt x="5753556" y="931643"/>
                      <a:pt x="5458510" y="926360"/>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EC5DB74-1667-4281-B234-BF2ABBAB601D}"/>
                  </a:ext>
                </a:extLst>
              </p:cNvPr>
              <p:cNvSpPr/>
              <p:nvPr/>
            </p:nvSpPr>
            <p:spPr>
              <a:xfrm rot="5400000">
                <a:off x="-246482" y="1954870"/>
                <a:ext cx="5266269" cy="4538585"/>
              </a:xfrm>
              <a:custGeom>
                <a:avLst/>
                <a:gdLst>
                  <a:gd name="connsiteX0" fmla="*/ 5770261 w 6101476"/>
                  <a:gd name="connsiteY0" fmla="*/ 909455 h 4675367"/>
                  <a:gd name="connsiteX1" fmla="*/ 5259009 w 6101476"/>
                  <a:gd name="connsiteY1" fmla="*/ 968383 h 4675367"/>
                  <a:gd name="connsiteX2" fmla="*/ 4765233 w 6101476"/>
                  <a:gd name="connsiteY2" fmla="*/ 1015119 h 4675367"/>
                  <a:gd name="connsiteX3" fmla="*/ 4554718 w 6101476"/>
                  <a:gd name="connsiteY3" fmla="*/ 972447 h 4675367"/>
                  <a:gd name="connsiteX4" fmla="*/ 4327134 w 6101476"/>
                  <a:gd name="connsiteY4" fmla="*/ 873692 h 4675367"/>
                  <a:gd name="connsiteX5" fmla="*/ 4244636 w 6101476"/>
                  <a:gd name="connsiteY5" fmla="*/ 820860 h 4675367"/>
                  <a:gd name="connsiteX6" fmla="*/ 4168232 w 6101476"/>
                  <a:gd name="connsiteY6" fmla="*/ 765589 h 4675367"/>
                  <a:gd name="connsiteX7" fmla="*/ 3956904 w 6101476"/>
                  <a:gd name="connsiteY7" fmla="*/ 642450 h 4675367"/>
                  <a:gd name="connsiteX8" fmla="*/ 3509052 w 6101476"/>
                  <a:gd name="connsiteY8" fmla="*/ 407145 h 4675367"/>
                  <a:gd name="connsiteX9" fmla="*/ 2595057 w 6101476"/>
                  <a:gd name="connsiteY9" fmla="*/ 47481 h 4675367"/>
                  <a:gd name="connsiteX10" fmla="*/ 2104533 w 6101476"/>
                  <a:gd name="connsiteY10" fmla="*/ 3589 h 4675367"/>
                  <a:gd name="connsiteX11" fmla="*/ 1639205 w 6101476"/>
                  <a:gd name="connsiteY11" fmla="*/ 86089 h 4675367"/>
                  <a:gd name="connsiteX12" fmla="*/ 859323 w 6101476"/>
                  <a:gd name="connsiteY12" fmla="*/ 488831 h 4675367"/>
                  <a:gd name="connsiteX13" fmla="*/ 304993 w 6101476"/>
                  <a:gd name="connsiteY13" fmla="*/ 1072422 h 4675367"/>
                  <a:gd name="connsiteX14" fmla="*/ 98949 w 6101476"/>
                  <a:gd name="connsiteY14" fmla="*/ 1437775 h 4675367"/>
                  <a:gd name="connsiteX15" fmla="*/ 74565 w 6101476"/>
                  <a:gd name="connsiteY15" fmla="*/ 1518649 h 4675367"/>
                  <a:gd name="connsiteX16" fmla="*/ 44491 w 6101476"/>
                  <a:gd name="connsiteY16" fmla="*/ 1581234 h 4675367"/>
                  <a:gd name="connsiteX17" fmla="*/ 3038 w 6101476"/>
                  <a:gd name="connsiteY17" fmla="*/ 1743794 h 4675367"/>
                  <a:gd name="connsiteX18" fmla="*/ 74158 w 6101476"/>
                  <a:gd name="connsiteY18" fmla="*/ 2031119 h 4675367"/>
                  <a:gd name="connsiteX19" fmla="*/ 395214 w 6101476"/>
                  <a:gd name="connsiteY19" fmla="*/ 2202214 h 4675367"/>
                  <a:gd name="connsiteX20" fmla="*/ 1111697 w 6101476"/>
                  <a:gd name="connsiteY20" fmla="*/ 1991698 h 4675367"/>
                  <a:gd name="connsiteX21" fmla="*/ 1506718 w 6101476"/>
                  <a:gd name="connsiteY21" fmla="*/ 1824262 h 4675367"/>
                  <a:gd name="connsiteX22" fmla="*/ 2002120 w 6101476"/>
                  <a:gd name="connsiteY22" fmla="*/ 1771836 h 4675367"/>
                  <a:gd name="connsiteX23" fmla="*/ 2421932 w 6101476"/>
                  <a:gd name="connsiteY23" fmla="*/ 1882377 h 4675367"/>
                  <a:gd name="connsiteX24" fmla="*/ 2731201 w 6101476"/>
                  <a:gd name="connsiteY24" fmla="*/ 2243666 h 4675367"/>
                  <a:gd name="connsiteX25" fmla="*/ 2826705 w 6101476"/>
                  <a:gd name="connsiteY25" fmla="*/ 2698428 h 4675367"/>
                  <a:gd name="connsiteX26" fmla="*/ 2812481 w 6101476"/>
                  <a:gd name="connsiteY26" fmla="*/ 2939016 h 4675367"/>
                  <a:gd name="connsiteX27" fmla="*/ 2808417 w 6101476"/>
                  <a:gd name="connsiteY27" fmla="*/ 3195862 h 4675367"/>
                  <a:gd name="connsiteX28" fmla="*/ 2892949 w 6101476"/>
                  <a:gd name="connsiteY28" fmla="*/ 3654280 h 4675367"/>
                  <a:gd name="connsiteX29" fmla="*/ 3076236 w 6101476"/>
                  <a:gd name="connsiteY29" fmla="*/ 4015164 h 4675367"/>
                  <a:gd name="connsiteX30" fmla="*/ 4473438 w 6101476"/>
                  <a:gd name="connsiteY30" fmla="*/ 4639394 h 4675367"/>
                  <a:gd name="connsiteX31" fmla="*/ 4864396 w 6101476"/>
                  <a:gd name="connsiteY31" fmla="*/ 4387833 h 4675367"/>
                  <a:gd name="connsiteX32" fmla="*/ 5170414 w 6101476"/>
                  <a:gd name="connsiteY32" fmla="*/ 3888774 h 4675367"/>
                  <a:gd name="connsiteX33" fmla="*/ 5375646 w 6101476"/>
                  <a:gd name="connsiteY33" fmla="*/ 3632742 h 4675367"/>
                  <a:gd name="connsiteX34" fmla="*/ 5645902 w 6101476"/>
                  <a:gd name="connsiteY34" fmla="*/ 3494159 h 4675367"/>
                  <a:gd name="connsiteX35" fmla="*/ 5781640 w 6101476"/>
                  <a:gd name="connsiteY35" fmla="*/ 3457583 h 4675367"/>
                  <a:gd name="connsiteX36" fmla="*/ 5862920 w 6101476"/>
                  <a:gd name="connsiteY36" fmla="*/ 3453112 h 4675367"/>
                  <a:gd name="connsiteX37" fmla="*/ 5937292 w 6101476"/>
                  <a:gd name="connsiteY37" fmla="*/ 3438076 h 4675367"/>
                  <a:gd name="connsiteX38" fmla="*/ 6101477 w 6101476"/>
                  <a:gd name="connsiteY38" fmla="*/ 3420194 h 4675367"/>
                  <a:gd name="connsiteX39" fmla="*/ 6101477 w 6101476"/>
                  <a:gd name="connsiteY39" fmla="*/ 3412879 h 4675367"/>
                  <a:gd name="connsiteX40" fmla="*/ 6030764 w 6101476"/>
                  <a:gd name="connsiteY40" fmla="*/ 3418568 h 4675367"/>
                  <a:gd name="connsiteX41" fmla="*/ 5935260 w 6101476"/>
                  <a:gd name="connsiteY41" fmla="*/ 3430760 h 4675367"/>
                  <a:gd name="connsiteX42" fmla="*/ 5879582 w 6101476"/>
                  <a:gd name="connsiteY42" fmla="*/ 3441734 h 4675367"/>
                  <a:gd name="connsiteX43" fmla="*/ 5797084 w 6101476"/>
                  <a:gd name="connsiteY43" fmla="*/ 3446204 h 4675367"/>
                  <a:gd name="connsiteX44" fmla="*/ 5411004 w 6101476"/>
                  <a:gd name="connsiteY44" fmla="*/ 3594134 h 4675367"/>
                  <a:gd name="connsiteX45" fmla="*/ 5271201 w 6101476"/>
                  <a:gd name="connsiteY45" fmla="*/ 3740031 h 4675367"/>
                  <a:gd name="connsiteX46" fmla="*/ 5133025 w 6101476"/>
                  <a:gd name="connsiteY46" fmla="*/ 3936322 h 4675367"/>
                  <a:gd name="connsiteX47" fmla="*/ 4879838 w 6101476"/>
                  <a:gd name="connsiteY47" fmla="*/ 4358166 h 4675367"/>
                  <a:gd name="connsiteX48" fmla="*/ 4079637 w 6101476"/>
                  <a:gd name="connsiteY48" fmla="*/ 4658902 h 4675367"/>
                  <a:gd name="connsiteX49" fmla="*/ 3297724 w 6101476"/>
                  <a:gd name="connsiteY49" fmla="*/ 4269164 h 4675367"/>
                  <a:gd name="connsiteX50" fmla="*/ 2864094 w 6101476"/>
                  <a:gd name="connsiteY50" fmla="*/ 3523826 h 4675367"/>
                  <a:gd name="connsiteX51" fmla="*/ 2825893 w 6101476"/>
                  <a:gd name="connsiteY51" fmla="*/ 3273078 h 4675367"/>
                  <a:gd name="connsiteX52" fmla="*/ 2811669 w 6101476"/>
                  <a:gd name="connsiteY52" fmla="*/ 3021516 h 4675367"/>
                  <a:gd name="connsiteX53" fmla="*/ 2835240 w 6101476"/>
                  <a:gd name="connsiteY53" fmla="*/ 2780114 h 4675367"/>
                  <a:gd name="connsiteX54" fmla="*/ 2818577 w 6101476"/>
                  <a:gd name="connsiteY54" fmla="*/ 2552937 h 4675367"/>
                  <a:gd name="connsiteX55" fmla="*/ 2411772 w 6101476"/>
                  <a:gd name="connsiteY55" fmla="*/ 1868153 h 4675367"/>
                  <a:gd name="connsiteX56" fmla="*/ 1598565 w 6101476"/>
                  <a:gd name="connsiteY56" fmla="*/ 1794594 h 4675367"/>
                  <a:gd name="connsiteX57" fmla="*/ 823153 w 6101476"/>
                  <a:gd name="connsiteY57" fmla="*/ 2122153 h 4675367"/>
                  <a:gd name="connsiteX58" fmla="*/ 426507 w 6101476"/>
                  <a:gd name="connsiteY58" fmla="*/ 2198556 h 4675367"/>
                  <a:gd name="connsiteX59" fmla="*/ 50587 w 6101476"/>
                  <a:gd name="connsiteY59" fmla="*/ 1980726 h 4675367"/>
                  <a:gd name="connsiteX60" fmla="*/ 42053 w 6101476"/>
                  <a:gd name="connsiteY60" fmla="*/ 1609682 h 4675367"/>
                  <a:gd name="connsiteX61" fmla="*/ 81473 w 6101476"/>
                  <a:gd name="connsiteY61" fmla="*/ 1523119 h 4675367"/>
                  <a:gd name="connsiteX62" fmla="*/ 105857 w 6101476"/>
                  <a:gd name="connsiteY62" fmla="*/ 1442246 h 4675367"/>
                  <a:gd name="connsiteX63" fmla="*/ 205832 w 6101476"/>
                  <a:gd name="connsiteY63" fmla="*/ 1247174 h 4675367"/>
                  <a:gd name="connsiteX64" fmla="*/ 745125 w 6101476"/>
                  <a:gd name="connsiteY64" fmla="*/ 592869 h 4675367"/>
                  <a:gd name="connsiteX65" fmla="*/ 1537605 w 6101476"/>
                  <a:gd name="connsiteY65" fmla="*/ 127135 h 4675367"/>
                  <a:gd name="connsiteX66" fmla="*/ 2022033 w 6101476"/>
                  <a:gd name="connsiteY66" fmla="*/ 20252 h 4675367"/>
                  <a:gd name="connsiteX67" fmla="*/ 2552792 w 6101476"/>
                  <a:gd name="connsiteY67" fmla="*/ 47074 h 4675367"/>
                  <a:gd name="connsiteX68" fmla="*/ 3033969 w 6101476"/>
                  <a:gd name="connsiteY68" fmla="*/ 192565 h 4675367"/>
                  <a:gd name="connsiteX69" fmla="*/ 3504174 w 6101476"/>
                  <a:gd name="connsiteY69" fmla="*/ 414053 h 4675367"/>
                  <a:gd name="connsiteX70" fmla="*/ 3952028 w 6101476"/>
                  <a:gd name="connsiteY70" fmla="*/ 649359 h 4675367"/>
                  <a:gd name="connsiteX71" fmla="*/ 4146693 w 6101476"/>
                  <a:gd name="connsiteY71" fmla="*/ 761932 h 4675367"/>
                  <a:gd name="connsiteX72" fmla="*/ 4250732 w 6101476"/>
                  <a:gd name="connsiteY72" fmla="*/ 836303 h 4675367"/>
                  <a:gd name="connsiteX73" fmla="*/ 4342172 w 6101476"/>
                  <a:gd name="connsiteY73" fmla="*/ 900514 h 4675367"/>
                  <a:gd name="connsiteX74" fmla="*/ 4518549 w 6101476"/>
                  <a:gd name="connsiteY74" fmla="*/ 966351 h 4675367"/>
                  <a:gd name="connsiteX75" fmla="*/ 4708337 w 6101476"/>
                  <a:gd name="connsiteY75" fmla="*/ 1019589 h 4675367"/>
                  <a:gd name="connsiteX76" fmla="*/ 5217150 w 6101476"/>
                  <a:gd name="connsiteY76" fmla="*/ 980981 h 4675367"/>
                  <a:gd name="connsiteX77" fmla="*/ 5749534 w 6101476"/>
                  <a:gd name="connsiteY77" fmla="*/ 918802 h 4675367"/>
                  <a:gd name="connsiteX78" fmla="*/ 6016133 w 6101476"/>
                  <a:gd name="connsiteY78" fmla="*/ 902140 h 4675367"/>
                  <a:gd name="connsiteX79" fmla="*/ 6101070 w 6101476"/>
                  <a:gd name="connsiteY79" fmla="*/ 900921 h 4675367"/>
                  <a:gd name="connsiteX80" fmla="*/ 6101070 w 6101476"/>
                  <a:gd name="connsiteY80" fmla="*/ 892793 h 4675367"/>
                  <a:gd name="connsiteX81" fmla="*/ 6036860 w 6101476"/>
                  <a:gd name="connsiteY81" fmla="*/ 893605 h 4675367"/>
                  <a:gd name="connsiteX82" fmla="*/ 5770261 w 6101476"/>
                  <a:gd name="connsiteY82" fmla="*/ 909455 h 46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101476" h="4675367">
                    <a:moveTo>
                      <a:pt x="5770261" y="909455"/>
                    </a:moveTo>
                    <a:cubicBezTo>
                      <a:pt x="5599166" y="924085"/>
                      <a:pt x="5429292" y="947250"/>
                      <a:pt x="5259009" y="968383"/>
                    </a:cubicBezTo>
                    <a:cubicBezTo>
                      <a:pt x="5096044" y="988703"/>
                      <a:pt x="4929420" y="1015525"/>
                      <a:pt x="4765233" y="1015119"/>
                    </a:cubicBezTo>
                    <a:cubicBezTo>
                      <a:pt x="4693301" y="1015119"/>
                      <a:pt x="4620961" y="1000082"/>
                      <a:pt x="4554718" y="972447"/>
                    </a:cubicBezTo>
                    <a:cubicBezTo>
                      <a:pt x="4478316" y="940748"/>
                      <a:pt x="4387281" y="934245"/>
                      <a:pt x="4327134" y="873692"/>
                    </a:cubicBezTo>
                    <a:cubicBezTo>
                      <a:pt x="4306814" y="853372"/>
                      <a:pt x="4267800" y="839554"/>
                      <a:pt x="4244636" y="820860"/>
                    </a:cubicBezTo>
                    <a:cubicBezTo>
                      <a:pt x="4219438" y="800540"/>
                      <a:pt x="4195868" y="783065"/>
                      <a:pt x="4168232" y="765589"/>
                    </a:cubicBezTo>
                    <a:cubicBezTo>
                      <a:pt x="4099144" y="722511"/>
                      <a:pt x="4028024" y="682277"/>
                      <a:pt x="3956904" y="642450"/>
                    </a:cubicBezTo>
                    <a:cubicBezTo>
                      <a:pt x="3809788" y="560357"/>
                      <a:pt x="3659013" y="483954"/>
                      <a:pt x="3509052" y="407145"/>
                    </a:cubicBezTo>
                    <a:cubicBezTo>
                      <a:pt x="3215224" y="256370"/>
                      <a:pt x="2918958" y="118601"/>
                      <a:pt x="2595057" y="47481"/>
                    </a:cubicBezTo>
                    <a:cubicBezTo>
                      <a:pt x="2430465" y="11311"/>
                      <a:pt x="2273596" y="-8603"/>
                      <a:pt x="2104533" y="3589"/>
                    </a:cubicBezTo>
                    <a:cubicBezTo>
                      <a:pt x="1947662" y="14969"/>
                      <a:pt x="1790792" y="43417"/>
                      <a:pt x="1639205" y="86089"/>
                    </a:cubicBezTo>
                    <a:cubicBezTo>
                      <a:pt x="1355537" y="166149"/>
                      <a:pt x="1093003" y="310015"/>
                      <a:pt x="859323" y="488831"/>
                    </a:cubicBezTo>
                    <a:cubicBezTo>
                      <a:pt x="645150" y="652610"/>
                      <a:pt x="457800" y="850121"/>
                      <a:pt x="304993" y="1072422"/>
                    </a:cubicBezTo>
                    <a:cubicBezTo>
                      <a:pt x="225745" y="1187839"/>
                      <a:pt x="157470" y="1310572"/>
                      <a:pt x="98949" y="1437775"/>
                    </a:cubicBezTo>
                    <a:cubicBezTo>
                      <a:pt x="87163" y="1462972"/>
                      <a:pt x="87976" y="1495078"/>
                      <a:pt x="74565" y="1518649"/>
                    </a:cubicBezTo>
                    <a:cubicBezTo>
                      <a:pt x="63185" y="1538562"/>
                      <a:pt x="53025" y="1560102"/>
                      <a:pt x="44491" y="1581234"/>
                    </a:cubicBezTo>
                    <a:cubicBezTo>
                      <a:pt x="23358" y="1633660"/>
                      <a:pt x="9541" y="1687711"/>
                      <a:pt x="3038" y="1743794"/>
                    </a:cubicBezTo>
                    <a:cubicBezTo>
                      <a:pt x="-8341" y="1842143"/>
                      <a:pt x="11573" y="1952278"/>
                      <a:pt x="74158" y="2031119"/>
                    </a:cubicBezTo>
                    <a:cubicBezTo>
                      <a:pt x="151374" y="2128249"/>
                      <a:pt x="274920" y="2182706"/>
                      <a:pt x="395214" y="2202214"/>
                    </a:cubicBezTo>
                    <a:cubicBezTo>
                      <a:pt x="647589" y="2243666"/>
                      <a:pt x="895899" y="2103052"/>
                      <a:pt x="1111697" y="1991698"/>
                    </a:cubicBezTo>
                    <a:cubicBezTo>
                      <a:pt x="1239713" y="1925455"/>
                      <a:pt x="1366917" y="1861244"/>
                      <a:pt x="1506718" y="1824262"/>
                    </a:cubicBezTo>
                    <a:cubicBezTo>
                      <a:pt x="1666433" y="1781996"/>
                      <a:pt x="1837121" y="1755986"/>
                      <a:pt x="2002120" y="1771836"/>
                    </a:cubicBezTo>
                    <a:cubicBezTo>
                      <a:pt x="2147205" y="1785654"/>
                      <a:pt x="2291884" y="1814508"/>
                      <a:pt x="2421932" y="1882377"/>
                    </a:cubicBezTo>
                    <a:cubicBezTo>
                      <a:pt x="2569861" y="1959186"/>
                      <a:pt x="2667397" y="2092079"/>
                      <a:pt x="2731201" y="2243666"/>
                    </a:cubicBezTo>
                    <a:cubicBezTo>
                      <a:pt x="2790942" y="2386313"/>
                      <a:pt x="2815326" y="2545215"/>
                      <a:pt x="2826705" y="2698428"/>
                    </a:cubicBezTo>
                    <a:cubicBezTo>
                      <a:pt x="2832801" y="2778489"/>
                      <a:pt x="2821829" y="2859362"/>
                      <a:pt x="2812481" y="2939016"/>
                    </a:cubicBezTo>
                    <a:cubicBezTo>
                      <a:pt x="2802321" y="3025580"/>
                      <a:pt x="2799884" y="3108892"/>
                      <a:pt x="2808417" y="3195862"/>
                    </a:cubicBezTo>
                    <a:cubicBezTo>
                      <a:pt x="2823861" y="3351919"/>
                      <a:pt x="2844588" y="3504726"/>
                      <a:pt x="2892949" y="3654280"/>
                    </a:cubicBezTo>
                    <a:cubicBezTo>
                      <a:pt x="2934808" y="3783922"/>
                      <a:pt x="3000238" y="3902591"/>
                      <a:pt x="3076236" y="4015164"/>
                    </a:cubicBezTo>
                    <a:cubicBezTo>
                      <a:pt x="3375345" y="4459359"/>
                      <a:pt x="3928862" y="4787324"/>
                      <a:pt x="4473438" y="4639394"/>
                    </a:cubicBezTo>
                    <a:cubicBezTo>
                      <a:pt x="4626652" y="4597942"/>
                      <a:pt x="4759950" y="4506502"/>
                      <a:pt x="4864396" y="4387833"/>
                    </a:cubicBezTo>
                    <a:cubicBezTo>
                      <a:pt x="4993224" y="4241935"/>
                      <a:pt x="5068814" y="4053366"/>
                      <a:pt x="5170414" y="3888774"/>
                    </a:cubicBezTo>
                    <a:cubicBezTo>
                      <a:pt x="5226092" y="3797740"/>
                      <a:pt x="5298837" y="3707112"/>
                      <a:pt x="5375646" y="3632742"/>
                    </a:cubicBezTo>
                    <a:cubicBezTo>
                      <a:pt x="5449612" y="3561215"/>
                      <a:pt x="5549180" y="3523420"/>
                      <a:pt x="5645902" y="3494159"/>
                    </a:cubicBezTo>
                    <a:cubicBezTo>
                      <a:pt x="5690606" y="3480748"/>
                      <a:pt x="5736529" y="3469368"/>
                      <a:pt x="5781640" y="3457583"/>
                    </a:cubicBezTo>
                    <a:cubicBezTo>
                      <a:pt x="5808869" y="3450268"/>
                      <a:pt x="5836504" y="3459208"/>
                      <a:pt x="5862920" y="3453112"/>
                    </a:cubicBezTo>
                    <a:cubicBezTo>
                      <a:pt x="5887710" y="3447423"/>
                      <a:pt x="5912094" y="3442140"/>
                      <a:pt x="5937292" y="3438076"/>
                    </a:cubicBezTo>
                    <a:cubicBezTo>
                      <a:pt x="5991749" y="3428728"/>
                      <a:pt x="6046613" y="3423852"/>
                      <a:pt x="6101477" y="3420194"/>
                    </a:cubicBezTo>
                    <a:lnTo>
                      <a:pt x="6101477" y="3412879"/>
                    </a:lnTo>
                    <a:cubicBezTo>
                      <a:pt x="6077905" y="3414504"/>
                      <a:pt x="6054334" y="3416536"/>
                      <a:pt x="6030764" y="3418568"/>
                    </a:cubicBezTo>
                    <a:cubicBezTo>
                      <a:pt x="5998657" y="3421414"/>
                      <a:pt x="5966958" y="3425884"/>
                      <a:pt x="5935260" y="3430760"/>
                    </a:cubicBezTo>
                    <a:cubicBezTo>
                      <a:pt x="5916565" y="3433606"/>
                      <a:pt x="5897870" y="3437670"/>
                      <a:pt x="5879582" y="3441734"/>
                    </a:cubicBezTo>
                    <a:cubicBezTo>
                      <a:pt x="5853573" y="3447423"/>
                      <a:pt x="5821873" y="3439295"/>
                      <a:pt x="5797084" y="3446204"/>
                    </a:cubicBezTo>
                    <a:cubicBezTo>
                      <a:pt x="5662972" y="3481967"/>
                      <a:pt x="5525608" y="3512040"/>
                      <a:pt x="5411004" y="3594134"/>
                    </a:cubicBezTo>
                    <a:cubicBezTo>
                      <a:pt x="5356140" y="3633148"/>
                      <a:pt x="5314686" y="3689638"/>
                      <a:pt x="5271201" y="3740031"/>
                    </a:cubicBezTo>
                    <a:cubicBezTo>
                      <a:pt x="5218369" y="3800991"/>
                      <a:pt x="5174072" y="3866828"/>
                      <a:pt x="5133025" y="3936322"/>
                    </a:cubicBezTo>
                    <a:cubicBezTo>
                      <a:pt x="5049713" y="4076936"/>
                      <a:pt x="4981845" y="4229337"/>
                      <a:pt x="4879838" y="4358166"/>
                    </a:cubicBezTo>
                    <a:cubicBezTo>
                      <a:pt x="4683548" y="4605663"/>
                      <a:pt x="4384844" y="4688162"/>
                      <a:pt x="4079637" y="4658902"/>
                    </a:cubicBezTo>
                    <a:cubicBezTo>
                      <a:pt x="3783777" y="4630454"/>
                      <a:pt x="3508645" y="4473583"/>
                      <a:pt x="3297724" y="4269164"/>
                    </a:cubicBezTo>
                    <a:cubicBezTo>
                      <a:pt x="3088021" y="4065964"/>
                      <a:pt x="2934401" y="3807900"/>
                      <a:pt x="2864094" y="3523826"/>
                    </a:cubicBezTo>
                    <a:cubicBezTo>
                      <a:pt x="2843774" y="3441327"/>
                      <a:pt x="2837272" y="3357202"/>
                      <a:pt x="2825893" y="3273078"/>
                    </a:cubicBezTo>
                    <a:cubicBezTo>
                      <a:pt x="2814920" y="3189359"/>
                      <a:pt x="2806385" y="3106047"/>
                      <a:pt x="2811669" y="3021516"/>
                    </a:cubicBezTo>
                    <a:cubicBezTo>
                      <a:pt x="2816545" y="2941048"/>
                      <a:pt x="2831176" y="2860988"/>
                      <a:pt x="2835240" y="2780114"/>
                    </a:cubicBezTo>
                    <a:cubicBezTo>
                      <a:pt x="2838897" y="2704118"/>
                      <a:pt x="2828737" y="2628121"/>
                      <a:pt x="2818577" y="2552937"/>
                    </a:cubicBezTo>
                    <a:cubicBezTo>
                      <a:pt x="2780376" y="2276991"/>
                      <a:pt x="2669429" y="2002671"/>
                      <a:pt x="2411772" y="1868153"/>
                    </a:cubicBezTo>
                    <a:cubicBezTo>
                      <a:pt x="2167118" y="1740950"/>
                      <a:pt x="1861912" y="1740950"/>
                      <a:pt x="1598565" y="1794594"/>
                    </a:cubicBezTo>
                    <a:cubicBezTo>
                      <a:pt x="1317336" y="1851897"/>
                      <a:pt x="1084875" y="2013238"/>
                      <a:pt x="823153" y="2122153"/>
                    </a:cubicBezTo>
                    <a:cubicBezTo>
                      <a:pt x="697576" y="2174578"/>
                      <a:pt x="563464" y="2209529"/>
                      <a:pt x="426507" y="2198556"/>
                    </a:cubicBezTo>
                    <a:cubicBezTo>
                      <a:pt x="281016" y="2186770"/>
                      <a:pt x="123333" y="2111993"/>
                      <a:pt x="50587" y="1980726"/>
                    </a:cubicBezTo>
                    <a:cubicBezTo>
                      <a:pt x="-11999" y="1868153"/>
                      <a:pt x="1413" y="1726726"/>
                      <a:pt x="42053" y="1609682"/>
                    </a:cubicBezTo>
                    <a:cubicBezTo>
                      <a:pt x="52619" y="1579609"/>
                      <a:pt x="66437" y="1550754"/>
                      <a:pt x="81473" y="1523119"/>
                    </a:cubicBezTo>
                    <a:cubicBezTo>
                      <a:pt x="95697" y="1496703"/>
                      <a:pt x="93259" y="1470287"/>
                      <a:pt x="105857" y="1442246"/>
                    </a:cubicBezTo>
                    <a:cubicBezTo>
                      <a:pt x="136337" y="1375596"/>
                      <a:pt x="170069" y="1310572"/>
                      <a:pt x="205832" y="1247174"/>
                    </a:cubicBezTo>
                    <a:cubicBezTo>
                      <a:pt x="345633" y="999269"/>
                      <a:pt x="530952" y="779407"/>
                      <a:pt x="745125" y="592869"/>
                    </a:cubicBezTo>
                    <a:cubicBezTo>
                      <a:pt x="977992" y="390076"/>
                      <a:pt x="1246216" y="228735"/>
                      <a:pt x="1537605" y="127135"/>
                    </a:cubicBezTo>
                    <a:cubicBezTo>
                      <a:pt x="1694475" y="72271"/>
                      <a:pt x="1857441" y="40572"/>
                      <a:pt x="2022033" y="20252"/>
                    </a:cubicBezTo>
                    <a:cubicBezTo>
                      <a:pt x="2203288" y="-1694"/>
                      <a:pt x="2374382" y="10092"/>
                      <a:pt x="2552792" y="47074"/>
                    </a:cubicBezTo>
                    <a:cubicBezTo>
                      <a:pt x="2718604" y="81618"/>
                      <a:pt x="2877505" y="127948"/>
                      <a:pt x="3033969" y="192565"/>
                    </a:cubicBezTo>
                    <a:cubicBezTo>
                      <a:pt x="3194092" y="258809"/>
                      <a:pt x="3350149" y="335212"/>
                      <a:pt x="3504174" y="414053"/>
                    </a:cubicBezTo>
                    <a:cubicBezTo>
                      <a:pt x="3654136" y="490863"/>
                      <a:pt x="3804504" y="567673"/>
                      <a:pt x="3952028" y="649359"/>
                    </a:cubicBezTo>
                    <a:cubicBezTo>
                      <a:pt x="4017457" y="685529"/>
                      <a:pt x="4082481" y="722917"/>
                      <a:pt x="4146693" y="761932"/>
                    </a:cubicBezTo>
                    <a:cubicBezTo>
                      <a:pt x="4183676" y="784284"/>
                      <a:pt x="4217000" y="809074"/>
                      <a:pt x="4250732" y="836303"/>
                    </a:cubicBezTo>
                    <a:cubicBezTo>
                      <a:pt x="4280398" y="859874"/>
                      <a:pt x="4315349" y="873692"/>
                      <a:pt x="4342172" y="900514"/>
                    </a:cubicBezTo>
                    <a:cubicBezTo>
                      <a:pt x="4382812" y="941154"/>
                      <a:pt x="4464904" y="948469"/>
                      <a:pt x="4518549" y="966351"/>
                    </a:cubicBezTo>
                    <a:cubicBezTo>
                      <a:pt x="4582353" y="987890"/>
                      <a:pt x="4639249" y="1014306"/>
                      <a:pt x="4708337" y="1019589"/>
                    </a:cubicBezTo>
                    <a:cubicBezTo>
                      <a:pt x="4876588" y="1032594"/>
                      <a:pt x="5050526" y="1001301"/>
                      <a:pt x="5217150" y="980981"/>
                    </a:cubicBezTo>
                    <a:cubicBezTo>
                      <a:pt x="5394748" y="959442"/>
                      <a:pt x="5571532" y="935058"/>
                      <a:pt x="5749534" y="918802"/>
                    </a:cubicBezTo>
                    <a:cubicBezTo>
                      <a:pt x="5838129" y="910674"/>
                      <a:pt x="5927132" y="904985"/>
                      <a:pt x="6016133" y="902140"/>
                    </a:cubicBezTo>
                    <a:cubicBezTo>
                      <a:pt x="6044581" y="901327"/>
                      <a:pt x="6072622" y="900921"/>
                      <a:pt x="6101070" y="900921"/>
                    </a:cubicBezTo>
                    <a:lnTo>
                      <a:pt x="6101070" y="892793"/>
                    </a:lnTo>
                    <a:cubicBezTo>
                      <a:pt x="6079532" y="892793"/>
                      <a:pt x="6058398" y="893199"/>
                      <a:pt x="6036860" y="893605"/>
                    </a:cubicBezTo>
                    <a:cubicBezTo>
                      <a:pt x="5948264" y="896044"/>
                      <a:pt x="5859262" y="901733"/>
                      <a:pt x="5770261" y="909455"/>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68CFBFF-4EC9-4441-B0CC-A75399D3619C}"/>
                  </a:ext>
                </a:extLst>
              </p:cNvPr>
              <p:cNvSpPr/>
              <p:nvPr/>
            </p:nvSpPr>
            <p:spPr>
              <a:xfrm rot="5400000">
                <a:off x="-101606" y="2214216"/>
                <a:ext cx="4977110" cy="4307649"/>
              </a:xfrm>
              <a:custGeom>
                <a:avLst/>
                <a:gdLst>
                  <a:gd name="connsiteX0" fmla="*/ 4480202 w 5766457"/>
                  <a:gd name="connsiteY0" fmla="*/ 1140316 h 4437471"/>
                  <a:gd name="connsiteX1" fmla="*/ 4242051 w 5766457"/>
                  <a:gd name="connsiteY1" fmla="*/ 1203308 h 4437471"/>
                  <a:gd name="connsiteX2" fmla="*/ 3985206 w 5766457"/>
                  <a:gd name="connsiteY2" fmla="*/ 1153727 h 4437471"/>
                  <a:gd name="connsiteX3" fmla="*/ 3584902 w 5766457"/>
                  <a:gd name="connsiteY3" fmla="*/ 892412 h 4437471"/>
                  <a:gd name="connsiteX4" fmla="*/ 3232147 w 5766457"/>
                  <a:gd name="connsiteY4" fmla="*/ 618905 h 4437471"/>
                  <a:gd name="connsiteX5" fmla="*/ 2501846 w 5766457"/>
                  <a:gd name="connsiteY5" fmla="*/ 159266 h 4437471"/>
                  <a:gd name="connsiteX6" fmla="*/ 1618332 w 5766457"/>
                  <a:gd name="connsiteY6" fmla="*/ 10524 h 4437471"/>
                  <a:gd name="connsiteX7" fmla="*/ 1155443 w 5766457"/>
                  <a:gd name="connsiteY7" fmla="*/ 134476 h 4437471"/>
                  <a:gd name="connsiteX8" fmla="*/ 765299 w 5766457"/>
                  <a:gd name="connsiteY8" fmla="*/ 351087 h 4437471"/>
                  <a:gd name="connsiteX9" fmla="*/ 220723 w 5766457"/>
                  <a:gd name="connsiteY9" fmla="*/ 953372 h 4437471"/>
                  <a:gd name="connsiteX10" fmla="*/ 32153 w 5766457"/>
                  <a:gd name="connsiteY10" fmla="*/ 1348393 h 4437471"/>
                  <a:gd name="connsiteX11" fmla="*/ 68323 w 5766457"/>
                  <a:gd name="connsiteY11" fmla="*/ 1716591 h 4437471"/>
                  <a:gd name="connsiteX12" fmla="*/ 355241 w 5766457"/>
                  <a:gd name="connsiteY12" fmla="*/ 1780803 h 4437471"/>
                  <a:gd name="connsiteX13" fmla="*/ 760016 w 5766457"/>
                  <a:gd name="connsiteY13" fmla="*/ 1645065 h 4437471"/>
                  <a:gd name="connsiteX14" fmla="*/ 1732531 w 5766457"/>
                  <a:gd name="connsiteY14" fmla="*/ 1480473 h 4437471"/>
                  <a:gd name="connsiteX15" fmla="*/ 2219398 w 5766457"/>
                  <a:gd name="connsiteY15" fmla="*/ 1574758 h 4437471"/>
                  <a:gd name="connsiteX16" fmla="*/ 2549802 w 5766457"/>
                  <a:gd name="connsiteY16" fmla="*/ 1884841 h 4437471"/>
                  <a:gd name="connsiteX17" fmla="*/ 2662374 w 5766457"/>
                  <a:gd name="connsiteY17" fmla="*/ 2385526 h 4437471"/>
                  <a:gd name="connsiteX18" fmla="*/ 2635551 w 5766457"/>
                  <a:gd name="connsiteY18" fmla="*/ 2893119 h 4437471"/>
                  <a:gd name="connsiteX19" fmla="*/ 2809085 w 5766457"/>
                  <a:gd name="connsiteY19" fmla="*/ 3787605 h 4437471"/>
                  <a:gd name="connsiteX20" fmla="*/ 3361789 w 5766457"/>
                  <a:gd name="connsiteY20" fmla="*/ 4317551 h 4437471"/>
                  <a:gd name="connsiteX21" fmla="*/ 4181498 w 5766457"/>
                  <a:gd name="connsiteY21" fmla="*/ 4361443 h 4437471"/>
                  <a:gd name="connsiteX22" fmla="*/ 4469635 w 5766457"/>
                  <a:gd name="connsiteY22" fmla="*/ 4134265 h 4437471"/>
                  <a:gd name="connsiteX23" fmla="*/ 4657391 w 5766457"/>
                  <a:gd name="connsiteY23" fmla="*/ 3776633 h 4437471"/>
                  <a:gd name="connsiteX24" fmla="*/ 4808166 w 5766457"/>
                  <a:gd name="connsiteY24" fmla="*/ 3500281 h 4437471"/>
                  <a:gd name="connsiteX25" fmla="*/ 4921551 w 5766457"/>
                  <a:gd name="connsiteY25" fmla="*/ 3373077 h 4437471"/>
                  <a:gd name="connsiteX26" fmla="*/ 5129222 w 5766457"/>
                  <a:gd name="connsiteY26" fmla="*/ 3273509 h 4437471"/>
                  <a:gd name="connsiteX27" fmla="*/ 5766458 w 5766457"/>
                  <a:gd name="connsiteY27" fmla="*/ 3209705 h 4437471"/>
                  <a:gd name="connsiteX28" fmla="*/ 5766458 w 5766457"/>
                  <a:gd name="connsiteY28" fmla="*/ 3201983 h 4437471"/>
                  <a:gd name="connsiteX29" fmla="*/ 4999174 w 5766457"/>
                  <a:gd name="connsiteY29" fmla="*/ 3309273 h 4437471"/>
                  <a:gd name="connsiteX30" fmla="*/ 4758586 w 5766457"/>
                  <a:gd name="connsiteY30" fmla="*/ 3561241 h 4437471"/>
                  <a:gd name="connsiteX31" fmla="*/ 4583427 w 5766457"/>
                  <a:gd name="connsiteY31" fmla="*/ 3918467 h 4437471"/>
                  <a:gd name="connsiteX32" fmla="*/ 4339587 w 5766457"/>
                  <a:gd name="connsiteY32" fmla="*/ 4253340 h 4437471"/>
                  <a:gd name="connsiteX33" fmla="*/ 3888890 w 5766457"/>
                  <a:gd name="connsiteY33" fmla="*/ 4430937 h 4437471"/>
                  <a:gd name="connsiteX34" fmla="*/ 3065930 w 5766457"/>
                  <a:gd name="connsiteY34" fmla="*/ 4100533 h 4437471"/>
                  <a:gd name="connsiteX35" fmla="*/ 2653839 w 5766457"/>
                  <a:gd name="connsiteY35" fmla="*/ 3298300 h 4437471"/>
                  <a:gd name="connsiteX36" fmla="*/ 2649370 w 5766457"/>
                  <a:gd name="connsiteY36" fmla="*/ 2790707 h 4437471"/>
                  <a:gd name="connsiteX37" fmla="*/ 2663999 w 5766457"/>
                  <a:gd name="connsiteY37" fmla="*/ 2286771 h 4437471"/>
                  <a:gd name="connsiteX38" fmla="*/ 2547770 w 5766457"/>
                  <a:gd name="connsiteY38" fmla="*/ 1865740 h 4437471"/>
                  <a:gd name="connsiteX39" fmla="*/ 2270605 w 5766457"/>
                  <a:gd name="connsiteY39" fmla="*/ 1591827 h 4437471"/>
                  <a:gd name="connsiteX40" fmla="*/ 1869894 w 5766457"/>
                  <a:gd name="connsiteY40" fmla="*/ 1482911 h 4437471"/>
                  <a:gd name="connsiteX41" fmla="*/ 1371242 w 5766457"/>
                  <a:gd name="connsiteY41" fmla="*/ 1485350 h 4437471"/>
                  <a:gd name="connsiteX42" fmla="*/ 480006 w 5766457"/>
                  <a:gd name="connsiteY42" fmla="*/ 1738943 h 4437471"/>
                  <a:gd name="connsiteX43" fmla="*/ 84172 w 5766457"/>
                  <a:gd name="connsiteY43" fmla="*/ 1720655 h 4437471"/>
                  <a:gd name="connsiteX44" fmla="*/ 89456 w 5766457"/>
                  <a:gd name="connsiteY44" fmla="*/ 1212655 h 4437471"/>
                  <a:gd name="connsiteX45" fmla="*/ 600300 w 5766457"/>
                  <a:gd name="connsiteY45" fmla="*/ 498204 h 4437471"/>
                  <a:gd name="connsiteX46" fmla="*/ 953868 w 5766457"/>
                  <a:gd name="connsiteY46" fmla="*/ 233638 h 4437471"/>
                  <a:gd name="connsiteX47" fmla="*/ 1443174 w 5766457"/>
                  <a:gd name="connsiteY47" fmla="*/ 50351 h 4437471"/>
                  <a:gd name="connsiteX48" fmla="*/ 3170374 w 5766457"/>
                  <a:gd name="connsiteY48" fmla="*/ 582735 h 4437471"/>
                  <a:gd name="connsiteX49" fmla="*/ 3910835 w 5766457"/>
                  <a:gd name="connsiteY49" fmla="*/ 1124467 h 4437471"/>
                  <a:gd name="connsiteX50" fmla="*/ 4298947 w 5766457"/>
                  <a:gd name="connsiteY50" fmla="*/ 1204527 h 4437471"/>
                  <a:gd name="connsiteX51" fmla="*/ 4517997 w 5766457"/>
                  <a:gd name="connsiteY51" fmla="*/ 1132595 h 4437471"/>
                  <a:gd name="connsiteX52" fmla="*/ 4763462 w 5766457"/>
                  <a:gd name="connsiteY52" fmla="*/ 1046031 h 4437471"/>
                  <a:gd name="connsiteX53" fmla="*/ 5765645 w 5766457"/>
                  <a:gd name="connsiteY53" fmla="*/ 876156 h 4437471"/>
                  <a:gd name="connsiteX54" fmla="*/ 5765645 w 5766457"/>
                  <a:gd name="connsiteY54" fmla="*/ 868028 h 4437471"/>
                  <a:gd name="connsiteX55" fmla="*/ 4953658 w 5766457"/>
                  <a:gd name="connsiteY55" fmla="*/ 982226 h 4437471"/>
                  <a:gd name="connsiteX56" fmla="*/ 4480202 w 5766457"/>
                  <a:gd name="connsiteY56" fmla="*/ 1140316 h 443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766457" h="4437471">
                    <a:moveTo>
                      <a:pt x="4480202" y="1140316"/>
                    </a:moveTo>
                    <a:cubicBezTo>
                      <a:pt x="4400141" y="1172015"/>
                      <a:pt x="4329021" y="1196806"/>
                      <a:pt x="4242051" y="1203308"/>
                    </a:cubicBezTo>
                    <a:cubicBezTo>
                      <a:pt x="4157114" y="1209811"/>
                      <a:pt x="4061610" y="1189491"/>
                      <a:pt x="3985206" y="1153727"/>
                    </a:cubicBezTo>
                    <a:cubicBezTo>
                      <a:pt x="3841341" y="1086265"/>
                      <a:pt x="3710479" y="988322"/>
                      <a:pt x="3584902" y="892412"/>
                    </a:cubicBezTo>
                    <a:cubicBezTo>
                      <a:pt x="3466639" y="802191"/>
                      <a:pt x="3350003" y="709532"/>
                      <a:pt x="3232147" y="618905"/>
                    </a:cubicBezTo>
                    <a:cubicBezTo>
                      <a:pt x="3003343" y="443340"/>
                      <a:pt x="2766006" y="277122"/>
                      <a:pt x="2501846" y="159266"/>
                    </a:cubicBezTo>
                    <a:cubicBezTo>
                      <a:pt x="2223869" y="34908"/>
                      <a:pt x="1922319" y="-26052"/>
                      <a:pt x="1618332" y="10524"/>
                    </a:cubicBezTo>
                    <a:cubicBezTo>
                      <a:pt x="1459836" y="29625"/>
                      <a:pt x="1304592" y="77986"/>
                      <a:pt x="1155443" y="134476"/>
                    </a:cubicBezTo>
                    <a:cubicBezTo>
                      <a:pt x="1014016" y="188121"/>
                      <a:pt x="886812" y="261273"/>
                      <a:pt x="765299" y="351087"/>
                    </a:cubicBezTo>
                    <a:cubicBezTo>
                      <a:pt x="546249" y="513647"/>
                      <a:pt x="364588" y="721724"/>
                      <a:pt x="220723" y="953372"/>
                    </a:cubicBezTo>
                    <a:cubicBezTo>
                      <a:pt x="143507" y="1077324"/>
                      <a:pt x="74825" y="1207779"/>
                      <a:pt x="32153" y="1348393"/>
                    </a:cubicBezTo>
                    <a:cubicBezTo>
                      <a:pt x="-4423" y="1468687"/>
                      <a:pt x="-28807" y="1619868"/>
                      <a:pt x="68323" y="1716591"/>
                    </a:cubicBezTo>
                    <a:cubicBezTo>
                      <a:pt x="143913" y="1791775"/>
                      <a:pt x="256892" y="1796652"/>
                      <a:pt x="355241" y="1780803"/>
                    </a:cubicBezTo>
                    <a:cubicBezTo>
                      <a:pt x="495043" y="1758044"/>
                      <a:pt x="626716" y="1690582"/>
                      <a:pt x="760016" y="1645065"/>
                    </a:cubicBezTo>
                    <a:cubicBezTo>
                      <a:pt x="1073756" y="1538182"/>
                      <a:pt x="1399283" y="1466249"/>
                      <a:pt x="1732531" y="1480473"/>
                    </a:cubicBezTo>
                    <a:cubicBezTo>
                      <a:pt x="1895904" y="1487382"/>
                      <a:pt x="2069030" y="1508108"/>
                      <a:pt x="2219398" y="1574758"/>
                    </a:cubicBezTo>
                    <a:cubicBezTo>
                      <a:pt x="2355542" y="1635311"/>
                      <a:pt x="2475023" y="1757231"/>
                      <a:pt x="2549802" y="1884841"/>
                    </a:cubicBezTo>
                    <a:cubicBezTo>
                      <a:pt x="2636365" y="2032364"/>
                      <a:pt x="2659123" y="2217276"/>
                      <a:pt x="2662374" y="2385526"/>
                    </a:cubicBezTo>
                    <a:cubicBezTo>
                      <a:pt x="2665626" y="2554995"/>
                      <a:pt x="2644899" y="2724057"/>
                      <a:pt x="2635551" y="2893119"/>
                    </a:cubicBezTo>
                    <a:cubicBezTo>
                      <a:pt x="2618077" y="3202796"/>
                      <a:pt x="2650995" y="3515317"/>
                      <a:pt x="2809085" y="3787605"/>
                    </a:cubicBezTo>
                    <a:cubicBezTo>
                      <a:pt x="2939946" y="4012345"/>
                      <a:pt x="3130141" y="4199695"/>
                      <a:pt x="3361789" y="4317551"/>
                    </a:cubicBezTo>
                    <a:cubicBezTo>
                      <a:pt x="3618227" y="4448006"/>
                      <a:pt x="3916525" y="4485801"/>
                      <a:pt x="4181498" y="4361443"/>
                    </a:cubicBezTo>
                    <a:cubicBezTo>
                      <a:pt x="4292038" y="4309423"/>
                      <a:pt x="4395263" y="4231801"/>
                      <a:pt x="4469635" y="4134265"/>
                    </a:cubicBezTo>
                    <a:cubicBezTo>
                      <a:pt x="4551322" y="4026975"/>
                      <a:pt x="4601715" y="3898959"/>
                      <a:pt x="4657391" y="3776633"/>
                    </a:cubicBezTo>
                    <a:cubicBezTo>
                      <a:pt x="4701283" y="3681129"/>
                      <a:pt x="4747613" y="3586437"/>
                      <a:pt x="4808166" y="3500281"/>
                    </a:cubicBezTo>
                    <a:cubicBezTo>
                      <a:pt x="4841085" y="3453545"/>
                      <a:pt x="4879286" y="3411279"/>
                      <a:pt x="4921551" y="3373077"/>
                    </a:cubicBezTo>
                    <a:cubicBezTo>
                      <a:pt x="4981699" y="3318620"/>
                      <a:pt x="5052819" y="3295455"/>
                      <a:pt x="5129222" y="3273509"/>
                    </a:cubicBezTo>
                    <a:cubicBezTo>
                      <a:pt x="5335674" y="3214581"/>
                      <a:pt x="5552285" y="3212956"/>
                      <a:pt x="5766458" y="3209705"/>
                    </a:cubicBezTo>
                    <a:lnTo>
                      <a:pt x="5766458" y="3201983"/>
                    </a:lnTo>
                    <a:cubicBezTo>
                      <a:pt x="5506362" y="3206860"/>
                      <a:pt x="5244639" y="3211331"/>
                      <a:pt x="4999174" y="3309273"/>
                    </a:cubicBezTo>
                    <a:cubicBezTo>
                      <a:pt x="4895542" y="3350319"/>
                      <a:pt x="4814669" y="3469801"/>
                      <a:pt x="4758586" y="3561241"/>
                    </a:cubicBezTo>
                    <a:cubicBezTo>
                      <a:pt x="4689091" y="3674220"/>
                      <a:pt x="4639917" y="3798579"/>
                      <a:pt x="4583427" y="3918467"/>
                    </a:cubicBezTo>
                    <a:cubicBezTo>
                      <a:pt x="4522874" y="4047701"/>
                      <a:pt x="4451754" y="4162307"/>
                      <a:pt x="4339587" y="4253340"/>
                    </a:cubicBezTo>
                    <a:cubicBezTo>
                      <a:pt x="4212383" y="4356972"/>
                      <a:pt x="4051855" y="4419558"/>
                      <a:pt x="3888890" y="4430937"/>
                    </a:cubicBezTo>
                    <a:cubicBezTo>
                      <a:pt x="3587747" y="4451663"/>
                      <a:pt x="3282134" y="4302108"/>
                      <a:pt x="3065930" y="4100533"/>
                    </a:cubicBezTo>
                    <a:cubicBezTo>
                      <a:pt x="2841190" y="3890831"/>
                      <a:pt x="2690822" y="3604319"/>
                      <a:pt x="2653839" y="3298300"/>
                    </a:cubicBezTo>
                    <a:cubicBezTo>
                      <a:pt x="2633519" y="3129237"/>
                      <a:pt x="2637583" y="2960175"/>
                      <a:pt x="2649370" y="2790707"/>
                    </a:cubicBezTo>
                    <a:cubicBezTo>
                      <a:pt x="2661155" y="2622863"/>
                      <a:pt x="2678630" y="2455020"/>
                      <a:pt x="2663999" y="2286771"/>
                    </a:cubicBezTo>
                    <a:cubicBezTo>
                      <a:pt x="2650995" y="2139247"/>
                      <a:pt x="2623359" y="1994569"/>
                      <a:pt x="2547770" y="1865740"/>
                    </a:cubicBezTo>
                    <a:cubicBezTo>
                      <a:pt x="2482746" y="1754793"/>
                      <a:pt x="2380739" y="1657257"/>
                      <a:pt x="2270605" y="1591827"/>
                    </a:cubicBezTo>
                    <a:cubicBezTo>
                      <a:pt x="2150717" y="1520707"/>
                      <a:pt x="2005631" y="1499167"/>
                      <a:pt x="1869894" y="1482911"/>
                    </a:cubicBezTo>
                    <a:cubicBezTo>
                      <a:pt x="1704083" y="1463404"/>
                      <a:pt x="1537052" y="1466249"/>
                      <a:pt x="1371242" y="1485350"/>
                    </a:cubicBezTo>
                    <a:cubicBezTo>
                      <a:pt x="1060752" y="1520707"/>
                      <a:pt x="773020" y="1638969"/>
                      <a:pt x="480006" y="1738943"/>
                    </a:cubicBezTo>
                    <a:cubicBezTo>
                      <a:pt x="351990" y="1782428"/>
                      <a:pt x="198777" y="1810876"/>
                      <a:pt x="84172" y="1720655"/>
                    </a:cubicBezTo>
                    <a:cubicBezTo>
                      <a:pt x="-63351" y="1604425"/>
                      <a:pt x="28902" y="1353676"/>
                      <a:pt x="89456" y="1212655"/>
                    </a:cubicBezTo>
                    <a:cubicBezTo>
                      <a:pt x="204873" y="944431"/>
                      <a:pt x="388566" y="696934"/>
                      <a:pt x="600300" y="498204"/>
                    </a:cubicBezTo>
                    <a:cubicBezTo>
                      <a:pt x="707996" y="397010"/>
                      <a:pt x="827478" y="309634"/>
                      <a:pt x="953868" y="233638"/>
                    </a:cubicBezTo>
                    <a:cubicBezTo>
                      <a:pt x="1100172" y="145855"/>
                      <a:pt x="1278582" y="91804"/>
                      <a:pt x="1443174" y="50351"/>
                    </a:cubicBezTo>
                    <a:cubicBezTo>
                      <a:pt x="2084067" y="-110990"/>
                      <a:pt x="2672941" y="208034"/>
                      <a:pt x="3170374" y="582735"/>
                    </a:cubicBezTo>
                    <a:cubicBezTo>
                      <a:pt x="3413807" y="766022"/>
                      <a:pt x="3645050" y="973692"/>
                      <a:pt x="3910835" y="1124467"/>
                    </a:cubicBezTo>
                    <a:cubicBezTo>
                      <a:pt x="4031130" y="1192742"/>
                      <a:pt x="4160771" y="1223222"/>
                      <a:pt x="4298947" y="1204527"/>
                    </a:cubicBezTo>
                    <a:cubicBezTo>
                      <a:pt x="4377382" y="1193961"/>
                      <a:pt x="4445251" y="1161043"/>
                      <a:pt x="4517997" y="1132595"/>
                    </a:cubicBezTo>
                    <a:cubicBezTo>
                      <a:pt x="4598870" y="1100895"/>
                      <a:pt x="4680963" y="1072447"/>
                      <a:pt x="4763462" y="1046031"/>
                    </a:cubicBezTo>
                    <a:cubicBezTo>
                      <a:pt x="5087363" y="941993"/>
                      <a:pt x="5425487" y="880626"/>
                      <a:pt x="5765645" y="876156"/>
                    </a:cubicBezTo>
                    <a:lnTo>
                      <a:pt x="5765645" y="868028"/>
                    </a:lnTo>
                    <a:cubicBezTo>
                      <a:pt x="5491325" y="872092"/>
                      <a:pt x="5219443" y="913138"/>
                      <a:pt x="4953658" y="982226"/>
                    </a:cubicBezTo>
                    <a:cubicBezTo>
                      <a:pt x="4793535" y="1025305"/>
                      <a:pt x="4635446" y="1079356"/>
                      <a:pt x="4480202" y="114031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BA2647-28B3-4760-962E-52BBB98DD287}"/>
                  </a:ext>
                </a:extLst>
              </p:cNvPr>
              <p:cNvSpPr/>
              <p:nvPr/>
            </p:nvSpPr>
            <p:spPr>
              <a:xfrm rot="5400000">
                <a:off x="2896392" y="2755665"/>
                <a:ext cx="1883577" cy="1104838"/>
              </a:xfrm>
              <a:custGeom>
                <a:avLst/>
                <a:gdLst>
                  <a:gd name="connsiteX0" fmla="*/ 1862240 w 2182304"/>
                  <a:gd name="connsiteY0" fmla="*/ 234589 h 1138135"/>
                  <a:gd name="connsiteX1" fmla="*/ 1609867 w 2182304"/>
                  <a:gd name="connsiteY1" fmla="*/ 81376 h 1138135"/>
                  <a:gd name="connsiteX2" fmla="*/ 643853 w 2182304"/>
                  <a:gd name="connsiteY2" fmla="*/ 119984 h 1138135"/>
                  <a:gd name="connsiteX3" fmla="*/ 228919 w 2182304"/>
                  <a:gd name="connsiteY3" fmla="*/ 412998 h 1138135"/>
                  <a:gd name="connsiteX4" fmla="*/ 3773 w 2182304"/>
                  <a:gd name="connsiteY4" fmla="*/ 968547 h 1138135"/>
                  <a:gd name="connsiteX5" fmla="*/ 4180 w 2182304"/>
                  <a:gd name="connsiteY5" fmla="*/ 969767 h 1138135"/>
                  <a:gd name="connsiteX6" fmla="*/ 4180 w 2182304"/>
                  <a:gd name="connsiteY6" fmla="*/ 970173 h 1138135"/>
                  <a:gd name="connsiteX7" fmla="*/ 4180 w 2182304"/>
                  <a:gd name="connsiteY7" fmla="*/ 970173 h 1138135"/>
                  <a:gd name="connsiteX8" fmla="*/ 4586 w 2182304"/>
                  <a:gd name="connsiteY8" fmla="*/ 971392 h 1138135"/>
                  <a:gd name="connsiteX9" fmla="*/ 58231 w 2182304"/>
                  <a:gd name="connsiteY9" fmla="*/ 1049015 h 1138135"/>
                  <a:gd name="connsiteX10" fmla="*/ 133821 w 2182304"/>
                  <a:gd name="connsiteY10" fmla="*/ 1104691 h 1138135"/>
                  <a:gd name="connsiteX11" fmla="*/ 211444 w 2182304"/>
                  <a:gd name="connsiteY11" fmla="*/ 1129888 h 1138135"/>
                  <a:gd name="connsiteX12" fmla="*/ 357341 w 2182304"/>
                  <a:gd name="connsiteY12" fmla="*/ 1135984 h 1138135"/>
                  <a:gd name="connsiteX13" fmla="*/ 879159 w 2182304"/>
                  <a:gd name="connsiteY13" fmla="*/ 1130295 h 1138135"/>
                  <a:gd name="connsiteX14" fmla="*/ 1402603 w 2182304"/>
                  <a:gd name="connsiteY14" fmla="*/ 1105504 h 1138135"/>
                  <a:gd name="connsiteX15" fmla="*/ 1654164 w 2182304"/>
                  <a:gd name="connsiteY15" fmla="*/ 1095751 h 1138135"/>
                  <a:gd name="connsiteX16" fmla="*/ 1780148 w 2182304"/>
                  <a:gd name="connsiteY16" fmla="*/ 1092906 h 1138135"/>
                  <a:gd name="connsiteX17" fmla="*/ 1907351 w 2182304"/>
                  <a:gd name="connsiteY17" fmla="*/ 1092093 h 1138135"/>
                  <a:gd name="connsiteX18" fmla="*/ 2080071 w 2182304"/>
                  <a:gd name="connsiteY18" fmla="*/ 1027069 h 1138135"/>
                  <a:gd name="connsiteX19" fmla="*/ 2179639 w 2182304"/>
                  <a:gd name="connsiteY19" fmla="*/ 884829 h 1138135"/>
                  <a:gd name="connsiteX20" fmla="*/ 2073568 w 2182304"/>
                  <a:gd name="connsiteY20" fmla="*/ 503219 h 1138135"/>
                  <a:gd name="connsiteX21" fmla="*/ 1984974 w 2182304"/>
                  <a:gd name="connsiteY21" fmla="*/ 358134 h 1138135"/>
                  <a:gd name="connsiteX22" fmla="*/ 1862240 w 2182304"/>
                  <a:gd name="connsiteY22" fmla="*/ 234589 h 1138135"/>
                  <a:gd name="connsiteX23" fmla="*/ 2136967 w 2182304"/>
                  <a:gd name="connsiteY23" fmla="*/ 663747 h 1138135"/>
                  <a:gd name="connsiteX24" fmla="*/ 2143470 w 2182304"/>
                  <a:gd name="connsiteY24" fmla="*/ 944976 h 1138135"/>
                  <a:gd name="connsiteX25" fmla="*/ 1841920 w 2182304"/>
                  <a:gd name="connsiteY25" fmla="*/ 1083559 h 1138135"/>
                  <a:gd name="connsiteX26" fmla="*/ 1212813 w 2182304"/>
                  <a:gd name="connsiteY26" fmla="*/ 1105911 h 1138135"/>
                  <a:gd name="connsiteX27" fmla="*/ 585739 w 2182304"/>
                  <a:gd name="connsiteY27" fmla="*/ 1129075 h 1138135"/>
                  <a:gd name="connsiteX28" fmla="*/ 273217 w 2182304"/>
                  <a:gd name="connsiteY28" fmla="*/ 1124199 h 1138135"/>
                  <a:gd name="connsiteX29" fmla="*/ 89117 w 2182304"/>
                  <a:gd name="connsiteY29" fmla="*/ 1068115 h 1138135"/>
                  <a:gd name="connsiteX30" fmla="*/ 33034 w 2182304"/>
                  <a:gd name="connsiteY30" fmla="*/ 1003904 h 1138135"/>
                  <a:gd name="connsiteX31" fmla="*/ 11495 w 2182304"/>
                  <a:gd name="connsiteY31" fmla="*/ 966109 h 1138135"/>
                  <a:gd name="connsiteX32" fmla="*/ 143575 w 2182304"/>
                  <a:gd name="connsiteY32" fmla="*/ 527197 h 1138135"/>
                  <a:gd name="connsiteX33" fmla="*/ 252897 w 2182304"/>
                  <a:gd name="connsiteY33" fmla="*/ 399181 h 1138135"/>
                  <a:gd name="connsiteX34" fmla="*/ 389447 w 2182304"/>
                  <a:gd name="connsiteY34" fmla="*/ 279293 h 1138135"/>
                  <a:gd name="connsiteX35" fmla="*/ 996609 w 2182304"/>
                  <a:gd name="connsiteY35" fmla="*/ 22854 h 1138135"/>
                  <a:gd name="connsiteX36" fmla="*/ 1653351 w 2182304"/>
                  <a:gd name="connsiteY36" fmla="*/ 108605 h 1138135"/>
                  <a:gd name="connsiteX37" fmla="*/ 1924827 w 2182304"/>
                  <a:gd name="connsiteY37" fmla="*/ 302864 h 1138135"/>
                  <a:gd name="connsiteX38" fmla="*/ 2136967 w 2182304"/>
                  <a:gd name="connsiteY38" fmla="*/ 663747 h 113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82304" h="1138135">
                    <a:moveTo>
                      <a:pt x="1862240" y="234589"/>
                    </a:moveTo>
                    <a:cubicBezTo>
                      <a:pt x="1787056" y="170378"/>
                      <a:pt x="1700900" y="119578"/>
                      <a:pt x="1609867" y="81376"/>
                    </a:cubicBezTo>
                    <a:cubicBezTo>
                      <a:pt x="1302221" y="-48672"/>
                      <a:pt x="943777" y="-13315"/>
                      <a:pt x="643853" y="119984"/>
                    </a:cubicBezTo>
                    <a:cubicBezTo>
                      <a:pt x="488203" y="189072"/>
                      <a:pt x="346369" y="289453"/>
                      <a:pt x="228919" y="412998"/>
                    </a:cubicBezTo>
                    <a:cubicBezTo>
                      <a:pt x="93588" y="555239"/>
                      <a:pt x="-22643" y="766160"/>
                      <a:pt x="3773" y="968547"/>
                    </a:cubicBezTo>
                    <a:cubicBezTo>
                      <a:pt x="3773" y="968954"/>
                      <a:pt x="4180" y="969360"/>
                      <a:pt x="4180" y="969767"/>
                    </a:cubicBezTo>
                    <a:cubicBezTo>
                      <a:pt x="4180" y="969767"/>
                      <a:pt x="4180" y="970173"/>
                      <a:pt x="4180" y="970173"/>
                    </a:cubicBezTo>
                    <a:cubicBezTo>
                      <a:pt x="4180" y="970173"/>
                      <a:pt x="4180" y="970173"/>
                      <a:pt x="4180" y="970173"/>
                    </a:cubicBezTo>
                    <a:cubicBezTo>
                      <a:pt x="4180" y="970579"/>
                      <a:pt x="4586" y="970986"/>
                      <a:pt x="4586" y="971392"/>
                    </a:cubicBezTo>
                    <a:cubicBezTo>
                      <a:pt x="26125" y="998621"/>
                      <a:pt x="33034" y="1024224"/>
                      <a:pt x="58231" y="1049015"/>
                    </a:cubicBezTo>
                    <a:cubicBezTo>
                      <a:pt x="84241" y="1075431"/>
                      <a:pt x="99684" y="1090061"/>
                      <a:pt x="133821" y="1104691"/>
                    </a:cubicBezTo>
                    <a:cubicBezTo>
                      <a:pt x="160237" y="1116071"/>
                      <a:pt x="182589" y="1128263"/>
                      <a:pt x="211444" y="1129888"/>
                    </a:cubicBezTo>
                    <a:cubicBezTo>
                      <a:pt x="259805" y="1132733"/>
                      <a:pt x="308573" y="1134359"/>
                      <a:pt x="357341" y="1135984"/>
                    </a:cubicBezTo>
                    <a:cubicBezTo>
                      <a:pt x="531281" y="1140861"/>
                      <a:pt x="705220" y="1136797"/>
                      <a:pt x="879159" y="1130295"/>
                    </a:cubicBezTo>
                    <a:cubicBezTo>
                      <a:pt x="1053505" y="1123386"/>
                      <a:pt x="1228257" y="1113632"/>
                      <a:pt x="1402603" y="1105504"/>
                    </a:cubicBezTo>
                    <a:cubicBezTo>
                      <a:pt x="1486320" y="1101440"/>
                      <a:pt x="1570446" y="1098189"/>
                      <a:pt x="1654164" y="1095751"/>
                    </a:cubicBezTo>
                    <a:cubicBezTo>
                      <a:pt x="1696023" y="1094531"/>
                      <a:pt x="1738288" y="1093719"/>
                      <a:pt x="1780148" y="1092906"/>
                    </a:cubicBezTo>
                    <a:cubicBezTo>
                      <a:pt x="1816724" y="1092499"/>
                      <a:pt x="1872400" y="1103066"/>
                      <a:pt x="1907351" y="1092093"/>
                    </a:cubicBezTo>
                    <a:cubicBezTo>
                      <a:pt x="1964654" y="1073805"/>
                      <a:pt x="2033335" y="1068522"/>
                      <a:pt x="2080071" y="1027069"/>
                    </a:cubicBezTo>
                    <a:cubicBezTo>
                      <a:pt x="2121524" y="990899"/>
                      <a:pt x="2172731" y="941725"/>
                      <a:pt x="2179639" y="884829"/>
                    </a:cubicBezTo>
                    <a:cubicBezTo>
                      <a:pt x="2196302" y="749498"/>
                      <a:pt x="2131684" y="620669"/>
                      <a:pt x="2073568" y="503219"/>
                    </a:cubicBezTo>
                    <a:cubicBezTo>
                      <a:pt x="2047559" y="450387"/>
                      <a:pt x="2021956" y="403651"/>
                      <a:pt x="1984974" y="358134"/>
                    </a:cubicBezTo>
                    <a:cubicBezTo>
                      <a:pt x="1947584" y="313024"/>
                      <a:pt x="1906539" y="271978"/>
                      <a:pt x="1862240" y="234589"/>
                    </a:cubicBezTo>
                    <a:close/>
                    <a:moveTo>
                      <a:pt x="2136967" y="663747"/>
                    </a:moveTo>
                    <a:cubicBezTo>
                      <a:pt x="2169886" y="749091"/>
                      <a:pt x="2197115" y="863696"/>
                      <a:pt x="2143470" y="944976"/>
                    </a:cubicBezTo>
                    <a:cubicBezTo>
                      <a:pt x="2076414" y="1046576"/>
                      <a:pt x="1958151" y="1083152"/>
                      <a:pt x="1841920" y="1083559"/>
                    </a:cubicBezTo>
                    <a:cubicBezTo>
                      <a:pt x="1632219" y="1084371"/>
                      <a:pt x="1422516" y="1095344"/>
                      <a:pt x="1212813" y="1105911"/>
                    </a:cubicBezTo>
                    <a:cubicBezTo>
                      <a:pt x="1003924" y="1116477"/>
                      <a:pt x="795035" y="1127043"/>
                      <a:pt x="585739" y="1129075"/>
                    </a:cubicBezTo>
                    <a:cubicBezTo>
                      <a:pt x="481293" y="1130295"/>
                      <a:pt x="377255" y="1128669"/>
                      <a:pt x="273217" y="1124199"/>
                    </a:cubicBezTo>
                    <a:cubicBezTo>
                      <a:pt x="212663" y="1121760"/>
                      <a:pt x="134228" y="1116071"/>
                      <a:pt x="89117" y="1068115"/>
                    </a:cubicBezTo>
                    <a:cubicBezTo>
                      <a:pt x="70423" y="1047795"/>
                      <a:pt x="44820" y="1029507"/>
                      <a:pt x="33034" y="1003904"/>
                    </a:cubicBezTo>
                    <a:cubicBezTo>
                      <a:pt x="26532" y="989680"/>
                      <a:pt x="20842" y="978301"/>
                      <a:pt x="11495" y="966109"/>
                    </a:cubicBezTo>
                    <a:cubicBezTo>
                      <a:pt x="-9231" y="803549"/>
                      <a:pt x="66359" y="664154"/>
                      <a:pt x="143575" y="527197"/>
                    </a:cubicBezTo>
                    <a:cubicBezTo>
                      <a:pt x="169991" y="480461"/>
                      <a:pt x="215508" y="437382"/>
                      <a:pt x="252897" y="399181"/>
                    </a:cubicBezTo>
                    <a:cubicBezTo>
                      <a:pt x="295163" y="355696"/>
                      <a:pt x="341492" y="316275"/>
                      <a:pt x="389447" y="279293"/>
                    </a:cubicBezTo>
                    <a:cubicBezTo>
                      <a:pt x="566231" y="144368"/>
                      <a:pt x="777965" y="57805"/>
                      <a:pt x="996609" y="22854"/>
                    </a:cubicBezTo>
                    <a:cubicBezTo>
                      <a:pt x="1218097" y="-12502"/>
                      <a:pt x="1449744" y="13101"/>
                      <a:pt x="1653351" y="108605"/>
                    </a:cubicBezTo>
                    <a:cubicBezTo>
                      <a:pt x="1754951" y="156154"/>
                      <a:pt x="1845984" y="223210"/>
                      <a:pt x="1924827" y="302864"/>
                    </a:cubicBezTo>
                    <a:cubicBezTo>
                      <a:pt x="2024395" y="404058"/>
                      <a:pt x="2086574" y="532074"/>
                      <a:pt x="2136967" y="663747"/>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B814567-1285-4EB1-A035-94967C8050E9}"/>
                  </a:ext>
                </a:extLst>
              </p:cNvPr>
              <p:cNvSpPr/>
              <p:nvPr/>
            </p:nvSpPr>
            <p:spPr>
              <a:xfrm rot="5400000">
                <a:off x="3311107" y="2888212"/>
                <a:ext cx="1103057" cy="736874"/>
              </a:xfrm>
              <a:custGeom>
                <a:avLst/>
                <a:gdLst>
                  <a:gd name="connsiteX0" fmla="*/ 650783 w 1277997"/>
                  <a:gd name="connsiteY0" fmla="*/ 2792 h 759082"/>
                  <a:gd name="connsiteX1" fmla="*/ 212278 w 1277997"/>
                  <a:gd name="connsiteY1" fmla="*/ 171448 h 759082"/>
                  <a:gd name="connsiteX2" fmla="*/ 55407 w 1277997"/>
                  <a:gd name="connsiteY2" fmla="*/ 340511 h 759082"/>
                  <a:gd name="connsiteX3" fmla="*/ 2575 w 1277997"/>
                  <a:gd name="connsiteY3" fmla="*/ 457554 h 759082"/>
                  <a:gd name="connsiteX4" fmla="*/ 15986 w 1277997"/>
                  <a:gd name="connsiteY4" fmla="*/ 594917 h 759082"/>
                  <a:gd name="connsiteX5" fmla="*/ 15986 w 1277997"/>
                  <a:gd name="connsiteY5" fmla="*/ 594917 h 759082"/>
                  <a:gd name="connsiteX6" fmla="*/ 16393 w 1277997"/>
                  <a:gd name="connsiteY6" fmla="*/ 595730 h 759082"/>
                  <a:gd name="connsiteX7" fmla="*/ 453273 w 1277997"/>
                  <a:gd name="connsiteY7" fmla="*/ 757883 h 759082"/>
                  <a:gd name="connsiteX8" fmla="*/ 1027110 w 1277997"/>
                  <a:gd name="connsiteY8" fmla="*/ 688389 h 759082"/>
                  <a:gd name="connsiteX9" fmla="*/ 1203487 w 1277997"/>
                  <a:gd name="connsiteY9" fmla="*/ 574597 h 759082"/>
                  <a:gd name="connsiteX10" fmla="*/ 1276233 w 1277997"/>
                  <a:gd name="connsiteY10" fmla="*/ 446175 h 759082"/>
                  <a:gd name="connsiteX11" fmla="*/ 1247785 w 1277997"/>
                  <a:gd name="connsiteY11" fmla="*/ 273861 h 759082"/>
                  <a:gd name="connsiteX12" fmla="*/ 650783 w 1277997"/>
                  <a:gd name="connsiteY12" fmla="*/ 2792 h 759082"/>
                  <a:gd name="connsiteX13" fmla="*/ 1102701 w 1277997"/>
                  <a:gd name="connsiteY13" fmla="*/ 648155 h 759082"/>
                  <a:gd name="connsiteX14" fmla="*/ 860079 w 1277997"/>
                  <a:gd name="connsiteY14" fmla="*/ 720495 h 759082"/>
                  <a:gd name="connsiteX15" fmla="*/ 243164 w 1277997"/>
                  <a:gd name="connsiteY15" fmla="*/ 728216 h 759082"/>
                  <a:gd name="connsiteX16" fmla="*/ 23708 w 1277997"/>
                  <a:gd name="connsiteY16" fmla="*/ 591666 h 759082"/>
                  <a:gd name="connsiteX17" fmla="*/ 193583 w 1277997"/>
                  <a:gd name="connsiteY17" fmla="*/ 195832 h 759082"/>
                  <a:gd name="connsiteX18" fmla="*/ 549996 w 1277997"/>
                  <a:gd name="connsiteY18" fmla="*/ 25957 h 759082"/>
                  <a:gd name="connsiteX19" fmla="*/ 1257538 w 1277997"/>
                  <a:gd name="connsiteY19" fmla="*/ 320191 h 759082"/>
                  <a:gd name="connsiteX20" fmla="*/ 1102701 w 1277997"/>
                  <a:gd name="connsiteY20" fmla="*/ 648155 h 7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7997" h="759082">
                    <a:moveTo>
                      <a:pt x="650783" y="2792"/>
                    </a:moveTo>
                    <a:cubicBezTo>
                      <a:pt x="492694" y="15797"/>
                      <a:pt x="339887" y="77570"/>
                      <a:pt x="212278" y="171448"/>
                    </a:cubicBezTo>
                    <a:cubicBezTo>
                      <a:pt x="151318" y="216152"/>
                      <a:pt x="87106" y="271016"/>
                      <a:pt x="55407" y="340511"/>
                    </a:cubicBezTo>
                    <a:cubicBezTo>
                      <a:pt x="38338" y="378306"/>
                      <a:pt x="6639" y="416101"/>
                      <a:pt x="2575" y="457554"/>
                    </a:cubicBezTo>
                    <a:cubicBezTo>
                      <a:pt x="-1895" y="505103"/>
                      <a:pt x="-2302" y="550213"/>
                      <a:pt x="15986" y="594917"/>
                    </a:cubicBezTo>
                    <a:cubicBezTo>
                      <a:pt x="15986" y="594917"/>
                      <a:pt x="15986" y="594917"/>
                      <a:pt x="15986" y="594917"/>
                    </a:cubicBezTo>
                    <a:cubicBezTo>
                      <a:pt x="15986" y="595323"/>
                      <a:pt x="15986" y="595323"/>
                      <a:pt x="16393" y="595730"/>
                    </a:cubicBezTo>
                    <a:cubicBezTo>
                      <a:pt x="106207" y="744472"/>
                      <a:pt x="297215" y="752600"/>
                      <a:pt x="453273" y="757883"/>
                    </a:cubicBezTo>
                    <a:cubicBezTo>
                      <a:pt x="643468" y="763979"/>
                      <a:pt x="845042" y="747723"/>
                      <a:pt x="1027110" y="688389"/>
                    </a:cubicBezTo>
                    <a:cubicBezTo>
                      <a:pt x="1098230" y="665224"/>
                      <a:pt x="1153094" y="630274"/>
                      <a:pt x="1203487" y="574597"/>
                    </a:cubicBezTo>
                    <a:cubicBezTo>
                      <a:pt x="1233561" y="541272"/>
                      <a:pt x="1271762" y="492098"/>
                      <a:pt x="1276233" y="446175"/>
                    </a:cubicBezTo>
                    <a:cubicBezTo>
                      <a:pt x="1282329" y="385215"/>
                      <a:pt x="1272575" y="329538"/>
                      <a:pt x="1247785" y="273861"/>
                    </a:cubicBezTo>
                    <a:cubicBezTo>
                      <a:pt x="1149842" y="50341"/>
                      <a:pt x="871052" y="-15089"/>
                      <a:pt x="650783" y="2792"/>
                    </a:cubicBezTo>
                    <a:close/>
                    <a:moveTo>
                      <a:pt x="1102701" y="648155"/>
                    </a:moveTo>
                    <a:cubicBezTo>
                      <a:pt x="1029142" y="688389"/>
                      <a:pt x="941359" y="705864"/>
                      <a:pt x="860079" y="720495"/>
                    </a:cubicBezTo>
                    <a:cubicBezTo>
                      <a:pt x="660537" y="756664"/>
                      <a:pt x="443519" y="766824"/>
                      <a:pt x="243164" y="728216"/>
                    </a:cubicBezTo>
                    <a:cubicBezTo>
                      <a:pt x="150505" y="710335"/>
                      <a:pt x="74914" y="676197"/>
                      <a:pt x="23708" y="591666"/>
                    </a:cubicBezTo>
                    <a:cubicBezTo>
                      <a:pt x="-37252" y="441298"/>
                      <a:pt x="83855" y="286459"/>
                      <a:pt x="193583" y="195832"/>
                    </a:cubicBezTo>
                    <a:cubicBezTo>
                      <a:pt x="296402" y="111301"/>
                      <a:pt x="420761" y="55218"/>
                      <a:pt x="549996" y="25957"/>
                    </a:cubicBezTo>
                    <a:cubicBezTo>
                      <a:pt x="808060" y="-32158"/>
                      <a:pt x="1163661" y="37336"/>
                      <a:pt x="1257538" y="320191"/>
                    </a:cubicBezTo>
                    <a:cubicBezTo>
                      <a:pt x="1301430" y="452677"/>
                      <a:pt x="1217711" y="585163"/>
                      <a:pt x="1102701" y="648155"/>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EBD81F9-1B77-461A-A0B7-6D0FC5E9F2D6}"/>
                  </a:ext>
                </a:extLst>
              </p:cNvPr>
              <p:cNvSpPr/>
              <p:nvPr/>
            </p:nvSpPr>
            <p:spPr>
              <a:xfrm rot="5400000">
                <a:off x="721622" y="3984184"/>
                <a:ext cx="2539402" cy="3206122"/>
              </a:xfrm>
              <a:custGeom>
                <a:avLst/>
                <a:gdLst>
                  <a:gd name="connsiteX0" fmla="*/ 2027335 w 2942140"/>
                  <a:gd name="connsiteY0" fmla="*/ 262941 h 3302747"/>
                  <a:gd name="connsiteX1" fmla="*/ 1952556 w 2942140"/>
                  <a:gd name="connsiteY1" fmla="*/ 306019 h 3302747"/>
                  <a:gd name="connsiteX2" fmla="*/ 1845267 w 2942140"/>
                  <a:gd name="connsiteY2" fmla="*/ 402743 h 3302747"/>
                  <a:gd name="connsiteX3" fmla="*/ 1567290 w 2942140"/>
                  <a:gd name="connsiteY3" fmla="*/ 645770 h 3302747"/>
                  <a:gd name="connsiteX4" fmla="*/ 1213722 w 2942140"/>
                  <a:gd name="connsiteY4" fmla="*/ 817677 h 3302747"/>
                  <a:gd name="connsiteX5" fmla="*/ 824391 w 2942140"/>
                  <a:gd name="connsiteY5" fmla="*/ 677875 h 3302747"/>
                  <a:gd name="connsiteX6" fmla="*/ 484640 w 2942140"/>
                  <a:gd name="connsiteY6" fmla="*/ 544983 h 3302747"/>
                  <a:gd name="connsiteX7" fmla="*/ 204630 w 2942140"/>
                  <a:gd name="connsiteY7" fmla="*/ 664058 h 3302747"/>
                  <a:gd name="connsiteX8" fmla="*/ 170899 w 2942140"/>
                  <a:gd name="connsiteY8" fmla="*/ 843280 h 3302747"/>
                  <a:gd name="connsiteX9" fmla="*/ 140419 w 2942140"/>
                  <a:gd name="connsiteY9" fmla="*/ 1112317 h 3302747"/>
                  <a:gd name="connsiteX10" fmla="*/ 59952 w 2942140"/>
                  <a:gd name="connsiteY10" fmla="*/ 1644701 h 3302747"/>
                  <a:gd name="connsiteX11" fmla="*/ 38819 w 2942140"/>
                  <a:gd name="connsiteY11" fmla="*/ 2522932 h 3302747"/>
                  <a:gd name="connsiteX12" fmla="*/ 1261676 w 2942140"/>
                  <a:gd name="connsiteY12" fmla="*/ 3238602 h 3302747"/>
                  <a:gd name="connsiteX13" fmla="*/ 1590455 w 2942140"/>
                  <a:gd name="connsiteY13" fmla="*/ 2824886 h 3302747"/>
                  <a:gd name="connsiteX14" fmla="*/ 1668890 w 2942140"/>
                  <a:gd name="connsiteY14" fmla="*/ 2534717 h 3302747"/>
                  <a:gd name="connsiteX15" fmla="*/ 1758704 w 2942140"/>
                  <a:gd name="connsiteY15" fmla="*/ 2222196 h 3302747"/>
                  <a:gd name="connsiteX16" fmla="*/ 2072039 w 2942140"/>
                  <a:gd name="connsiteY16" fmla="*/ 2074672 h 3302747"/>
                  <a:gd name="connsiteX17" fmla="*/ 2403660 w 2942140"/>
                  <a:gd name="connsiteY17" fmla="*/ 2095398 h 3302747"/>
                  <a:gd name="connsiteX18" fmla="*/ 2942140 w 2942140"/>
                  <a:gd name="connsiteY18" fmla="*/ 2122221 h 3302747"/>
                  <a:gd name="connsiteX19" fmla="*/ 2942140 w 2942140"/>
                  <a:gd name="connsiteY19" fmla="*/ 2114500 h 3302747"/>
                  <a:gd name="connsiteX20" fmla="*/ 2597107 w 2942140"/>
                  <a:gd name="connsiteY20" fmla="*/ 2104340 h 3302747"/>
                  <a:gd name="connsiteX21" fmla="*/ 2126496 w 2942140"/>
                  <a:gd name="connsiteY21" fmla="*/ 2064106 h 3302747"/>
                  <a:gd name="connsiteX22" fmla="*/ 1928986 w 2942140"/>
                  <a:gd name="connsiteY22" fmla="*/ 2092554 h 3302747"/>
                  <a:gd name="connsiteX23" fmla="*/ 1770896 w 2942140"/>
                  <a:gd name="connsiteY23" fmla="*/ 2192934 h 3302747"/>
                  <a:gd name="connsiteX24" fmla="*/ 1707091 w 2942140"/>
                  <a:gd name="connsiteY24" fmla="*/ 2339645 h 3302747"/>
                  <a:gd name="connsiteX25" fmla="*/ 1653447 w 2942140"/>
                  <a:gd name="connsiteY25" fmla="*/ 2567229 h 3302747"/>
                  <a:gd name="connsiteX26" fmla="*/ 1501047 w 2942140"/>
                  <a:gd name="connsiteY26" fmla="*/ 2997606 h 3302747"/>
                  <a:gd name="connsiteX27" fmla="*/ 1136506 w 2942140"/>
                  <a:gd name="connsiteY27" fmla="*/ 3271114 h 3302747"/>
                  <a:gd name="connsiteX28" fmla="*/ 323706 w 2942140"/>
                  <a:gd name="connsiteY28" fmla="*/ 2992730 h 3302747"/>
                  <a:gd name="connsiteX29" fmla="*/ 71738 w 2942140"/>
                  <a:gd name="connsiteY29" fmla="*/ 2602992 h 3302747"/>
                  <a:gd name="connsiteX30" fmla="*/ 6307 w 2942140"/>
                  <a:gd name="connsiteY30" fmla="*/ 2160422 h 3302747"/>
                  <a:gd name="connsiteX31" fmla="*/ 64016 w 2942140"/>
                  <a:gd name="connsiteY31" fmla="*/ 1666647 h 3302747"/>
                  <a:gd name="connsiteX32" fmla="*/ 142451 w 2942140"/>
                  <a:gd name="connsiteY32" fmla="*/ 1153770 h 3302747"/>
                  <a:gd name="connsiteX33" fmla="*/ 170086 w 2942140"/>
                  <a:gd name="connsiteY33" fmla="*/ 925779 h 3302747"/>
                  <a:gd name="connsiteX34" fmla="*/ 218042 w 2942140"/>
                  <a:gd name="connsiteY34" fmla="*/ 653491 h 3302747"/>
                  <a:gd name="connsiteX35" fmla="*/ 632976 w 2942140"/>
                  <a:gd name="connsiteY35" fmla="*/ 591719 h 3302747"/>
                  <a:gd name="connsiteX36" fmla="*/ 1323043 w 2942140"/>
                  <a:gd name="connsiteY36" fmla="*/ 803453 h 3302747"/>
                  <a:gd name="connsiteX37" fmla="*/ 1653040 w 2942140"/>
                  <a:gd name="connsiteY37" fmla="*/ 580746 h 3302747"/>
                  <a:gd name="connsiteX38" fmla="*/ 1807879 w 2942140"/>
                  <a:gd name="connsiteY38" fmla="*/ 438912 h 3302747"/>
                  <a:gd name="connsiteX39" fmla="*/ 1905820 w 2942140"/>
                  <a:gd name="connsiteY39" fmla="*/ 362509 h 3302747"/>
                  <a:gd name="connsiteX40" fmla="*/ 1957840 w 2942140"/>
                  <a:gd name="connsiteY40" fmla="*/ 311709 h 3302747"/>
                  <a:gd name="connsiteX41" fmla="*/ 2020426 w 2942140"/>
                  <a:gd name="connsiteY41" fmla="*/ 278384 h 3302747"/>
                  <a:gd name="connsiteX42" fmla="*/ 2043591 w 2942140"/>
                  <a:gd name="connsiteY42" fmla="*/ 258064 h 3302747"/>
                  <a:gd name="connsiteX43" fmla="*/ 2114711 w 2942140"/>
                  <a:gd name="connsiteY43" fmla="*/ 209703 h 3302747"/>
                  <a:gd name="connsiteX44" fmla="*/ 2251667 w 2942140"/>
                  <a:gd name="connsiteY44" fmla="*/ 143866 h 3302747"/>
                  <a:gd name="connsiteX45" fmla="*/ 2527612 w 2942140"/>
                  <a:gd name="connsiteY45" fmla="*/ 62992 h 3302747"/>
                  <a:gd name="connsiteX46" fmla="*/ 2942140 w 2942140"/>
                  <a:gd name="connsiteY46" fmla="*/ 8128 h 3302747"/>
                  <a:gd name="connsiteX47" fmla="*/ 2942140 w 2942140"/>
                  <a:gd name="connsiteY47" fmla="*/ 0 h 3302747"/>
                  <a:gd name="connsiteX48" fmla="*/ 2195178 w 2942140"/>
                  <a:gd name="connsiteY48" fmla="*/ 158496 h 3302747"/>
                  <a:gd name="connsiteX49" fmla="*/ 2027335 w 2942140"/>
                  <a:gd name="connsiteY49" fmla="*/ 262941 h 330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42140" h="3302747">
                    <a:moveTo>
                      <a:pt x="2027335" y="262941"/>
                    </a:moveTo>
                    <a:cubicBezTo>
                      <a:pt x="2008234" y="282042"/>
                      <a:pt x="1974503" y="288544"/>
                      <a:pt x="1952556" y="306019"/>
                    </a:cubicBezTo>
                    <a:cubicBezTo>
                      <a:pt x="1914762" y="336093"/>
                      <a:pt x="1884282" y="373482"/>
                      <a:pt x="1845267" y="402743"/>
                    </a:cubicBezTo>
                    <a:cubicBezTo>
                      <a:pt x="1746919" y="477114"/>
                      <a:pt x="1661575" y="566522"/>
                      <a:pt x="1567290" y="645770"/>
                    </a:cubicBezTo>
                    <a:cubicBezTo>
                      <a:pt x="1465690" y="731520"/>
                      <a:pt x="1349052" y="807111"/>
                      <a:pt x="1213722" y="817677"/>
                    </a:cubicBezTo>
                    <a:cubicBezTo>
                      <a:pt x="1071888" y="828650"/>
                      <a:pt x="943059" y="744119"/>
                      <a:pt x="824391" y="677875"/>
                    </a:cubicBezTo>
                    <a:cubicBezTo>
                      <a:pt x="717507" y="618541"/>
                      <a:pt x="607372" y="560832"/>
                      <a:pt x="484640" y="544983"/>
                    </a:cubicBezTo>
                    <a:cubicBezTo>
                      <a:pt x="372880" y="530759"/>
                      <a:pt x="257056" y="556768"/>
                      <a:pt x="204630" y="664058"/>
                    </a:cubicBezTo>
                    <a:cubicBezTo>
                      <a:pt x="177402" y="719735"/>
                      <a:pt x="176588" y="782727"/>
                      <a:pt x="170899" y="843280"/>
                    </a:cubicBezTo>
                    <a:cubicBezTo>
                      <a:pt x="162364" y="933095"/>
                      <a:pt x="151798" y="1022909"/>
                      <a:pt x="140419" y="1112317"/>
                    </a:cubicBezTo>
                    <a:cubicBezTo>
                      <a:pt x="117660" y="1290320"/>
                      <a:pt x="89212" y="1467917"/>
                      <a:pt x="59952" y="1644701"/>
                    </a:cubicBezTo>
                    <a:cubicBezTo>
                      <a:pt x="11996" y="1936902"/>
                      <a:pt x="-35958" y="2230730"/>
                      <a:pt x="38819" y="2522932"/>
                    </a:cubicBezTo>
                    <a:cubicBezTo>
                      <a:pt x="164803" y="3015488"/>
                      <a:pt x="750426" y="3475533"/>
                      <a:pt x="1261676" y="3238602"/>
                    </a:cubicBezTo>
                    <a:cubicBezTo>
                      <a:pt x="1427895" y="3161792"/>
                      <a:pt x="1529495" y="2991104"/>
                      <a:pt x="1590455" y="2824886"/>
                    </a:cubicBezTo>
                    <a:cubicBezTo>
                      <a:pt x="1624999" y="2731008"/>
                      <a:pt x="1646944" y="2632253"/>
                      <a:pt x="1668890" y="2534717"/>
                    </a:cubicBezTo>
                    <a:cubicBezTo>
                      <a:pt x="1692055" y="2431085"/>
                      <a:pt x="1707904" y="2316074"/>
                      <a:pt x="1758704" y="2222196"/>
                    </a:cubicBezTo>
                    <a:cubicBezTo>
                      <a:pt x="1816412" y="2115312"/>
                      <a:pt x="1962311" y="2083613"/>
                      <a:pt x="2072039" y="2074672"/>
                    </a:cubicBezTo>
                    <a:cubicBezTo>
                      <a:pt x="2182579" y="2065325"/>
                      <a:pt x="2294339" y="2082800"/>
                      <a:pt x="2403660" y="2095398"/>
                    </a:cubicBezTo>
                    <a:cubicBezTo>
                      <a:pt x="2582883" y="2116532"/>
                      <a:pt x="2762512" y="2115312"/>
                      <a:pt x="2942140" y="2122221"/>
                    </a:cubicBezTo>
                    <a:lnTo>
                      <a:pt x="2942140" y="2114500"/>
                    </a:lnTo>
                    <a:cubicBezTo>
                      <a:pt x="2827130" y="2110436"/>
                      <a:pt x="2712119" y="2110436"/>
                      <a:pt x="2597107" y="2104340"/>
                    </a:cubicBezTo>
                    <a:cubicBezTo>
                      <a:pt x="2439831" y="2096211"/>
                      <a:pt x="2284179" y="2064512"/>
                      <a:pt x="2126496" y="2064106"/>
                    </a:cubicBezTo>
                    <a:cubicBezTo>
                      <a:pt x="2059440" y="2064106"/>
                      <a:pt x="1993196" y="2073453"/>
                      <a:pt x="1928986" y="2092554"/>
                    </a:cubicBezTo>
                    <a:cubicBezTo>
                      <a:pt x="1861930" y="2112468"/>
                      <a:pt x="1819258" y="2144166"/>
                      <a:pt x="1770896" y="2192934"/>
                    </a:cubicBezTo>
                    <a:cubicBezTo>
                      <a:pt x="1733507" y="2230730"/>
                      <a:pt x="1720503" y="2290470"/>
                      <a:pt x="1707091" y="2339645"/>
                    </a:cubicBezTo>
                    <a:cubicBezTo>
                      <a:pt x="1686771" y="2414829"/>
                      <a:pt x="1670515" y="2491232"/>
                      <a:pt x="1653447" y="2567229"/>
                    </a:cubicBezTo>
                    <a:cubicBezTo>
                      <a:pt x="1619715" y="2716784"/>
                      <a:pt x="1579482" y="2864714"/>
                      <a:pt x="1501047" y="2997606"/>
                    </a:cubicBezTo>
                    <a:cubicBezTo>
                      <a:pt x="1417735" y="3139440"/>
                      <a:pt x="1295408" y="3232100"/>
                      <a:pt x="1136506" y="3271114"/>
                    </a:cubicBezTo>
                    <a:cubicBezTo>
                      <a:pt x="836176" y="3345078"/>
                      <a:pt x="532595" y="3204870"/>
                      <a:pt x="323706" y="2992730"/>
                    </a:cubicBezTo>
                    <a:cubicBezTo>
                      <a:pt x="213978" y="2881376"/>
                      <a:pt x="125788" y="2750109"/>
                      <a:pt x="71738" y="2602992"/>
                    </a:cubicBezTo>
                    <a:cubicBezTo>
                      <a:pt x="20124" y="2461972"/>
                      <a:pt x="5088" y="2309978"/>
                      <a:pt x="6307" y="2160422"/>
                    </a:cubicBezTo>
                    <a:cubicBezTo>
                      <a:pt x="7526" y="1993798"/>
                      <a:pt x="36787" y="1830832"/>
                      <a:pt x="64016" y="1666647"/>
                    </a:cubicBezTo>
                    <a:cubicBezTo>
                      <a:pt x="92464" y="1495959"/>
                      <a:pt x="119286" y="1324864"/>
                      <a:pt x="142451" y="1153770"/>
                    </a:cubicBezTo>
                    <a:cubicBezTo>
                      <a:pt x="152611" y="1077773"/>
                      <a:pt x="161958" y="1001776"/>
                      <a:pt x="170086" y="925779"/>
                    </a:cubicBezTo>
                    <a:cubicBezTo>
                      <a:pt x="179840" y="834339"/>
                      <a:pt x="176995" y="737210"/>
                      <a:pt x="218042" y="653491"/>
                    </a:cubicBezTo>
                    <a:cubicBezTo>
                      <a:pt x="290787" y="504343"/>
                      <a:pt x="509430" y="544576"/>
                      <a:pt x="632976" y="591719"/>
                    </a:cubicBezTo>
                    <a:cubicBezTo>
                      <a:pt x="861779" y="679501"/>
                      <a:pt x="1061728" y="887171"/>
                      <a:pt x="1323043" y="803453"/>
                    </a:cubicBezTo>
                    <a:cubicBezTo>
                      <a:pt x="1449840" y="762813"/>
                      <a:pt x="1555911" y="668528"/>
                      <a:pt x="1653040" y="580746"/>
                    </a:cubicBezTo>
                    <a:cubicBezTo>
                      <a:pt x="1704652" y="533603"/>
                      <a:pt x="1755047" y="485242"/>
                      <a:pt x="1807879" y="438912"/>
                    </a:cubicBezTo>
                    <a:cubicBezTo>
                      <a:pt x="1838764" y="411683"/>
                      <a:pt x="1874935" y="390144"/>
                      <a:pt x="1905820" y="362509"/>
                    </a:cubicBezTo>
                    <a:cubicBezTo>
                      <a:pt x="1923703" y="346253"/>
                      <a:pt x="1940771" y="328778"/>
                      <a:pt x="1957840" y="311709"/>
                    </a:cubicBezTo>
                    <a:cubicBezTo>
                      <a:pt x="1972471" y="296672"/>
                      <a:pt x="2000919" y="288951"/>
                      <a:pt x="2020426" y="278384"/>
                    </a:cubicBezTo>
                    <a:cubicBezTo>
                      <a:pt x="2028554" y="274320"/>
                      <a:pt x="2037088" y="264160"/>
                      <a:pt x="2043591" y="258064"/>
                    </a:cubicBezTo>
                    <a:cubicBezTo>
                      <a:pt x="2064316" y="237338"/>
                      <a:pt x="2089514" y="223927"/>
                      <a:pt x="2114711" y="209703"/>
                    </a:cubicBezTo>
                    <a:cubicBezTo>
                      <a:pt x="2159415" y="184506"/>
                      <a:pt x="2203712" y="162560"/>
                      <a:pt x="2251667" y="143866"/>
                    </a:cubicBezTo>
                    <a:cubicBezTo>
                      <a:pt x="2341075" y="108509"/>
                      <a:pt x="2433735" y="83312"/>
                      <a:pt x="2527612" y="62992"/>
                    </a:cubicBezTo>
                    <a:cubicBezTo>
                      <a:pt x="2663756" y="33325"/>
                      <a:pt x="2803152" y="17475"/>
                      <a:pt x="2942140" y="8128"/>
                    </a:cubicBezTo>
                    <a:lnTo>
                      <a:pt x="2942140" y="0"/>
                    </a:lnTo>
                    <a:cubicBezTo>
                      <a:pt x="2686922" y="17475"/>
                      <a:pt x="2430076" y="55271"/>
                      <a:pt x="2195178" y="158496"/>
                    </a:cubicBezTo>
                    <a:cubicBezTo>
                      <a:pt x="2135031" y="184506"/>
                      <a:pt x="2074071" y="216205"/>
                      <a:pt x="2027335" y="26294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F56619A-E562-4841-B0F9-ED2DF2791781}"/>
                  </a:ext>
                </a:extLst>
              </p:cNvPr>
              <p:cNvSpPr/>
              <p:nvPr/>
            </p:nvSpPr>
            <p:spPr>
              <a:xfrm rot="5400000">
                <a:off x="2018994" y="5365500"/>
                <a:ext cx="1092620" cy="1891677"/>
              </a:xfrm>
              <a:custGeom>
                <a:avLst/>
                <a:gdLst>
                  <a:gd name="connsiteX0" fmla="*/ 267380 w 1265905"/>
                  <a:gd name="connsiteY0" fmla="*/ 492557 h 1948687"/>
                  <a:gd name="connsiteX1" fmla="*/ 71902 w 1265905"/>
                  <a:gd name="connsiteY1" fmla="*/ 822147 h 1948687"/>
                  <a:gd name="connsiteX2" fmla="*/ 5252 w 1265905"/>
                  <a:gd name="connsiteY2" fmla="*/ 1239114 h 1948687"/>
                  <a:gd name="connsiteX3" fmla="*/ 175127 w 1265905"/>
                  <a:gd name="connsiteY3" fmla="*/ 1562202 h 1948687"/>
                  <a:gd name="connsiteX4" fmla="*/ 753841 w 1265905"/>
                  <a:gd name="connsiteY4" fmla="*/ 1877162 h 1948687"/>
                  <a:gd name="connsiteX5" fmla="*/ 1265905 w 1265905"/>
                  <a:gd name="connsiteY5" fmla="*/ 1948688 h 1948687"/>
                  <a:gd name="connsiteX6" fmla="*/ 1265905 w 1265905"/>
                  <a:gd name="connsiteY6" fmla="*/ 1940560 h 1948687"/>
                  <a:gd name="connsiteX7" fmla="*/ 103194 w 1265905"/>
                  <a:gd name="connsiteY7" fmla="*/ 1455725 h 1948687"/>
                  <a:gd name="connsiteX8" fmla="*/ 15818 w 1265905"/>
                  <a:gd name="connsiteY8" fmla="*/ 1254963 h 1948687"/>
                  <a:gd name="connsiteX9" fmla="*/ 34513 w 1265905"/>
                  <a:gd name="connsiteY9" fmla="*/ 985113 h 1948687"/>
                  <a:gd name="connsiteX10" fmla="*/ 214142 w 1265905"/>
                  <a:gd name="connsiteY10" fmla="*/ 576275 h 1948687"/>
                  <a:gd name="connsiteX11" fmla="*/ 954602 w 1265905"/>
                  <a:gd name="connsiteY11" fmla="*/ 59334 h 1948687"/>
                  <a:gd name="connsiteX12" fmla="*/ 1265498 w 1265905"/>
                  <a:gd name="connsiteY12" fmla="*/ 7721 h 1948687"/>
                  <a:gd name="connsiteX13" fmla="*/ 1265498 w 1265905"/>
                  <a:gd name="connsiteY13" fmla="*/ 0 h 1948687"/>
                  <a:gd name="connsiteX14" fmla="*/ 560801 w 1265905"/>
                  <a:gd name="connsiteY14" fmla="*/ 224739 h 1948687"/>
                  <a:gd name="connsiteX15" fmla="*/ 267380 w 1265905"/>
                  <a:gd name="connsiteY15" fmla="*/ 492557 h 194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5905" h="1948687">
                    <a:moveTo>
                      <a:pt x="267380" y="492557"/>
                    </a:moveTo>
                    <a:cubicBezTo>
                      <a:pt x="190164" y="586435"/>
                      <a:pt x="106446" y="704291"/>
                      <a:pt x="71902" y="822147"/>
                    </a:cubicBezTo>
                    <a:cubicBezTo>
                      <a:pt x="32887" y="955040"/>
                      <a:pt x="-16287" y="1098499"/>
                      <a:pt x="5252" y="1239114"/>
                    </a:cubicBezTo>
                    <a:cubicBezTo>
                      <a:pt x="24353" y="1362253"/>
                      <a:pt x="93441" y="1470355"/>
                      <a:pt x="175127" y="1562202"/>
                    </a:cubicBezTo>
                    <a:cubicBezTo>
                      <a:pt x="325089" y="1731264"/>
                      <a:pt x="539262" y="1823923"/>
                      <a:pt x="753841" y="1877162"/>
                    </a:cubicBezTo>
                    <a:cubicBezTo>
                      <a:pt x="921278" y="1919021"/>
                      <a:pt x="1093591" y="1937309"/>
                      <a:pt x="1265905" y="1948688"/>
                    </a:cubicBezTo>
                    <a:lnTo>
                      <a:pt x="1265905" y="1940560"/>
                    </a:lnTo>
                    <a:cubicBezTo>
                      <a:pt x="835527" y="1911299"/>
                      <a:pt x="358007" y="1836115"/>
                      <a:pt x="103194" y="1455725"/>
                    </a:cubicBezTo>
                    <a:cubicBezTo>
                      <a:pt x="62148" y="1394358"/>
                      <a:pt x="30449" y="1328115"/>
                      <a:pt x="15818" y="1254963"/>
                    </a:cubicBezTo>
                    <a:cubicBezTo>
                      <a:pt x="-1657" y="1165962"/>
                      <a:pt x="14193" y="1072490"/>
                      <a:pt x="34513" y="985113"/>
                    </a:cubicBezTo>
                    <a:cubicBezTo>
                      <a:pt x="69463" y="836371"/>
                      <a:pt x="127578" y="701853"/>
                      <a:pt x="214142" y="576275"/>
                    </a:cubicBezTo>
                    <a:cubicBezTo>
                      <a:pt x="391738" y="318211"/>
                      <a:pt x="655086" y="141021"/>
                      <a:pt x="954602" y="59334"/>
                    </a:cubicBezTo>
                    <a:cubicBezTo>
                      <a:pt x="1056202" y="31699"/>
                      <a:pt x="1160647" y="15443"/>
                      <a:pt x="1265498" y="7721"/>
                    </a:cubicBezTo>
                    <a:lnTo>
                      <a:pt x="1265498" y="0"/>
                    </a:lnTo>
                    <a:cubicBezTo>
                      <a:pt x="1016782" y="18694"/>
                      <a:pt x="768471" y="84531"/>
                      <a:pt x="560801" y="224739"/>
                    </a:cubicBezTo>
                    <a:cubicBezTo>
                      <a:pt x="450666" y="299110"/>
                      <a:pt x="351911" y="390144"/>
                      <a:pt x="267380" y="492557"/>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C770494-B31B-4717-9E19-18C3C5181994}"/>
                  </a:ext>
                </a:extLst>
              </p:cNvPr>
              <p:cNvSpPr/>
              <p:nvPr/>
            </p:nvSpPr>
            <p:spPr>
              <a:xfrm rot="5400000">
                <a:off x="2155278" y="5624082"/>
                <a:ext cx="814136" cy="1652998"/>
              </a:xfrm>
              <a:custGeom>
                <a:avLst/>
                <a:gdLst>
                  <a:gd name="connsiteX0" fmla="*/ 339344 w 943254"/>
                  <a:gd name="connsiteY0" fmla="*/ 249123 h 1702815"/>
                  <a:gd name="connsiteX1" fmla="*/ 0 w 943254"/>
                  <a:gd name="connsiteY1" fmla="*/ 927405 h 1702815"/>
                  <a:gd name="connsiteX2" fmla="*/ 368199 w 943254"/>
                  <a:gd name="connsiteY2" fmla="*/ 1513027 h 1702815"/>
                  <a:gd name="connsiteX3" fmla="*/ 943255 w 943254"/>
                  <a:gd name="connsiteY3" fmla="*/ 1702816 h 1702815"/>
                  <a:gd name="connsiteX4" fmla="*/ 943255 w 943254"/>
                  <a:gd name="connsiteY4" fmla="*/ 1693469 h 1702815"/>
                  <a:gd name="connsiteX5" fmla="*/ 8941 w 943254"/>
                  <a:gd name="connsiteY5" fmla="*/ 945286 h 1702815"/>
                  <a:gd name="connsiteX6" fmla="*/ 332029 w 943254"/>
                  <a:gd name="connsiteY6" fmla="*/ 265785 h 1702815"/>
                  <a:gd name="connsiteX7" fmla="*/ 688035 w 943254"/>
                  <a:gd name="connsiteY7" fmla="*/ 63398 h 1702815"/>
                  <a:gd name="connsiteX8" fmla="*/ 943255 w 943254"/>
                  <a:gd name="connsiteY8" fmla="*/ 7315 h 1702815"/>
                  <a:gd name="connsiteX9" fmla="*/ 943255 w 943254"/>
                  <a:gd name="connsiteY9" fmla="*/ 0 h 1702815"/>
                  <a:gd name="connsiteX10" fmla="*/ 686003 w 943254"/>
                  <a:gd name="connsiteY10" fmla="*/ 56083 h 1702815"/>
                  <a:gd name="connsiteX11" fmla="*/ 339344 w 943254"/>
                  <a:gd name="connsiteY11" fmla="*/ 249123 h 17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254" h="1702815">
                    <a:moveTo>
                      <a:pt x="339344" y="249123"/>
                    </a:moveTo>
                    <a:cubicBezTo>
                      <a:pt x="136144" y="414934"/>
                      <a:pt x="0" y="661619"/>
                      <a:pt x="0" y="927405"/>
                    </a:cubicBezTo>
                    <a:cubicBezTo>
                      <a:pt x="0" y="1177747"/>
                      <a:pt x="165405" y="1385011"/>
                      <a:pt x="368199" y="1513027"/>
                    </a:cubicBezTo>
                    <a:cubicBezTo>
                      <a:pt x="540512" y="1621943"/>
                      <a:pt x="741680" y="1674368"/>
                      <a:pt x="943255" y="1702816"/>
                    </a:cubicBezTo>
                    <a:lnTo>
                      <a:pt x="943255" y="1693469"/>
                    </a:lnTo>
                    <a:cubicBezTo>
                      <a:pt x="521817" y="1627226"/>
                      <a:pt x="33731" y="1428496"/>
                      <a:pt x="8941" y="945286"/>
                    </a:cubicBezTo>
                    <a:cubicBezTo>
                      <a:pt x="-4877" y="680720"/>
                      <a:pt x="138989" y="434848"/>
                      <a:pt x="332029" y="265785"/>
                    </a:cubicBezTo>
                    <a:cubicBezTo>
                      <a:pt x="435661" y="175565"/>
                      <a:pt x="557987" y="106883"/>
                      <a:pt x="688035" y="63398"/>
                    </a:cubicBezTo>
                    <a:cubicBezTo>
                      <a:pt x="770535" y="35763"/>
                      <a:pt x="856691" y="19101"/>
                      <a:pt x="943255" y="7315"/>
                    </a:cubicBezTo>
                    <a:lnTo>
                      <a:pt x="943255" y="0"/>
                    </a:lnTo>
                    <a:cubicBezTo>
                      <a:pt x="856285" y="12598"/>
                      <a:pt x="770128" y="29261"/>
                      <a:pt x="686003" y="56083"/>
                    </a:cubicBezTo>
                    <a:cubicBezTo>
                      <a:pt x="558800" y="95910"/>
                      <a:pt x="442163" y="164998"/>
                      <a:pt x="339344" y="249123"/>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6F5B8AF-77B3-4D3B-90F2-F032BD4268E8}"/>
                  </a:ext>
                </a:extLst>
              </p:cNvPr>
              <p:cNvSpPr/>
              <p:nvPr/>
            </p:nvSpPr>
            <p:spPr>
              <a:xfrm rot="5400000">
                <a:off x="2235813" y="5813941"/>
                <a:ext cx="646356" cy="1440357"/>
              </a:xfrm>
              <a:custGeom>
                <a:avLst/>
                <a:gdLst>
                  <a:gd name="connsiteX0" fmla="*/ 229080 w 748865"/>
                  <a:gd name="connsiteY0" fmla="*/ 266598 h 1483766"/>
                  <a:gd name="connsiteX1" fmla="*/ 1089 w 748865"/>
                  <a:gd name="connsiteY1" fmla="*/ 816864 h 1483766"/>
                  <a:gd name="connsiteX2" fmla="*/ 311985 w 748865"/>
                  <a:gd name="connsiteY2" fmla="*/ 1302512 h 1483766"/>
                  <a:gd name="connsiteX3" fmla="*/ 748865 w 748865"/>
                  <a:gd name="connsiteY3" fmla="*/ 1483766 h 1483766"/>
                  <a:gd name="connsiteX4" fmla="*/ 748865 w 748865"/>
                  <a:gd name="connsiteY4" fmla="*/ 1474419 h 1483766"/>
                  <a:gd name="connsiteX5" fmla="*/ 8811 w 748865"/>
                  <a:gd name="connsiteY5" fmla="*/ 817270 h 1483766"/>
                  <a:gd name="connsiteX6" fmla="*/ 245742 w 748865"/>
                  <a:gd name="connsiteY6" fmla="*/ 261722 h 1483766"/>
                  <a:gd name="connsiteX7" fmla="*/ 511934 w 748865"/>
                  <a:gd name="connsiteY7" fmla="*/ 76810 h 1483766"/>
                  <a:gd name="connsiteX8" fmla="*/ 748865 w 748865"/>
                  <a:gd name="connsiteY8" fmla="*/ 7315 h 1483766"/>
                  <a:gd name="connsiteX9" fmla="*/ 748865 w 748865"/>
                  <a:gd name="connsiteY9" fmla="*/ 0 h 1483766"/>
                  <a:gd name="connsiteX10" fmla="*/ 507870 w 748865"/>
                  <a:gd name="connsiteY10" fmla="*/ 70307 h 1483766"/>
                  <a:gd name="connsiteX11" fmla="*/ 229080 w 748865"/>
                  <a:gd name="connsiteY11" fmla="*/ 266598 h 148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65" h="1483766">
                    <a:moveTo>
                      <a:pt x="229080" y="266598"/>
                    </a:moveTo>
                    <a:cubicBezTo>
                      <a:pt x="86433" y="410870"/>
                      <a:pt x="-11509" y="610413"/>
                      <a:pt x="1089" y="816864"/>
                    </a:cubicBezTo>
                    <a:cubicBezTo>
                      <a:pt x="13281" y="1019251"/>
                      <a:pt x="152677" y="1190752"/>
                      <a:pt x="311985" y="1302512"/>
                    </a:cubicBezTo>
                    <a:cubicBezTo>
                      <a:pt x="441627" y="1393546"/>
                      <a:pt x="594027" y="1449629"/>
                      <a:pt x="748865" y="1483766"/>
                    </a:cubicBezTo>
                    <a:lnTo>
                      <a:pt x="748865" y="1474419"/>
                    </a:lnTo>
                    <a:cubicBezTo>
                      <a:pt x="407896" y="1394358"/>
                      <a:pt x="42542" y="1196442"/>
                      <a:pt x="8811" y="817270"/>
                    </a:cubicBezTo>
                    <a:cubicBezTo>
                      <a:pt x="-9883" y="607568"/>
                      <a:pt x="103096" y="405587"/>
                      <a:pt x="245742" y="261722"/>
                    </a:cubicBezTo>
                    <a:cubicBezTo>
                      <a:pt x="322552" y="184099"/>
                      <a:pt x="414398" y="123952"/>
                      <a:pt x="511934" y="76810"/>
                    </a:cubicBezTo>
                    <a:cubicBezTo>
                      <a:pt x="589150" y="39827"/>
                      <a:pt x="667992" y="21539"/>
                      <a:pt x="748865" y="7315"/>
                    </a:cubicBezTo>
                    <a:lnTo>
                      <a:pt x="748865" y="0"/>
                    </a:lnTo>
                    <a:cubicBezTo>
                      <a:pt x="667179" y="15037"/>
                      <a:pt x="587118" y="33731"/>
                      <a:pt x="507870" y="70307"/>
                    </a:cubicBezTo>
                    <a:cubicBezTo>
                      <a:pt x="403425" y="117043"/>
                      <a:pt x="309547" y="184912"/>
                      <a:pt x="229080" y="266598"/>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F5B7688-DFAA-474D-88CB-283B9D9CBE09}"/>
                  </a:ext>
                </a:extLst>
              </p:cNvPr>
              <p:cNvSpPr/>
              <p:nvPr/>
            </p:nvSpPr>
            <p:spPr>
              <a:xfrm rot="5400000">
                <a:off x="2335600" y="6052989"/>
                <a:ext cx="450728" cy="1157888"/>
              </a:xfrm>
              <a:custGeom>
                <a:avLst/>
                <a:gdLst>
                  <a:gd name="connsiteX0" fmla="*/ 395 w 522212"/>
                  <a:gd name="connsiteY0" fmla="*/ 639674 h 1192784"/>
                  <a:gd name="connsiteX1" fmla="*/ 522212 w 522212"/>
                  <a:gd name="connsiteY1" fmla="*/ 1192784 h 1192784"/>
                  <a:gd name="connsiteX2" fmla="*/ 522212 w 522212"/>
                  <a:gd name="connsiteY2" fmla="*/ 1184656 h 1192784"/>
                  <a:gd name="connsiteX3" fmla="*/ 8523 w 522212"/>
                  <a:gd name="connsiteY3" fmla="*/ 639674 h 1192784"/>
                  <a:gd name="connsiteX4" fmla="*/ 522212 w 522212"/>
                  <a:gd name="connsiteY4" fmla="*/ 8941 h 1192784"/>
                  <a:gd name="connsiteX5" fmla="*/ 522212 w 522212"/>
                  <a:gd name="connsiteY5" fmla="*/ 0 h 1192784"/>
                  <a:gd name="connsiteX6" fmla="*/ 395 w 522212"/>
                  <a:gd name="connsiteY6" fmla="*/ 639674 h 11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12" h="1192784">
                    <a:moveTo>
                      <a:pt x="395" y="639674"/>
                    </a:moveTo>
                    <a:cubicBezTo>
                      <a:pt x="10961" y="922528"/>
                      <a:pt x="268212" y="1106221"/>
                      <a:pt x="522212" y="1192784"/>
                    </a:cubicBezTo>
                    <a:lnTo>
                      <a:pt x="522212" y="1184656"/>
                    </a:lnTo>
                    <a:cubicBezTo>
                      <a:pt x="271057" y="1098499"/>
                      <a:pt x="27217" y="919683"/>
                      <a:pt x="8523" y="639674"/>
                    </a:cubicBezTo>
                    <a:cubicBezTo>
                      <a:pt x="-12204" y="330810"/>
                      <a:pt x="247892" y="104039"/>
                      <a:pt x="522212" y="8941"/>
                    </a:cubicBezTo>
                    <a:lnTo>
                      <a:pt x="522212" y="0"/>
                    </a:lnTo>
                    <a:cubicBezTo>
                      <a:pt x="242203" y="95504"/>
                      <a:pt x="-11391" y="325120"/>
                      <a:pt x="395" y="639674"/>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E77182C-FF55-45C6-8397-2D9FD419F5FE}"/>
                  </a:ext>
                </a:extLst>
              </p:cNvPr>
              <p:cNvSpPr/>
              <p:nvPr/>
            </p:nvSpPr>
            <p:spPr>
              <a:xfrm rot="5400000">
                <a:off x="2415880" y="6288706"/>
                <a:ext cx="280307" cy="856876"/>
              </a:xfrm>
              <a:custGeom>
                <a:avLst/>
                <a:gdLst>
                  <a:gd name="connsiteX0" fmla="*/ 456 w 324763"/>
                  <a:gd name="connsiteY0" fmla="*/ 443382 h 882700"/>
                  <a:gd name="connsiteX1" fmla="*/ 324763 w 324763"/>
                  <a:gd name="connsiteY1" fmla="*/ 882701 h 882700"/>
                  <a:gd name="connsiteX2" fmla="*/ 324763 w 324763"/>
                  <a:gd name="connsiteY2" fmla="*/ 874166 h 882700"/>
                  <a:gd name="connsiteX3" fmla="*/ 8178 w 324763"/>
                  <a:gd name="connsiteY3" fmla="*/ 459232 h 882700"/>
                  <a:gd name="connsiteX4" fmla="*/ 324763 w 324763"/>
                  <a:gd name="connsiteY4" fmla="*/ 9347 h 882700"/>
                  <a:gd name="connsiteX5" fmla="*/ 324763 w 324763"/>
                  <a:gd name="connsiteY5" fmla="*/ 0 h 882700"/>
                  <a:gd name="connsiteX6" fmla="*/ 456 w 324763"/>
                  <a:gd name="connsiteY6" fmla="*/ 443382 h 8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63" h="882700">
                    <a:moveTo>
                      <a:pt x="456" y="443382"/>
                    </a:moveTo>
                    <a:cubicBezTo>
                      <a:pt x="-9704" y="642112"/>
                      <a:pt x="151636" y="794105"/>
                      <a:pt x="324763" y="882701"/>
                    </a:cubicBezTo>
                    <a:lnTo>
                      <a:pt x="324763" y="874166"/>
                    </a:lnTo>
                    <a:cubicBezTo>
                      <a:pt x="160578" y="789635"/>
                      <a:pt x="14680" y="648614"/>
                      <a:pt x="8178" y="459232"/>
                    </a:cubicBezTo>
                    <a:cubicBezTo>
                      <a:pt x="1268" y="256032"/>
                      <a:pt x="152450" y="101193"/>
                      <a:pt x="324763" y="9347"/>
                    </a:cubicBezTo>
                    <a:lnTo>
                      <a:pt x="324763" y="0"/>
                    </a:lnTo>
                    <a:cubicBezTo>
                      <a:pt x="153668" y="90221"/>
                      <a:pt x="11022" y="240182"/>
                      <a:pt x="456" y="44338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809CF83-6DE0-4D5C-9E78-02F7DC570405}"/>
                  </a:ext>
                </a:extLst>
              </p:cNvPr>
              <p:cNvSpPr/>
              <p:nvPr/>
            </p:nvSpPr>
            <p:spPr>
              <a:xfrm rot="5400000">
                <a:off x="2531795" y="6726543"/>
                <a:ext cx="26382" cy="235128"/>
              </a:xfrm>
              <a:custGeom>
                <a:avLst/>
                <a:gdLst>
                  <a:gd name="connsiteX0" fmla="*/ 30566 w 30566"/>
                  <a:gd name="connsiteY0" fmla="*/ 242215 h 242214"/>
                  <a:gd name="connsiteX1" fmla="*/ 30566 w 30566"/>
                  <a:gd name="connsiteY1" fmla="*/ 220269 h 242214"/>
                  <a:gd name="connsiteX2" fmla="*/ 8214 w 30566"/>
                  <a:gd name="connsiteY2" fmla="*/ 123139 h 242214"/>
                  <a:gd name="connsiteX3" fmla="*/ 30566 w 30566"/>
                  <a:gd name="connsiteY3" fmla="*/ 14224 h 242214"/>
                  <a:gd name="connsiteX4" fmla="*/ 30566 w 30566"/>
                  <a:gd name="connsiteY4" fmla="*/ 0 h 242214"/>
                  <a:gd name="connsiteX5" fmla="*/ 86 w 30566"/>
                  <a:gd name="connsiteY5" fmla="*/ 123139 h 242214"/>
                  <a:gd name="connsiteX6" fmla="*/ 30566 w 30566"/>
                  <a:gd name="connsiteY6" fmla="*/ 242215 h 2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6" h="242214">
                    <a:moveTo>
                      <a:pt x="30566" y="242215"/>
                    </a:moveTo>
                    <a:lnTo>
                      <a:pt x="30566" y="220269"/>
                    </a:lnTo>
                    <a:cubicBezTo>
                      <a:pt x="17562" y="190602"/>
                      <a:pt x="9434" y="158496"/>
                      <a:pt x="8214" y="123139"/>
                    </a:cubicBezTo>
                    <a:cubicBezTo>
                      <a:pt x="6995" y="84531"/>
                      <a:pt x="15530" y="47955"/>
                      <a:pt x="30566" y="14224"/>
                    </a:cubicBezTo>
                    <a:lnTo>
                      <a:pt x="30566" y="0"/>
                    </a:lnTo>
                    <a:cubicBezTo>
                      <a:pt x="12685" y="37389"/>
                      <a:pt x="1711" y="78435"/>
                      <a:pt x="86" y="123139"/>
                    </a:cubicBezTo>
                    <a:cubicBezTo>
                      <a:pt x="-1133" y="166624"/>
                      <a:pt x="10653" y="206045"/>
                      <a:pt x="30566" y="242215"/>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B63AE51-4A27-48B4-9ABE-486C00E8F169}"/>
                  </a:ext>
                </a:extLst>
              </p:cNvPr>
              <p:cNvSpPr/>
              <p:nvPr/>
            </p:nvSpPr>
            <p:spPr>
              <a:xfrm rot="5400000">
                <a:off x="887507" y="4161720"/>
                <a:ext cx="1044211" cy="1689937"/>
              </a:xfrm>
              <a:custGeom>
                <a:avLst/>
                <a:gdLst>
                  <a:gd name="connsiteX0" fmla="*/ 755218 w 1209818"/>
                  <a:gd name="connsiteY0" fmla="*/ 117402 h 1740867"/>
                  <a:gd name="connsiteX1" fmla="*/ 535357 w 1209818"/>
                  <a:gd name="connsiteY1" fmla="*/ 1172 h 1740867"/>
                  <a:gd name="connsiteX2" fmla="*/ 315901 w 1209818"/>
                  <a:gd name="connsiteY2" fmla="*/ 73917 h 1740867"/>
                  <a:gd name="connsiteX3" fmla="*/ 65558 w 1209818"/>
                  <a:gd name="connsiteY3" fmla="*/ 500637 h 1740867"/>
                  <a:gd name="connsiteX4" fmla="*/ 7849 w 1209818"/>
                  <a:gd name="connsiteY4" fmla="*/ 1040336 h 1740867"/>
                  <a:gd name="connsiteX5" fmla="*/ 841782 w 1209818"/>
                  <a:gd name="connsiteY5" fmla="*/ 1728778 h 1740867"/>
                  <a:gd name="connsiteX6" fmla="*/ 1097408 w 1209818"/>
                  <a:gd name="connsiteY6" fmla="*/ 1567437 h 1740867"/>
                  <a:gd name="connsiteX7" fmla="*/ 1141298 w 1209818"/>
                  <a:gd name="connsiteY7" fmla="*/ 1483719 h 1740867"/>
                  <a:gd name="connsiteX8" fmla="*/ 1187222 w 1209818"/>
                  <a:gd name="connsiteY8" fmla="*/ 1396343 h 1740867"/>
                  <a:gd name="connsiteX9" fmla="*/ 1207136 w 1209818"/>
                  <a:gd name="connsiteY9" fmla="*/ 1228093 h 1740867"/>
                  <a:gd name="connsiteX10" fmla="*/ 1086841 w 1209818"/>
                  <a:gd name="connsiteY10" fmla="*/ 553876 h 1740867"/>
                  <a:gd name="connsiteX11" fmla="*/ 755218 w 1209818"/>
                  <a:gd name="connsiteY11" fmla="*/ 117402 h 1740867"/>
                  <a:gd name="connsiteX12" fmla="*/ 1196569 w 1209818"/>
                  <a:gd name="connsiteY12" fmla="*/ 1027332 h 1740867"/>
                  <a:gd name="connsiteX13" fmla="*/ 1200226 w 1209818"/>
                  <a:gd name="connsiteY13" fmla="*/ 1198832 h 1740867"/>
                  <a:gd name="connsiteX14" fmla="*/ 1170153 w 1209818"/>
                  <a:gd name="connsiteY14" fmla="*/ 1409348 h 1740867"/>
                  <a:gd name="connsiteX15" fmla="*/ 1109193 w 1209818"/>
                  <a:gd name="connsiteY15" fmla="*/ 1532080 h 1740867"/>
                  <a:gd name="connsiteX16" fmla="*/ 1029945 w 1209818"/>
                  <a:gd name="connsiteY16" fmla="*/ 1622301 h 1740867"/>
                  <a:gd name="connsiteX17" fmla="*/ 851536 w 1209818"/>
                  <a:gd name="connsiteY17" fmla="*/ 1717399 h 1740867"/>
                  <a:gd name="connsiteX18" fmla="*/ 473177 w 1209818"/>
                  <a:gd name="connsiteY18" fmla="*/ 1665380 h 1740867"/>
                  <a:gd name="connsiteX19" fmla="*/ 15977 w 1209818"/>
                  <a:gd name="connsiteY19" fmla="*/ 1039930 h 1740867"/>
                  <a:gd name="connsiteX20" fmla="*/ 133021 w 1209818"/>
                  <a:gd name="connsiteY20" fmla="*/ 345392 h 1740867"/>
                  <a:gd name="connsiteX21" fmla="*/ 321590 w 1209818"/>
                  <a:gd name="connsiteY21" fmla="*/ 79607 h 1740867"/>
                  <a:gd name="connsiteX22" fmla="*/ 482525 w 1209818"/>
                  <a:gd name="connsiteY22" fmla="*/ 7674 h 1740867"/>
                  <a:gd name="connsiteX23" fmla="*/ 681254 w 1209818"/>
                  <a:gd name="connsiteY23" fmla="*/ 74324 h 1740867"/>
                  <a:gd name="connsiteX24" fmla="*/ 1121385 w 1209818"/>
                  <a:gd name="connsiteY24" fmla="*/ 662791 h 1740867"/>
                  <a:gd name="connsiteX25" fmla="*/ 1196569 w 1209818"/>
                  <a:gd name="connsiteY25" fmla="*/ 1027332 h 174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9818" h="1740867">
                    <a:moveTo>
                      <a:pt x="755218" y="117402"/>
                    </a:moveTo>
                    <a:cubicBezTo>
                      <a:pt x="693446" y="68634"/>
                      <a:pt x="615417" y="7268"/>
                      <a:pt x="535357" y="1172"/>
                    </a:cubicBezTo>
                    <a:cubicBezTo>
                      <a:pt x="445949" y="-5737"/>
                      <a:pt x="384176" y="17834"/>
                      <a:pt x="315901" y="73917"/>
                    </a:cubicBezTo>
                    <a:cubicBezTo>
                      <a:pt x="187885" y="179175"/>
                      <a:pt x="114326" y="345799"/>
                      <a:pt x="65558" y="500637"/>
                    </a:cubicBezTo>
                    <a:cubicBezTo>
                      <a:pt x="11506" y="672544"/>
                      <a:pt x="-14096" y="860708"/>
                      <a:pt x="7849" y="1040336"/>
                    </a:cubicBezTo>
                    <a:cubicBezTo>
                      <a:pt x="48082" y="1413818"/>
                      <a:pt x="447981" y="1816154"/>
                      <a:pt x="841782" y="1728778"/>
                    </a:cubicBezTo>
                    <a:cubicBezTo>
                      <a:pt x="942976" y="1706426"/>
                      <a:pt x="1029538" y="1643840"/>
                      <a:pt x="1097408" y="1567437"/>
                    </a:cubicBezTo>
                    <a:cubicBezTo>
                      <a:pt x="1118134" y="1544272"/>
                      <a:pt x="1127481" y="1511760"/>
                      <a:pt x="1141298" y="1483719"/>
                    </a:cubicBezTo>
                    <a:cubicBezTo>
                      <a:pt x="1153490" y="1458116"/>
                      <a:pt x="1182752" y="1423572"/>
                      <a:pt x="1187222" y="1396343"/>
                    </a:cubicBezTo>
                    <a:cubicBezTo>
                      <a:pt x="1196976" y="1340666"/>
                      <a:pt x="1203478" y="1284583"/>
                      <a:pt x="1207136" y="1228093"/>
                    </a:cubicBezTo>
                    <a:cubicBezTo>
                      <a:pt x="1221360" y="998071"/>
                      <a:pt x="1178688" y="764391"/>
                      <a:pt x="1086841" y="553876"/>
                    </a:cubicBezTo>
                    <a:cubicBezTo>
                      <a:pt x="1012470" y="383594"/>
                      <a:pt x="899897" y="232007"/>
                      <a:pt x="755218" y="117402"/>
                    </a:cubicBezTo>
                    <a:close/>
                    <a:moveTo>
                      <a:pt x="1196569" y="1027332"/>
                    </a:moveTo>
                    <a:cubicBezTo>
                      <a:pt x="1201040" y="1084228"/>
                      <a:pt x="1201853" y="1141530"/>
                      <a:pt x="1200226" y="1198832"/>
                    </a:cubicBezTo>
                    <a:cubicBezTo>
                      <a:pt x="1198194" y="1262231"/>
                      <a:pt x="1201446" y="1353671"/>
                      <a:pt x="1170153" y="1409348"/>
                    </a:cubicBezTo>
                    <a:cubicBezTo>
                      <a:pt x="1147801" y="1449175"/>
                      <a:pt x="1128294" y="1490628"/>
                      <a:pt x="1109193" y="1532080"/>
                    </a:cubicBezTo>
                    <a:cubicBezTo>
                      <a:pt x="1092530" y="1568250"/>
                      <a:pt x="1059613" y="1596698"/>
                      <a:pt x="1029945" y="1622301"/>
                    </a:cubicBezTo>
                    <a:cubicBezTo>
                      <a:pt x="978333" y="1667412"/>
                      <a:pt x="916966" y="1698704"/>
                      <a:pt x="851536" y="1717399"/>
                    </a:cubicBezTo>
                    <a:cubicBezTo>
                      <a:pt x="724333" y="1753162"/>
                      <a:pt x="589001" y="1722276"/>
                      <a:pt x="473177" y="1665380"/>
                    </a:cubicBezTo>
                    <a:cubicBezTo>
                      <a:pt x="239497" y="1550368"/>
                      <a:pt x="44425" y="1302871"/>
                      <a:pt x="15977" y="1039930"/>
                    </a:cubicBezTo>
                    <a:cubicBezTo>
                      <a:pt x="-12471" y="806250"/>
                      <a:pt x="36704" y="558346"/>
                      <a:pt x="133021" y="345392"/>
                    </a:cubicBezTo>
                    <a:cubicBezTo>
                      <a:pt x="178130" y="245824"/>
                      <a:pt x="238685" y="151133"/>
                      <a:pt x="321590" y="79607"/>
                    </a:cubicBezTo>
                    <a:cubicBezTo>
                      <a:pt x="368326" y="38967"/>
                      <a:pt x="419938" y="10925"/>
                      <a:pt x="482525" y="7674"/>
                    </a:cubicBezTo>
                    <a:cubicBezTo>
                      <a:pt x="560553" y="3610"/>
                      <a:pt x="617449" y="33277"/>
                      <a:pt x="681254" y="74324"/>
                    </a:cubicBezTo>
                    <a:cubicBezTo>
                      <a:pt x="893394" y="209248"/>
                      <a:pt x="1038886" y="428298"/>
                      <a:pt x="1121385" y="662791"/>
                    </a:cubicBezTo>
                    <a:cubicBezTo>
                      <a:pt x="1162432" y="780240"/>
                      <a:pt x="1186409" y="903380"/>
                      <a:pt x="1196569" y="102733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2148481-D94A-42A9-AE6B-924360AD8BD2}"/>
                  </a:ext>
                </a:extLst>
              </p:cNvPr>
              <p:cNvSpPr/>
              <p:nvPr/>
            </p:nvSpPr>
            <p:spPr>
              <a:xfrm rot="5400000">
                <a:off x="1036995" y="4777323"/>
                <a:ext cx="290156" cy="411611"/>
              </a:xfrm>
              <a:custGeom>
                <a:avLst/>
                <a:gdLst>
                  <a:gd name="connsiteX0" fmla="*/ 156310 w 336173"/>
                  <a:gd name="connsiteY0" fmla="*/ 1617 h 424016"/>
                  <a:gd name="connsiteX1" fmla="*/ 3503 w 336173"/>
                  <a:gd name="connsiteY1" fmla="*/ 251959 h 424016"/>
                  <a:gd name="connsiteX2" fmla="*/ 3910 w 336173"/>
                  <a:gd name="connsiteY2" fmla="*/ 253991 h 424016"/>
                  <a:gd name="connsiteX3" fmla="*/ 254659 w 336173"/>
                  <a:gd name="connsiteY3" fmla="*/ 411674 h 424016"/>
                  <a:gd name="connsiteX4" fmla="*/ 327404 w 336173"/>
                  <a:gd name="connsiteY4" fmla="*/ 195876 h 424016"/>
                  <a:gd name="connsiteX5" fmla="*/ 156310 w 336173"/>
                  <a:gd name="connsiteY5" fmla="*/ 1617 h 424016"/>
                  <a:gd name="connsiteX6" fmla="*/ 269289 w 336173"/>
                  <a:gd name="connsiteY6" fmla="*/ 393793 h 424016"/>
                  <a:gd name="connsiteX7" fmla="*/ 11631 w 336173"/>
                  <a:gd name="connsiteY7" fmla="*/ 250740 h 424016"/>
                  <a:gd name="connsiteX8" fmla="*/ 15695 w 336173"/>
                  <a:gd name="connsiteY8" fmla="*/ 110125 h 424016"/>
                  <a:gd name="connsiteX9" fmla="*/ 181100 w 336173"/>
                  <a:gd name="connsiteY9" fmla="*/ 16247 h 424016"/>
                  <a:gd name="connsiteX10" fmla="*/ 317651 w 336173"/>
                  <a:gd name="connsiteY10" fmla="*/ 187748 h 424016"/>
                  <a:gd name="connsiteX11" fmla="*/ 269289 w 336173"/>
                  <a:gd name="connsiteY11" fmla="*/ 393793 h 4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173" h="424016">
                    <a:moveTo>
                      <a:pt x="156310" y="1617"/>
                    </a:moveTo>
                    <a:cubicBezTo>
                      <a:pt x="12038" y="-17891"/>
                      <a:pt x="-10314" y="143450"/>
                      <a:pt x="3503" y="251959"/>
                    </a:cubicBezTo>
                    <a:cubicBezTo>
                      <a:pt x="3503" y="252772"/>
                      <a:pt x="3503" y="253178"/>
                      <a:pt x="3910" y="253991"/>
                    </a:cubicBezTo>
                    <a:cubicBezTo>
                      <a:pt x="52271" y="337709"/>
                      <a:pt x="146556" y="464100"/>
                      <a:pt x="254659" y="411674"/>
                    </a:cubicBezTo>
                    <a:cubicBezTo>
                      <a:pt x="336345" y="372253"/>
                      <a:pt x="347724" y="274717"/>
                      <a:pt x="327404" y="195876"/>
                    </a:cubicBezTo>
                    <a:cubicBezTo>
                      <a:pt x="307897" y="118660"/>
                      <a:pt x="241654" y="13402"/>
                      <a:pt x="156310" y="1617"/>
                    </a:cubicBezTo>
                    <a:close/>
                    <a:moveTo>
                      <a:pt x="269289" y="393793"/>
                    </a:moveTo>
                    <a:cubicBezTo>
                      <a:pt x="164844" y="473447"/>
                      <a:pt x="58774" y="332426"/>
                      <a:pt x="11631" y="250740"/>
                    </a:cubicBezTo>
                    <a:cubicBezTo>
                      <a:pt x="5535" y="203191"/>
                      <a:pt x="3910" y="156861"/>
                      <a:pt x="15695" y="110125"/>
                    </a:cubicBezTo>
                    <a:cubicBezTo>
                      <a:pt x="33171" y="40225"/>
                      <a:pt x="108761" y="-17891"/>
                      <a:pt x="181100" y="16247"/>
                    </a:cubicBezTo>
                    <a:cubicBezTo>
                      <a:pt x="248563" y="48353"/>
                      <a:pt x="294486" y="119066"/>
                      <a:pt x="317651" y="187748"/>
                    </a:cubicBezTo>
                    <a:cubicBezTo>
                      <a:pt x="341222" y="260087"/>
                      <a:pt x="333094" y="345025"/>
                      <a:pt x="269289" y="393793"/>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E5D41F-45F0-46CE-82BD-263D98ED602E}"/>
                  </a:ext>
                </a:extLst>
              </p:cNvPr>
              <p:cNvSpPr/>
              <p:nvPr/>
            </p:nvSpPr>
            <p:spPr>
              <a:xfrm rot="5400000">
                <a:off x="29014" y="6632642"/>
                <a:ext cx="196431" cy="252881"/>
              </a:xfrm>
              <a:custGeom>
                <a:avLst/>
                <a:gdLst>
                  <a:gd name="connsiteX0" fmla="*/ 10567 w 227584"/>
                  <a:gd name="connsiteY0" fmla="*/ 260502 h 260502"/>
                  <a:gd name="connsiteX1" fmla="*/ 227584 w 227584"/>
                  <a:gd name="connsiteY1" fmla="*/ 11379 h 260502"/>
                  <a:gd name="connsiteX2" fmla="*/ 227584 w 227584"/>
                  <a:gd name="connsiteY2" fmla="*/ 0 h 260502"/>
                  <a:gd name="connsiteX3" fmla="*/ 0 w 227584"/>
                  <a:gd name="connsiteY3" fmla="*/ 260502 h 260502"/>
                  <a:gd name="connsiteX4" fmla="*/ 10567 w 227584"/>
                  <a:gd name="connsiteY4" fmla="*/ 260502 h 26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84" h="260502">
                    <a:moveTo>
                      <a:pt x="10567" y="260502"/>
                    </a:moveTo>
                    <a:cubicBezTo>
                      <a:pt x="78841" y="173939"/>
                      <a:pt x="150368" y="89814"/>
                      <a:pt x="227584" y="11379"/>
                    </a:cubicBezTo>
                    <a:lnTo>
                      <a:pt x="227584" y="0"/>
                    </a:lnTo>
                    <a:cubicBezTo>
                      <a:pt x="146304" y="81686"/>
                      <a:pt x="71527" y="169875"/>
                      <a:pt x="0" y="260502"/>
                    </a:cubicBezTo>
                    <a:lnTo>
                      <a:pt x="10567" y="260502"/>
                    </a:ln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F5AA4EF-512E-45A5-B21F-4989D7D55748}"/>
                  </a:ext>
                </a:extLst>
              </p:cNvPr>
              <p:cNvSpPr/>
              <p:nvPr/>
            </p:nvSpPr>
            <p:spPr>
              <a:xfrm rot="5400000">
                <a:off x="12465" y="6800329"/>
                <a:ext cx="44898" cy="69039"/>
              </a:xfrm>
              <a:custGeom>
                <a:avLst/>
                <a:gdLst>
                  <a:gd name="connsiteX0" fmla="*/ 9754 w 52019"/>
                  <a:gd name="connsiteY0" fmla="*/ 70714 h 71120"/>
                  <a:gd name="connsiteX1" fmla="*/ 52019 w 52019"/>
                  <a:gd name="connsiteY1" fmla="*/ 13005 h 71120"/>
                  <a:gd name="connsiteX2" fmla="*/ 52019 w 52019"/>
                  <a:gd name="connsiteY2" fmla="*/ 0 h 71120"/>
                  <a:gd name="connsiteX3" fmla="*/ 0 w 52019"/>
                  <a:gd name="connsiteY3" fmla="*/ 71120 h 71120"/>
                  <a:gd name="connsiteX4" fmla="*/ 9754 w 52019"/>
                  <a:gd name="connsiteY4" fmla="*/ 7112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19" h="71120">
                    <a:moveTo>
                      <a:pt x="9754" y="70714"/>
                    </a:moveTo>
                    <a:cubicBezTo>
                      <a:pt x="23571" y="51206"/>
                      <a:pt x="37795" y="32106"/>
                      <a:pt x="52019" y="13005"/>
                    </a:cubicBezTo>
                    <a:lnTo>
                      <a:pt x="52019" y="0"/>
                    </a:lnTo>
                    <a:cubicBezTo>
                      <a:pt x="34138" y="23165"/>
                      <a:pt x="17069" y="47142"/>
                      <a:pt x="0" y="71120"/>
                    </a:cubicBezTo>
                    <a:lnTo>
                      <a:pt x="9754" y="71120"/>
                    </a:lnTo>
                    <a:close/>
                  </a:path>
                </a:pathLst>
              </a:custGeom>
              <a:grpFill/>
              <a:ln w="4064" cap="flat">
                <a:noFill/>
                <a:prstDash val="solid"/>
                <a:miter/>
              </a:ln>
            </p:spPr>
            <p:txBody>
              <a:bodyPr rtlCol="0" anchor="ctr"/>
              <a:lstStyle/>
              <a:p>
                <a:endParaRPr lang="en-US"/>
              </a:p>
            </p:txBody>
          </p:sp>
        </p:grpSp>
      </p:grpSp>
      <p:sp>
        <p:nvSpPr>
          <p:cNvPr id="16" name="Picture Placeholder 15">
            <a:extLst>
              <a:ext uri="{FF2B5EF4-FFF2-40B4-BE49-F238E27FC236}">
                <a16:creationId xmlns:a16="http://schemas.microsoft.com/office/drawing/2014/main" id="{B0D3527D-703B-48A0-9F0D-CD68C032BECB}"/>
              </a:ext>
            </a:extLst>
          </p:cNvPr>
          <p:cNvSpPr>
            <a:spLocks noGrp="1"/>
          </p:cNvSpPr>
          <p:nvPr>
            <p:ph type="pic" sz="quarter" idx="10"/>
          </p:nvPr>
        </p:nvSpPr>
        <p:spPr>
          <a:xfrm>
            <a:off x="5907498" y="1"/>
            <a:ext cx="6284502" cy="6457716"/>
          </a:xfrm>
          <a:custGeom>
            <a:avLst/>
            <a:gdLst>
              <a:gd name="connsiteX0" fmla="*/ 4234846 w 6284502"/>
              <a:gd name="connsiteY0" fmla="*/ 6430397 h 6457716"/>
              <a:gd name="connsiteX1" fmla="*/ 4171457 w 6284502"/>
              <a:gd name="connsiteY1" fmla="*/ 6434375 h 6457716"/>
              <a:gd name="connsiteX2" fmla="*/ 4283914 w 6284502"/>
              <a:gd name="connsiteY2" fmla="*/ 6440739 h 6457716"/>
              <a:gd name="connsiteX3" fmla="*/ 4234846 w 6284502"/>
              <a:gd name="connsiteY3" fmla="*/ 6430397 h 6457716"/>
              <a:gd name="connsiteX4" fmla="*/ 4669284 w 6284502"/>
              <a:gd name="connsiteY4" fmla="*/ 6426950 h 6457716"/>
              <a:gd name="connsiteX5" fmla="*/ 4636132 w 6284502"/>
              <a:gd name="connsiteY5" fmla="*/ 6430131 h 6457716"/>
              <a:gd name="connsiteX6" fmla="*/ 4593696 w 6284502"/>
              <a:gd name="connsiteY6" fmla="*/ 6447106 h 6457716"/>
              <a:gd name="connsiteX7" fmla="*/ 4650984 w 6284502"/>
              <a:gd name="connsiteY7" fmla="*/ 6442862 h 6457716"/>
              <a:gd name="connsiteX8" fmla="*/ 4691299 w 6284502"/>
              <a:gd name="connsiteY8" fmla="*/ 6430131 h 6457716"/>
              <a:gd name="connsiteX9" fmla="*/ 4669284 w 6284502"/>
              <a:gd name="connsiteY9" fmla="*/ 6426950 h 6457716"/>
              <a:gd name="connsiteX10" fmla="*/ 4795266 w 6284502"/>
              <a:gd name="connsiteY10" fmla="*/ 6366478 h 6457716"/>
              <a:gd name="connsiteX11" fmla="*/ 4710394 w 6284502"/>
              <a:gd name="connsiteY11" fmla="*/ 6383452 h 6457716"/>
              <a:gd name="connsiteX12" fmla="*/ 4725248 w 6284502"/>
              <a:gd name="connsiteY12" fmla="*/ 6398303 h 6457716"/>
              <a:gd name="connsiteX13" fmla="*/ 4795266 w 6284502"/>
              <a:gd name="connsiteY13" fmla="*/ 6366478 h 6457716"/>
              <a:gd name="connsiteX14" fmla="*/ 5041395 w 6284502"/>
              <a:gd name="connsiteY14" fmla="*/ 6358255 h 6457716"/>
              <a:gd name="connsiteX15" fmla="*/ 5068979 w 6284502"/>
              <a:gd name="connsiteY15" fmla="*/ 6366478 h 6457716"/>
              <a:gd name="connsiteX16" fmla="*/ 5064560 w 6284502"/>
              <a:gd name="connsiteY16" fmla="*/ 6367204 h 6457716"/>
              <a:gd name="connsiteX17" fmla="*/ 5052005 w 6284502"/>
              <a:gd name="connsiteY17" fmla="*/ 6368598 h 6457716"/>
              <a:gd name="connsiteX18" fmla="*/ 5051096 w 6284502"/>
              <a:gd name="connsiteY18" fmla="*/ 6369416 h 6457716"/>
              <a:gd name="connsiteX19" fmla="*/ 5031847 w 6284502"/>
              <a:gd name="connsiteY19" fmla="*/ 6372577 h 6457716"/>
              <a:gd name="connsiteX20" fmla="*/ 5007446 w 6284502"/>
              <a:gd name="connsiteY20" fmla="*/ 6370721 h 6457716"/>
              <a:gd name="connsiteX21" fmla="*/ 5041395 w 6284502"/>
              <a:gd name="connsiteY21" fmla="*/ 6358255 h 6457716"/>
              <a:gd name="connsiteX22" fmla="*/ 4856534 w 6284502"/>
              <a:gd name="connsiteY22" fmla="*/ 6316614 h 6457716"/>
              <a:gd name="connsiteX23" fmla="*/ 4873774 w 6284502"/>
              <a:gd name="connsiteY23" fmla="*/ 6317675 h 6457716"/>
              <a:gd name="connsiteX24" fmla="*/ 4765561 w 6284502"/>
              <a:gd name="connsiteY24" fmla="*/ 6328285 h 6457716"/>
              <a:gd name="connsiteX25" fmla="*/ 4831338 w 6284502"/>
              <a:gd name="connsiteY25" fmla="*/ 6321921 h 6457716"/>
              <a:gd name="connsiteX26" fmla="*/ 4856534 w 6284502"/>
              <a:gd name="connsiteY26" fmla="*/ 6316614 h 6457716"/>
              <a:gd name="connsiteX27" fmla="*/ 4251223 w 6284502"/>
              <a:gd name="connsiteY27" fmla="*/ 6307233 h 6457716"/>
              <a:gd name="connsiteX28" fmla="*/ 4232990 w 6284502"/>
              <a:gd name="connsiteY28" fmla="*/ 6309985 h 6457716"/>
              <a:gd name="connsiteX29" fmla="*/ 4196918 w 6284502"/>
              <a:gd name="connsiteY29" fmla="*/ 6317675 h 6457716"/>
              <a:gd name="connsiteX30" fmla="*/ 4269060 w 6284502"/>
              <a:gd name="connsiteY30" fmla="*/ 6313431 h 6457716"/>
              <a:gd name="connsiteX31" fmla="*/ 4251223 w 6284502"/>
              <a:gd name="connsiteY31" fmla="*/ 6307233 h 6457716"/>
              <a:gd name="connsiteX32" fmla="*/ 3893534 w 6284502"/>
              <a:gd name="connsiteY32" fmla="*/ 6297684 h 6457716"/>
              <a:gd name="connsiteX33" fmla="*/ 3870162 w 6284502"/>
              <a:gd name="connsiteY33" fmla="*/ 6298580 h 6457716"/>
              <a:gd name="connsiteX34" fmla="*/ 3952913 w 6284502"/>
              <a:gd name="connsiteY34" fmla="*/ 6317675 h 6457716"/>
              <a:gd name="connsiteX35" fmla="*/ 3893534 w 6284502"/>
              <a:gd name="connsiteY35" fmla="*/ 6297684 h 6457716"/>
              <a:gd name="connsiteX36" fmla="*/ 5134258 w 6284502"/>
              <a:gd name="connsiteY36" fmla="*/ 6295994 h 6457716"/>
              <a:gd name="connsiteX37" fmla="*/ 5153851 w 6284502"/>
              <a:gd name="connsiteY37" fmla="*/ 6296457 h 6457716"/>
              <a:gd name="connsiteX38" fmla="*/ 5194164 w 6284502"/>
              <a:gd name="connsiteY38" fmla="*/ 6309190 h 6457716"/>
              <a:gd name="connsiteX39" fmla="*/ 5147485 w 6284502"/>
              <a:gd name="connsiteY39" fmla="*/ 6324042 h 6457716"/>
              <a:gd name="connsiteX40" fmla="*/ 5147485 w 6284502"/>
              <a:gd name="connsiteY40" fmla="*/ 6319798 h 6457716"/>
              <a:gd name="connsiteX41" fmla="*/ 5041395 w 6284502"/>
              <a:gd name="connsiteY41" fmla="*/ 6349503 h 6457716"/>
              <a:gd name="connsiteX42" fmla="*/ 5024420 w 6284502"/>
              <a:gd name="connsiteY42" fmla="*/ 6330408 h 6457716"/>
              <a:gd name="connsiteX43" fmla="*/ 4962889 w 6284502"/>
              <a:gd name="connsiteY43" fmla="*/ 6338893 h 6457716"/>
              <a:gd name="connsiteX44" fmla="*/ 4965010 w 6284502"/>
              <a:gd name="connsiteY44" fmla="*/ 6349503 h 6457716"/>
              <a:gd name="connsiteX45" fmla="*/ 4856799 w 6284502"/>
              <a:gd name="connsiteY45" fmla="*/ 6368598 h 6457716"/>
              <a:gd name="connsiteX46" fmla="*/ 4890748 w 6284502"/>
              <a:gd name="connsiteY46" fmla="*/ 6343139 h 6457716"/>
              <a:gd name="connsiteX47" fmla="*/ 4979864 w 6284502"/>
              <a:gd name="connsiteY47" fmla="*/ 6330408 h 6457716"/>
              <a:gd name="connsiteX48" fmla="*/ 5083831 w 6284502"/>
              <a:gd name="connsiteY48" fmla="*/ 6317675 h 6457716"/>
              <a:gd name="connsiteX49" fmla="*/ 5122023 w 6284502"/>
              <a:gd name="connsiteY49" fmla="*/ 6324042 h 6457716"/>
              <a:gd name="connsiteX50" fmla="*/ 5134258 w 6284502"/>
              <a:gd name="connsiteY50" fmla="*/ 6295994 h 6457716"/>
              <a:gd name="connsiteX51" fmla="*/ 5327839 w 6284502"/>
              <a:gd name="connsiteY51" fmla="*/ 6279485 h 6457716"/>
              <a:gd name="connsiteX52" fmla="*/ 5257818 w 6284502"/>
              <a:gd name="connsiteY52" fmla="*/ 6300703 h 6457716"/>
              <a:gd name="connsiteX53" fmla="*/ 5327839 w 6284502"/>
              <a:gd name="connsiteY53" fmla="*/ 6279485 h 6457716"/>
              <a:gd name="connsiteX54" fmla="*/ 5274792 w 6284502"/>
              <a:gd name="connsiteY54" fmla="*/ 6277362 h 6457716"/>
              <a:gd name="connsiteX55" fmla="*/ 5204774 w 6284502"/>
              <a:gd name="connsiteY55" fmla="*/ 6296457 h 6457716"/>
              <a:gd name="connsiteX56" fmla="*/ 5274792 w 6284502"/>
              <a:gd name="connsiteY56" fmla="*/ 6277362 h 6457716"/>
              <a:gd name="connsiteX57" fmla="*/ 4175700 w 6284502"/>
              <a:gd name="connsiteY57" fmla="*/ 6270995 h 6457716"/>
              <a:gd name="connsiteX58" fmla="*/ 4226624 w 6284502"/>
              <a:gd name="connsiteY58" fmla="*/ 6270995 h 6457716"/>
              <a:gd name="connsiteX59" fmla="*/ 4315740 w 6284502"/>
              <a:gd name="connsiteY59" fmla="*/ 6279485 h 6457716"/>
              <a:gd name="connsiteX60" fmla="*/ 4235111 w 6284502"/>
              <a:gd name="connsiteY60" fmla="*/ 6281606 h 6457716"/>
              <a:gd name="connsiteX61" fmla="*/ 4137508 w 6284502"/>
              <a:gd name="connsiteY61" fmla="*/ 6273118 h 6457716"/>
              <a:gd name="connsiteX62" fmla="*/ 4175700 w 6284502"/>
              <a:gd name="connsiteY62" fmla="*/ 6270995 h 6457716"/>
              <a:gd name="connsiteX63" fmla="*/ 5150898 w 6284502"/>
              <a:gd name="connsiteY63" fmla="*/ 6256642 h 6457716"/>
              <a:gd name="connsiteX64" fmla="*/ 5160216 w 6284502"/>
              <a:gd name="connsiteY64" fmla="*/ 6262508 h 6457716"/>
              <a:gd name="connsiteX65" fmla="*/ 5098684 w 6284502"/>
              <a:gd name="connsiteY65" fmla="*/ 6268875 h 6457716"/>
              <a:gd name="connsiteX66" fmla="*/ 5133426 w 6284502"/>
              <a:gd name="connsiteY66" fmla="*/ 6256939 h 6457716"/>
              <a:gd name="connsiteX67" fmla="*/ 5150898 w 6284502"/>
              <a:gd name="connsiteY67" fmla="*/ 6256642 h 6457716"/>
              <a:gd name="connsiteX68" fmla="*/ 4780414 w 6284502"/>
              <a:gd name="connsiteY68" fmla="*/ 6249777 h 6457716"/>
              <a:gd name="connsiteX69" fmla="*/ 4805876 w 6284502"/>
              <a:gd name="connsiteY69" fmla="*/ 6258267 h 6457716"/>
              <a:gd name="connsiteX70" fmla="*/ 4642496 w 6284502"/>
              <a:gd name="connsiteY70" fmla="*/ 6273118 h 6457716"/>
              <a:gd name="connsiteX71" fmla="*/ 4557624 w 6284502"/>
              <a:gd name="connsiteY71" fmla="*/ 6277362 h 6457716"/>
              <a:gd name="connsiteX72" fmla="*/ 4483362 w 6284502"/>
              <a:gd name="connsiteY72" fmla="*/ 6279485 h 6457716"/>
              <a:gd name="connsiteX73" fmla="*/ 4411222 w 6284502"/>
              <a:gd name="connsiteY73" fmla="*/ 6277362 h 6457716"/>
              <a:gd name="connsiteX74" fmla="*/ 4595817 w 6284502"/>
              <a:gd name="connsiteY74" fmla="*/ 6266754 h 6457716"/>
              <a:gd name="connsiteX75" fmla="*/ 4780414 w 6284502"/>
              <a:gd name="connsiteY75" fmla="*/ 6249777 h 6457716"/>
              <a:gd name="connsiteX76" fmla="*/ 5469998 w 6284502"/>
              <a:gd name="connsiteY76" fmla="*/ 6245536 h 6457716"/>
              <a:gd name="connsiteX77" fmla="*/ 5378762 w 6284502"/>
              <a:gd name="connsiteY77" fmla="*/ 6283726 h 6457716"/>
              <a:gd name="connsiteX78" fmla="*/ 5312985 w 6284502"/>
              <a:gd name="connsiteY78" fmla="*/ 6273118 h 6457716"/>
              <a:gd name="connsiteX79" fmla="*/ 5387249 w 6284502"/>
              <a:gd name="connsiteY79" fmla="*/ 6260388 h 6457716"/>
              <a:gd name="connsiteX80" fmla="*/ 5363908 w 6284502"/>
              <a:gd name="connsiteY80" fmla="*/ 6270995 h 6457716"/>
              <a:gd name="connsiteX81" fmla="*/ 5469998 w 6284502"/>
              <a:gd name="connsiteY81" fmla="*/ 6245536 h 6457716"/>
              <a:gd name="connsiteX82" fmla="*/ 3744976 w 6284502"/>
              <a:gd name="connsiteY82" fmla="*/ 6237049 h 6457716"/>
              <a:gd name="connsiteX83" fmla="*/ 3946546 w 6284502"/>
              <a:gd name="connsiteY83" fmla="*/ 6260388 h 6457716"/>
              <a:gd name="connsiteX84" fmla="*/ 4114170 w 6284502"/>
              <a:gd name="connsiteY84" fmla="*/ 6277362 h 6457716"/>
              <a:gd name="connsiteX85" fmla="*/ 4005956 w 6284502"/>
              <a:gd name="connsiteY85" fmla="*/ 6268875 h 6457716"/>
              <a:gd name="connsiteX86" fmla="*/ 3957156 w 6284502"/>
              <a:gd name="connsiteY86" fmla="*/ 6266754 h 6457716"/>
              <a:gd name="connsiteX87" fmla="*/ 3912598 w 6284502"/>
              <a:gd name="connsiteY87" fmla="*/ 6264631 h 6457716"/>
              <a:gd name="connsiteX88" fmla="*/ 3744976 w 6284502"/>
              <a:gd name="connsiteY88" fmla="*/ 6237049 h 6457716"/>
              <a:gd name="connsiteX89" fmla="*/ 4933316 w 6284502"/>
              <a:gd name="connsiteY89" fmla="*/ 6233004 h 6457716"/>
              <a:gd name="connsiteX90" fmla="*/ 4958646 w 6284502"/>
              <a:gd name="connsiteY90" fmla="*/ 6239170 h 6457716"/>
              <a:gd name="connsiteX91" fmla="*/ 4827094 w 6284502"/>
              <a:gd name="connsiteY91" fmla="*/ 6245536 h 6457716"/>
              <a:gd name="connsiteX92" fmla="*/ 4933316 w 6284502"/>
              <a:gd name="connsiteY92" fmla="*/ 6233004 h 6457716"/>
              <a:gd name="connsiteX93" fmla="*/ 5152292 w 6284502"/>
              <a:gd name="connsiteY93" fmla="*/ 6224849 h 6457716"/>
              <a:gd name="connsiteX94" fmla="*/ 5164459 w 6284502"/>
              <a:gd name="connsiteY94" fmla="*/ 6230682 h 6457716"/>
              <a:gd name="connsiteX95" fmla="*/ 5104486 w 6284502"/>
              <a:gd name="connsiteY95" fmla="*/ 6245005 h 6457716"/>
              <a:gd name="connsiteX96" fmla="*/ 5097251 w 6284502"/>
              <a:gd name="connsiteY96" fmla="*/ 6241536 h 6457716"/>
              <a:gd name="connsiteX97" fmla="*/ 5093431 w 6284502"/>
              <a:gd name="connsiteY97" fmla="*/ 6238844 h 6457716"/>
              <a:gd name="connsiteX98" fmla="*/ 5133958 w 6284502"/>
              <a:gd name="connsiteY98" fmla="*/ 6226969 h 6457716"/>
              <a:gd name="connsiteX99" fmla="*/ 5152292 w 6284502"/>
              <a:gd name="connsiteY99" fmla="*/ 6224849 h 6457716"/>
              <a:gd name="connsiteX100" fmla="*/ 5527288 w 6284502"/>
              <a:gd name="connsiteY100" fmla="*/ 6220072 h 6457716"/>
              <a:gd name="connsiteX101" fmla="*/ 5523044 w 6284502"/>
              <a:gd name="connsiteY101" fmla="*/ 6247657 h 6457716"/>
              <a:gd name="connsiteX102" fmla="*/ 5486972 w 6284502"/>
              <a:gd name="connsiteY102" fmla="*/ 6258267 h 6457716"/>
              <a:gd name="connsiteX103" fmla="*/ 5527288 w 6284502"/>
              <a:gd name="connsiteY103" fmla="*/ 6220072 h 6457716"/>
              <a:gd name="connsiteX104" fmla="*/ 3044783 w 6284502"/>
              <a:gd name="connsiteY104" fmla="*/ 6213708 h 6457716"/>
              <a:gd name="connsiteX105" fmla="*/ 3074488 w 6284502"/>
              <a:gd name="connsiteY105" fmla="*/ 6234926 h 6457716"/>
              <a:gd name="connsiteX106" fmla="*/ 3125411 w 6284502"/>
              <a:gd name="connsiteY106" fmla="*/ 6243413 h 6457716"/>
              <a:gd name="connsiteX107" fmla="*/ 3044783 w 6284502"/>
              <a:gd name="connsiteY107" fmla="*/ 6213708 h 6457716"/>
              <a:gd name="connsiteX108" fmla="*/ 5165486 w 6284502"/>
              <a:gd name="connsiteY108" fmla="*/ 6196203 h 6457716"/>
              <a:gd name="connsiteX109" fmla="*/ 5183556 w 6284502"/>
              <a:gd name="connsiteY109" fmla="*/ 6200977 h 6457716"/>
              <a:gd name="connsiteX110" fmla="*/ 5077466 w 6284502"/>
              <a:gd name="connsiteY110" fmla="*/ 6220072 h 6457716"/>
              <a:gd name="connsiteX111" fmla="*/ 5165486 w 6284502"/>
              <a:gd name="connsiteY111" fmla="*/ 6196203 h 6457716"/>
              <a:gd name="connsiteX112" fmla="*/ 4187371 w 6284502"/>
              <a:gd name="connsiteY112" fmla="*/ 6163746 h 6457716"/>
              <a:gd name="connsiteX113" fmla="*/ 4139631 w 6284502"/>
              <a:gd name="connsiteY113" fmla="*/ 6167028 h 6457716"/>
              <a:gd name="connsiteX114" fmla="*/ 4179944 w 6284502"/>
              <a:gd name="connsiteY114" fmla="*/ 6175516 h 6457716"/>
              <a:gd name="connsiteX115" fmla="*/ 4209650 w 6284502"/>
              <a:gd name="connsiteY115" fmla="*/ 6164905 h 6457716"/>
              <a:gd name="connsiteX116" fmla="*/ 4187371 w 6284502"/>
              <a:gd name="connsiteY116" fmla="*/ 6163746 h 6457716"/>
              <a:gd name="connsiteX117" fmla="*/ 5790357 w 6284502"/>
              <a:gd name="connsiteY117" fmla="*/ 6137158 h 6457716"/>
              <a:gd name="connsiteX118" fmla="*/ 5805242 w 6284502"/>
              <a:gd name="connsiteY118" fmla="*/ 6137323 h 6457716"/>
              <a:gd name="connsiteX119" fmla="*/ 5711883 w 6284502"/>
              <a:gd name="connsiteY119" fmla="*/ 6164905 h 6457716"/>
              <a:gd name="connsiteX120" fmla="*/ 5790357 w 6284502"/>
              <a:gd name="connsiteY120" fmla="*/ 6137158 h 6457716"/>
              <a:gd name="connsiteX121" fmla="*/ 4288157 w 6284502"/>
              <a:gd name="connsiteY121" fmla="*/ 6122470 h 6457716"/>
              <a:gd name="connsiteX122" fmla="*/ 4277547 w 6284502"/>
              <a:gd name="connsiteY122" fmla="*/ 6133080 h 6457716"/>
              <a:gd name="connsiteX123" fmla="*/ 4254208 w 6284502"/>
              <a:gd name="connsiteY123" fmla="*/ 6137323 h 6457716"/>
              <a:gd name="connsiteX124" fmla="*/ 4277547 w 6284502"/>
              <a:gd name="connsiteY124" fmla="*/ 6147931 h 6457716"/>
              <a:gd name="connsiteX125" fmla="*/ 4254208 w 6284502"/>
              <a:gd name="connsiteY125" fmla="*/ 6162785 h 6457716"/>
              <a:gd name="connsiteX126" fmla="*/ 4383637 w 6284502"/>
              <a:gd name="connsiteY126" fmla="*/ 6179759 h 6457716"/>
              <a:gd name="connsiteX127" fmla="*/ 4370906 w 6284502"/>
              <a:gd name="connsiteY127" fmla="*/ 6154298 h 6457716"/>
              <a:gd name="connsiteX128" fmla="*/ 4290278 w 6284502"/>
              <a:gd name="connsiteY128" fmla="*/ 6152177 h 6457716"/>
              <a:gd name="connsiteX129" fmla="*/ 4347568 w 6284502"/>
              <a:gd name="connsiteY129" fmla="*/ 6143687 h 6457716"/>
              <a:gd name="connsiteX130" fmla="*/ 4288157 w 6284502"/>
              <a:gd name="connsiteY130" fmla="*/ 6122470 h 6457716"/>
              <a:gd name="connsiteX131" fmla="*/ 3734366 w 6284502"/>
              <a:gd name="connsiteY131" fmla="*/ 6122470 h 6457716"/>
              <a:gd name="connsiteX132" fmla="*/ 3742854 w 6284502"/>
              <a:gd name="connsiteY132" fmla="*/ 6143687 h 6457716"/>
              <a:gd name="connsiteX133" fmla="*/ 3778926 w 6284502"/>
              <a:gd name="connsiteY133" fmla="*/ 6128836 h 6457716"/>
              <a:gd name="connsiteX134" fmla="*/ 3734366 w 6284502"/>
              <a:gd name="connsiteY134" fmla="*/ 6122470 h 6457716"/>
              <a:gd name="connsiteX135" fmla="*/ 5646803 w 6284502"/>
              <a:gd name="connsiteY135" fmla="*/ 6118426 h 6457716"/>
              <a:gd name="connsiteX136" fmla="*/ 5673691 w 6284502"/>
              <a:gd name="connsiteY136" fmla="*/ 6122470 h 6457716"/>
              <a:gd name="connsiteX137" fmla="*/ 5601550 w 6284502"/>
              <a:gd name="connsiteY137" fmla="*/ 6175516 h 6457716"/>
              <a:gd name="connsiteX138" fmla="*/ 5478485 w 6284502"/>
              <a:gd name="connsiteY138" fmla="*/ 6190367 h 6457716"/>
              <a:gd name="connsiteX139" fmla="*/ 5355421 w 6284502"/>
              <a:gd name="connsiteY139" fmla="*/ 6234926 h 6457716"/>
              <a:gd name="connsiteX140" fmla="*/ 5242967 w 6284502"/>
              <a:gd name="connsiteY140" fmla="*/ 6234926 h 6457716"/>
              <a:gd name="connsiteX141" fmla="*/ 5289646 w 6284502"/>
              <a:gd name="connsiteY141" fmla="*/ 6220072 h 6457716"/>
              <a:gd name="connsiteX142" fmla="*/ 5262062 w 6284502"/>
              <a:gd name="connsiteY142" fmla="*/ 6211585 h 6457716"/>
              <a:gd name="connsiteX143" fmla="*/ 5230236 w 6284502"/>
              <a:gd name="connsiteY143" fmla="*/ 6232803 h 6457716"/>
              <a:gd name="connsiteX144" fmla="*/ 5179313 w 6284502"/>
              <a:gd name="connsiteY144" fmla="*/ 6222195 h 6457716"/>
              <a:gd name="connsiteX145" fmla="*/ 5272672 w 6284502"/>
              <a:gd name="connsiteY145" fmla="*/ 6203100 h 6457716"/>
              <a:gd name="connsiteX146" fmla="*/ 5391493 w 6284502"/>
              <a:gd name="connsiteY146" fmla="*/ 6186123 h 6457716"/>
              <a:gd name="connsiteX147" fmla="*/ 5296010 w 6284502"/>
              <a:gd name="connsiteY147" fmla="*/ 6203100 h 6457716"/>
              <a:gd name="connsiteX148" fmla="*/ 5300254 w 6284502"/>
              <a:gd name="connsiteY148" fmla="*/ 6222195 h 6457716"/>
              <a:gd name="connsiteX149" fmla="*/ 5474242 w 6284502"/>
              <a:gd name="connsiteY149" fmla="*/ 6169149 h 6457716"/>
              <a:gd name="connsiteX150" fmla="*/ 5414831 w 6284502"/>
              <a:gd name="connsiteY150" fmla="*/ 6184003 h 6457716"/>
              <a:gd name="connsiteX151" fmla="*/ 5495460 w 6284502"/>
              <a:gd name="connsiteY151" fmla="*/ 6145810 h 6457716"/>
              <a:gd name="connsiteX152" fmla="*/ 5582454 w 6284502"/>
              <a:gd name="connsiteY152" fmla="*/ 6154298 h 6457716"/>
              <a:gd name="connsiteX153" fmla="*/ 5624890 w 6284502"/>
              <a:gd name="connsiteY153" fmla="*/ 6126713 h 6457716"/>
              <a:gd name="connsiteX154" fmla="*/ 5537896 w 6284502"/>
              <a:gd name="connsiteY154" fmla="*/ 6130959 h 6457716"/>
              <a:gd name="connsiteX155" fmla="*/ 5612955 w 6284502"/>
              <a:gd name="connsiteY155" fmla="*/ 6120349 h 6457716"/>
              <a:gd name="connsiteX156" fmla="*/ 5646803 w 6284502"/>
              <a:gd name="connsiteY156" fmla="*/ 6118426 h 6457716"/>
              <a:gd name="connsiteX157" fmla="*/ 3863798 w 6284502"/>
              <a:gd name="connsiteY157" fmla="*/ 6111862 h 6457716"/>
              <a:gd name="connsiteX158" fmla="*/ 3908354 w 6284502"/>
              <a:gd name="connsiteY158" fmla="*/ 6122470 h 6457716"/>
              <a:gd name="connsiteX159" fmla="*/ 3863798 w 6284502"/>
              <a:gd name="connsiteY159" fmla="*/ 6111862 h 6457716"/>
              <a:gd name="connsiteX160" fmla="*/ 5981353 w 6284502"/>
              <a:gd name="connsiteY160" fmla="*/ 6109741 h 6457716"/>
              <a:gd name="connsiteX161" fmla="*/ 5924063 w 6284502"/>
              <a:gd name="connsiteY161" fmla="*/ 6133080 h 6457716"/>
              <a:gd name="connsiteX162" fmla="*/ 5845558 w 6284502"/>
              <a:gd name="connsiteY162" fmla="*/ 6167028 h 6457716"/>
              <a:gd name="connsiteX163" fmla="*/ 5909212 w 6284502"/>
              <a:gd name="connsiteY163" fmla="*/ 6133080 h 6457716"/>
              <a:gd name="connsiteX164" fmla="*/ 5981353 w 6284502"/>
              <a:gd name="connsiteY164" fmla="*/ 6109741 h 6457716"/>
              <a:gd name="connsiteX165" fmla="*/ 3133898 w 6284502"/>
              <a:gd name="connsiteY165" fmla="*/ 6107618 h 6457716"/>
              <a:gd name="connsiteX166" fmla="*/ 3246352 w 6284502"/>
              <a:gd name="connsiteY166" fmla="*/ 6143687 h 6457716"/>
              <a:gd name="connsiteX167" fmla="*/ 3312130 w 6284502"/>
              <a:gd name="connsiteY167" fmla="*/ 6160664 h 6457716"/>
              <a:gd name="connsiteX168" fmla="*/ 3377904 w 6284502"/>
              <a:gd name="connsiteY168" fmla="*/ 6171272 h 6457716"/>
              <a:gd name="connsiteX169" fmla="*/ 3282424 w 6284502"/>
              <a:gd name="connsiteY169" fmla="*/ 6158541 h 6457716"/>
              <a:gd name="connsiteX170" fmla="*/ 3133898 w 6284502"/>
              <a:gd name="connsiteY170" fmla="*/ 6107618 h 6457716"/>
              <a:gd name="connsiteX171" fmla="*/ 4565582 w 6284502"/>
              <a:gd name="connsiteY171" fmla="*/ 6107088 h 6457716"/>
              <a:gd name="connsiteX172" fmla="*/ 4540650 w 6284502"/>
              <a:gd name="connsiteY172" fmla="*/ 6107618 h 6457716"/>
              <a:gd name="connsiteX173" fmla="*/ 4506702 w 6284502"/>
              <a:gd name="connsiteY173" fmla="*/ 6118228 h 6457716"/>
              <a:gd name="connsiteX174" fmla="*/ 4487606 w 6284502"/>
              <a:gd name="connsiteY174" fmla="*/ 6122470 h 6457716"/>
              <a:gd name="connsiteX175" fmla="*/ 4498214 w 6284502"/>
              <a:gd name="connsiteY175" fmla="*/ 6128836 h 6457716"/>
              <a:gd name="connsiteX176" fmla="*/ 4440926 w 6284502"/>
              <a:gd name="connsiteY176" fmla="*/ 6145810 h 6457716"/>
              <a:gd name="connsiteX177" fmla="*/ 4498214 w 6284502"/>
              <a:gd name="connsiteY177" fmla="*/ 6143687 h 6457716"/>
              <a:gd name="connsiteX178" fmla="*/ 4464266 w 6284502"/>
              <a:gd name="connsiteY178" fmla="*/ 6164905 h 6457716"/>
              <a:gd name="connsiteX179" fmla="*/ 4521555 w 6284502"/>
              <a:gd name="connsiteY179" fmla="*/ 6162785 h 6457716"/>
              <a:gd name="connsiteX180" fmla="*/ 4508824 w 6284502"/>
              <a:gd name="connsiteY180" fmla="*/ 6152177 h 6457716"/>
              <a:gd name="connsiteX181" fmla="*/ 4634009 w 6284502"/>
              <a:gd name="connsiteY181" fmla="*/ 6126713 h 6457716"/>
              <a:gd name="connsiteX182" fmla="*/ 4566112 w 6284502"/>
              <a:gd name="connsiteY182" fmla="*/ 6135200 h 6457716"/>
              <a:gd name="connsiteX183" fmla="*/ 4519432 w 6284502"/>
              <a:gd name="connsiteY183" fmla="*/ 6122470 h 6457716"/>
              <a:gd name="connsiteX184" fmla="*/ 4587330 w 6284502"/>
              <a:gd name="connsiteY184" fmla="*/ 6116105 h 6457716"/>
              <a:gd name="connsiteX185" fmla="*/ 4565582 w 6284502"/>
              <a:gd name="connsiteY185" fmla="*/ 6107088 h 6457716"/>
              <a:gd name="connsiteX186" fmla="*/ 3935938 w 6284502"/>
              <a:gd name="connsiteY186" fmla="*/ 6105495 h 6457716"/>
              <a:gd name="connsiteX187" fmla="*/ 3967764 w 6284502"/>
              <a:gd name="connsiteY187" fmla="*/ 6139446 h 6457716"/>
              <a:gd name="connsiteX188" fmla="*/ 3863798 w 6284502"/>
              <a:gd name="connsiteY188" fmla="*/ 6133080 h 6457716"/>
              <a:gd name="connsiteX189" fmla="*/ 3991105 w 6284502"/>
              <a:gd name="connsiteY189" fmla="*/ 6130959 h 6457716"/>
              <a:gd name="connsiteX190" fmla="*/ 4037785 w 6284502"/>
              <a:gd name="connsiteY190" fmla="*/ 6139446 h 6457716"/>
              <a:gd name="connsiteX191" fmla="*/ 3988982 w 6284502"/>
              <a:gd name="connsiteY191" fmla="*/ 6167028 h 6457716"/>
              <a:gd name="connsiteX192" fmla="*/ 4105682 w 6284502"/>
              <a:gd name="connsiteY192" fmla="*/ 6169149 h 6457716"/>
              <a:gd name="connsiteX193" fmla="*/ 4059003 w 6284502"/>
              <a:gd name="connsiteY193" fmla="*/ 6156418 h 6457716"/>
              <a:gd name="connsiteX194" fmla="*/ 4059003 w 6284502"/>
              <a:gd name="connsiteY194" fmla="*/ 6130959 h 6457716"/>
              <a:gd name="connsiteX195" fmla="*/ 3935938 w 6284502"/>
              <a:gd name="connsiteY195" fmla="*/ 6105495 h 6457716"/>
              <a:gd name="connsiteX196" fmla="*/ 4059090 w 6284502"/>
              <a:gd name="connsiteY196" fmla="*/ 6094938 h 6457716"/>
              <a:gd name="connsiteX197" fmla="*/ 4070108 w 6284502"/>
              <a:gd name="connsiteY197" fmla="*/ 6101318 h 6457716"/>
              <a:gd name="connsiteX198" fmla="*/ 4139631 w 6284502"/>
              <a:gd name="connsiteY198" fmla="*/ 6105495 h 6457716"/>
              <a:gd name="connsiteX199" fmla="*/ 4139631 w 6284502"/>
              <a:gd name="connsiteY199" fmla="*/ 6116105 h 6457716"/>
              <a:gd name="connsiteX200" fmla="*/ 4116290 w 6284502"/>
              <a:gd name="connsiteY200" fmla="*/ 6113982 h 6457716"/>
              <a:gd name="connsiteX201" fmla="*/ 4139631 w 6284502"/>
              <a:gd name="connsiteY201" fmla="*/ 6130959 h 6457716"/>
              <a:gd name="connsiteX202" fmla="*/ 4162970 w 6284502"/>
              <a:gd name="connsiteY202" fmla="*/ 6101252 h 6457716"/>
              <a:gd name="connsiteX203" fmla="*/ 4197582 w 6284502"/>
              <a:gd name="connsiteY203" fmla="*/ 6106326 h 6457716"/>
              <a:gd name="connsiteX204" fmla="*/ 4209532 w 6284502"/>
              <a:gd name="connsiteY204" fmla="*/ 6102535 h 6457716"/>
              <a:gd name="connsiteX205" fmla="*/ 4148312 w 6284502"/>
              <a:gd name="connsiteY205" fmla="*/ 6099443 h 6457716"/>
              <a:gd name="connsiteX206" fmla="*/ 4139631 w 6284502"/>
              <a:gd name="connsiteY206" fmla="*/ 6101252 h 6457716"/>
              <a:gd name="connsiteX207" fmla="*/ 4123506 w 6284502"/>
              <a:gd name="connsiteY207" fmla="*/ 6098191 h 6457716"/>
              <a:gd name="connsiteX208" fmla="*/ 3643130 w 6284502"/>
              <a:gd name="connsiteY208" fmla="*/ 6090644 h 6457716"/>
              <a:gd name="connsiteX209" fmla="*/ 3630400 w 6284502"/>
              <a:gd name="connsiteY209" fmla="*/ 6099131 h 6457716"/>
              <a:gd name="connsiteX210" fmla="*/ 3568866 w 6284502"/>
              <a:gd name="connsiteY210" fmla="*/ 6109741 h 6457716"/>
              <a:gd name="connsiteX211" fmla="*/ 3708905 w 6284502"/>
              <a:gd name="connsiteY211" fmla="*/ 6128836 h 6457716"/>
              <a:gd name="connsiteX212" fmla="*/ 3651618 w 6284502"/>
              <a:gd name="connsiteY212" fmla="*/ 6118228 h 6457716"/>
              <a:gd name="connsiteX213" fmla="*/ 3643130 w 6284502"/>
              <a:gd name="connsiteY213" fmla="*/ 6090644 h 6457716"/>
              <a:gd name="connsiteX214" fmla="*/ 5781904 w 6284502"/>
              <a:gd name="connsiteY214" fmla="*/ 6080034 h 6457716"/>
              <a:gd name="connsiteX215" fmla="*/ 5751290 w 6284502"/>
              <a:gd name="connsiteY215" fmla="*/ 6093254 h 6457716"/>
              <a:gd name="connsiteX216" fmla="*/ 5751136 w 6284502"/>
              <a:gd name="connsiteY216" fmla="*/ 6091174 h 6457716"/>
              <a:gd name="connsiteX217" fmla="*/ 5781904 w 6284502"/>
              <a:gd name="connsiteY217" fmla="*/ 6080034 h 6457716"/>
              <a:gd name="connsiteX218" fmla="*/ 4932064 w 6284502"/>
              <a:gd name="connsiteY218" fmla="*/ 6072629 h 6457716"/>
              <a:gd name="connsiteX219" fmla="*/ 4813811 w 6284502"/>
              <a:gd name="connsiteY219" fmla="*/ 6090677 h 6457716"/>
              <a:gd name="connsiteX220" fmla="*/ 4734510 w 6284502"/>
              <a:gd name="connsiteY220" fmla="*/ 6094680 h 6457716"/>
              <a:gd name="connsiteX221" fmla="*/ 4729491 w 6284502"/>
              <a:gd name="connsiteY221" fmla="*/ 6109741 h 6457716"/>
              <a:gd name="connsiteX222" fmla="*/ 4833458 w 6284502"/>
              <a:gd name="connsiteY222" fmla="*/ 6105495 h 6457716"/>
              <a:gd name="connsiteX223" fmla="*/ 4856799 w 6284502"/>
              <a:gd name="connsiteY223" fmla="*/ 6111862 h 6457716"/>
              <a:gd name="connsiteX224" fmla="*/ 4844068 w 6284502"/>
              <a:gd name="connsiteY224" fmla="*/ 6103374 h 6457716"/>
              <a:gd name="connsiteX225" fmla="*/ 4831338 w 6284502"/>
              <a:gd name="connsiteY225" fmla="*/ 6094887 h 6457716"/>
              <a:gd name="connsiteX226" fmla="*/ 4909843 w 6284502"/>
              <a:gd name="connsiteY226" fmla="*/ 6084277 h 6457716"/>
              <a:gd name="connsiteX227" fmla="*/ 3681852 w 6284502"/>
              <a:gd name="connsiteY227" fmla="*/ 6070753 h 6457716"/>
              <a:gd name="connsiteX228" fmla="*/ 3645251 w 6284502"/>
              <a:gd name="connsiteY228" fmla="*/ 6080034 h 6457716"/>
              <a:gd name="connsiteX229" fmla="*/ 3715272 w 6284502"/>
              <a:gd name="connsiteY229" fmla="*/ 6082156 h 6457716"/>
              <a:gd name="connsiteX230" fmla="*/ 3681852 w 6284502"/>
              <a:gd name="connsiteY230" fmla="*/ 6070753 h 6457716"/>
              <a:gd name="connsiteX231" fmla="*/ 5096230 w 6284502"/>
              <a:gd name="connsiteY231" fmla="*/ 6069361 h 6457716"/>
              <a:gd name="connsiteX232" fmla="*/ 5037151 w 6284502"/>
              <a:gd name="connsiteY232" fmla="*/ 6084277 h 6457716"/>
              <a:gd name="connsiteX233" fmla="*/ 5107172 w 6284502"/>
              <a:gd name="connsiteY233" fmla="*/ 6075792 h 6457716"/>
              <a:gd name="connsiteX234" fmla="*/ 5096230 w 6284502"/>
              <a:gd name="connsiteY234" fmla="*/ 6069361 h 6457716"/>
              <a:gd name="connsiteX235" fmla="*/ 4965997 w 6284502"/>
              <a:gd name="connsiteY235" fmla="*/ 6067450 h 6457716"/>
              <a:gd name="connsiteX236" fmla="*/ 4953700 w 6284502"/>
              <a:gd name="connsiteY236" fmla="*/ 6069325 h 6457716"/>
              <a:gd name="connsiteX237" fmla="*/ 4965010 w 6284502"/>
              <a:gd name="connsiteY237" fmla="*/ 6069426 h 6457716"/>
              <a:gd name="connsiteX238" fmla="*/ 2633584 w 6284502"/>
              <a:gd name="connsiteY238" fmla="*/ 6051059 h 6457716"/>
              <a:gd name="connsiteX239" fmla="*/ 2628910 w 6284502"/>
              <a:gd name="connsiteY239" fmla="*/ 6058816 h 6457716"/>
              <a:gd name="connsiteX240" fmla="*/ 2679834 w 6284502"/>
              <a:gd name="connsiteY240" fmla="*/ 6082156 h 6457716"/>
              <a:gd name="connsiteX241" fmla="*/ 2730756 w 6284502"/>
              <a:gd name="connsiteY241" fmla="*/ 6101252 h 6457716"/>
              <a:gd name="connsiteX242" fmla="*/ 2698928 w 6284502"/>
              <a:gd name="connsiteY242" fmla="*/ 6077913 h 6457716"/>
              <a:gd name="connsiteX243" fmla="*/ 2633584 w 6284502"/>
              <a:gd name="connsiteY243" fmla="*/ 6051059 h 6457716"/>
              <a:gd name="connsiteX244" fmla="*/ 2902621 w 6284502"/>
              <a:gd name="connsiteY244" fmla="*/ 6048208 h 6457716"/>
              <a:gd name="connsiteX245" fmla="*/ 3019586 w 6284502"/>
              <a:gd name="connsiteY245" fmla="*/ 6086102 h 6457716"/>
              <a:gd name="connsiteX246" fmla="*/ 3040555 w 6284502"/>
              <a:gd name="connsiteY246" fmla="*/ 6098405 h 6457716"/>
              <a:gd name="connsiteX247" fmla="*/ 3017198 w 6284502"/>
              <a:gd name="connsiteY247" fmla="*/ 6088523 h 6457716"/>
              <a:gd name="connsiteX248" fmla="*/ 2994936 w 6284502"/>
              <a:gd name="connsiteY248" fmla="*/ 6085522 h 6457716"/>
              <a:gd name="connsiteX249" fmla="*/ 2967866 w 6284502"/>
              <a:gd name="connsiteY249" fmla="*/ 6076587 h 6457716"/>
              <a:gd name="connsiteX250" fmla="*/ 2902621 w 6284502"/>
              <a:gd name="connsiteY250" fmla="*/ 6048208 h 6457716"/>
              <a:gd name="connsiteX251" fmla="*/ 5356646 w 6284502"/>
              <a:gd name="connsiteY251" fmla="*/ 6047014 h 6457716"/>
              <a:gd name="connsiteX252" fmla="*/ 5319352 w 6284502"/>
              <a:gd name="connsiteY252" fmla="*/ 6067305 h 6457716"/>
              <a:gd name="connsiteX253" fmla="*/ 5363908 w 6284502"/>
              <a:gd name="connsiteY253" fmla="*/ 6056695 h 6457716"/>
              <a:gd name="connsiteX254" fmla="*/ 5356646 w 6284502"/>
              <a:gd name="connsiteY254" fmla="*/ 6047014 h 6457716"/>
              <a:gd name="connsiteX255" fmla="*/ 6284502 w 6284502"/>
              <a:gd name="connsiteY255" fmla="*/ 6037475 h 6457716"/>
              <a:gd name="connsiteX256" fmla="*/ 6284502 w 6284502"/>
              <a:gd name="connsiteY256" fmla="*/ 6051227 h 6457716"/>
              <a:gd name="connsiteX257" fmla="*/ 6276547 w 6284502"/>
              <a:gd name="connsiteY257" fmla="*/ 6055368 h 6457716"/>
              <a:gd name="connsiteX258" fmla="*/ 6275391 w 6284502"/>
              <a:gd name="connsiteY258" fmla="*/ 6060926 h 6457716"/>
              <a:gd name="connsiteX259" fmla="*/ 6284502 w 6284502"/>
              <a:gd name="connsiteY259" fmla="*/ 6057433 h 6457716"/>
              <a:gd name="connsiteX260" fmla="*/ 6284502 w 6284502"/>
              <a:gd name="connsiteY260" fmla="*/ 6063101 h 6457716"/>
              <a:gd name="connsiteX261" fmla="*/ 6283709 w 6284502"/>
              <a:gd name="connsiteY261" fmla="*/ 6063325 h 6457716"/>
              <a:gd name="connsiteX262" fmla="*/ 6255064 w 6284502"/>
              <a:gd name="connsiteY262" fmla="*/ 6080034 h 6457716"/>
              <a:gd name="connsiteX263" fmla="*/ 6119268 w 6284502"/>
              <a:gd name="connsiteY263" fmla="*/ 6113982 h 6457716"/>
              <a:gd name="connsiteX264" fmla="*/ 6161704 w 6284502"/>
              <a:gd name="connsiteY264" fmla="*/ 6086400 h 6457716"/>
              <a:gd name="connsiteX265" fmla="*/ 6276282 w 6284502"/>
              <a:gd name="connsiteY265" fmla="*/ 6042108 h 6457716"/>
              <a:gd name="connsiteX266" fmla="*/ 6058964 w 6284502"/>
              <a:gd name="connsiteY266" fmla="*/ 6036969 h 6457716"/>
              <a:gd name="connsiteX267" fmla="*/ 6081076 w 6284502"/>
              <a:gd name="connsiteY267" fmla="*/ 6037598 h 6457716"/>
              <a:gd name="connsiteX268" fmla="*/ 6038640 w 6284502"/>
              <a:gd name="connsiteY268" fmla="*/ 6060938 h 6457716"/>
              <a:gd name="connsiteX269" fmla="*/ 6057738 w 6284502"/>
              <a:gd name="connsiteY269" fmla="*/ 6041841 h 6457716"/>
              <a:gd name="connsiteX270" fmla="*/ 5983474 w 6284502"/>
              <a:gd name="connsiteY270" fmla="*/ 6054574 h 6457716"/>
              <a:gd name="connsiteX271" fmla="*/ 6058964 w 6284502"/>
              <a:gd name="connsiteY271" fmla="*/ 6036969 h 6457716"/>
              <a:gd name="connsiteX272" fmla="*/ 5175474 w 6284502"/>
              <a:gd name="connsiteY272" fmla="*/ 6035479 h 6457716"/>
              <a:gd name="connsiteX273" fmla="*/ 5061864 w 6284502"/>
              <a:gd name="connsiteY273" fmla="*/ 6052819 h 6457716"/>
              <a:gd name="connsiteX274" fmla="*/ 5060757 w 6284502"/>
              <a:gd name="connsiteY274" fmla="*/ 6056232 h 6457716"/>
              <a:gd name="connsiteX275" fmla="*/ 5115659 w 6284502"/>
              <a:gd name="connsiteY275" fmla="*/ 6065182 h 6457716"/>
              <a:gd name="connsiteX276" fmla="*/ 5165784 w 6284502"/>
              <a:gd name="connsiteY276" fmla="*/ 6038328 h 6457716"/>
              <a:gd name="connsiteX277" fmla="*/ 6176558 w 6284502"/>
              <a:gd name="connsiteY277" fmla="*/ 6033356 h 6457716"/>
              <a:gd name="connsiteX278" fmla="*/ 6115025 w 6284502"/>
              <a:gd name="connsiteY278" fmla="*/ 6077913 h 6457716"/>
              <a:gd name="connsiteX279" fmla="*/ 6176558 w 6284502"/>
              <a:gd name="connsiteY279" fmla="*/ 6033356 h 6457716"/>
              <a:gd name="connsiteX280" fmla="*/ 3479320 w 6284502"/>
              <a:gd name="connsiteY280" fmla="*/ 6017012 h 6457716"/>
              <a:gd name="connsiteX281" fmla="*/ 3433071 w 6284502"/>
              <a:gd name="connsiteY281" fmla="*/ 6018502 h 6457716"/>
              <a:gd name="connsiteX282" fmla="*/ 3503092 w 6284502"/>
              <a:gd name="connsiteY282" fmla="*/ 6022746 h 6457716"/>
              <a:gd name="connsiteX283" fmla="*/ 3479320 w 6284502"/>
              <a:gd name="connsiteY283" fmla="*/ 6017012 h 6457716"/>
              <a:gd name="connsiteX284" fmla="*/ 5285365 w 6284502"/>
              <a:gd name="connsiteY284" fmla="*/ 6012009 h 6457716"/>
              <a:gd name="connsiteX285" fmla="*/ 5235348 w 6284502"/>
              <a:gd name="connsiteY285" fmla="*/ 6024869 h 6457716"/>
              <a:gd name="connsiteX286" fmla="*/ 5245088 w 6284502"/>
              <a:gd name="connsiteY286" fmla="*/ 6024869 h 6457716"/>
              <a:gd name="connsiteX287" fmla="*/ 5293890 w 6284502"/>
              <a:gd name="connsiteY287" fmla="*/ 6020623 h 6457716"/>
              <a:gd name="connsiteX288" fmla="*/ 5934408 w 6284502"/>
              <a:gd name="connsiteY288" fmla="*/ 6011871 h 6457716"/>
              <a:gd name="connsiteX289" fmla="*/ 5938917 w 6284502"/>
              <a:gd name="connsiteY289" fmla="*/ 6020623 h 6457716"/>
              <a:gd name="connsiteX290" fmla="*/ 5866776 w 6284502"/>
              <a:gd name="connsiteY290" fmla="*/ 6046087 h 6457716"/>
              <a:gd name="connsiteX291" fmla="*/ 5817973 w 6284502"/>
              <a:gd name="connsiteY291" fmla="*/ 6071546 h 6457716"/>
              <a:gd name="connsiteX292" fmla="*/ 5824340 w 6284502"/>
              <a:gd name="connsiteY292" fmla="*/ 6086400 h 6457716"/>
              <a:gd name="connsiteX293" fmla="*/ 5879506 w 6284502"/>
              <a:gd name="connsiteY293" fmla="*/ 6060938 h 6457716"/>
              <a:gd name="connsiteX294" fmla="*/ 5794634 w 6284502"/>
              <a:gd name="connsiteY294" fmla="*/ 6107618 h 6457716"/>
              <a:gd name="connsiteX295" fmla="*/ 5703396 w 6284502"/>
              <a:gd name="connsiteY295" fmla="*/ 6139446 h 6457716"/>
              <a:gd name="connsiteX296" fmla="*/ 5665204 w 6284502"/>
              <a:gd name="connsiteY296" fmla="*/ 6141567 h 6457716"/>
              <a:gd name="connsiteX297" fmla="*/ 5723554 w 6284502"/>
              <a:gd name="connsiteY297" fmla="*/ 6105232 h 6457716"/>
              <a:gd name="connsiteX298" fmla="*/ 5751290 w 6284502"/>
              <a:gd name="connsiteY298" fmla="*/ 6093254 h 6457716"/>
              <a:gd name="connsiteX299" fmla="*/ 5752198 w 6284502"/>
              <a:gd name="connsiteY299" fmla="*/ 6105495 h 6457716"/>
              <a:gd name="connsiteX300" fmla="*/ 5811609 w 6284502"/>
              <a:gd name="connsiteY300" fmla="*/ 6058816 h 6457716"/>
              <a:gd name="connsiteX301" fmla="*/ 5677934 w 6284502"/>
              <a:gd name="connsiteY301" fmla="*/ 6116105 h 6457716"/>
              <a:gd name="connsiteX302" fmla="*/ 5658839 w 6284502"/>
              <a:gd name="connsiteY302" fmla="*/ 6094887 h 6457716"/>
              <a:gd name="connsiteX303" fmla="*/ 5820096 w 6284502"/>
              <a:gd name="connsiteY303" fmla="*/ 6043964 h 6457716"/>
              <a:gd name="connsiteX304" fmla="*/ 5879506 w 6284502"/>
              <a:gd name="connsiteY304" fmla="*/ 6033356 h 6457716"/>
              <a:gd name="connsiteX305" fmla="*/ 5934408 w 6284502"/>
              <a:gd name="connsiteY305" fmla="*/ 6011871 h 6457716"/>
              <a:gd name="connsiteX306" fmla="*/ 5361788 w 6284502"/>
              <a:gd name="connsiteY306" fmla="*/ 6005772 h 6457716"/>
              <a:gd name="connsiteX307" fmla="*/ 5251454 w 6284502"/>
              <a:gd name="connsiteY307" fmla="*/ 6037598 h 6457716"/>
              <a:gd name="connsiteX308" fmla="*/ 5361788 w 6284502"/>
              <a:gd name="connsiteY308" fmla="*/ 6005772 h 6457716"/>
              <a:gd name="connsiteX309" fmla="*/ 5856034 w 6284502"/>
              <a:gd name="connsiteY309" fmla="*/ 6002556 h 6457716"/>
              <a:gd name="connsiteX310" fmla="*/ 5871019 w 6284502"/>
              <a:gd name="connsiteY310" fmla="*/ 6005772 h 6457716"/>
              <a:gd name="connsiteX311" fmla="*/ 5790391 w 6284502"/>
              <a:gd name="connsiteY311" fmla="*/ 6029110 h 6457716"/>
              <a:gd name="connsiteX312" fmla="*/ 5856034 w 6284502"/>
              <a:gd name="connsiteY312" fmla="*/ 6002556 h 6457716"/>
              <a:gd name="connsiteX313" fmla="*/ 3390270 w 6284502"/>
              <a:gd name="connsiteY313" fmla="*/ 5999506 h 6457716"/>
              <a:gd name="connsiteX314" fmla="*/ 3348199 w 6284502"/>
              <a:gd name="connsiteY314" fmla="*/ 6024869 h 6457716"/>
              <a:gd name="connsiteX315" fmla="*/ 3290912 w 6284502"/>
              <a:gd name="connsiteY315" fmla="*/ 6007893 h 6457716"/>
              <a:gd name="connsiteX316" fmla="*/ 3335468 w 6284502"/>
              <a:gd name="connsiteY316" fmla="*/ 6024869 h 6457716"/>
              <a:gd name="connsiteX317" fmla="*/ 3426706 w 6284502"/>
              <a:gd name="connsiteY317" fmla="*/ 6041841 h 6457716"/>
              <a:gd name="connsiteX318" fmla="*/ 3384270 w 6284502"/>
              <a:gd name="connsiteY318" fmla="*/ 6022746 h 6457716"/>
              <a:gd name="connsiteX319" fmla="*/ 3411853 w 6284502"/>
              <a:gd name="connsiteY319" fmla="*/ 6007893 h 6457716"/>
              <a:gd name="connsiteX320" fmla="*/ 3390270 w 6284502"/>
              <a:gd name="connsiteY320" fmla="*/ 5999506 h 6457716"/>
              <a:gd name="connsiteX321" fmla="*/ 5348840 w 6284502"/>
              <a:gd name="connsiteY321" fmla="*/ 5995688 h 6457716"/>
              <a:gd name="connsiteX322" fmla="*/ 5345419 w 6284502"/>
              <a:gd name="connsiteY322" fmla="*/ 5996567 h 6457716"/>
              <a:gd name="connsiteX323" fmla="*/ 5346934 w 6284502"/>
              <a:gd name="connsiteY323" fmla="*/ 5997285 h 6457716"/>
              <a:gd name="connsiteX324" fmla="*/ 6204440 w 6284502"/>
              <a:gd name="connsiteY324" fmla="*/ 5973978 h 6457716"/>
              <a:gd name="connsiteX325" fmla="*/ 6216872 w 6284502"/>
              <a:gd name="connsiteY325" fmla="*/ 5976067 h 6457716"/>
              <a:gd name="connsiteX326" fmla="*/ 6216872 w 6284502"/>
              <a:gd name="connsiteY326" fmla="*/ 6003651 h 6457716"/>
              <a:gd name="connsiteX327" fmla="*/ 6265674 w 6284502"/>
              <a:gd name="connsiteY327" fmla="*/ 5993041 h 6457716"/>
              <a:gd name="connsiteX328" fmla="*/ 6191410 w 6284502"/>
              <a:gd name="connsiteY328" fmla="*/ 6010015 h 6457716"/>
              <a:gd name="connsiteX329" fmla="*/ 6159584 w 6284502"/>
              <a:gd name="connsiteY329" fmla="*/ 6029110 h 6457716"/>
              <a:gd name="connsiteX330" fmla="*/ 6144730 w 6284502"/>
              <a:gd name="connsiteY330" fmla="*/ 6024869 h 6457716"/>
              <a:gd name="connsiteX331" fmla="*/ 6087443 w 6284502"/>
              <a:gd name="connsiteY331" fmla="*/ 6046087 h 6457716"/>
              <a:gd name="connsiteX332" fmla="*/ 6093807 w 6284502"/>
              <a:gd name="connsiteY332" fmla="*/ 6031233 h 6457716"/>
              <a:gd name="connsiteX333" fmla="*/ 6170192 w 6284502"/>
              <a:gd name="connsiteY333" fmla="*/ 5990920 h 6457716"/>
              <a:gd name="connsiteX334" fmla="*/ 6185046 w 6284502"/>
              <a:gd name="connsiteY334" fmla="*/ 5995162 h 6457716"/>
              <a:gd name="connsiteX335" fmla="*/ 6204440 w 6284502"/>
              <a:gd name="connsiteY335" fmla="*/ 5973978 h 6457716"/>
              <a:gd name="connsiteX336" fmla="*/ 6284502 w 6284502"/>
              <a:gd name="connsiteY336" fmla="*/ 5960312 h 6457716"/>
              <a:gd name="connsiteX337" fmla="*/ 6284502 w 6284502"/>
              <a:gd name="connsiteY337" fmla="*/ 5971498 h 6457716"/>
              <a:gd name="connsiteX338" fmla="*/ 6278139 w 6284502"/>
              <a:gd name="connsiteY338" fmla="*/ 5975536 h 6457716"/>
              <a:gd name="connsiteX339" fmla="*/ 6257187 w 6284502"/>
              <a:gd name="connsiteY339" fmla="*/ 5976067 h 6457716"/>
              <a:gd name="connsiteX340" fmla="*/ 6278139 w 6284502"/>
              <a:gd name="connsiteY340" fmla="*/ 5962805 h 6457716"/>
              <a:gd name="connsiteX341" fmla="*/ 6099111 w 6284502"/>
              <a:gd name="connsiteY341" fmla="*/ 5952262 h 6457716"/>
              <a:gd name="connsiteX342" fmla="*/ 6127756 w 6284502"/>
              <a:gd name="connsiteY342" fmla="*/ 5961215 h 6457716"/>
              <a:gd name="connsiteX343" fmla="*/ 6053494 w 6284502"/>
              <a:gd name="connsiteY343" fmla="*/ 5999405 h 6457716"/>
              <a:gd name="connsiteX344" fmla="*/ 6023789 w 6284502"/>
              <a:gd name="connsiteY344" fmla="*/ 5995162 h 6457716"/>
              <a:gd name="connsiteX345" fmla="*/ 5998327 w 6284502"/>
              <a:gd name="connsiteY345" fmla="*/ 6026990 h 6457716"/>
              <a:gd name="connsiteX346" fmla="*/ 6023789 w 6284502"/>
              <a:gd name="connsiteY346" fmla="*/ 6026990 h 6457716"/>
              <a:gd name="connsiteX347" fmla="*/ 5924063 w 6284502"/>
              <a:gd name="connsiteY347" fmla="*/ 6039720 h 6457716"/>
              <a:gd name="connsiteX348" fmla="*/ 5985596 w 6284502"/>
              <a:gd name="connsiteY348" fmla="*/ 5999405 h 6457716"/>
              <a:gd name="connsiteX349" fmla="*/ 6091686 w 6284502"/>
              <a:gd name="connsiteY349" fmla="*/ 5971823 h 6457716"/>
              <a:gd name="connsiteX350" fmla="*/ 6083199 w 6284502"/>
              <a:gd name="connsiteY350" fmla="*/ 5952726 h 6457716"/>
              <a:gd name="connsiteX351" fmla="*/ 6099111 w 6284502"/>
              <a:gd name="connsiteY351" fmla="*/ 5952262 h 6457716"/>
              <a:gd name="connsiteX352" fmla="*/ 3036296 w 6284502"/>
              <a:gd name="connsiteY352" fmla="*/ 5937874 h 6457716"/>
              <a:gd name="connsiteX353" fmla="*/ 3021442 w 6284502"/>
              <a:gd name="connsiteY353" fmla="*/ 5944239 h 6457716"/>
              <a:gd name="connsiteX354" fmla="*/ 3087219 w 6284502"/>
              <a:gd name="connsiteY354" fmla="*/ 5965457 h 6457716"/>
              <a:gd name="connsiteX355" fmla="*/ 3036296 w 6284502"/>
              <a:gd name="connsiteY355" fmla="*/ 5937874 h 6457716"/>
              <a:gd name="connsiteX356" fmla="*/ 3086786 w 6284502"/>
              <a:gd name="connsiteY356" fmla="*/ 5937344 h 6457716"/>
              <a:gd name="connsiteX357" fmla="*/ 3104193 w 6284502"/>
              <a:gd name="connsiteY357" fmla="*/ 5946362 h 6457716"/>
              <a:gd name="connsiteX358" fmla="*/ 3110558 w 6284502"/>
              <a:gd name="connsiteY358" fmla="*/ 5965457 h 6457716"/>
              <a:gd name="connsiteX359" fmla="*/ 3227258 w 6284502"/>
              <a:gd name="connsiteY359" fmla="*/ 6026990 h 6457716"/>
              <a:gd name="connsiteX360" fmla="*/ 3297276 w 6284502"/>
              <a:gd name="connsiteY360" fmla="*/ 6035477 h 6457716"/>
              <a:gd name="connsiteX361" fmla="*/ 3229378 w 6284502"/>
              <a:gd name="connsiteY361" fmla="*/ 6016380 h 6457716"/>
              <a:gd name="connsiteX362" fmla="*/ 3256962 w 6284502"/>
              <a:gd name="connsiteY362" fmla="*/ 6003651 h 6457716"/>
              <a:gd name="connsiteX363" fmla="*/ 3214527 w 6284502"/>
              <a:gd name="connsiteY363" fmla="*/ 5982433 h 6457716"/>
              <a:gd name="connsiteX364" fmla="*/ 3167847 w 6284502"/>
              <a:gd name="connsiteY364" fmla="*/ 5980310 h 6457716"/>
              <a:gd name="connsiteX365" fmla="*/ 3182698 w 6284502"/>
              <a:gd name="connsiteY365" fmla="*/ 5969702 h 6457716"/>
              <a:gd name="connsiteX366" fmla="*/ 3136019 w 6284502"/>
              <a:gd name="connsiteY366" fmla="*/ 5961215 h 6457716"/>
              <a:gd name="connsiteX367" fmla="*/ 3086786 w 6284502"/>
              <a:gd name="connsiteY367" fmla="*/ 5937344 h 6457716"/>
              <a:gd name="connsiteX368" fmla="*/ 3197909 w 6284502"/>
              <a:gd name="connsiteY368" fmla="*/ 5933528 h 6457716"/>
              <a:gd name="connsiteX369" fmla="*/ 3197550 w 6284502"/>
              <a:gd name="connsiteY369" fmla="*/ 5933896 h 6457716"/>
              <a:gd name="connsiteX370" fmla="*/ 3201796 w 6284502"/>
              <a:gd name="connsiteY370" fmla="*/ 5944239 h 6457716"/>
              <a:gd name="connsiteX371" fmla="*/ 3269694 w 6284502"/>
              <a:gd name="connsiteY371" fmla="*/ 5956969 h 6457716"/>
              <a:gd name="connsiteX372" fmla="*/ 3242109 w 6284502"/>
              <a:gd name="connsiteY372" fmla="*/ 5969702 h 6457716"/>
              <a:gd name="connsiteX373" fmla="*/ 3310006 w 6284502"/>
              <a:gd name="connsiteY373" fmla="*/ 5982433 h 6457716"/>
              <a:gd name="connsiteX374" fmla="*/ 3301520 w 6284502"/>
              <a:gd name="connsiteY374" fmla="*/ 5967580 h 6457716"/>
              <a:gd name="connsiteX375" fmla="*/ 3290970 w 6284502"/>
              <a:gd name="connsiteY375" fmla="*/ 5957457 h 6457716"/>
              <a:gd name="connsiteX376" fmla="*/ 6275884 w 6284502"/>
              <a:gd name="connsiteY376" fmla="*/ 5921232 h 6457716"/>
              <a:gd name="connsiteX377" fmla="*/ 6284502 w 6284502"/>
              <a:gd name="connsiteY377" fmla="*/ 5925026 h 6457716"/>
              <a:gd name="connsiteX378" fmla="*/ 6284502 w 6284502"/>
              <a:gd name="connsiteY378" fmla="*/ 5925259 h 6457716"/>
              <a:gd name="connsiteX379" fmla="*/ 6261264 w 6284502"/>
              <a:gd name="connsiteY379" fmla="*/ 5935255 h 6457716"/>
              <a:gd name="connsiteX380" fmla="*/ 6212628 w 6284502"/>
              <a:gd name="connsiteY380" fmla="*/ 5942118 h 6457716"/>
              <a:gd name="connsiteX381" fmla="*/ 6275884 w 6284502"/>
              <a:gd name="connsiteY381" fmla="*/ 5921232 h 6457716"/>
              <a:gd name="connsiteX382" fmla="*/ 6284502 w 6284502"/>
              <a:gd name="connsiteY382" fmla="*/ 5912797 h 6457716"/>
              <a:gd name="connsiteX383" fmla="*/ 6284502 w 6284502"/>
              <a:gd name="connsiteY383" fmla="*/ 5914182 h 6457716"/>
              <a:gd name="connsiteX384" fmla="*/ 6282648 w 6284502"/>
              <a:gd name="connsiteY384" fmla="*/ 5914533 h 6457716"/>
              <a:gd name="connsiteX385" fmla="*/ 6168071 w 6284502"/>
              <a:gd name="connsiteY385" fmla="*/ 5908169 h 6457716"/>
              <a:gd name="connsiteX386" fmla="*/ 6034397 w 6284502"/>
              <a:gd name="connsiteY386" fmla="*/ 5963336 h 6457716"/>
              <a:gd name="connsiteX387" fmla="*/ 6168071 w 6284502"/>
              <a:gd name="connsiteY387" fmla="*/ 5908169 h 6457716"/>
              <a:gd name="connsiteX388" fmla="*/ 6119767 w 6284502"/>
              <a:gd name="connsiteY388" fmla="*/ 5892919 h 6457716"/>
              <a:gd name="connsiteX389" fmla="*/ 6134122 w 6284502"/>
              <a:gd name="connsiteY389" fmla="*/ 5895438 h 6457716"/>
              <a:gd name="connsiteX390" fmla="*/ 6055615 w 6284502"/>
              <a:gd name="connsiteY390" fmla="*/ 5925144 h 6457716"/>
              <a:gd name="connsiteX391" fmla="*/ 6119767 w 6284502"/>
              <a:gd name="connsiteY391" fmla="*/ 5892919 h 6457716"/>
              <a:gd name="connsiteX392" fmla="*/ 6284502 w 6284502"/>
              <a:gd name="connsiteY392" fmla="*/ 5861517 h 6457716"/>
              <a:gd name="connsiteX393" fmla="*/ 6284502 w 6284502"/>
              <a:gd name="connsiteY393" fmla="*/ 5888995 h 6457716"/>
              <a:gd name="connsiteX394" fmla="*/ 6282912 w 6284502"/>
              <a:gd name="connsiteY394" fmla="*/ 5889603 h 6457716"/>
              <a:gd name="connsiteX395" fmla="*/ 6272038 w 6284502"/>
              <a:gd name="connsiteY395" fmla="*/ 5891195 h 6457716"/>
              <a:gd name="connsiteX396" fmla="*/ 6197776 w 6284502"/>
              <a:gd name="connsiteY396" fmla="*/ 5931508 h 6457716"/>
              <a:gd name="connsiteX397" fmla="*/ 6136243 w 6284502"/>
              <a:gd name="connsiteY397" fmla="*/ 5942118 h 6457716"/>
              <a:gd name="connsiteX398" fmla="*/ 6248700 w 6284502"/>
              <a:gd name="connsiteY398" fmla="*/ 5895438 h 6457716"/>
              <a:gd name="connsiteX399" fmla="*/ 6195654 w 6284502"/>
              <a:gd name="connsiteY399" fmla="*/ 5897561 h 6457716"/>
              <a:gd name="connsiteX400" fmla="*/ 6267794 w 6284502"/>
              <a:gd name="connsiteY400" fmla="*/ 5867854 h 6457716"/>
              <a:gd name="connsiteX401" fmla="*/ 2988810 w 6284502"/>
              <a:gd name="connsiteY401" fmla="*/ 5859603 h 6457716"/>
              <a:gd name="connsiteX402" fmla="*/ 3008181 w 6284502"/>
              <a:gd name="connsiteY402" fmla="*/ 5868914 h 6457716"/>
              <a:gd name="connsiteX403" fmla="*/ 3017564 w 6284502"/>
              <a:gd name="connsiteY403" fmla="*/ 5870128 h 6457716"/>
              <a:gd name="connsiteX404" fmla="*/ 2940814 w 6284502"/>
              <a:gd name="connsiteY404" fmla="*/ 5859367 h 6457716"/>
              <a:gd name="connsiteX405" fmla="*/ 3002347 w 6284502"/>
              <a:gd name="connsiteY405" fmla="*/ 5893315 h 6457716"/>
              <a:gd name="connsiteX406" fmla="*/ 3029929 w 6284502"/>
              <a:gd name="connsiteY406" fmla="*/ 5918779 h 6457716"/>
              <a:gd name="connsiteX407" fmla="*/ 3027808 w 6284502"/>
              <a:gd name="connsiteY407" fmla="*/ 5891195 h 6457716"/>
              <a:gd name="connsiteX408" fmla="*/ 2940814 w 6284502"/>
              <a:gd name="connsiteY408" fmla="*/ 5859367 h 6457716"/>
              <a:gd name="connsiteX409" fmla="*/ 5877087 w 6284502"/>
              <a:gd name="connsiteY409" fmla="*/ 5831274 h 6457716"/>
              <a:gd name="connsiteX410" fmla="*/ 5848549 w 6284502"/>
              <a:gd name="connsiteY410" fmla="*/ 5841717 h 6457716"/>
              <a:gd name="connsiteX411" fmla="*/ 5859879 w 6284502"/>
              <a:gd name="connsiteY411" fmla="*/ 5841334 h 6457716"/>
              <a:gd name="connsiteX412" fmla="*/ 2642227 w 6284502"/>
              <a:gd name="connsiteY412" fmla="*/ 5797308 h 6457716"/>
              <a:gd name="connsiteX413" fmla="*/ 2652249 w 6284502"/>
              <a:gd name="connsiteY413" fmla="*/ 5802079 h 6457716"/>
              <a:gd name="connsiteX414" fmla="*/ 2653098 w 6284502"/>
              <a:gd name="connsiteY414" fmla="*/ 5802694 h 6457716"/>
              <a:gd name="connsiteX415" fmla="*/ 2641641 w 6284502"/>
              <a:gd name="connsiteY415" fmla="*/ 5797836 h 6457716"/>
              <a:gd name="connsiteX416" fmla="*/ 2797590 w 6284502"/>
              <a:gd name="connsiteY416" fmla="*/ 5789616 h 6457716"/>
              <a:gd name="connsiteX417" fmla="*/ 2800775 w 6284502"/>
              <a:gd name="connsiteY417" fmla="*/ 5799959 h 6457716"/>
              <a:gd name="connsiteX418" fmla="*/ 2820932 w 6284502"/>
              <a:gd name="connsiteY418" fmla="*/ 5802113 h 6457716"/>
              <a:gd name="connsiteX419" fmla="*/ 2825996 w 6284502"/>
              <a:gd name="connsiteY419" fmla="*/ 5800012 h 6457716"/>
              <a:gd name="connsiteX420" fmla="*/ 2580373 w 6284502"/>
              <a:gd name="connsiteY420" fmla="*/ 5716942 h 6457716"/>
              <a:gd name="connsiteX421" fmla="*/ 2546159 w 6284502"/>
              <a:gd name="connsiteY421" fmla="*/ 5719328 h 6457716"/>
              <a:gd name="connsiteX422" fmla="*/ 2567377 w 6284502"/>
              <a:gd name="connsiteY422" fmla="*/ 5753277 h 6457716"/>
              <a:gd name="connsiteX423" fmla="*/ 2614056 w 6284502"/>
              <a:gd name="connsiteY423" fmla="*/ 5763887 h 6457716"/>
              <a:gd name="connsiteX424" fmla="*/ 2599205 w 6284502"/>
              <a:gd name="connsiteY424" fmla="*/ 5740546 h 6457716"/>
              <a:gd name="connsiteX425" fmla="*/ 2628910 w 6284502"/>
              <a:gd name="connsiteY425" fmla="*/ 5732059 h 6457716"/>
              <a:gd name="connsiteX426" fmla="*/ 2580373 w 6284502"/>
              <a:gd name="connsiteY426" fmla="*/ 5716942 h 6457716"/>
              <a:gd name="connsiteX427" fmla="*/ 2495342 w 6284502"/>
              <a:gd name="connsiteY427" fmla="*/ 5693735 h 6457716"/>
              <a:gd name="connsiteX428" fmla="*/ 2496806 w 6284502"/>
              <a:gd name="connsiteY428" fmla="*/ 5694532 h 6457716"/>
              <a:gd name="connsiteX429" fmla="*/ 2495236 w 6284502"/>
              <a:gd name="connsiteY429" fmla="*/ 5693869 h 6457716"/>
              <a:gd name="connsiteX430" fmla="*/ 2575033 w 6284502"/>
              <a:gd name="connsiteY430" fmla="*/ 5682479 h 6457716"/>
              <a:gd name="connsiteX431" fmla="*/ 2573744 w 6284502"/>
              <a:gd name="connsiteY431" fmla="*/ 5685381 h 6457716"/>
              <a:gd name="connsiteX432" fmla="*/ 2592968 w 6284502"/>
              <a:gd name="connsiteY432" fmla="*/ 5691117 h 6457716"/>
              <a:gd name="connsiteX433" fmla="*/ 2316607 w 6284502"/>
              <a:gd name="connsiteY433" fmla="*/ 5578308 h 6457716"/>
              <a:gd name="connsiteX434" fmla="*/ 2309712 w 6284502"/>
              <a:gd name="connsiteY434" fmla="*/ 5580849 h 6457716"/>
              <a:gd name="connsiteX435" fmla="*/ 2365807 w 6284502"/>
              <a:gd name="connsiteY435" fmla="*/ 5640822 h 6457716"/>
              <a:gd name="connsiteX436" fmla="*/ 2331859 w 6284502"/>
              <a:gd name="connsiteY436" fmla="*/ 5581412 h 6457716"/>
              <a:gd name="connsiteX437" fmla="*/ 2316607 w 6284502"/>
              <a:gd name="connsiteY437" fmla="*/ 5578308 h 6457716"/>
              <a:gd name="connsiteX438" fmla="*/ 2372982 w 6284502"/>
              <a:gd name="connsiteY438" fmla="*/ 5576937 h 6457716"/>
              <a:gd name="connsiteX439" fmla="*/ 2379035 w 6284502"/>
              <a:gd name="connsiteY439" fmla="*/ 5589933 h 6457716"/>
              <a:gd name="connsiteX440" fmla="*/ 2397633 w 6284502"/>
              <a:gd name="connsiteY440" fmla="*/ 5604751 h 6457716"/>
              <a:gd name="connsiteX441" fmla="*/ 2396838 w 6284502"/>
              <a:gd name="connsiteY441" fmla="*/ 5591427 h 6457716"/>
              <a:gd name="connsiteX442" fmla="*/ 2180945 w 6284502"/>
              <a:gd name="connsiteY442" fmla="*/ 5499723 h 6457716"/>
              <a:gd name="connsiteX443" fmla="*/ 2168479 w 6284502"/>
              <a:gd name="connsiteY443" fmla="*/ 5513515 h 6457716"/>
              <a:gd name="connsiteX444" fmla="*/ 2210915 w 6284502"/>
              <a:gd name="connsiteY444" fmla="*/ 5534733 h 6457716"/>
              <a:gd name="connsiteX445" fmla="*/ 2210915 w 6284502"/>
              <a:gd name="connsiteY445" fmla="*/ 5511392 h 6457716"/>
              <a:gd name="connsiteX446" fmla="*/ 2180945 w 6284502"/>
              <a:gd name="connsiteY446" fmla="*/ 5499723 h 6457716"/>
              <a:gd name="connsiteX447" fmla="*/ 2218017 w 6284502"/>
              <a:gd name="connsiteY447" fmla="*/ 5482791 h 6457716"/>
              <a:gd name="connsiteX448" fmla="*/ 2221525 w 6284502"/>
              <a:gd name="connsiteY448" fmla="*/ 5488055 h 6457716"/>
              <a:gd name="connsiteX449" fmla="*/ 2240620 w 6284502"/>
              <a:gd name="connsiteY449" fmla="*/ 5507148 h 6457716"/>
              <a:gd name="connsiteX450" fmla="*/ 2279608 w 6284502"/>
              <a:gd name="connsiteY450" fmla="*/ 5521206 h 6457716"/>
              <a:gd name="connsiteX451" fmla="*/ 2281548 w 6284502"/>
              <a:gd name="connsiteY451" fmla="*/ 5521389 h 6457716"/>
              <a:gd name="connsiteX452" fmla="*/ 2123922 w 6284502"/>
              <a:gd name="connsiteY452" fmla="*/ 5432886 h 6457716"/>
              <a:gd name="connsiteX453" fmla="*/ 2140897 w 6284502"/>
              <a:gd name="connsiteY453" fmla="*/ 5473201 h 6457716"/>
              <a:gd name="connsiteX454" fmla="*/ 2166358 w 6284502"/>
              <a:gd name="connsiteY454" fmla="*/ 5454104 h 6457716"/>
              <a:gd name="connsiteX455" fmla="*/ 2123922 w 6284502"/>
              <a:gd name="connsiteY455" fmla="*/ 5432886 h 6457716"/>
              <a:gd name="connsiteX456" fmla="*/ 1882037 w 6284502"/>
              <a:gd name="connsiteY456" fmla="*/ 5318309 h 6457716"/>
              <a:gd name="connsiteX457" fmla="*/ 1928717 w 6284502"/>
              <a:gd name="connsiteY457" fmla="*/ 5341648 h 6457716"/>
              <a:gd name="connsiteX458" fmla="*/ 1975396 w 6284502"/>
              <a:gd name="connsiteY458" fmla="*/ 5386207 h 6457716"/>
              <a:gd name="connsiteX459" fmla="*/ 1882037 w 6284502"/>
              <a:gd name="connsiteY459" fmla="*/ 5318309 h 6457716"/>
              <a:gd name="connsiteX460" fmla="*/ 1466165 w 6284502"/>
              <a:gd name="connsiteY460" fmla="*/ 5256776 h 6457716"/>
              <a:gd name="connsiteX461" fmla="*/ 1502234 w 6284502"/>
              <a:gd name="connsiteY461" fmla="*/ 5307699 h 6457716"/>
              <a:gd name="connsiteX462" fmla="*/ 1466165 w 6284502"/>
              <a:gd name="connsiteY462" fmla="*/ 5256776 h 6457716"/>
              <a:gd name="connsiteX463" fmla="*/ 1773824 w 6284502"/>
              <a:gd name="connsiteY463" fmla="*/ 5229193 h 6457716"/>
              <a:gd name="connsiteX464" fmla="*/ 1801409 w 6284502"/>
              <a:gd name="connsiteY464" fmla="*/ 5231314 h 6457716"/>
              <a:gd name="connsiteX465" fmla="*/ 1869306 w 6284502"/>
              <a:gd name="connsiteY465" fmla="*/ 5297091 h 6457716"/>
              <a:gd name="connsiteX466" fmla="*/ 1773824 w 6284502"/>
              <a:gd name="connsiteY466" fmla="*/ 5229193 h 6457716"/>
              <a:gd name="connsiteX467" fmla="*/ 1449190 w 6284502"/>
              <a:gd name="connsiteY467" fmla="*/ 5180391 h 6457716"/>
              <a:gd name="connsiteX468" fmla="*/ 1478895 w 6284502"/>
              <a:gd name="connsiteY468" fmla="*/ 5218586 h 6457716"/>
              <a:gd name="connsiteX469" fmla="*/ 1538306 w 6284502"/>
              <a:gd name="connsiteY469" fmla="*/ 5261022 h 6457716"/>
              <a:gd name="connsiteX470" fmla="*/ 1563767 w 6284502"/>
              <a:gd name="connsiteY470" fmla="*/ 5288604 h 6457716"/>
              <a:gd name="connsiteX471" fmla="*/ 1449190 w 6284502"/>
              <a:gd name="connsiteY471" fmla="*/ 5180391 h 6457716"/>
              <a:gd name="connsiteX472" fmla="*/ 1638029 w 6284502"/>
              <a:gd name="connsiteY472" fmla="*/ 5101885 h 6457716"/>
              <a:gd name="connsiteX473" fmla="*/ 1686832 w 6284502"/>
              <a:gd name="connsiteY473" fmla="*/ 5150686 h 6457716"/>
              <a:gd name="connsiteX474" fmla="*/ 1638029 w 6284502"/>
              <a:gd name="connsiteY474" fmla="*/ 5101885 h 6457716"/>
              <a:gd name="connsiteX475" fmla="*/ 1578619 w 6284502"/>
              <a:gd name="connsiteY475" fmla="*/ 5029744 h 6457716"/>
              <a:gd name="connsiteX476" fmla="*/ 1597716 w 6284502"/>
              <a:gd name="connsiteY476" fmla="*/ 5061570 h 6457716"/>
              <a:gd name="connsiteX477" fmla="*/ 1648639 w 6284502"/>
              <a:gd name="connsiteY477" fmla="*/ 5091278 h 6457716"/>
              <a:gd name="connsiteX478" fmla="*/ 1601960 w 6284502"/>
              <a:gd name="connsiteY478" fmla="*/ 5078547 h 6457716"/>
              <a:gd name="connsiteX479" fmla="*/ 1559524 w 6284502"/>
              <a:gd name="connsiteY479" fmla="*/ 5033988 h 6457716"/>
              <a:gd name="connsiteX480" fmla="*/ 1578619 w 6284502"/>
              <a:gd name="connsiteY480" fmla="*/ 5029744 h 6457716"/>
              <a:gd name="connsiteX481" fmla="*/ 1266715 w 6284502"/>
              <a:gd name="connsiteY481" fmla="*/ 4985188 h 6457716"/>
              <a:gd name="connsiteX482" fmla="*/ 1307028 w 6284502"/>
              <a:gd name="connsiteY482" fmla="*/ 5048842 h 6457716"/>
              <a:gd name="connsiteX483" fmla="*/ 1266715 w 6284502"/>
              <a:gd name="connsiteY483" fmla="*/ 4985188 h 6457716"/>
              <a:gd name="connsiteX484" fmla="*/ 1194739 w 6284502"/>
              <a:gd name="connsiteY484" fmla="*/ 4926871 h 6457716"/>
              <a:gd name="connsiteX485" fmla="*/ 1186087 w 6284502"/>
              <a:gd name="connsiteY485" fmla="*/ 4932142 h 6457716"/>
              <a:gd name="connsiteX486" fmla="*/ 1243375 w 6284502"/>
              <a:gd name="connsiteY486" fmla="*/ 4976698 h 6457716"/>
              <a:gd name="connsiteX487" fmla="*/ 1194739 w 6284502"/>
              <a:gd name="connsiteY487" fmla="*/ 4926871 h 6457716"/>
              <a:gd name="connsiteX488" fmla="*/ 1408875 w 6284502"/>
              <a:gd name="connsiteY488" fmla="*/ 4855757 h 6457716"/>
              <a:gd name="connsiteX489" fmla="*/ 1464042 w 6284502"/>
              <a:gd name="connsiteY489" fmla="*/ 4915167 h 6457716"/>
              <a:gd name="connsiteX490" fmla="*/ 1483139 w 6284502"/>
              <a:gd name="connsiteY490" fmla="*/ 4946993 h 6457716"/>
              <a:gd name="connsiteX491" fmla="*/ 1555280 w 6284502"/>
              <a:gd name="connsiteY491" fmla="*/ 5021257 h 6457716"/>
              <a:gd name="connsiteX492" fmla="*/ 1461921 w 6284502"/>
              <a:gd name="connsiteY492" fmla="*/ 4934262 h 6457716"/>
              <a:gd name="connsiteX493" fmla="*/ 1408875 w 6284502"/>
              <a:gd name="connsiteY493" fmla="*/ 4855757 h 6457716"/>
              <a:gd name="connsiteX494" fmla="*/ 1322762 w 6284502"/>
              <a:gd name="connsiteY494" fmla="*/ 4723098 h 6457716"/>
              <a:gd name="connsiteX495" fmla="*/ 1326126 w 6284502"/>
              <a:gd name="connsiteY495" fmla="*/ 4728449 h 6457716"/>
              <a:gd name="connsiteX496" fmla="*/ 1326912 w 6284502"/>
              <a:gd name="connsiteY496" fmla="*/ 4727662 h 6457716"/>
              <a:gd name="connsiteX497" fmla="*/ 814771 w 6284502"/>
              <a:gd name="connsiteY497" fmla="*/ 4652064 h 6457716"/>
              <a:gd name="connsiteX498" fmla="*/ 819015 w 6284502"/>
              <a:gd name="connsiteY498" fmla="*/ 4683890 h 6457716"/>
              <a:gd name="connsiteX499" fmla="*/ 844476 w 6284502"/>
              <a:gd name="connsiteY499" fmla="*/ 4692377 h 6457716"/>
              <a:gd name="connsiteX500" fmla="*/ 814771 w 6284502"/>
              <a:gd name="connsiteY500" fmla="*/ 4652064 h 6457716"/>
              <a:gd name="connsiteX501" fmla="*/ 1171798 w 6284502"/>
              <a:gd name="connsiteY501" fmla="*/ 4593482 h 6457716"/>
              <a:gd name="connsiteX502" fmla="*/ 1177600 w 6284502"/>
              <a:gd name="connsiteY502" fmla="*/ 4596897 h 6457716"/>
              <a:gd name="connsiteX503" fmla="*/ 1226400 w 6284502"/>
              <a:gd name="connsiteY503" fmla="*/ 4647820 h 6457716"/>
              <a:gd name="connsiteX504" fmla="*/ 1188208 w 6284502"/>
              <a:gd name="connsiteY504" fmla="*/ 4626602 h 6457716"/>
              <a:gd name="connsiteX505" fmla="*/ 1171798 w 6284502"/>
              <a:gd name="connsiteY505" fmla="*/ 4593482 h 6457716"/>
              <a:gd name="connsiteX506" fmla="*/ 708681 w 6284502"/>
              <a:gd name="connsiteY506" fmla="*/ 4499295 h 6457716"/>
              <a:gd name="connsiteX507" fmla="*/ 723535 w 6284502"/>
              <a:gd name="connsiteY507" fmla="*/ 4565069 h 6457716"/>
              <a:gd name="connsiteX508" fmla="*/ 725656 w 6284502"/>
              <a:gd name="connsiteY508" fmla="*/ 4533243 h 6457716"/>
              <a:gd name="connsiteX509" fmla="*/ 782945 w 6284502"/>
              <a:gd name="connsiteY509" fmla="*/ 4567192 h 6457716"/>
              <a:gd name="connsiteX510" fmla="*/ 708681 w 6284502"/>
              <a:gd name="connsiteY510" fmla="*/ 4499295 h 6457716"/>
              <a:gd name="connsiteX511" fmla="*/ 1014220 w 6284502"/>
              <a:gd name="connsiteY511" fmla="*/ 4371987 h 6457716"/>
              <a:gd name="connsiteX512" fmla="*/ 1050292 w 6284502"/>
              <a:gd name="connsiteY512" fmla="*/ 4403812 h 6457716"/>
              <a:gd name="connsiteX513" fmla="*/ 1105459 w 6284502"/>
              <a:gd name="connsiteY513" fmla="*/ 4478077 h 6457716"/>
              <a:gd name="connsiteX514" fmla="*/ 1158503 w 6284502"/>
              <a:gd name="connsiteY514" fmla="*/ 4552338 h 6457716"/>
              <a:gd name="connsiteX515" fmla="*/ 1205182 w 6284502"/>
              <a:gd name="connsiteY515" fmla="*/ 4603264 h 6457716"/>
              <a:gd name="connsiteX516" fmla="*/ 1154259 w 6284502"/>
              <a:gd name="connsiteY516" fmla="*/ 4556582 h 6457716"/>
              <a:gd name="connsiteX517" fmla="*/ 1099092 w 6284502"/>
              <a:gd name="connsiteY517" fmla="*/ 4480197 h 6457716"/>
              <a:gd name="connsiteX518" fmla="*/ 1014220 w 6284502"/>
              <a:gd name="connsiteY518" fmla="*/ 4371987 h 6457716"/>
              <a:gd name="connsiteX519" fmla="*/ 441234 w 6284502"/>
              <a:gd name="connsiteY519" fmla="*/ 4141440 h 6457716"/>
              <a:gd name="connsiteX520" fmla="*/ 428604 w 6284502"/>
              <a:gd name="connsiteY520" fmla="*/ 4142832 h 6457716"/>
              <a:gd name="connsiteX521" fmla="*/ 454065 w 6284502"/>
              <a:gd name="connsiteY521" fmla="*/ 4187391 h 6457716"/>
              <a:gd name="connsiteX522" fmla="*/ 441234 w 6284502"/>
              <a:gd name="connsiteY522" fmla="*/ 4141440 h 6457716"/>
              <a:gd name="connsiteX523" fmla="*/ 462552 w 6284502"/>
              <a:gd name="connsiteY523" fmla="*/ 4094032 h 6457716"/>
              <a:gd name="connsiteX524" fmla="*/ 468919 w 6284502"/>
              <a:gd name="connsiteY524" fmla="*/ 4147076 h 6457716"/>
              <a:gd name="connsiteX525" fmla="*/ 490137 w 6284502"/>
              <a:gd name="connsiteY525" fmla="*/ 4164050 h 6457716"/>
              <a:gd name="connsiteX526" fmla="*/ 462552 w 6284502"/>
              <a:gd name="connsiteY526" fmla="*/ 4094032 h 6457716"/>
              <a:gd name="connsiteX527" fmla="*/ 857298 w 6284502"/>
              <a:gd name="connsiteY527" fmla="*/ 4081722 h 6457716"/>
              <a:gd name="connsiteX528" fmla="*/ 859330 w 6284502"/>
              <a:gd name="connsiteY528" fmla="*/ 4089786 h 6457716"/>
              <a:gd name="connsiteX529" fmla="*/ 871375 w 6284502"/>
              <a:gd name="connsiteY529" fmla="*/ 4104892 h 6457716"/>
              <a:gd name="connsiteX530" fmla="*/ 753240 w 6284502"/>
              <a:gd name="connsiteY530" fmla="*/ 3979453 h 6457716"/>
              <a:gd name="connsiteX531" fmla="*/ 791432 w 6284502"/>
              <a:gd name="connsiteY531" fmla="*/ 4077055 h 6457716"/>
              <a:gd name="connsiteX532" fmla="*/ 751117 w 6284502"/>
              <a:gd name="connsiteY532" fmla="*/ 4007037 h 6457716"/>
              <a:gd name="connsiteX533" fmla="*/ 753240 w 6284502"/>
              <a:gd name="connsiteY533" fmla="*/ 3979453 h 6457716"/>
              <a:gd name="connsiteX534" fmla="*/ 333124 w 6284502"/>
              <a:gd name="connsiteY534" fmla="*/ 3924288 h 6457716"/>
              <a:gd name="connsiteX535" fmla="*/ 343731 w 6284502"/>
              <a:gd name="connsiteY535" fmla="*/ 3990063 h 6457716"/>
              <a:gd name="connsiteX536" fmla="*/ 333124 w 6284502"/>
              <a:gd name="connsiteY536" fmla="*/ 3924288 h 6457716"/>
              <a:gd name="connsiteX537" fmla="*/ 687463 w 6284502"/>
              <a:gd name="connsiteY537" fmla="*/ 3909434 h 6457716"/>
              <a:gd name="connsiteX538" fmla="*/ 706560 w 6284502"/>
              <a:gd name="connsiteY538" fmla="*/ 3924288 h 6457716"/>
              <a:gd name="connsiteX539" fmla="*/ 689586 w 6284502"/>
              <a:gd name="connsiteY539" fmla="*/ 3962478 h 6457716"/>
              <a:gd name="connsiteX540" fmla="*/ 727778 w 6284502"/>
              <a:gd name="connsiteY540" fmla="*/ 3966724 h 6457716"/>
              <a:gd name="connsiteX541" fmla="*/ 700325 w 6284502"/>
              <a:gd name="connsiteY541" fmla="*/ 3909434 h 6457716"/>
              <a:gd name="connsiteX542" fmla="*/ 687463 w 6284502"/>
              <a:gd name="connsiteY542" fmla="*/ 3909434 h 6457716"/>
              <a:gd name="connsiteX543" fmla="*/ 659881 w 6284502"/>
              <a:gd name="connsiteY543" fmla="*/ 3856388 h 6457716"/>
              <a:gd name="connsiteX544" fmla="*/ 642906 w 6284502"/>
              <a:gd name="connsiteY544" fmla="*/ 3892460 h 6457716"/>
              <a:gd name="connsiteX545" fmla="*/ 683220 w 6284502"/>
              <a:gd name="connsiteY545" fmla="*/ 3937017 h 6457716"/>
              <a:gd name="connsiteX546" fmla="*/ 672612 w 6284502"/>
              <a:gd name="connsiteY546" fmla="*/ 3915799 h 6457716"/>
              <a:gd name="connsiteX547" fmla="*/ 659881 w 6284502"/>
              <a:gd name="connsiteY547" fmla="*/ 3856388 h 6457716"/>
              <a:gd name="connsiteX548" fmla="*/ 615322 w 6284502"/>
              <a:gd name="connsiteY548" fmla="*/ 3788491 h 6457716"/>
              <a:gd name="connsiteX549" fmla="*/ 636540 w 6284502"/>
              <a:gd name="connsiteY549" fmla="*/ 3843657 h 6457716"/>
              <a:gd name="connsiteX550" fmla="*/ 664124 w 6284502"/>
              <a:gd name="connsiteY550" fmla="*/ 3841537 h 6457716"/>
              <a:gd name="connsiteX551" fmla="*/ 615322 w 6284502"/>
              <a:gd name="connsiteY551" fmla="*/ 3788491 h 6457716"/>
              <a:gd name="connsiteX552" fmla="*/ 636540 w 6284502"/>
              <a:gd name="connsiteY552" fmla="*/ 3712108 h 6457716"/>
              <a:gd name="connsiteX553" fmla="*/ 651394 w 6284502"/>
              <a:gd name="connsiteY553" fmla="*/ 3756665 h 6457716"/>
              <a:gd name="connsiteX554" fmla="*/ 672612 w 6284502"/>
              <a:gd name="connsiteY554" fmla="*/ 3796980 h 6457716"/>
              <a:gd name="connsiteX555" fmla="*/ 704438 w 6284502"/>
              <a:gd name="connsiteY555" fmla="*/ 3850024 h 6457716"/>
              <a:gd name="connsiteX556" fmla="*/ 729899 w 6284502"/>
              <a:gd name="connsiteY556" fmla="*/ 3911557 h 6457716"/>
              <a:gd name="connsiteX557" fmla="*/ 642906 w 6284502"/>
              <a:gd name="connsiteY557" fmla="*/ 3760908 h 6457716"/>
              <a:gd name="connsiteX558" fmla="*/ 636540 w 6284502"/>
              <a:gd name="connsiteY558" fmla="*/ 3712108 h 6457716"/>
              <a:gd name="connsiteX559" fmla="*/ 212180 w 6284502"/>
              <a:gd name="connsiteY559" fmla="*/ 3686644 h 6457716"/>
              <a:gd name="connsiteX560" fmla="*/ 231277 w 6284502"/>
              <a:gd name="connsiteY560" fmla="*/ 3748178 h 6457716"/>
              <a:gd name="connsiteX561" fmla="*/ 248252 w 6284502"/>
              <a:gd name="connsiteY561" fmla="*/ 3809709 h 6457716"/>
              <a:gd name="connsiteX562" fmla="*/ 241885 w 6284502"/>
              <a:gd name="connsiteY562" fmla="*/ 3752421 h 6457716"/>
              <a:gd name="connsiteX563" fmla="*/ 212180 w 6284502"/>
              <a:gd name="connsiteY563" fmla="*/ 3686644 h 6457716"/>
              <a:gd name="connsiteX564" fmla="*/ 532631 w 6284502"/>
              <a:gd name="connsiteY564" fmla="*/ 3654670 h 6457716"/>
              <a:gd name="connsiteX565" fmla="*/ 577130 w 6284502"/>
              <a:gd name="connsiteY565" fmla="*/ 3741813 h 6457716"/>
              <a:gd name="connsiteX566" fmla="*/ 536817 w 6284502"/>
              <a:gd name="connsiteY566" fmla="*/ 3656941 h 6457716"/>
              <a:gd name="connsiteX567" fmla="*/ 532631 w 6284502"/>
              <a:gd name="connsiteY567" fmla="*/ 3654670 h 6457716"/>
              <a:gd name="connsiteX568" fmla="*/ 555912 w 6284502"/>
              <a:gd name="connsiteY568" fmla="*/ 3610260 h 6457716"/>
              <a:gd name="connsiteX569" fmla="*/ 594104 w 6284502"/>
              <a:gd name="connsiteY569" fmla="*/ 3733326 h 6457716"/>
              <a:gd name="connsiteX570" fmla="*/ 555912 w 6284502"/>
              <a:gd name="connsiteY570" fmla="*/ 3610260 h 6457716"/>
              <a:gd name="connsiteX571" fmla="*/ 170760 w 6284502"/>
              <a:gd name="connsiteY571" fmla="*/ 3607994 h 6457716"/>
              <a:gd name="connsiteX572" fmla="*/ 199449 w 6284502"/>
              <a:gd name="connsiteY572" fmla="*/ 3667549 h 6457716"/>
              <a:gd name="connsiteX573" fmla="*/ 176110 w 6284502"/>
              <a:gd name="connsiteY573" fmla="*/ 3608139 h 6457716"/>
              <a:gd name="connsiteX574" fmla="*/ 170760 w 6284502"/>
              <a:gd name="connsiteY574" fmla="*/ 3607994 h 6457716"/>
              <a:gd name="connsiteX575" fmla="*/ 199449 w 6284502"/>
              <a:gd name="connsiteY575" fmla="*/ 3584800 h 6457716"/>
              <a:gd name="connsiteX576" fmla="*/ 199449 w 6284502"/>
              <a:gd name="connsiteY576" fmla="*/ 3625113 h 6457716"/>
              <a:gd name="connsiteX577" fmla="*/ 250372 w 6284502"/>
              <a:gd name="connsiteY577" fmla="*/ 3699377 h 6457716"/>
              <a:gd name="connsiteX578" fmla="*/ 199449 w 6284502"/>
              <a:gd name="connsiteY578" fmla="*/ 3584800 h 6457716"/>
              <a:gd name="connsiteX579" fmla="*/ 114709 w 6284502"/>
              <a:gd name="connsiteY579" fmla="*/ 3453380 h 6457716"/>
              <a:gd name="connsiteX580" fmla="*/ 106090 w 6284502"/>
              <a:gd name="connsiteY580" fmla="*/ 3459613 h 6457716"/>
              <a:gd name="connsiteX581" fmla="*/ 159136 w 6284502"/>
              <a:gd name="connsiteY581" fmla="*/ 3519023 h 6457716"/>
              <a:gd name="connsiteX582" fmla="*/ 169744 w 6284502"/>
              <a:gd name="connsiteY582" fmla="*/ 3555093 h 6457716"/>
              <a:gd name="connsiteX583" fmla="*/ 184598 w 6284502"/>
              <a:gd name="connsiteY583" fmla="*/ 3561459 h 6457716"/>
              <a:gd name="connsiteX584" fmla="*/ 163380 w 6284502"/>
              <a:gd name="connsiteY584" fmla="*/ 3516900 h 6457716"/>
              <a:gd name="connsiteX585" fmla="*/ 150649 w 6284502"/>
              <a:gd name="connsiteY585" fmla="*/ 3495682 h 6457716"/>
              <a:gd name="connsiteX586" fmla="*/ 142162 w 6284502"/>
              <a:gd name="connsiteY586" fmla="*/ 3499928 h 6457716"/>
              <a:gd name="connsiteX587" fmla="*/ 114709 w 6284502"/>
              <a:gd name="connsiteY587" fmla="*/ 3453380 h 6457716"/>
              <a:gd name="connsiteX588" fmla="*/ 384047 w 6284502"/>
              <a:gd name="connsiteY588" fmla="*/ 3262285 h 6457716"/>
              <a:gd name="connsiteX589" fmla="*/ 384047 w 6284502"/>
              <a:gd name="connsiteY589" fmla="*/ 3325938 h 6457716"/>
              <a:gd name="connsiteX590" fmla="*/ 396778 w 6284502"/>
              <a:gd name="connsiteY590" fmla="*/ 3334426 h 6457716"/>
              <a:gd name="connsiteX591" fmla="*/ 384047 w 6284502"/>
              <a:gd name="connsiteY591" fmla="*/ 3262285 h 6457716"/>
              <a:gd name="connsiteX592" fmla="*/ 341611 w 6284502"/>
              <a:gd name="connsiteY592" fmla="*/ 3081933 h 6457716"/>
              <a:gd name="connsiteX593" fmla="*/ 388290 w 6284502"/>
              <a:gd name="connsiteY593" fmla="*/ 3190146 h 6457716"/>
              <a:gd name="connsiteX594" fmla="*/ 390411 w 6284502"/>
              <a:gd name="connsiteY594" fmla="*/ 3251677 h 6457716"/>
              <a:gd name="connsiteX595" fmla="*/ 403142 w 6284502"/>
              <a:gd name="connsiteY595" fmla="*/ 3260164 h 6457716"/>
              <a:gd name="connsiteX596" fmla="*/ 401021 w 6284502"/>
              <a:gd name="connsiteY596" fmla="*/ 3198631 h 6457716"/>
              <a:gd name="connsiteX597" fmla="*/ 415873 w 6284502"/>
              <a:gd name="connsiteY597" fmla="*/ 3249554 h 6457716"/>
              <a:gd name="connsiteX598" fmla="*/ 424360 w 6284502"/>
              <a:gd name="connsiteY598" fmla="*/ 3289869 h 6457716"/>
              <a:gd name="connsiteX599" fmla="*/ 411629 w 6284502"/>
              <a:gd name="connsiteY599" fmla="*/ 3281382 h 6457716"/>
              <a:gd name="connsiteX600" fmla="*/ 441334 w 6284502"/>
              <a:gd name="connsiteY600" fmla="*/ 3319574 h 6457716"/>
              <a:gd name="connsiteX601" fmla="*/ 462552 w 6284502"/>
              <a:gd name="connsiteY601" fmla="*/ 3398080 h 6457716"/>
              <a:gd name="connsiteX602" fmla="*/ 483770 w 6284502"/>
              <a:gd name="connsiteY602" fmla="*/ 3427785 h 6457716"/>
              <a:gd name="connsiteX603" fmla="*/ 481650 w 6284502"/>
              <a:gd name="connsiteY603" fmla="*/ 3478710 h 6457716"/>
              <a:gd name="connsiteX604" fmla="*/ 490137 w 6284502"/>
              <a:gd name="connsiteY604" fmla="*/ 3474464 h 6457716"/>
              <a:gd name="connsiteX605" fmla="*/ 532573 w 6284502"/>
              <a:gd name="connsiteY605" fmla="*/ 3595408 h 6457716"/>
              <a:gd name="connsiteX606" fmla="*/ 524086 w 6284502"/>
              <a:gd name="connsiteY606" fmla="*/ 3535998 h 6457716"/>
              <a:gd name="connsiteX607" fmla="*/ 498624 w 6284502"/>
              <a:gd name="connsiteY607" fmla="*/ 3457492 h 6457716"/>
              <a:gd name="connsiteX608" fmla="*/ 543181 w 6284502"/>
              <a:gd name="connsiteY608" fmla="*/ 3540241 h 6457716"/>
              <a:gd name="connsiteX609" fmla="*/ 547424 w 6284502"/>
              <a:gd name="connsiteY609" fmla="*/ 3584800 h 6457716"/>
              <a:gd name="connsiteX610" fmla="*/ 566522 w 6284502"/>
              <a:gd name="connsiteY610" fmla="*/ 3576311 h 6457716"/>
              <a:gd name="connsiteX611" fmla="*/ 613201 w 6284502"/>
              <a:gd name="connsiteY611" fmla="*/ 3669672 h 6457716"/>
              <a:gd name="connsiteX612" fmla="*/ 623809 w 6284502"/>
              <a:gd name="connsiteY612" fmla="*/ 3767273 h 6457716"/>
              <a:gd name="connsiteX613" fmla="*/ 651394 w 6284502"/>
              <a:gd name="connsiteY613" fmla="*/ 3809709 h 6457716"/>
              <a:gd name="connsiteX614" fmla="*/ 676855 w 6284502"/>
              <a:gd name="connsiteY614" fmla="*/ 3854268 h 6457716"/>
              <a:gd name="connsiteX615" fmla="*/ 736266 w 6284502"/>
              <a:gd name="connsiteY615" fmla="*/ 3956114 h 6457716"/>
              <a:gd name="connsiteX616" fmla="*/ 738386 w 6284502"/>
              <a:gd name="connsiteY616" fmla="*/ 3987942 h 6457716"/>
              <a:gd name="connsiteX617" fmla="*/ 753240 w 6284502"/>
              <a:gd name="connsiteY617" fmla="*/ 4028255 h 6457716"/>
              <a:gd name="connsiteX618" fmla="*/ 740509 w 6284502"/>
              <a:gd name="connsiteY618" fmla="*/ 4036742 h 6457716"/>
              <a:gd name="connsiteX619" fmla="*/ 761727 w 6284502"/>
              <a:gd name="connsiteY619" fmla="*/ 4024012 h 6457716"/>
              <a:gd name="connsiteX620" fmla="*/ 804163 w 6284502"/>
              <a:gd name="connsiteY620" fmla="*/ 4106761 h 6457716"/>
              <a:gd name="connsiteX621" fmla="*/ 829625 w 6284502"/>
              <a:gd name="connsiteY621" fmla="*/ 4159807 h 6457716"/>
              <a:gd name="connsiteX622" fmla="*/ 857207 w 6284502"/>
              <a:gd name="connsiteY622" fmla="*/ 4183145 h 6457716"/>
              <a:gd name="connsiteX623" fmla="*/ 865694 w 6284502"/>
              <a:gd name="connsiteY623" fmla="*/ 4206486 h 6457716"/>
              <a:gd name="connsiteX624" fmla="*/ 922984 w 6284502"/>
              <a:gd name="connsiteY624" fmla="*/ 4293481 h 6457716"/>
              <a:gd name="connsiteX625" fmla="*/ 956933 w 6284502"/>
              <a:gd name="connsiteY625" fmla="*/ 4333794 h 6457716"/>
              <a:gd name="connsiteX626" fmla="*/ 971784 w 6284502"/>
              <a:gd name="connsiteY626" fmla="*/ 4374107 h 6457716"/>
              <a:gd name="connsiteX627" fmla="*/ 912374 w 6284502"/>
              <a:gd name="connsiteY627" fmla="*/ 4316820 h 6457716"/>
              <a:gd name="connsiteX628" fmla="*/ 874181 w 6284502"/>
              <a:gd name="connsiteY628" fmla="*/ 4287115 h 6457716"/>
              <a:gd name="connsiteX629" fmla="*/ 804163 w 6284502"/>
              <a:gd name="connsiteY629" fmla="*/ 4183145 h 6457716"/>
              <a:gd name="connsiteX630" fmla="*/ 740509 w 6284502"/>
              <a:gd name="connsiteY630" fmla="*/ 4094032 h 6457716"/>
              <a:gd name="connsiteX631" fmla="*/ 715048 w 6284502"/>
              <a:gd name="connsiteY631" fmla="*/ 4000671 h 6457716"/>
              <a:gd name="connsiteX632" fmla="*/ 727778 w 6284502"/>
              <a:gd name="connsiteY632" fmla="*/ 4062204 h 6457716"/>
              <a:gd name="connsiteX633" fmla="*/ 700194 w 6284502"/>
              <a:gd name="connsiteY633" fmla="*/ 4036742 h 6457716"/>
              <a:gd name="connsiteX634" fmla="*/ 596227 w 6284502"/>
              <a:gd name="connsiteY634" fmla="*/ 3839416 h 6457716"/>
              <a:gd name="connsiteX635" fmla="*/ 585617 w 6284502"/>
              <a:gd name="connsiteY635" fmla="*/ 3805467 h 6457716"/>
              <a:gd name="connsiteX636" fmla="*/ 513476 w 6284502"/>
              <a:gd name="connsiteY636" fmla="*/ 3684524 h 6457716"/>
              <a:gd name="connsiteX637" fmla="*/ 485893 w 6284502"/>
              <a:gd name="connsiteY637" fmla="*/ 3612382 h 6457716"/>
              <a:gd name="connsiteX638" fmla="*/ 460432 w 6284502"/>
              <a:gd name="connsiteY638" fmla="*/ 3540241 h 6457716"/>
              <a:gd name="connsiteX639" fmla="*/ 415873 w 6284502"/>
              <a:gd name="connsiteY639" fmla="*/ 3455369 h 6457716"/>
              <a:gd name="connsiteX640" fmla="*/ 413752 w 6284502"/>
              <a:gd name="connsiteY640" fmla="*/ 3417177 h 6457716"/>
              <a:gd name="connsiteX641" fmla="*/ 396778 w 6284502"/>
              <a:gd name="connsiteY641" fmla="*/ 3398080 h 6457716"/>
              <a:gd name="connsiteX642" fmla="*/ 398898 w 6284502"/>
              <a:gd name="connsiteY642" fmla="*/ 3372620 h 6457716"/>
              <a:gd name="connsiteX643" fmla="*/ 381924 w 6284502"/>
              <a:gd name="connsiteY643" fmla="*/ 3353523 h 6457716"/>
              <a:gd name="connsiteX644" fmla="*/ 326757 w 6284502"/>
              <a:gd name="connsiteY644" fmla="*/ 3109515 h 6457716"/>
              <a:gd name="connsiteX645" fmla="*/ 345854 w 6284502"/>
              <a:gd name="connsiteY645" fmla="*/ 3154074 h 6457716"/>
              <a:gd name="connsiteX646" fmla="*/ 341611 w 6284502"/>
              <a:gd name="connsiteY646" fmla="*/ 3081933 h 6457716"/>
              <a:gd name="connsiteX647" fmla="*/ 95482 w 6284502"/>
              <a:gd name="connsiteY647" fmla="*/ 2736078 h 6457716"/>
              <a:gd name="connsiteX648" fmla="*/ 95482 w 6284502"/>
              <a:gd name="connsiteY648" fmla="*/ 2787004 h 6457716"/>
              <a:gd name="connsiteX649" fmla="*/ 123064 w 6284502"/>
              <a:gd name="connsiteY649" fmla="*/ 2767906 h 6457716"/>
              <a:gd name="connsiteX650" fmla="*/ 95482 w 6284502"/>
              <a:gd name="connsiteY650" fmla="*/ 2736078 h 6457716"/>
              <a:gd name="connsiteX651" fmla="*/ 122975 w 6284502"/>
              <a:gd name="connsiteY651" fmla="*/ 2629362 h 6457716"/>
              <a:gd name="connsiteX652" fmla="*/ 127308 w 6284502"/>
              <a:gd name="connsiteY652" fmla="*/ 2653329 h 6457716"/>
              <a:gd name="connsiteX653" fmla="*/ 121848 w 6284502"/>
              <a:gd name="connsiteY653" fmla="*/ 2651875 h 6457716"/>
              <a:gd name="connsiteX654" fmla="*/ 123064 w 6284502"/>
              <a:gd name="connsiteY654" fmla="*/ 2629988 h 6457716"/>
              <a:gd name="connsiteX655" fmla="*/ 118190 w 6284502"/>
              <a:gd name="connsiteY655" fmla="*/ 2595750 h 6457716"/>
              <a:gd name="connsiteX656" fmla="*/ 122975 w 6284502"/>
              <a:gd name="connsiteY656" fmla="*/ 2629362 h 6457716"/>
              <a:gd name="connsiteX657" fmla="*/ 118821 w 6284502"/>
              <a:gd name="connsiteY657" fmla="*/ 2606385 h 6457716"/>
              <a:gd name="connsiteX658" fmla="*/ 114241 w 6284502"/>
              <a:gd name="connsiteY658" fmla="*/ 2567996 h 6457716"/>
              <a:gd name="connsiteX659" fmla="*/ 116700 w 6284502"/>
              <a:gd name="connsiteY659" fmla="*/ 2570578 h 6457716"/>
              <a:gd name="connsiteX660" fmla="*/ 118190 w 6284502"/>
              <a:gd name="connsiteY660" fmla="*/ 2595750 h 6457716"/>
              <a:gd name="connsiteX661" fmla="*/ 46680 w 6284502"/>
              <a:gd name="connsiteY661" fmla="*/ 2298990 h 6457716"/>
              <a:gd name="connsiteX662" fmla="*/ 48802 w 6284502"/>
              <a:gd name="connsiteY662" fmla="*/ 2345670 h 6457716"/>
              <a:gd name="connsiteX663" fmla="*/ 46680 w 6284502"/>
              <a:gd name="connsiteY663" fmla="*/ 2381739 h 6457716"/>
              <a:gd name="connsiteX664" fmla="*/ 59410 w 6284502"/>
              <a:gd name="connsiteY664" fmla="*/ 2405080 h 6457716"/>
              <a:gd name="connsiteX665" fmla="*/ 53046 w 6284502"/>
              <a:gd name="connsiteY665" fmla="*/ 2443270 h 6457716"/>
              <a:gd name="connsiteX666" fmla="*/ 76385 w 6284502"/>
              <a:gd name="connsiteY666" fmla="*/ 2428419 h 6457716"/>
              <a:gd name="connsiteX667" fmla="*/ 67898 w 6284502"/>
              <a:gd name="connsiteY667" fmla="*/ 2332936 h 6457716"/>
              <a:gd name="connsiteX668" fmla="*/ 86995 w 6284502"/>
              <a:gd name="connsiteY668" fmla="*/ 2318085 h 6457716"/>
              <a:gd name="connsiteX669" fmla="*/ 110267 w 6284502"/>
              <a:gd name="connsiteY669" fmla="*/ 2540078 h 6457716"/>
              <a:gd name="connsiteX670" fmla="*/ 114241 w 6284502"/>
              <a:gd name="connsiteY670" fmla="*/ 2567996 h 6457716"/>
              <a:gd name="connsiteX671" fmla="*/ 111394 w 6284502"/>
              <a:gd name="connsiteY671" fmla="*/ 2565009 h 6457716"/>
              <a:gd name="connsiteX672" fmla="*/ 112456 w 6284502"/>
              <a:gd name="connsiteY672" fmla="*/ 2583309 h 6457716"/>
              <a:gd name="connsiteX673" fmla="*/ 99726 w 6284502"/>
              <a:gd name="connsiteY673" fmla="*/ 2562091 h 6457716"/>
              <a:gd name="connsiteX674" fmla="*/ 108213 w 6284502"/>
              <a:gd name="connsiteY674" fmla="*/ 2583309 h 6457716"/>
              <a:gd name="connsiteX675" fmla="*/ 115372 w 6284502"/>
              <a:gd name="connsiteY675" fmla="*/ 2650146 h 6457716"/>
              <a:gd name="connsiteX676" fmla="*/ 121848 w 6284502"/>
              <a:gd name="connsiteY676" fmla="*/ 2651875 h 6457716"/>
              <a:gd name="connsiteX677" fmla="*/ 120411 w 6284502"/>
              <a:gd name="connsiteY677" fmla="*/ 2677731 h 6457716"/>
              <a:gd name="connsiteX678" fmla="*/ 133674 w 6284502"/>
              <a:gd name="connsiteY678" fmla="*/ 2725470 h 6457716"/>
              <a:gd name="connsiteX679" fmla="*/ 137918 w 6284502"/>
              <a:gd name="connsiteY679" fmla="*/ 2774271 h 6457716"/>
              <a:gd name="connsiteX680" fmla="*/ 152770 w 6284502"/>
              <a:gd name="connsiteY680" fmla="*/ 2820950 h 6457716"/>
              <a:gd name="connsiteX681" fmla="*/ 178231 w 6284502"/>
              <a:gd name="connsiteY681" fmla="*/ 2954625 h 6457716"/>
              <a:gd name="connsiteX682" fmla="*/ 207936 w 6284502"/>
              <a:gd name="connsiteY682" fmla="*/ 3094663 h 6457716"/>
              <a:gd name="connsiteX683" fmla="*/ 239764 w 6284502"/>
              <a:gd name="connsiteY683" fmla="*/ 3204997 h 6457716"/>
              <a:gd name="connsiteX684" fmla="*/ 273713 w 6284502"/>
              <a:gd name="connsiteY684" fmla="*/ 3315331 h 6457716"/>
              <a:gd name="connsiteX685" fmla="*/ 299175 w 6284502"/>
              <a:gd name="connsiteY685" fmla="*/ 3421421 h 6457716"/>
              <a:gd name="connsiteX686" fmla="*/ 456188 w 6284502"/>
              <a:gd name="connsiteY686" fmla="*/ 3801221 h 6457716"/>
              <a:gd name="connsiteX687" fmla="*/ 481650 w 6284502"/>
              <a:gd name="connsiteY687" fmla="*/ 3869121 h 6457716"/>
              <a:gd name="connsiteX688" fmla="*/ 551668 w 6284502"/>
              <a:gd name="connsiteY688" fmla="*/ 3994306 h 6457716"/>
              <a:gd name="connsiteX689" fmla="*/ 585617 w 6284502"/>
              <a:gd name="connsiteY689" fmla="*/ 4053717 h 6457716"/>
              <a:gd name="connsiteX690" fmla="*/ 619566 w 6284502"/>
              <a:gd name="connsiteY690" fmla="*/ 4111004 h 6457716"/>
              <a:gd name="connsiteX691" fmla="*/ 700194 w 6284502"/>
              <a:gd name="connsiteY691" fmla="*/ 4246799 h 6457716"/>
              <a:gd name="connsiteX692" fmla="*/ 706560 w 6284502"/>
              <a:gd name="connsiteY692" fmla="*/ 4284994 h 6457716"/>
              <a:gd name="connsiteX693" fmla="*/ 725656 w 6284502"/>
              <a:gd name="connsiteY693" fmla="*/ 4287115 h 6457716"/>
              <a:gd name="connsiteX694" fmla="*/ 810528 w 6284502"/>
              <a:gd name="connsiteY694" fmla="*/ 4416543 h 6457716"/>
              <a:gd name="connsiteX695" fmla="*/ 916617 w 6284502"/>
              <a:gd name="connsiteY695" fmla="*/ 4562948 h 6457716"/>
              <a:gd name="connsiteX696" fmla="*/ 880548 w 6284502"/>
              <a:gd name="connsiteY696" fmla="*/ 4531120 h 6457716"/>
              <a:gd name="connsiteX697" fmla="*/ 912374 w 6284502"/>
              <a:gd name="connsiteY697" fmla="*/ 4582046 h 6457716"/>
              <a:gd name="connsiteX698" fmla="*/ 931471 w 6284502"/>
              <a:gd name="connsiteY698" fmla="*/ 4584166 h 6457716"/>
              <a:gd name="connsiteX699" fmla="*/ 1099092 w 6284502"/>
              <a:gd name="connsiteY699" fmla="*/ 4804834 h 6457716"/>
              <a:gd name="connsiteX700" fmla="*/ 1139407 w 6284502"/>
              <a:gd name="connsiteY700" fmla="*/ 4834539 h 6457716"/>
              <a:gd name="connsiteX701" fmla="*/ 1160625 w 6284502"/>
              <a:gd name="connsiteY701" fmla="*/ 4881218 h 6457716"/>
              <a:gd name="connsiteX702" fmla="*/ 1139407 w 6284502"/>
              <a:gd name="connsiteY702" fmla="*/ 4849390 h 6457716"/>
              <a:gd name="connsiteX703" fmla="*/ 1192451 w 6284502"/>
              <a:gd name="connsiteY703" fmla="*/ 4902436 h 6457716"/>
              <a:gd name="connsiteX704" fmla="*/ 1245497 w 6284502"/>
              <a:gd name="connsiteY704" fmla="*/ 4949116 h 6457716"/>
              <a:gd name="connsiteX705" fmla="*/ 1349464 w 6284502"/>
              <a:gd name="connsiteY705" fmla="*/ 5067937 h 6457716"/>
              <a:gd name="connsiteX706" fmla="*/ 1300664 w 6284502"/>
              <a:gd name="connsiteY706" fmla="*/ 5048842 h 6457716"/>
              <a:gd name="connsiteX707" fmla="*/ 1444947 w 6284502"/>
              <a:gd name="connsiteY707" fmla="*/ 5159173 h 6457716"/>
              <a:gd name="connsiteX708" fmla="*/ 1485260 w 6284502"/>
              <a:gd name="connsiteY708" fmla="*/ 5197368 h 6457716"/>
              <a:gd name="connsiteX709" fmla="*/ 1531939 w 6284502"/>
              <a:gd name="connsiteY709" fmla="*/ 5235558 h 6457716"/>
              <a:gd name="connsiteX710" fmla="*/ 1606203 w 6284502"/>
              <a:gd name="connsiteY710" fmla="*/ 5305578 h 6457716"/>
              <a:gd name="connsiteX711" fmla="*/ 1584985 w 6284502"/>
              <a:gd name="connsiteY711" fmla="*/ 5294968 h 6457716"/>
              <a:gd name="connsiteX712" fmla="*/ 1629542 w 6284502"/>
              <a:gd name="connsiteY712" fmla="*/ 5331040 h 6457716"/>
              <a:gd name="connsiteX713" fmla="*/ 1665614 w 6284502"/>
              <a:gd name="connsiteY713" fmla="*/ 5348014 h 6457716"/>
              <a:gd name="connsiteX714" fmla="*/ 1701683 w 6284502"/>
              <a:gd name="connsiteY714" fmla="*/ 5381963 h 6457716"/>
              <a:gd name="connsiteX715" fmla="*/ 1676222 w 6284502"/>
              <a:gd name="connsiteY715" fmla="*/ 5356501 h 6457716"/>
              <a:gd name="connsiteX716" fmla="*/ 1784434 w 6284502"/>
              <a:gd name="connsiteY716" fmla="*/ 5454104 h 6457716"/>
              <a:gd name="connsiteX717" fmla="*/ 1896889 w 6284502"/>
              <a:gd name="connsiteY717" fmla="*/ 5526245 h 6457716"/>
              <a:gd name="connsiteX718" fmla="*/ 1939325 w 6284502"/>
              <a:gd name="connsiteY718" fmla="*/ 5549584 h 6457716"/>
              <a:gd name="connsiteX719" fmla="*/ 2047537 w 6284502"/>
              <a:gd name="connsiteY719" fmla="*/ 5621727 h 6457716"/>
              <a:gd name="connsiteX720" fmla="*/ 2143017 w 6284502"/>
              <a:gd name="connsiteY720" fmla="*/ 5681136 h 6457716"/>
              <a:gd name="connsiteX721" fmla="*/ 2257594 w 6284502"/>
              <a:gd name="connsiteY721" fmla="*/ 5742669 h 6457716"/>
              <a:gd name="connsiteX722" fmla="*/ 2361564 w 6284502"/>
              <a:gd name="connsiteY722" fmla="*/ 5799959 h 6457716"/>
              <a:gd name="connsiteX723" fmla="*/ 2461287 w 6284502"/>
              <a:gd name="connsiteY723" fmla="*/ 5850879 h 6457716"/>
              <a:gd name="connsiteX724" fmla="*/ 2561012 w 6284502"/>
              <a:gd name="connsiteY724" fmla="*/ 5899682 h 6457716"/>
              <a:gd name="connsiteX725" fmla="*/ 2624666 w 6284502"/>
              <a:gd name="connsiteY725" fmla="*/ 5933631 h 6457716"/>
              <a:gd name="connsiteX726" fmla="*/ 2588595 w 6284502"/>
              <a:gd name="connsiteY726" fmla="*/ 5923021 h 6457716"/>
              <a:gd name="connsiteX727" fmla="*/ 2669224 w 6284502"/>
              <a:gd name="connsiteY727" fmla="*/ 5948484 h 6457716"/>
              <a:gd name="connsiteX728" fmla="*/ 2735000 w 6284502"/>
              <a:gd name="connsiteY728" fmla="*/ 5980310 h 6457716"/>
              <a:gd name="connsiteX729" fmla="*/ 2815628 w 6284502"/>
              <a:gd name="connsiteY729" fmla="*/ 6005772 h 6457716"/>
              <a:gd name="connsiteX730" fmla="*/ 2834724 w 6284502"/>
              <a:gd name="connsiteY730" fmla="*/ 6024869 h 6457716"/>
              <a:gd name="connsiteX731" fmla="*/ 2904744 w 6284502"/>
              <a:gd name="connsiteY731" fmla="*/ 6058816 h 6457716"/>
              <a:gd name="connsiteX732" fmla="*/ 2968398 w 6284502"/>
              <a:gd name="connsiteY732" fmla="*/ 6082156 h 6457716"/>
              <a:gd name="connsiteX733" fmla="*/ 2993592 w 6284502"/>
              <a:gd name="connsiteY733" fmla="*/ 6085340 h 6457716"/>
              <a:gd name="connsiteX734" fmla="*/ 2994936 w 6284502"/>
              <a:gd name="connsiteY734" fmla="*/ 6085522 h 6457716"/>
              <a:gd name="connsiteX735" fmla="*/ 3049026 w 6284502"/>
              <a:gd name="connsiteY735" fmla="*/ 6103374 h 6457716"/>
              <a:gd name="connsiteX736" fmla="*/ 3040555 w 6284502"/>
              <a:gd name="connsiteY736" fmla="*/ 6098405 h 6457716"/>
              <a:gd name="connsiteX737" fmla="*/ 3072365 w 6284502"/>
              <a:gd name="connsiteY737" fmla="*/ 6111862 h 6457716"/>
              <a:gd name="connsiteX738" fmla="*/ 3165724 w 6284502"/>
              <a:gd name="connsiteY738" fmla="*/ 6135200 h 6457716"/>
              <a:gd name="connsiteX739" fmla="*/ 3303642 w 6284502"/>
              <a:gd name="connsiteY739" fmla="*/ 6177636 h 6457716"/>
              <a:gd name="connsiteX740" fmla="*/ 3441558 w 6284502"/>
              <a:gd name="connsiteY740" fmla="*/ 6209464 h 6457716"/>
              <a:gd name="connsiteX741" fmla="*/ 3515822 w 6284502"/>
              <a:gd name="connsiteY741" fmla="*/ 6224318 h 6457716"/>
              <a:gd name="connsiteX742" fmla="*/ 3587964 w 6284502"/>
              <a:gd name="connsiteY742" fmla="*/ 6232803 h 6457716"/>
              <a:gd name="connsiteX743" fmla="*/ 3634643 w 6284502"/>
              <a:gd name="connsiteY743" fmla="*/ 6251900 h 6457716"/>
              <a:gd name="connsiteX744" fmla="*/ 3649494 w 6284502"/>
              <a:gd name="connsiteY744" fmla="*/ 6239170 h 6457716"/>
              <a:gd name="connsiteX745" fmla="*/ 3751341 w 6284502"/>
              <a:gd name="connsiteY745" fmla="*/ 6258267 h 6457716"/>
              <a:gd name="connsiteX746" fmla="*/ 3848944 w 6284502"/>
              <a:gd name="connsiteY746" fmla="*/ 6270995 h 6457716"/>
              <a:gd name="connsiteX747" fmla="*/ 3948669 w 6284502"/>
              <a:gd name="connsiteY747" fmla="*/ 6279485 h 6457716"/>
              <a:gd name="connsiteX748" fmla="*/ 4056880 w 6284502"/>
              <a:gd name="connsiteY748" fmla="*/ 6281606 h 6457716"/>
              <a:gd name="connsiteX749" fmla="*/ 4165093 w 6284502"/>
              <a:gd name="connsiteY749" fmla="*/ 6304944 h 6457716"/>
              <a:gd name="connsiteX750" fmla="*/ 4105682 w 6284502"/>
              <a:gd name="connsiteY750" fmla="*/ 6290093 h 6457716"/>
              <a:gd name="connsiteX751" fmla="*/ 4184188 w 6284502"/>
              <a:gd name="connsiteY751" fmla="*/ 6290093 h 6457716"/>
              <a:gd name="connsiteX752" fmla="*/ 4273304 w 6284502"/>
              <a:gd name="connsiteY752" fmla="*/ 6292213 h 6457716"/>
              <a:gd name="connsiteX753" fmla="*/ 4366662 w 6284502"/>
              <a:gd name="connsiteY753" fmla="*/ 6294336 h 6457716"/>
              <a:gd name="connsiteX754" fmla="*/ 4455778 w 6284502"/>
              <a:gd name="connsiteY754" fmla="*/ 6292213 h 6457716"/>
              <a:gd name="connsiteX755" fmla="*/ 4481240 w 6284502"/>
              <a:gd name="connsiteY755" fmla="*/ 6300703 h 6457716"/>
              <a:gd name="connsiteX756" fmla="*/ 4563991 w 6284502"/>
              <a:gd name="connsiteY756" fmla="*/ 6281606 h 6457716"/>
              <a:gd name="connsiteX757" fmla="*/ 4619158 w 6284502"/>
              <a:gd name="connsiteY757" fmla="*/ 6281606 h 6457716"/>
              <a:gd name="connsiteX758" fmla="*/ 4672202 w 6284502"/>
              <a:gd name="connsiteY758" fmla="*/ 6277362 h 6457716"/>
              <a:gd name="connsiteX759" fmla="*/ 4767684 w 6284502"/>
              <a:gd name="connsiteY759" fmla="*/ 6264631 h 6457716"/>
              <a:gd name="connsiteX760" fmla="*/ 4839825 w 6284502"/>
              <a:gd name="connsiteY760" fmla="*/ 6268875 h 6457716"/>
              <a:gd name="connsiteX761" fmla="*/ 4801632 w 6284502"/>
              <a:gd name="connsiteY761" fmla="*/ 6262508 h 6457716"/>
              <a:gd name="connsiteX762" fmla="*/ 4897112 w 6284502"/>
              <a:gd name="connsiteY762" fmla="*/ 6251900 h 6457716"/>
              <a:gd name="connsiteX763" fmla="*/ 4958646 w 6284502"/>
              <a:gd name="connsiteY763" fmla="*/ 6258267 h 6457716"/>
              <a:gd name="connsiteX764" fmla="*/ 4920453 w 6284502"/>
              <a:gd name="connsiteY764" fmla="*/ 6247657 h 6457716"/>
              <a:gd name="connsiteX765" fmla="*/ 5026543 w 6284502"/>
              <a:gd name="connsiteY765" fmla="*/ 6228559 h 6457716"/>
              <a:gd name="connsiteX766" fmla="*/ 5090695 w 6284502"/>
              <a:gd name="connsiteY766" fmla="*/ 6236915 h 6457716"/>
              <a:gd name="connsiteX767" fmla="*/ 5093431 w 6284502"/>
              <a:gd name="connsiteY767" fmla="*/ 6238844 h 6457716"/>
              <a:gd name="connsiteX768" fmla="*/ 5092318 w 6284502"/>
              <a:gd name="connsiteY768" fmla="*/ 6239170 h 6457716"/>
              <a:gd name="connsiteX769" fmla="*/ 5097251 w 6284502"/>
              <a:gd name="connsiteY769" fmla="*/ 6241536 h 6457716"/>
              <a:gd name="connsiteX770" fmla="*/ 5102928 w 6284502"/>
              <a:gd name="connsiteY770" fmla="*/ 6245536 h 6457716"/>
              <a:gd name="connsiteX771" fmla="*/ 5068979 w 6284502"/>
              <a:gd name="connsiteY771" fmla="*/ 6262508 h 6457716"/>
              <a:gd name="connsiteX772" fmla="*/ 5041395 w 6284502"/>
              <a:gd name="connsiteY772" fmla="*/ 6247657 h 6457716"/>
              <a:gd name="connsiteX773" fmla="*/ 4986228 w 6284502"/>
              <a:gd name="connsiteY773" fmla="*/ 6281606 h 6457716"/>
              <a:gd name="connsiteX774" fmla="*/ 4960766 w 6284502"/>
              <a:gd name="connsiteY774" fmla="*/ 6275239 h 6457716"/>
              <a:gd name="connsiteX775" fmla="*/ 4757074 w 6284502"/>
              <a:gd name="connsiteY775" fmla="*/ 6298580 h 6457716"/>
              <a:gd name="connsiteX776" fmla="*/ 4759196 w 6284502"/>
              <a:gd name="connsiteY776" fmla="*/ 6313431 h 6457716"/>
              <a:gd name="connsiteX777" fmla="*/ 4659471 w 6284502"/>
              <a:gd name="connsiteY777" fmla="*/ 6324042 h 6457716"/>
              <a:gd name="connsiteX778" fmla="*/ 4614914 w 6284502"/>
              <a:gd name="connsiteY778" fmla="*/ 6328285 h 6457716"/>
              <a:gd name="connsiteX779" fmla="*/ 4570356 w 6284502"/>
              <a:gd name="connsiteY779" fmla="*/ 6330408 h 6457716"/>
              <a:gd name="connsiteX780" fmla="*/ 4409098 w 6284502"/>
              <a:gd name="connsiteY780" fmla="*/ 6334649 h 6457716"/>
              <a:gd name="connsiteX781" fmla="*/ 4243598 w 6284502"/>
              <a:gd name="connsiteY781" fmla="*/ 6332529 h 6457716"/>
              <a:gd name="connsiteX782" fmla="*/ 4150239 w 6284502"/>
              <a:gd name="connsiteY782" fmla="*/ 6330408 h 6457716"/>
              <a:gd name="connsiteX783" fmla="*/ 4044149 w 6284502"/>
              <a:gd name="connsiteY783" fmla="*/ 6326162 h 6457716"/>
              <a:gd name="connsiteX784" fmla="*/ 4069610 w 6284502"/>
              <a:gd name="connsiteY784" fmla="*/ 6313431 h 6457716"/>
              <a:gd name="connsiteX785" fmla="*/ 4046272 w 6284502"/>
              <a:gd name="connsiteY785" fmla="*/ 6307067 h 6457716"/>
              <a:gd name="connsiteX786" fmla="*/ 4010200 w 6284502"/>
              <a:gd name="connsiteY786" fmla="*/ 6324042 h 6457716"/>
              <a:gd name="connsiteX787" fmla="*/ 3955034 w 6284502"/>
              <a:gd name="connsiteY787" fmla="*/ 6319798 h 6457716"/>
              <a:gd name="connsiteX788" fmla="*/ 3914720 w 6284502"/>
              <a:gd name="connsiteY788" fmla="*/ 6321921 h 6457716"/>
              <a:gd name="connsiteX789" fmla="*/ 3942302 w 6284502"/>
              <a:gd name="connsiteY789" fmla="*/ 6334649 h 6457716"/>
              <a:gd name="connsiteX790" fmla="*/ 3986862 w 6284502"/>
              <a:gd name="connsiteY790" fmla="*/ 6332529 h 6457716"/>
              <a:gd name="connsiteX791" fmla="*/ 4010200 w 6284502"/>
              <a:gd name="connsiteY791" fmla="*/ 6345260 h 6457716"/>
              <a:gd name="connsiteX792" fmla="*/ 4084464 w 6284502"/>
              <a:gd name="connsiteY792" fmla="*/ 6341016 h 6457716"/>
              <a:gd name="connsiteX793" fmla="*/ 4156606 w 6284502"/>
              <a:gd name="connsiteY793" fmla="*/ 6362234 h 6457716"/>
              <a:gd name="connsiteX794" fmla="*/ 4375150 w 6284502"/>
              <a:gd name="connsiteY794" fmla="*/ 6366478 h 6457716"/>
              <a:gd name="connsiteX795" fmla="*/ 4351811 w 6284502"/>
              <a:gd name="connsiteY795" fmla="*/ 6370721 h 6457716"/>
              <a:gd name="connsiteX796" fmla="*/ 4470632 w 6284502"/>
              <a:gd name="connsiteY796" fmla="*/ 6366478 h 6457716"/>
              <a:gd name="connsiteX797" fmla="*/ 4585209 w 6284502"/>
              <a:gd name="connsiteY797" fmla="*/ 6374965 h 6457716"/>
              <a:gd name="connsiteX798" fmla="*/ 4570356 w 6284502"/>
              <a:gd name="connsiteY798" fmla="*/ 6355867 h 6457716"/>
              <a:gd name="connsiteX799" fmla="*/ 4619158 w 6284502"/>
              <a:gd name="connsiteY799" fmla="*/ 6353747 h 6457716"/>
              <a:gd name="connsiteX800" fmla="*/ 4631888 w 6284502"/>
              <a:gd name="connsiteY800" fmla="*/ 6368598 h 6457716"/>
              <a:gd name="connsiteX801" fmla="*/ 4837702 w 6284502"/>
              <a:gd name="connsiteY801" fmla="*/ 6345260 h 6457716"/>
              <a:gd name="connsiteX802" fmla="*/ 4805876 w 6284502"/>
              <a:gd name="connsiteY802" fmla="*/ 6379208 h 6457716"/>
              <a:gd name="connsiteX803" fmla="*/ 4890748 w 6284502"/>
              <a:gd name="connsiteY803" fmla="*/ 6372844 h 6457716"/>
              <a:gd name="connsiteX804" fmla="*/ 4988351 w 6284502"/>
              <a:gd name="connsiteY804" fmla="*/ 6362234 h 6457716"/>
              <a:gd name="connsiteX805" fmla="*/ 4956523 w 6284502"/>
              <a:gd name="connsiteY805" fmla="*/ 6391939 h 6457716"/>
              <a:gd name="connsiteX806" fmla="*/ 5030787 w 6284502"/>
              <a:gd name="connsiteY806" fmla="*/ 6387696 h 6457716"/>
              <a:gd name="connsiteX807" fmla="*/ 5051096 w 6284502"/>
              <a:gd name="connsiteY807" fmla="*/ 6369416 h 6457716"/>
              <a:gd name="connsiteX808" fmla="*/ 5064560 w 6284502"/>
              <a:gd name="connsiteY808" fmla="*/ 6367204 h 6457716"/>
              <a:gd name="connsiteX809" fmla="*/ 5075874 w 6284502"/>
              <a:gd name="connsiteY809" fmla="*/ 6365947 h 6457716"/>
              <a:gd name="connsiteX810" fmla="*/ 5128390 w 6284502"/>
              <a:gd name="connsiteY810" fmla="*/ 6370721 h 6457716"/>
              <a:gd name="connsiteX811" fmla="*/ 5213262 w 6284502"/>
              <a:gd name="connsiteY811" fmla="*/ 6355867 h 6457716"/>
              <a:gd name="connsiteX812" fmla="*/ 5272672 w 6284502"/>
              <a:gd name="connsiteY812" fmla="*/ 6343139 h 6457716"/>
              <a:gd name="connsiteX813" fmla="*/ 5300254 w 6284502"/>
              <a:gd name="connsiteY813" fmla="*/ 6345260 h 6457716"/>
              <a:gd name="connsiteX814" fmla="*/ 5153851 w 6284502"/>
              <a:gd name="connsiteY814" fmla="*/ 6381329 h 6457716"/>
              <a:gd name="connsiteX815" fmla="*/ 5009569 w 6284502"/>
              <a:gd name="connsiteY815" fmla="*/ 6408914 h 6457716"/>
              <a:gd name="connsiteX816" fmla="*/ 4948036 w 6284502"/>
              <a:gd name="connsiteY816" fmla="*/ 6413157 h 6457716"/>
              <a:gd name="connsiteX817" fmla="*/ 4888625 w 6284502"/>
              <a:gd name="connsiteY817" fmla="*/ 6432252 h 6457716"/>
              <a:gd name="connsiteX818" fmla="*/ 4814363 w 6284502"/>
              <a:gd name="connsiteY818" fmla="*/ 6436498 h 6457716"/>
              <a:gd name="connsiteX819" fmla="*/ 4697663 w 6284502"/>
              <a:gd name="connsiteY819" fmla="*/ 6449229 h 6457716"/>
              <a:gd name="connsiteX820" fmla="*/ 4580966 w 6284502"/>
              <a:gd name="connsiteY820" fmla="*/ 6457716 h 6457716"/>
              <a:gd name="connsiteX821" fmla="*/ 4504580 w 6284502"/>
              <a:gd name="connsiteY821" fmla="*/ 6449229 h 6457716"/>
              <a:gd name="connsiteX822" fmla="*/ 4156606 w 6284502"/>
              <a:gd name="connsiteY822" fmla="*/ 6449229 h 6457716"/>
              <a:gd name="connsiteX823" fmla="*/ 4120534 w 6284502"/>
              <a:gd name="connsiteY823" fmla="*/ 6432252 h 6457716"/>
              <a:gd name="connsiteX824" fmla="*/ 3997470 w 6284502"/>
              <a:gd name="connsiteY824" fmla="*/ 6428011 h 6457716"/>
              <a:gd name="connsiteX825" fmla="*/ 3948669 w 6284502"/>
              <a:gd name="connsiteY825" fmla="*/ 6408914 h 6457716"/>
              <a:gd name="connsiteX826" fmla="*/ 3984738 w 6284502"/>
              <a:gd name="connsiteY826" fmla="*/ 6425888 h 6457716"/>
              <a:gd name="connsiteX827" fmla="*/ 3863798 w 6284502"/>
              <a:gd name="connsiteY827" fmla="*/ 6415280 h 6457716"/>
              <a:gd name="connsiteX828" fmla="*/ 3774682 w 6284502"/>
              <a:gd name="connsiteY828" fmla="*/ 6398303 h 6457716"/>
              <a:gd name="connsiteX829" fmla="*/ 3679200 w 6284502"/>
              <a:gd name="connsiteY829" fmla="*/ 6389816 h 6457716"/>
              <a:gd name="connsiteX830" fmla="*/ 3604938 w 6284502"/>
              <a:gd name="connsiteY830" fmla="*/ 6368598 h 6457716"/>
              <a:gd name="connsiteX831" fmla="*/ 3566746 w 6284502"/>
              <a:gd name="connsiteY831" fmla="*/ 6366478 h 6457716"/>
              <a:gd name="connsiteX832" fmla="*/ 3500968 w 6284502"/>
              <a:gd name="connsiteY832" fmla="*/ 6353747 h 6457716"/>
              <a:gd name="connsiteX833" fmla="*/ 3430950 w 6284502"/>
              <a:gd name="connsiteY833" fmla="*/ 6338893 h 6457716"/>
              <a:gd name="connsiteX834" fmla="*/ 3286668 w 6284502"/>
              <a:gd name="connsiteY834" fmla="*/ 6309190 h 6457716"/>
              <a:gd name="connsiteX835" fmla="*/ 3239988 w 6284502"/>
              <a:gd name="connsiteY835" fmla="*/ 6292213 h 6457716"/>
              <a:gd name="connsiteX836" fmla="*/ 3203916 w 6284502"/>
              <a:gd name="connsiteY836" fmla="*/ 6287972 h 6457716"/>
              <a:gd name="connsiteX837" fmla="*/ 3159360 w 6284502"/>
              <a:gd name="connsiteY837" fmla="*/ 6264631 h 6457716"/>
              <a:gd name="connsiteX838" fmla="*/ 3097826 w 6284502"/>
              <a:gd name="connsiteY838" fmla="*/ 6254021 h 6457716"/>
              <a:gd name="connsiteX839" fmla="*/ 3063878 w 6284502"/>
              <a:gd name="connsiteY839" fmla="*/ 6239170 h 6457716"/>
              <a:gd name="connsiteX840" fmla="*/ 2862308 w 6284502"/>
              <a:gd name="connsiteY840" fmla="*/ 6177636 h 6457716"/>
              <a:gd name="connsiteX841" fmla="*/ 2773192 w 6284502"/>
              <a:gd name="connsiteY841" fmla="*/ 6133080 h 6457716"/>
              <a:gd name="connsiteX842" fmla="*/ 2737121 w 6284502"/>
              <a:gd name="connsiteY842" fmla="*/ 6124592 h 6457716"/>
              <a:gd name="connsiteX843" fmla="*/ 2694685 w 6284502"/>
              <a:gd name="connsiteY843" fmla="*/ 6097010 h 6457716"/>
              <a:gd name="connsiteX844" fmla="*/ 2512210 w 6284502"/>
              <a:gd name="connsiteY844" fmla="*/ 6018502 h 6457716"/>
              <a:gd name="connsiteX845" fmla="*/ 2399756 w 6284502"/>
              <a:gd name="connsiteY845" fmla="*/ 5965457 h 6457716"/>
              <a:gd name="connsiteX846" fmla="*/ 2280935 w 6284502"/>
              <a:gd name="connsiteY846" fmla="*/ 5901803 h 6457716"/>
              <a:gd name="connsiteX847" fmla="*/ 2221525 w 6284502"/>
              <a:gd name="connsiteY847" fmla="*/ 5857246 h 6457716"/>
              <a:gd name="connsiteX848" fmla="*/ 2126043 w 6284502"/>
              <a:gd name="connsiteY848" fmla="*/ 5797836 h 6457716"/>
              <a:gd name="connsiteX849" fmla="*/ 2005102 w 6284502"/>
              <a:gd name="connsiteY849" fmla="*/ 5734182 h 6457716"/>
              <a:gd name="connsiteX850" fmla="*/ 1979640 w 6284502"/>
              <a:gd name="connsiteY850" fmla="*/ 5706599 h 6457716"/>
              <a:gd name="connsiteX851" fmla="*/ 1892645 w 6284502"/>
              <a:gd name="connsiteY851" fmla="*/ 5662040 h 6457716"/>
              <a:gd name="connsiteX852" fmla="*/ 1888401 w 6284502"/>
              <a:gd name="connsiteY852" fmla="*/ 5647187 h 6457716"/>
              <a:gd name="connsiteX853" fmla="*/ 1746242 w 6284502"/>
              <a:gd name="connsiteY853" fmla="*/ 5547463 h 6457716"/>
              <a:gd name="connsiteX854" fmla="*/ 1727145 w 6284502"/>
              <a:gd name="connsiteY854" fmla="*/ 5551707 h 6457716"/>
              <a:gd name="connsiteX855" fmla="*/ 1684709 w 6284502"/>
              <a:gd name="connsiteY855" fmla="*/ 5505027 h 6457716"/>
              <a:gd name="connsiteX856" fmla="*/ 1587106 w 6284502"/>
              <a:gd name="connsiteY856" fmla="*/ 5437130 h 6457716"/>
              <a:gd name="connsiteX857" fmla="*/ 1502234 w 6284502"/>
              <a:gd name="connsiteY857" fmla="*/ 5377719 h 6457716"/>
              <a:gd name="connsiteX858" fmla="*/ 1476772 w 6284502"/>
              <a:gd name="connsiteY858" fmla="*/ 5350135 h 6457716"/>
              <a:gd name="connsiteX859" fmla="*/ 1442824 w 6284502"/>
              <a:gd name="connsiteY859" fmla="*/ 5333163 h 6457716"/>
              <a:gd name="connsiteX860" fmla="*/ 1413118 w 6284502"/>
              <a:gd name="connsiteY860" fmla="*/ 5294968 h 6457716"/>
              <a:gd name="connsiteX861" fmla="*/ 1370682 w 6284502"/>
              <a:gd name="connsiteY861" fmla="*/ 5258899 h 6457716"/>
              <a:gd name="connsiteX862" fmla="*/ 1294298 w 6284502"/>
              <a:gd name="connsiteY862" fmla="*/ 5182514 h 6457716"/>
              <a:gd name="connsiteX863" fmla="*/ 1251862 w 6284502"/>
              <a:gd name="connsiteY863" fmla="*/ 5167660 h 6457716"/>
              <a:gd name="connsiteX864" fmla="*/ 1198818 w 6284502"/>
              <a:gd name="connsiteY864" fmla="*/ 5123103 h 6457716"/>
              <a:gd name="connsiteX865" fmla="*/ 1139407 w 6284502"/>
              <a:gd name="connsiteY865" fmla="*/ 5040352 h 6457716"/>
              <a:gd name="connsiteX866" fmla="*/ 1145772 w 6284502"/>
              <a:gd name="connsiteY866" fmla="*/ 5070060 h 6457716"/>
              <a:gd name="connsiteX867" fmla="*/ 1014220 w 6284502"/>
              <a:gd name="connsiteY867" fmla="*/ 4919411 h 6457716"/>
              <a:gd name="connsiteX868" fmla="*/ 961176 w 6284502"/>
              <a:gd name="connsiteY868" fmla="*/ 4883339 h 6457716"/>
              <a:gd name="connsiteX869" fmla="*/ 897522 w 6284502"/>
              <a:gd name="connsiteY869" fmla="*/ 4804834 h 6457716"/>
              <a:gd name="connsiteX870" fmla="*/ 812650 w 6284502"/>
              <a:gd name="connsiteY870" fmla="*/ 4696623 h 6457716"/>
              <a:gd name="connsiteX871" fmla="*/ 774458 w 6284502"/>
              <a:gd name="connsiteY871" fmla="*/ 4662672 h 6457716"/>
              <a:gd name="connsiteX872" fmla="*/ 674732 w 6284502"/>
              <a:gd name="connsiteY872" fmla="*/ 4539610 h 6457716"/>
              <a:gd name="connsiteX873" fmla="*/ 581373 w 6284502"/>
              <a:gd name="connsiteY873" fmla="*/ 4408056 h 6457716"/>
              <a:gd name="connsiteX874" fmla="*/ 534694 w 6284502"/>
              <a:gd name="connsiteY874" fmla="*/ 4340158 h 6457716"/>
              <a:gd name="connsiteX875" fmla="*/ 492258 w 6284502"/>
              <a:gd name="connsiteY875" fmla="*/ 4272263 h 6457716"/>
              <a:gd name="connsiteX876" fmla="*/ 449822 w 6284502"/>
              <a:gd name="connsiteY876" fmla="*/ 4204363 h 6457716"/>
              <a:gd name="connsiteX877" fmla="*/ 428604 w 6284502"/>
              <a:gd name="connsiteY877" fmla="*/ 4170415 h 6457716"/>
              <a:gd name="connsiteX878" fmla="*/ 409508 w 6284502"/>
              <a:gd name="connsiteY878" fmla="*/ 4136468 h 6457716"/>
              <a:gd name="connsiteX879" fmla="*/ 358585 w 6284502"/>
              <a:gd name="connsiteY879" fmla="*/ 4049473 h 6457716"/>
              <a:gd name="connsiteX880" fmla="*/ 326757 w 6284502"/>
              <a:gd name="connsiteY880" fmla="*/ 3987942 h 6457716"/>
              <a:gd name="connsiteX881" fmla="*/ 292808 w 6284502"/>
              <a:gd name="connsiteY881" fmla="*/ 3920042 h 6457716"/>
              <a:gd name="connsiteX882" fmla="*/ 227034 w 6284502"/>
              <a:gd name="connsiteY882" fmla="*/ 3788491 h 6457716"/>
              <a:gd name="connsiteX883" fmla="*/ 212180 w 6284502"/>
              <a:gd name="connsiteY883" fmla="*/ 3739690 h 6457716"/>
              <a:gd name="connsiteX884" fmla="*/ 131552 w 6284502"/>
              <a:gd name="connsiteY884" fmla="*/ 3567824 h 6457716"/>
              <a:gd name="connsiteX885" fmla="*/ 118821 w 6284502"/>
              <a:gd name="connsiteY885" fmla="*/ 3516900 h 6457716"/>
              <a:gd name="connsiteX886" fmla="*/ 89116 w 6284502"/>
              <a:gd name="connsiteY886" fmla="*/ 3432028 h 6457716"/>
              <a:gd name="connsiteX887" fmla="*/ 116700 w 6284502"/>
              <a:gd name="connsiteY887" fmla="*/ 3434151 h 6457716"/>
              <a:gd name="connsiteX888" fmla="*/ 110334 w 6284502"/>
              <a:gd name="connsiteY888" fmla="*/ 3368374 h 6457716"/>
              <a:gd name="connsiteX889" fmla="*/ 157013 w 6284502"/>
              <a:gd name="connsiteY889" fmla="*/ 3444761 h 6457716"/>
              <a:gd name="connsiteX890" fmla="*/ 184598 w 6284502"/>
              <a:gd name="connsiteY890" fmla="*/ 3446882 h 6457716"/>
              <a:gd name="connsiteX891" fmla="*/ 178231 w 6284502"/>
              <a:gd name="connsiteY891" fmla="*/ 3504170 h 6457716"/>
              <a:gd name="connsiteX892" fmla="*/ 144282 w 6284502"/>
              <a:gd name="connsiteY892" fmla="*/ 3451126 h 6457716"/>
              <a:gd name="connsiteX893" fmla="*/ 195206 w 6284502"/>
              <a:gd name="connsiteY893" fmla="*/ 3565703 h 6457716"/>
              <a:gd name="connsiteX894" fmla="*/ 205816 w 6284502"/>
              <a:gd name="connsiteY894" fmla="*/ 3533875 h 6457716"/>
              <a:gd name="connsiteX895" fmla="*/ 203693 w 6284502"/>
              <a:gd name="connsiteY895" fmla="*/ 3495682 h 6457716"/>
              <a:gd name="connsiteX896" fmla="*/ 214303 w 6284502"/>
              <a:gd name="connsiteY896" fmla="*/ 3557216 h 6457716"/>
              <a:gd name="connsiteX897" fmla="*/ 222790 w 6284502"/>
              <a:gd name="connsiteY897" fmla="*/ 3593287 h 6457716"/>
              <a:gd name="connsiteX898" fmla="*/ 207936 w 6284502"/>
              <a:gd name="connsiteY898" fmla="*/ 3584800 h 6457716"/>
              <a:gd name="connsiteX899" fmla="*/ 239764 w 6284502"/>
              <a:gd name="connsiteY899" fmla="*/ 3625113 h 6457716"/>
              <a:gd name="connsiteX900" fmla="*/ 227034 w 6284502"/>
              <a:gd name="connsiteY900" fmla="*/ 3548729 h 6457716"/>
              <a:gd name="connsiteX901" fmla="*/ 258859 w 6284502"/>
              <a:gd name="connsiteY901" fmla="*/ 3684524 h 6457716"/>
              <a:gd name="connsiteX902" fmla="*/ 275834 w 6284502"/>
              <a:gd name="connsiteY902" fmla="*/ 3724837 h 6457716"/>
              <a:gd name="connsiteX903" fmla="*/ 292808 w 6284502"/>
              <a:gd name="connsiteY903" fmla="*/ 3777883 h 6457716"/>
              <a:gd name="connsiteX904" fmla="*/ 305539 w 6284502"/>
              <a:gd name="connsiteY904" fmla="*/ 3756665 h 6457716"/>
              <a:gd name="connsiteX905" fmla="*/ 303418 w 6284502"/>
              <a:gd name="connsiteY905" fmla="*/ 3826685 h 6457716"/>
              <a:gd name="connsiteX906" fmla="*/ 322513 w 6284502"/>
              <a:gd name="connsiteY906" fmla="*/ 3818198 h 6457716"/>
              <a:gd name="connsiteX907" fmla="*/ 362829 w 6284502"/>
              <a:gd name="connsiteY907" fmla="*/ 3894581 h 6457716"/>
              <a:gd name="connsiteX908" fmla="*/ 345854 w 6284502"/>
              <a:gd name="connsiteY908" fmla="*/ 3930652 h 6457716"/>
              <a:gd name="connsiteX909" fmla="*/ 390411 w 6284502"/>
              <a:gd name="connsiteY909" fmla="*/ 3962478 h 6457716"/>
              <a:gd name="connsiteX910" fmla="*/ 381924 w 6284502"/>
              <a:gd name="connsiteY910" fmla="*/ 3896704 h 6457716"/>
              <a:gd name="connsiteX911" fmla="*/ 345854 w 6284502"/>
              <a:gd name="connsiteY911" fmla="*/ 3818198 h 6457716"/>
              <a:gd name="connsiteX912" fmla="*/ 320393 w 6284502"/>
              <a:gd name="connsiteY912" fmla="*/ 3775762 h 6457716"/>
              <a:gd name="connsiteX913" fmla="*/ 267347 w 6284502"/>
              <a:gd name="connsiteY913" fmla="*/ 3608139 h 6457716"/>
              <a:gd name="connsiteX914" fmla="*/ 290688 w 6284502"/>
              <a:gd name="connsiteY914" fmla="*/ 3597529 h 6457716"/>
              <a:gd name="connsiteX915" fmla="*/ 263103 w 6284502"/>
              <a:gd name="connsiteY915" fmla="*/ 3595408 h 6457716"/>
              <a:gd name="connsiteX916" fmla="*/ 235521 w 6284502"/>
              <a:gd name="connsiteY916" fmla="*/ 3529633 h 6457716"/>
              <a:gd name="connsiteX917" fmla="*/ 212180 w 6284502"/>
              <a:gd name="connsiteY917" fmla="*/ 3459613 h 6457716"/>
              <a:gd name="connsiteX918" fmla="*/ 171867 w 6284502"/>
              <a:gd name="connsiteY918" fmla="*/ 3325938 h 6457716"/>
              <a:gd name="connsiteX919" fmla="*/ 148526 w 6284502"/>
              <a:gd name="connsiteY919" fmla="*/ 3268651 h 6457716"/>
              <a:gd name="connsiteX920" fmla="*/ 144282 w 6284502"/>
              <a:gd name="connsiteY920" fmla="*/ 3217728 h 6457716"/>
              <a:gd name="connsiteX921" fmla="*/ 118821 w 6284502"/>
              <a:gd name="connsiteY921" fmla="*/ 3147710 h 6457716"/>
              <a:gd name="connsiteX922" fmla="*/ 99726 w 6284502"/>
              <a:gd name="connsiteY922" fmla="*/ 3056471 h 6457716"/>
              <a:gd name="connsiteX923" fmla="*/ 84872 w 6284502"/>
              <a:gd name="connsiteY923" fmla="*/ 2965233 h 6457716"/>
              <a:gd name="connsiteX924" fmla="*/ 55167 w 6284502"/>
              <a:gd name="connsiteY924" fmla="*/ 2780637 h 6457716"/>
              <a:gd name="connsiteX925" fmla="*/ 42436 w 6284502"/>
              <a:gd name="connsiteY925" fmla="*/ 2744568 h 6457716"/>
              <a:gd name="connsiteX926" fmla="*/ 33949 w 6284502"/>
              <a:gd name="connsiteY926" fmla="*/ 2680914 h 6457716"/>
              <a:gd name="connsiteX927" fmla="*/ 29705 w 6284502"/>
              <a:gd name="connsiteY927" fmla="*/ 2619380 h 6457716"/>
              <a:gd name="connsiteX928" fmla="*/ 23341 w 6284502"/>
              <a:gd name="connsiteY928" fmla="*/ 2498437 h 6457716"/>
              <a:gd name="connsiteX929" fmla="*/ 19097 w 6284502"/>
              <a:gd name="connsiteY929" fmla="*/ 2349911 h 6457716"/>
              <a:gd name="connsiteX930" fmla="*/ 40315 w 6284502"/>
              <a:gd name="connsiteY930" fmla="*/ 2347790 h 6457716"/>
              <a:gd name="connsiteX931" fmla="*/ 46680 w 6284502"/>
              <a:gd name="connsiteY931" fmla="*/ 2298990 h 6457716"/>
              <a:gd name="connsiteX932" fmla="*/ 288565 w 6284502"/>
              <a:gd name="connsiteY932" fmla="*/ 2008302 h 6457716"/>
              <a:gd name="connsiteX933" fmla="*/ 286444 w 6284502"/>
              <a:gd name="connsiteY933" fmla="*/ 2112269 h 6457716"/>
              <a:gd name="connsiteX934" fmla="*/ 288565 w 6284502"/>
              <a:gd name="connsiteY934" fmla="*/ 2008302 h 6457716"/>
              <a:gd name="connsiteX935" fmla="*/ 135795 w 6284502"/>
              <a:gd name="connsiteY935" fmla="*/ 781902 h 6457716"/>
              <a:gd name="connsiteX936" fmla="*/ 127308 w 6284502"/>
              <a:gd name="connsiteY936" fmla="*/ 830703 h 6457716"/>
              <a:gd name="connsiteX937" fmla="*/ 154892 w 6284502"/>
              <a:gd name="connsiteY937" fmla="*/ 824338 h 6457716"/>
              <a:gd name="connsiteX938" fmla="*/ 135795 w 6284502"/>
              <a:gd name="connsiteY938" fmla="*/ 781902 h 6457716"/>
              <a:gd name="connsiteX939" fmla="*/ 222790 w 6284502"/>
              <a:gd name="connsiteY939" fmla="*/ 469997 h 6457716"/>
              <a:gd name="connsiteX940" fmla="*/ 223719 w 6284502"/>
              <a:gd name="connsiteY940" fmla="*/ 471547 h 6457716"/>
              <a:gd name="connsiteX941" fmla="*/ 222554 w 6284502"/>
              <a:gd name="connsiteY941" fmla="*/ 474543 h 6457716"/>
              <a:gd name="connsiteX942" fmla="*/ 314026 w 6284502"/>
              <a:gd name="connsiteY942" fmla="*/ 317227 h 6457716"/>
              <a:gd name="connsiteX943" fmla="*/ 254616 w 6284502"/>
              <a:gd name="connsiteY943" fmla="*/ 427561 h 6457716"/>
              <a:gd name="connsiteX944" fmla="*/ 301295 w 6284502"/>
              <a:gd name="connsiteY944" fmla="*/ 378760 h 6457716"/>
              <a:gd name="connsiteX945" fmla="*/ 314026 w 6284502"/>
              <a:gd name="connsiteY945" fmla="*/ 317227 h 6457716"/>
              <a:gd name="connsiteX946" fmla="*/ 381394 w 6284502"/>
              <a:gd name="connsiteY946" fmla="*/ 229473 h 6457716"/>
              <a:gd name="connsiteX947" fmla="*/ 328880 w 6284502"/>
              <a:gd name="connsiteY947" fmla="*/ 296009 h 6457716"/>
              <a:gd name="connsiteX948" fmla="*/ 381924 w 6284502"/>
              <a:gd name="connsiteY948" fmla="*/ 251453 h 6457716"/>
              <a:gd name="connsiteX949" fmla="*/ 381394 w 6284502"/>
              <a:gd name="connsiteY949" fmla="*/ 229473 h 6457716"/>
              <a:gd name="connsiteX950" fmla="*/ 463749 w 6284502"/>
              <a:gd name="connsiteY950" fmla="*/ 0 h 6457716"/>
              <a:gd name="connsiteX951" fmla="*/ 6284502 w 6284502"/>
              <a:gd name="connsiteY951" fmla="*/ 0 h 6457716"/>
              <a:gd name="connsiteX952" fmla="*/ 6284502 w 6284502"/>
              <a:gd name="connsiteY952" fmla="*/ 5767316 h 6457716"/>
              <a:gd name="connsiteX953" fmla="*/ 6257187 w 6284502"/>
              <a:gd name="connsiteY953" fmla="*/ 5782982 h 6457716"/>
              <a:gd name="connsiteX954" fmla="*/ 6269918 w 6284502"/>
              <a:gd name="connsiteY954" fmla="*/ 5759643 h 6457716"/>
              <a:gd name="connsiteX955" fmla="*/ 6132000 w 6284502"/>
              <a:gd name="connsiteY955" fmla="*/ 5825418 h 6457716"/>
              <a:gd name="connsiteX956" fmla="*/ 6038640 w 6284502"/>
              <a:gd name="connsiteY956" fmla="*/ 5878464 h 6457716"/>
              <a:gd name="connsiteX957" fmla="*/ 5949525 w 6284502"/>
              <a:gd name="connsiteY957" fmla="*/ 5906048 h 6457716"/>
              <a:gd name="connsiteX958" fmla="*/ 5652473 w 6284502"/>
              <a:gd name="connsiteY958" fmla="*/ 6014259 h 6457716"/>
              <a:gd name="connsiteX959" fmla="*/ 5537896 w 6284502"/>
              <a:gd name="connsiteY959" fmla="*/ 6041841 h 6457716"/>
              <a:gd name="connsiteX960" fmla="*/ 5438172 w 6284502"/>
              <a:gd name="connsiteY960" fmla="*/ 6071546 h 6457716"/>
              <a:gd name="connsiteX961" fmla="*/ 5359664 w 6284502"/>
              <a:gd name="connsiteY961" fmla="*/ 6092764 h 6457716"/>
              <a:gd name="connsiteX962" fmla="*/ 5323595 w 6284502"/>
              <a:gd name="connsiteY962" fmla="*/ 6097010 h 6457716"/>
              <a:gd name="connsiteX963" fmla="*/ 5259941 w 6284502"/>
              <a:gd name="connsiteY963" fmla="*/ 6113982 h 6457716"/>
              <a:gd name="connsiteX964" fmla="*/ 5198408 w 6284502"/>
              <a:gd name="connsiteY964" fmla="*/ 6124592 h 6457716"/>
              <a:gd name="connsiteX965" fmla="*/ 5071100 w 6284502"/>
              <a:gd name="connsiteY965" fmla="*/ 6147931 h 6457716"/>
              <a:gd name="connsiteX966" fmla="*/ 4247842 w 6284502"/>
              <a:gd name="connsiteY966" fmla="*/ 6205221 h 6457716"/>
              <a:gd name="connsiteX967" fmla="*/ 3418220 w 6284502"/>
              <a:gd name="connsiteY967" fmla="*/ 6082156 h 6457716"/>
              <a:gd name="connsiteX968" fmla="*/ 3435194 w 6284502"/>
              <a:gd name="connsiteY968" fmla="*/ 6054574 h 6457716"/>
              <a:gd name="connsiteX969" fmla="*/ 3363052 w 6284502"/>
              <a:gd name="connsiteY969" fmla="*/ 6054574 h 6457716"/>
              <a:gd name="connsiteX970" fmla="*/ 3405488 w 6284502"/>
              <a:gd name="connsiteY970" fmla="*/ 6084277 h 6457716"/>
              <a:gd name="connsiteX971" fmla="*/ 3339712 w 6284502"/>
              <a:gd name="connsiteY971" fmla="*/ 6056695 h 6457716"/>
              <a:gd name="connsiteX972" fmla="*/ 3212404 w 6284502"/>
              <a:gd name="connsiteY972" fmla="*/ 6033356 h 6457716"/>
              <a:gd name="connsiteX973" fmla="*/ 3203916 w 6284502"/>
              <a:gd name="connsiteY973" fmla="*/ 6016380 h 6457716"/>
              <a:gd name="connsiteX974" fmla="*/ 3138142 w 6284502"/>
              <a:gd name="connsiteY974" fmla="*/ 5986675 h 6457716"/>
              <a:gd name="connsiteX975" fmla="*/ 3125411 w 6284502"/>
              <a:gd name="connsiteY975" fmla="*/ 5993041 h 6457716"/>
              <a:gd name="connsiteX976" fmla="*/ 3082975 w 6284502"/>
              <a:gd name="connsiteY976" fmla="*/ 5973944 h 6457716"/>
              <a:gd name="connsiteX977" fmla="*/ 3080852 w 6284502"/>
              <a:gd name="connsiteY977" fmla="*/ 5984554 h 6457716"/>
              <a:gd name="connsiteX978" fmla="*/ 2972642 w 6284502"/>
              <a:gd name="connsiteY978" fmla="*/ 5952726 h 6457716"/>
              <a:gd name="connsiteX979" fmla="*/ 2849578 w 6284502"/>
              <a:gd name="connsiteY979" fmla="*/ 5901803 h 6457716"/>
              <a:gd name="connsiteX980" fmla="*/ 2768949 w 6284502"/>
              <a:gd name="connsiteY980" fmla="*/ 5867854 h 6457716"/>
              <a:gd name="connsiteX981" fmla="*/ 2690442 w 6284502"/>
              <a:gd name="connsiteY981" fmla="*/ 5829661 h 6457716"/>
              <a:gd name="connsiteX982" fmla="*/ 2653098 w 6284502"/>
              <a:gd name="connsiteY982" fmla="*/ 5802694 h 6457716"/>
              <a:gd name="connsiteX983" fmla="*/ 2723595 w 6284502"/>
              <a:gd name="connsiteY983" fmla="*/ 5832580 h 6457716"/>
              <a:gd name="connsiteX984" fmla="*/ 2794410 w 6284502"/>
              <a:gd name="connsiteY984" fmla="*/ 5853002 h 6457716"/>
              <a:gd name="connsiteX985" fmla="*/ 2896257 w 6284502"/>
              <a:gd name="connsiteY985" fmla="*/ 5914533 h 6457716"/>
              <a:gd name="connsiteX986" fmla="*/ 2836846 w 6284502"/>
              <a:gd name="connsiteY986" fmla="*/ 5872097 h 6457716"/>
              <a:gd name="connsiteX987" fmla="*/ 2904744 w 6284502"/>
              <a:gd name="connsiteY987" fmla="*/ 5886951 h 6457716"/>
              <a:gd name="connsiteX988" fmla="*/ 2913232 w 6284502"/>
              <a:gd name="connsiteY988" fmla="*/ 5863612 h 6457716"/>
              <a:gd name="connsiteX989" fmla="*/ 2815628 w 6284502"/>
              <a:gd name="connsiteY989" fmla="*/ 5859367 h 6457716"/>
              <a:gd name="connsiteX990" fmla="*/ 2800775 w 6284502"/>
              <a:gd name="connsiteY990" fmla="*/ 5831784 h 6457716"/>
              <a:gd name="connsiteX991" fmla="*/ 2777436 w 6284502"/>
              <a:gd name="connsiteY991" fmla="*/ 5795713 h 6457716"/>
              <a:gd name="connsiteX992" fmla="*/ 2733142 w 6284502"/>
              <a:gd name="connsiteY992" fmla="*/ 5764947 h 6457716"/>
              <a:gd name="connsiteX993" fmla="*/ 2721572 w 6284502"/>
              <a:gd name="connsiteY993" fmla="*/ 5753070 h 6457716"/>
              <a:gd name="connsiteX994" fmla="*/ 2717157 w 6284502"/>
              <a:gd name="connsiteY994" fmla="*/ 5750942 h 6457716"/>
              <a:gd name="connsiteX995" fmla="*/ 2720146 w 6284502"/>
              <a:gd name="connsiteY995" fmla="*/ 5753277 h 6457716"/>
              <a:gd name="connsiteX996" fmla="*/ 2679834 w 6284502"/>
              <a:gd name="connsiteY996" fmla="*/ 5763887 h 6457716"/>
              <a:gd name="connsiteX997" fmla="*/ 2724390 w 6284502"/>
              <a:gd name="connsiteY997" fmla="*/ 5778741 h 6457716"/>
              <a:gd name="connsiteX998" fmla="*/ 2766826 w 6284502"/>
              <a:gd name="connsiteY998" fmla="*/ 5829661 h 6457716"/>
              <a:gd name="connsiteX999" fmla="*/ 2677710 w 6284502"/>
              <a:gd name="connsiteY999" fmla="*/ 5802079 h 6457716"/>
              <a:gd name="connsiteX1000" fmla="*/ 2732877 w 6284502"/>
              <a:gd name="connsiteY1000" fmla="*/ 5821177 h 6457716"/>
              <a:gd name="connsiteX1001" fmla="*/ 2662859 w 6284502"/>
              <a:gd name="connsiteY1001" fmla="*/ 5778741 h 6457716"/>
              <a:gd name="connsiteX1002" fmla="*/ 2642227 w 6284502"/>
              <a:gd name="connsiteY1002" fmla="*/ 5797308 h 6457716"/>
              <a:gd name="connsiteX1003" fmla="*/ 2607692 w 6284502"/>
              <a:gd name="connsiteY1003" fmla="*/ 5780861 h 6457716"/>
              <a:gd name="connsiteX1004" fmla="*/ 2563134 w 6284502"/>
              <a:gd name="connsiteY1004" fmla="*/ 5761764 h 6457716"/>
              <a:gd name="connsiteX1005" fmla="*/ 2486748 w 6284502"/>
              <a:gd name="connsiteY1005" fmla="*/ 5717207 h 6457716"/>
              <a:gd name="connsiteX1006" fmla="*/ 2541916 w 6284502"/>
              <a:gd name="connsiteY1006" fmla="*/ 5738425 h 6457716"/>
              <a:gd name="connsiteX1007" fmla="*/ 2503723 w 6284502"/>
              <a:gd name="connsiteY1007" fmla="*/ 5708720 h 6457716"/>
              <a:gd name="connsiteX1008" fmla="*/ 2499480 w 6284502"/>
              <a:gd name="connsiteY1008" fmla="*/ 5695989 h 6457716"/>
              <a:gd name="connsiteX1009" fmla="*/ 2496806 w 6284502"/>
              <a:gd name="connsiteY1009" fmla="*/ 5694532 h 6457716"/>
              <a:gd name="connsiteX1010" fmla="*/ 2529184 w 6284502"/>
              <a:gd name="connsiteY1010" fmla="*/ 5708190 h 6457716"/>
              <a:gd name="connsiteX1011" fmla="*/ 2544038 w 6284502"/>
              <a:gd name="connsiteY1011" fmla="*/ 5700233 h 6457716"/>
              <a:gd name="connsiteX1012" fmla="*/ 2535551 w 6284502"/>
              <a:gd name="connsiteY1012" fmla="*/ 5689623 h 6457716"/>
              <a:gd name="connsiteX1013" fmla="*/ 2505846 w 6284502"/>
              <a:gd name="connsiteY1013" fmla="*/ 5680608 h 6457716"/>
              <a:gd name="connsiteX1014" fmla="*/ 2495342 w 6284502"/>
              <a:gd name="connsiteY1014" fmla="*/ 5693735 h 6457716"/>
              <a:gd name="connsiteX1015" fmla="*/ 2476141 w 6284502"/>
              <a:gd name="connsiteY1015" fmla="*/ 5683258 h 6457716"/>
              <a:gd name="connsiteX1016" fmla="*/ 2474018 w 6284502"/>
              <a:gd name="connsiteY1016" fmla="*/ 5659918 h 6457716"/>
              <a:gd name="connsiteX1017" fmla="*/ 2420974 w 6284502"/>
              <a:gd name="connsiteY1017" fmla="*/ 5632335 h 6457716"/>
              <a:gd name="connsiteX1018" fmla="*/ 2387025 w 6284502"/>
              <a:gd name="connsiteY1018" fmla="*/ 5628092 h 6457716"/>
              <a:gd name="connsiteX1019" fmla="*/ 2478262 w 6284502"/>
              <a:gd name="connsiteY1019" fmla="*/ 5706599 h 6457716"/>
              <a:gd name="connsiteX1020" fmla="*/ 2427338 w 6284502"/>
              <a:gd name="connsiteY1020" fmla="*/ 5687502 h 6457716"/>
              <a:gd name="connsiteX1021" fmla="*/ 2374295 w 6284502"/>
              <a:gd name="connsiteY1021" fmla="*/ 5651433 h 6457716"/>
              <a:gd name="connsiteX1022" fmla="*/ 2331859 w 6284502"/>
              <a:gd name="connsiteY1022" fmla="*/ 5632335 h 6457716"/>
              <a:gd name="connsiteX1023" fmla="*/ 2287300 w 6284502"/>
              <a:gd name="connsiteY1023" fmla="*/ 5589899 h 6457716"/>
              <a:gd name="connsiteX1024" fmla="*/ 2251230 w 6284502"/>
              <a:gd name="connsiteY1024" fmla="*/ 5581412 h 6457716"/>
              <a:gd name="connsiteX1025" fmla="*/ 2193941 w 6284502"/>
              <a:gd name="connsiteY1025" fmla="*/ 5538976 h 6457716"/>
              <a:gd name="connsiteX1026" fmla="*/ 2230012 w 6284502"/>
              <a:gd name="connsiteY1026" fmla="*/ 5568681 h 6457716"/>
              <a:gd name="connsiteX1027" fmla="*/ 2143017 w 6284502"/>
              <a:gd name="connsiteY1027" fmla="*/ 5509271 h 6457716"/>
              <a:gd name="connsiteX1028" fmla="*/ 2007222 w 6284502"/>
              <a:gd name="connsiteY1028" fmla="*/ 5398937 h 6457716"/>
              <a:gd name="connsiteX1029" fmla="*/ 2062389 w 6284502"/>
              <a:gd name="connsiteY1029" fmla="*/ 5443494 h 6457716"/>
              <a:gd name="connsiteX1030" fmla="*/ 2087851 w 6284502"/>
              <a:gd name="connsiteY1030" fmla="*/ 5447738 h 6457716"/>
              <a:gd name="connsiteX1031" fmla="*/ 2106948 w 6284502"/>
              <a:gd name="connsiteY1031" fmla="*/ 5418035 h 6457716"/>
              <a:gd name="connsiteX1032" fmla="*/ 2070843 w 6284502"/>
              <a:gd name="connsiteY1032" fmla="*/ 5390584 h 6457716"/>
              <a:gd name="connsiteX1033" fmla="*/ 2071406 w 6284502"/>
              <a:gd name="connsiteY1033" fmla="*/ 5389726 h 6457716"/>
              <a:gd name="connsiteX1034" fmla="*/ 2020920 w 6284502"/>
              <a:gd name="connsiteY1034" fmla="*/ 5351973 h 6457716"/>
              <a:gd name="connsiteX1035" fmla="*/ 1988127 w 6284502"/>
              <a:gd name="connsiteY1035" fmla="*/ 5369232 h 6457716"/>
              <a:gd name="connsiteX1036" fmla="*/ 1952055 w 6284502"/>
              <a:gd name="connsiteY1036" fmla="*/ 5339527 h 6457716"/>
              <a:gd name="connsiteX1037" fmla="*/ 1983884 w 6284502"/>
              <a:gd name="connsiteY1037" fmla="*/ 5332633 h 6457716"/>
              <a:gd name="connsiteX1038" fmla="*/ 2004638 w 6284502"/>
              <a:gd name="connsiteY1038" fmla="*/ 5339799 h 6457716"/>
              <a:gd name="connsiteX1039" fmla="*/ 1950705 w 6284502"/>
              <a:gd name="connsiteY1039" fmla="*/ 5299468 h 6457716"/>
              <a:gd name="connsiteX1040" fmla="*/ 1945691 w 6284502"/>
              <a:gd name="connsiteY1040" fmla="*/ 5316186 h 6457716"/>
              <a:gd name="connsiteX1041" fmla="*/ 1899012 w 6284502"/>
              <a:gd name="connsiteY1041" fmla="*/ 5261022 h 6457716"/>
              <a:gd name="connsiteX1042" fmla="*/ 1850209 w 6284502"/>
              <a:gd name="connsiteY1042" fmla="*/ 5229193 h 6457716"/>
              <a:gd name="connsiteX1043" fmla="*/ 1852931 w 6284502"/>
              <a:gd name="connsiteY1043" fmla="*/ 5226353 h 6457716"/>
              <a:gd name="connsiteX1044" fmla="*/ 1794024 w 6284502"/>
              <a:gd name="connsiteY1044" fmla="*/ 5182302 h 6457716"/>
              <a:gd name="connsiteX1045" fmla="*/ 1794777 w 6284502"/>
              <a:gd name="connsiteY1045" fmla="*/ 5184637 h 6457716"/>
              <a:gd name="connsiteX1046" fmla="*/ 1775947 w 6284502"/>
              <a:gd name="connsiteY1046" fmla="*/ 5191001 h 6457716"/>
              <a:gd name="connsiteX1047" fmla="*/ 1786555 w 6284502"/>
              <a:gd name="connsiteY1047" fmla="*/ 5214340 h 6457716"/>
              <a:gd name="connsiteX1048" fmla="*/ 1763216 w 6284502"/>
              <a:gd name="connsiteY1048" fmla="*/ 5188878 h 6457716"/>
              <a:gd name="connsiteX1049" fmla="*/ 1727145 w 6284502"/>
              <a:gd name="connsiteY1049" fmla="*/ 5178270 h 6457716"/>
              <a:gd name="connsiteX1050" fmla="*/ 1731388 w 6284502"/>
              <a:gd name="connsiteY1050" fmla="*/ 5154932 h 6457716"/>
              <a:gd name="connsiteX1051" fmla="*/ 1769581 w 6284502"/>
              <a:gd name="connsiteY1051" fmla="*/ 5180391 h 6457716"/>
              <a:gd name="connsiteX1052" fmla="*/ 1699562 w 6284502"/>
              <a:gd name="connsiteY1052" fmla="*/ 5101885 h 6457716"/>
              <a:gd name="connsiteX1053" fmla="*/ 1701799 w 6284502"/>
              <a:gd name="connsiteY1053" fmla="*/ 5100099 h 6457716"/>
              <a:gd name="connsiteX1054" fmla="*/ 1591996 w 6284502"/>
              <a:gd name="connsiteY1054" fmla="*/ 5000302 h 6457716"/>
              <a:gd name="connsiteX1055" fmla="*/ 1576498 w 6284502"/>
              <a:gd name="connsiteY1055" fmla="*/ 4997916 h 6457716"/>
              <a:gd name="connsiteX1056" fmla="*/ 1589229 w 6284502"/>
              <a:gd name="connsiteY1056" fmla="*/ 5017014 h 6457716"/>
              <a:gd name="connsiteX1057" fmla="*/ 1512844 w 6284502"/>
              <a:gd name="connsiteY1057" fmla="*/ 4951239 h 6457716"/>
              <a:gd name="connsiteX1058" fmla="*/ 1524945 w 6284502"/>
              <a:gd name="connsiteY1058" fmla="*/ 4945703 h 6457716"/>
              <a:gd name="connsiteX1059" fmla="*/ 1540560 w 6284502"/>
              <a:gd name="connsiteY1059" fmla="*/ 4953556 h 6457716"/>
              <a:gd name="connsiteX1060" fmla="*/ 1524312 w 6284502"/>
              <a:gd name="connsiteY1060" fmla="*/ 4938787 h 6457716"/>
              <a:gd name="connsiteX1061" fmla="*/ 1523452 w 6284502"/>
              <a:gd name="connsiteY1061" fmla="*/ 4938506 h 6457716"/>
              <a:gd name="connsiteX1062" fmla="*/ 1442824 w 6284502"/>
              <a:gd name="connsiteY1062" fmla="*/ 4872731 h 6457716"/>
              <a:gd name="connsiteX1063" fmla="*/ 1481016 w 6284502"/>
              <a:gd name="connsiteY1063" fmla="*/ 4898193 h 6457716"/>
              <a:gd name="connsiteX1064" fmla="*/ 1481934 w 6284502"/>
              <a:gd name="connsiteY1064" fmla="*/ 4898231 h 6457716"/>
              <a:gd name="connsiteX1065" fmla="*/ 1345337 w 6284502"/>
              <a:gd name="connsiteY1065" fmla="*/ 4747936 h 6457716"/>
              <a:gd name="connsiteX1066" fmla="*/ 1335449 w 6284502"/>
              <a:gd name="connsiteY1066" fmla="*/ 4750902 h 6457716"/>
              <a:gd name="connsiteX1067" fmla="*/ 1335408 w 6284502"/>
              <a:gd name="connsiteY1067" fmla="*/ 4750861 h 6457716"/>
              <a:gd name="connsiteX1068" fmla="*/ 1332490 w 6284502"/>
              <a:gd name="connsiteY1068" fmla="*/ 4751790 h 6457716"/>
              <a:gd name="connsiteX1069" fmla="*/ 1335449 w 6284502"/>
              <a:gd name="connsiteY1069" fmla="*/ 4750902 h 6457716"/>
              <a:gd name="connsiteX1070" fmla="*/ 1339917 w 6284502"/>
              <a:gd name="connsiteY1070" fmla="*/ 4755502 h 6457716"/>
              <a:gd name="connsiteX1071" fmla="*/ 1347344 w 6284502"/>
              <a:gd name="connsiteY1071" fmla="*/ 4768762 h 6457716"/>
              <a:gd name="connsiteX1072" fmla="*/ 1351587 w 6284502"/>
              <a:gd name="connsiteY1072" fmla="*/ 4796346 h 6457716"/>
              <a:gd name="connsiteX1073" fmla="*/ 1385536 w 6284502"/>
              <a:gd name="connsiteY1073" fmla="*/ 4794226 h 6457716"/>
              <a:gd name="connsiteX1074" fmla="*/ 1377049 w 6284502"/>
              <a:gd name="connsiteY1074" fmla="*/ 4836662 h 6457716"/>
              <a:gd name="connsiteX1075" fmla="*/ 1264593 w 6284502"/>
              <a:gd name="connsiteY1075" fmla="*/ 4705108 h 6457716"/>
              <a:gd name="connsiteX1076" fmla="*/ 1273080 w 6284502"/>
              <a:gd name="connsiteY1076" fmla="*/ 4700864 h 6457716"/>
              <a:gd name="connsiteX1077" fmla="*/ 1230644 w 6284502"/>
              <a:gd name="connsiteY1077" fmla="*/ 4677526 h 6457716"/>
              <a:gd name="connsiteX1078" fmla="*/ 1226400 w 6284502"/>
              <a:gd name="connsiteY1078" fmla="*/ 4618115 h 6457716"/>
              <a:gd name="connsiteX1079" fmla="*/ 1220000 w 6284502"/>
              <a:gd name="connsiteY1079" fmla="*/ 4608196 h 6457716"/>
              <a:gd name="connsiteX1080" fmla="*/ 1170469 w 6284502"/>
              <a:gd name="connsiteY1080" fmla="*/ 4541960 h 6457716"/>
              <a:gd name="connsiteX1081" fmla="*/ 1169113 w 6284502"/>
              <a:gd name="connsiteY1081" fmla="*/ 4543851 h 6457716"/>
              <a:gd name="connsiteX1082" fmla="*/ 1151341 w 6284502"/>
              <a:gd name="connsiteY1082" fmla="*/ 4516801 h 6457716"/>
              <a:gd name="connsiteX1083" fmla="*/ 1150958 w 6284502"/>
              <a:gd name="connsiteY1083" fmla="*/ 4515866 h 6457716"/>
              <a:gd name="connsiteX1084" fmla="*/ 1016421 w 6284502"/>
              <a:gd name="connsiteY1084" fmla="*/ 4335953 h 6457716"/>
              <a:gd name="connsiteX1085" fmla="*/ 1017403 w 6284502"/>
              <a:gd name="connsiteY1085" fmla="*/ 4340161 h 6457716"/>
              <a:gd name="connsiteX1086" fmla="*/ 1014220 w 6284502"/>
              <a:gd name="connsiteY1086" fmla="*/ 4357135 h 6457716"/>
              <a:gd name="connsiteX1087" fmla="*/ 1001489 w 6284502"/>
              <a:gd name="connsiteY1087" fmla="*/ 4338038 h 6457716"/>
              <a:gd name="connsiteX1088" fmla="*/ 995125 w 6284502"/>
              <a:gd name="connsiteY1088" fmla="*/ 4329551 h 6457716"/>
              <a:gd name="connsiteX1089" fmla="*/ 1007655 w 6284502"/>
              <a:gd name="connsiteY1089" fmla="*/ 4335153 h 6457716"/>
              <a:gd name="connsiteX1090" fmla="*/ 1010179 w 6284502"/>
              <a:gd name="connsiteY1090" fmla="*/ 4327608 h 6457716"/>
              <a:gd name="connsiteX1091" fmla="*/ 991512 w 6284502"/>
              <a:gd name="connsiteY1091" fmla="*/ 4302641 h 6457716"/>
              <a:gd name="connsiteX1092" fmla="*/ 988175 w 6284502"/>
              <a:gd name="connsiteY1092" fmla="*/ 4297152 h 6457716"/>
              <a:gd name="connsiteX1093" fmla="*/ 985575 w 6284502"/>
              <a:gd name="connsiteY1093" fmla="*/ 4300906 h 6457716"/>
              <a:gd name="connsiteX1094" fmla="*/ 976028 w 6284502"/>
              <a:gd name="connsiteY1094" fmla="*/ 4314699 h 6457716"/>
              <a:gd name="connsiteX1095" fmla="*/ 973640 w 6284502"/>
              <a:gd name="connsiteY1095" fmla="*/ 4273522 h 6457716"/>
              <a:gd name="connsiteX1096" fmla="*/ 973675 w 6284502"/>
              <a:gd name="connsiteY1096" fmla="*/ 4273286 h 6457716"/>
              <a:gd name="connsiteX1097" fmla="*/ 907121 w 6284502"/>
              <a:gd name="connsiteY1097" fmla="*/ 4163734 h 6457716"/>
              <a:gd name="connsiteX1098" fmla="*/ 906010 w 6284502"/>
              <a:gd name="connsiteY1098" fmla="*/ 4183145 h 6457716"/>
              <a:gd name="connsiteX1099" fmla="*/ 893742 w 6284502"/>
              <a:gd name="connsiteY1099" fmla="*/ 4158281 h 6457716"/>
              <a:gd name="connsiteX1100" fmla="*/ 893809 w 6284502"/>
              <a:gd name="connsiteY1100" fmla="*/ 4141819 h 6457716"/>
              <a:gd name="connsiteX1101" fmla="*/ 881974 w 6284502"/>
              <a:gd name="connsiteY1101" fmla="*/ 4122338 h 6457716"/>
              <a:gd name="connsiteX1102" fmla="*/ 872889 w 6284502"/>
              <a:gd name="connsiteY1102" fmla="*/ 4120953 h 6457716"/>
              <a:gd name="connsiteX1103" fmla="*/ 853229 w 6284502"/>
              <a:gd name="connsiteY1103" fmla="*/ 4090319 h 6457716"/>
              <a:gd name="connsiteX1104" fmla="*/ 842422 w 6284502"/>
              <a:gd name="connsiteY1104" fmla="*/ 4057234 h 6457716"/>
              <a:gd name="connsiteX1105" fmla="*/ 826165 w 6284502"/>
              <a:gd name="connsiteY1105" fmla="*/ 4030476 h 6457716"/>
              <a:gd name="connsiteX1106" fmla="*/ 829092 w 6284502"/>
              <a:gd name="connsiteY1106" fmla="*/ 4040456 h 6457716"/>
              <a:gd name="connsiteX1107" fmla="*/ 823258 w 6284502"/>
              <a:gd name="connsiteY1107" fmla="*/ 4040986 h 6457716"/>
              <a:gd name="connsiteX1108" fmla="*/ 793553 w 6284502"/>
              <a:gd name="connsiteY1108" fmla="*/ 3979453 h 6457716"/>
              <a:gd name="connsiteX1109" fmla="*/ 803698 w 6284502"/>
              <a:gd name="connsiteY1109" fmla="*/ 3994173 h 6457716"/>
              <a:gd name="connsiteX1110" fmla="*/ 804286 w 6284502"/>
              <a:gd name="connsiteY1110" fmla="*/ 3994462 h 6457716"/>
              <a:gd name="connsiteX1111" fmla="*/ 785966 w 6284502"/>
              <a:gd name="connsiteY1111" fmla="*/ 3964303 h 6457716"/>
              <a:gd name="connsiteX1112" fmla="*/ 783680 w 6284502"/>
              <a:gd name="connsiteY1112" fmla="*/ 3959560 h 6457716"/>
              <a:gd name="connsiteX1113" fmla="*/ 782945 w 6284502"/>
              <a:gd name="connsiteY1113" fmla="*/ 3960358 h 6457716"/>
              <a:gd name="connsiteX1114" fmla="*/ 777962 w 6284502"/>
              <a:gd name="connsiteY1114" fmla="*/ 3947691 h 6457716"/>
              <a:gd name="connsiteX1115" fmla="*/ 755521 w 6284502"/>
              <a:gd name="connsiteY1115" fmla="*/ 3901105 h 6457716"/>
              <a:gd name="connsiteX1116" fmla="*/ 742365 w 6284502"/>
              <a:gd name="connsiteY1116" fmla="*/ 3879729 h 6457716"/>
              <a:gd name="connsiteX1117" fmla="*/ 725357 w 6284502"/>
              <a:gd name="connsiteY1117" fmla="*/ 3844589 h 6457716"/>
              <a:gd name="connsiteX1118" fmla="*/ 726368 w 6284502"/>
              <a:gd name="connsiteY1118" fmla="*/ 3840588 h 6457716"/>
              <a:gd name="connsiteX1119" fmla="*/ 613166 w 6284502"/>
              <a:gd name="connsiteY1119" fmla="*/ 3605593 h 6457716"/>
              <a:gd name="connsiteX1120" fmla="*/ 290688 w 6284502"/>
              <a:gd name="connsiteY1120" fmla="*/ 2008302 h 6457716"/>
              <a:gd name="connsiteX1121" fmla="*/ 296027 w 6284502"/>
              <a:gd name="connsiteY1121" fmla="*/ 1797134 h 6457716"/>
              <a:gd name="connsiteX1122" fmla="*/ 297193 w 6284502"/>
              <a:gd name="connsiteY1122" fmla="*/ 1781809 h 6457716"/>
              <a:gd name="connsiteX1123" fmla="*/ 301295 w 6284502"/>
              <a:gd name="connsiteY1123" fmla="*/ 1781269 h 6457716"/>
              <a:gd name="connsiteX1124" fmla="*/ 298626 w 6284502"/>
              <a:gd name="connsiteY1124" fmla="*/ 1762959 h 6457716"/>
              <a:gd name="connsiteX1125" fmla="*/ 311874 w 6284502"/>
              <a:gd name="connsiteY1125" fmla="*/ 1588738 h 6457716"/>
              <a:gd name="connsiteX1126" fmla="*/ 324331 w 6284502"/>
              <a:gd name="connsiteY1126" fmla="*/ 1507103 h 6457716"/>
              <a:gd name="connsiteX1127" fmla="*/ 320393 w 6284502"/>
              <a:gd name="connsiteY1127" fmla="*/ 1502784 h 6457716"/>
              <a:gd name="connsiteX1128" fmla="*/ 286444 w 6284502"/>
              <a:gd name="connsiteY1128" fmla="*/ 1482096 h 6457716"/>
              <a:gd name="connsiteX1129" fmla="*/ 275834 w 6284502"/>
              <a:gd name="connsiteY1129" fmla="*/ 1573332 h 6457716"/>
              <a:gd name="connsiteX1130" fmla="*/ 294036 w 6284502"/>
              <a:gd name="connsiteY1130" fmla="*/ 1731473 h 6457716"/>
              <a:gd name="connsiteX1131" fmla="*/ 298626 w 6284502"/>
              <a:gd name="connsiteY1131" fmla="*/ 1762959 h 6457716"/>
              <a:gd name="connsiteX1132" fmla="*/ 297193 w 6284502"/>
              <a:gd name="connsiteY1132" fmla="*/ 1781809 h 6457716"/>
              <a:gd name="connsiteX1133" fmla="*/ 291218 w 6284502"/>
              <a:gd name="connsiteY1133" fmla="*/ 1782596 h 6457716"/>
              <a:gd name="connsiteX1134" fmla="*/ 284321 w 6284502"/>
              <a:gd name="connsiteY1134" fmla="*/ 1791879 h 6457716"/>
              <a:gd name="connsiteX1135" fmla="*/ 277957 w 6284502"/>
              <a:gd name="connsiteY1135" fmla="*/ 1872507 h 6457716"/>
              <a:gd name="connsiteX1136" fmla="*/ 252495 w 6284502"/>
              <a:gd name="connsiteY1136" fmla="*/ 1919187 h 6457716"/>
              <a:gd name="connsiteX1137" fmla="*/ 256739 w 6284502"/>
              <a:gd name="connsiteY1137" fmla="*/ 1942525 h 6457716"/>
              <a:gd name="connsiteX1138" fmla="*/ 231277 w 6284502"/>
              <a:gd name="connsiteY1138" fmla="*/ 1955256 h 6457716"/>
              <a:gd name="connsiteX1139" fmla="*/ 231277 w 6284502"/>
              <a:gd name="connsiteY1139" fmla="*/ 1978597 h 6457716"/>
              <a:gd name="connsiteX1140" fmla="*/ 210059 w 6284502"/>
              <a:gd name="connsiteY1140" fmla="*/ 2001936 h 6457716"/>
              <a:gd name="connsiteX1141" fmla="*/ 199449 w 6284502"/>
              <a:gd name="connsiteY1141" fmla="*/ 1978597 h 6457716"/>
              <a:gd name="connsiteX1142" fmla="*/ 173988 w 6284502"/>
              <a:gd name="connsiteY1142" fmla="*/ 2014667 h 6457716"/>
              <a:gd name="connsiteX1143" fmla="*/ 169744 w 6284502"/>
              <a:gd name="connsiteY1143" fmla="*/ 1967987 h 6457716"/>
              <a:gd name="connsiteX1144" fmla="*/ 163380 w 6284502"/>
              <a:gd name="connsiteY1144" fmla="*/ 2004059 h 6457716"/>
              <a:gd name="connsiteX1145" fmla="*/ 108213 w 6284502"/>
              <a:gd name="connsiteY1145" fmla="*/ 1970110 h 6457716"/>
              <a:gd name="connsiteX1146" fmla="*/ 82751 w 6284502"/>
              <a:gd name="connsiteY1146" fmla="*/ 1934038 h 6457716"/>
              <a:gd name="connsiteX1147" fmla="*/ 33949 w 6284502"/>
              <a:gd name="connsiteY1147" fmla="*/ 1800366 h 6457716"/>
              <a:gd name="connsiteX1148" fmla="*/ 0 w 6284502"/>
              <a:gd name="connsiteY1148" fmla="*/ 1764294 h 6457716"/>
              <a:gd name="connsiteX1149" fmla="*/ 10610 w 6284502"/>
              <a:gd name="connsiteY1149" fmla="*/ 1554237 h 6457716"/>
              <a:gd name="connsiteX1150" fmla="*/ 33949 w 6284502"/>
              <a:gd name="connsiteY1150" fmla="*/ 1494827 h 6457716"/>
              <a:gd name="connsiteX1151" fmla="*/ 57290 w 6284502"/>
              <a:gd name="connsiteY1151" fmla="*/ 1359032 h 6457716"/>
              <a:gd name="connsiteX1152" fmla="*/ 86995 w 6284502"/>
              <a:gd name="connsiteY1152" fmla="*/ 1265673 h 6457716"/>
              <a:gd name="connsiteX1153" fmla="*/ 110334 w 6284502"/>
              <a:gd name="connsiteY1153" fmla="*/ 1157460 h 6457716"/>
              <a:gd name="connsiteX1154" fmla="*/ 137918 w 6284502"/>
              <a:gd name="connsiteY1154" fmla="*/ 1025908 h 6457716"/>
              <a:gd name="connsiteX1155" fmla="*/ 154892 w 6284502"/>
              <a:gd name="connsiteY1155" fmla="*/ 991959 h 6457716"/>
              <a:gd name="connsiteX1156" fmla="*/ 101846 w 6284502"/>
              <a:gd name="connsiteY1156" fmla="*/ 968621 h 6457716"/>
              <a:gd name="connsiteX1157" fmla="*/ 118821 w 6284502"/>
              <a:gd name="connsiteY1157" fmla="*/ 896479 h 6457716"/>
              <a:gd name="connsiteX1158" fmla="*/ 84872 w 6284502"/>
              <a:gd name="connsiteY1158" fmla="*/ 953767 h 6457716"/>
              <a:gd name="connsiteX1159" fmla="*/ 57290 w 6284502"/>
              <a:gd name="connsiteY1159" fmla="*/ 934672 h 6457716"/>
              <a:gd name="connsiteX1160" fmla="*/ 97603 w 6284502"/>
              <a:gd name="connsiteY1160" fmla="*/ 803120 h 6457716"/>
              <a:gd name="connsiteX1161" fmla="*/ 142162 w 6284502"/>
              <a:gd name="connsiteY1161" fmla="*/ 699151 h 6457716"/>
              <a:gd name="connsiteX1162" fmla="*/ 205816 w 6284502"/>
              <a:gd name="connsiteY1162" fmla="*/ 523043 h 6457716"/>
              <a:gd name="connsiteX1163" fmla="*/ 218546 w 6284502"/>
              <a:gd name="connsiteY1163" fmla="*/ 484850 h 6457716"/>
              <a:gd name="connsiteX1164" fmla="*/ 222554 w 6284502"/>
              <a:gd name="connsiteY1164" fmla="*/ 474543 h 6457716"/>
              <a:gd name="connsiteX1165" fmla="*/ 221197 w 6284502"/>
              <a:gd name="connsiteY1165" fmla="*/ 500764 h 6457716"/>
              <a:gd name="connsiteX1166" fmla="*/ 210059 w 6284502"/>
              <a:gd name="connsiteY1166" fmla="*/ 544261 h 6457716"/>
              <a:gd name="connsiteX1167" fmla="*/ 235521 w 6284502"/>
              <a:gd name="connsiteY1167" fmla="*/ 512433 h 6457716"/>
              <a:gd name="connsiteX1168" fmla="*/ 246129 w 6284502"/>
              <a:gd name="connsiteY1168" fmla="*/ 529407 h 6457716"/>
              <a:gd name="connsiteX1169" fmla="*/ 229154 w 6284502"/>
              <a:gd name="connsiteY1169" fmla="*/ 497581 h 6457716"/>
              <a:gd name="connsiteX1170" fmla="*/ 229154 w 6284502"/>
              <a:gd name="connsiteY1170" fmla="*/ 480607 h 6457716"/>
              <a:gd name="connsiteX1171" fmla="*/ 223719 w 6284502"/>
              <a:gd name="connsiteY1171" fmla="*/ 471547 h 6457716"/>
              <a:gd name="connsiteX1172" fmla="*/ 233398 w 6284502"/>
              <a:gd name="connsiteY1172" fmla="*/ 446658 h 6457716"/>
              <a:gd name="connsiteX1173" fmla="*/ 265226 w 6284502"/>
              <a:gd name="connsiteY1173" fmla="*/ 372394 h 6457716"/>
              <a:gd name="connsiteX1174" fmla="*/ 288565 w 6284502"/>
              <a:gd name="connsiteY1174" fmla="*/ 340568 h 6457716"/>
              <a:gd name="connsiteX1175" fmla="*/ 311906 w 6284502"/>
              <a:gd name="connsiteY1175" fmla="*/ 270548 h 6457716"/>
              <a:gd name="connsiteX1176" fmla="*/ 356462 w 6284502"/>
              <a:gd name="connsiteY1176" fmla="*/ 181432 h 6457716"/>
              <a:gd name="connsiteX1177" fmla="*/ 390411 w 6284502"/>
              <a:gd name="connsiteY1177" fmla="*/ 143240 h 6457716"/>
              <a:gd name="connsiteX1178" fmla="*/ 407385 w 6284502"/>
              <a:gd name="connsiteY1178" fmla="*/ 102927 h 6457716"/>
              <a:gd name="connsiteX1179" fmla="*/ 424360 w 6284502"/>
              <a:gd name="connsiteY1179" fmla="*/ 62611 h 6457716"/>
              <a:gd name="connsiteX1180" fmla="*/ 454463 w 6284502"/>
              <a:gd name="connsiteY1180" fmla="*/ 19181 h 645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Lst>
            <a:rect l="l" t="t" r="r" b="b"/>
            <a:pathLst>
              <a:path w="6284502" h="6457716">
                <a:moveTo>
                  <a:pt x="4234846" y="6430397"/>
                </a:moveTo>
                <a:cubicBezTo>
                  <a:pt x="4211240" y="6430662"/>
                  <a:pt x="4185248" y="6433315"/>
                  <a:pt x="4171457" y="6434375"/>
                </a:cubicBezTo>
                <a:cubicBezTo>
                  <a:pt x="4207528" y="6449229"/>
                  <a:pt x="4241478" y="6432252"/>
                  <a:pt x="4283914" y="6440739"/>
                </a:cubicBezTo>
                <a:cubicBezTo>
                  <a:pt x="4279670" y="6432252"/>
                  <a:pt x="4258452" y="6430131"/>
                  <a:pt x="4234846" y="6430397"/>
                </a:cubicBezTo>
                <a:close/>
                <a:moveTo>
                  <a:pt x="4669284" y="6426950"/>
                </a:moveTo>
                <a:cubicBezTo>
                  <a:pt x="4659471" y="6426950"/>
                  <a:pt x="4647800" y="6428011"/>
                  <a:pt x="4636132" y="6430131"/>
                </a:cubicBezTo>
                <a:cubicBezTo>
                  <a:pt x="4612791" y="6434375"/>
                  <a:pt x="4593696" y="6440739"/>
                  <a:pt x="4593696" y="6447106"/>
                </a:cubicBezTo>
                <a:cubicBezTo>
                  <a:pt x="4619158" y="6449229"/>
                  <a:pt x="4636132" y="6447106"/>
                  <a:pt x="4650984" y="6442862"/>
                </a:cubicBezTo>
                <a:cubicBezTo>
                  <a:pt x="4665837" y="6438619"/>
                  <a:pt x="4678568" y="6434375"/>
                  <a:pt x="4691299" y="6430131"/>
                </a:cubicBezTo>
                <a:cubicBezTo>
                  <a:pt x="4687055" y="6428011"/>
                  <a:pt x="4679098" y="6426950"/>
                  <a:pt x="4669284" y="6426950"/>
                </a:cubicBezTo>
                <a:close/>
                <a:moveTo>
                  <a:pt x="4795266" y="6366478"/>
                </a:moveTo>
                <a:cubicBezTo>
                  <a:pt x="4767684" y="6372844"/>
                  <a:pt x="4733735" y="6374965"/>
                  <a:pt x="4710394" y="6383452"/>
                </a:cubicBezTo>
                <a:cubicBezTo>
                  <a:pt x="4706150" y="6391939"/>
                  <a:pt x="4761317" y="6391939"/>
                  <a:pt x="4725248" y="6398303"/>
                </a:cubicBezTo>
                <a:cubicBezTo>
                  <a:pt x="4733735" y="6402547"/>
                  <a:pt x="4805876" y="6383452"/>
                  <a:pt x="4795266" y="6366478"/>
                </a:cubicBezTo>
                <a:close/>
                <a:moveTo>
                  <a:pt x="5041395" y="6358255"/>
                </a:moveTo>
                <a:cubicBezTo>
                  <a:pt x="5053595" y="6356400"/>
                  <a:pt x="5064736" y="6357990"/>
                  <a:pt x="5068979" y="6366478"/>
                </a:cubicBezTo>
                <a:lnTo>
                  <a:pt x="5064560" y="6367204"/>
                </a:lnTo>
                <a:lnTo>
                  <a:pt x="5052005" y="6368598"/>
                </a:lnTo>
                <a:lnTo>
                  <a:pt x="5051096" y="6369416"/>
                </a:lnTo>
                <a:lnTo>
                  <a:pt x="5031847" y="6372577"/>
                </a:lnTo>
                <a:cubicBezTo>
                  <a:pt x="5018584" y="6374965"/>
                  <a:pt x="5007446" y="6376025"/>
                  <a:pt x="5007446" y="6370721"/>
                </a:cubicBezTo>
                <a:cubicBezTo>
                  <a:pt x="5015933" y="6365417"/>
                  <a:pt x="5029194" y="6360113"/>
                  <a:pt x="5041395" y="6358255"/>
                </a:cubicBezTo>
                <a:close/>
                <a:moveTo>
                  <a:pt x="4856534" y="6316614"/>
                </a:moveTo>
                <a:cubicBezTo>
                  <a:pt x="4863695" y="6315553"/>
                  <a:pt x="4869530" y="6315553"/>
                  <a:pt x="4873774" y="6317675"/>
                </a:cubicBezTo>
                <a:cubicBezTo>
                  <a:pt x="4846189" y="6324042"/>
                  <a:pt x="4771927" y="6343139"/>
                  <a:pt x="4765561" y="6328285"/>
                </a:cubicBezTo>
                <a:cubicBezTo>
                  <a:pt x="4788902" y="6330408"/>
                  <a:pt x="4812240" y="6326162"/>
                  <a:pt x="4831338" y="6321921"/>
                </a:cubicBezTo>
                <a:cubicBezTo>
                  <a:pt x="4840885" y="6319798"/>
                  <a:pt x="4849372" y="6317676"/>
                  <a:pt x="4856534" y="6316614"/>
                </a:cubicBezTo>
                <a:close/>
                <a:moveTo>
                  <a:pt x="4251223" y="6307233"/>
                </a:moveTo>
                <a:cubicBezTo>
                  <a:pt x="4245189" y="6307001"/>
                  <a:pt x="4239089" y="6308261"/>
                  <a:pt x="4232990" y="6309985"/>
                </a:cubicBezTo>
                <a:cubicBezTo>
                  <a:pt x="4220790" y="6313434"/>
                  <a:pt x="4208589" y="6318738"/>
                  <a:pt x="4196918" y="6317675"/>
                </a:cubicBezTo>
                <a:cubicBezTo>
                  <a:pt x="4220260" y="6336772"/>
                  <a:pt x="4245721" y="6313431"/>
                  <a:pt x="4269060" y="6313431"/>
                </a:cubicBezTo>
                <a:cubicBezTo>
                  <a:pt x="4263225" y="6309188"/>
                  <a:pt x="4257257" y="6307464"/>
                  <a:pt x="4251223" y="6307233"/>
                </a:cubicBezTo>
                <a:close/>
                <a:moveTo>
                  <a:pt x="3893534" y="6297684"/>
                </a:moveTo>
                <a:cubicBezTo>
                  <a:pt x="3883158" y="6296459"/>
                  <a:pt x="3874405" y="6296459"/>
                  <a:pt x="3870162" y="6298580"/>
                </a:cubicBezTo>
                <a:cubicBezTo>
                  <a:pt x="3878649" y="6311311"/>
                  <a:pt x="3944426" y="6307067"/>
                  <a:pt x="3952913" y="6317675"/>
                </a:cubicBezTo>
                <a:cubicBezTo>
                  <a:pt x="3970415" y="6316085"/>
                  <a:pt x="3924664" y="6301364"/>
                  <a:pt x="3893534" y="6297684"/>
                </a:cubicBezTo>
                <a:close/>
                <a:moveTo>
                  <a:pt x="5134258" y="6295994"/>
                </a:moveTo>
                <a:cubicBezTo>
                  <a:pt x="5140590" y="6294469"/>
                  <a:pt x="5147486" y="6294336"/>
                  <a:pt x="5153851" y="6296457"/>
                </a:cubicBezTo>
                <a:cubicBezTo>
                  <a:pt x="5119902" y="6309190"/>
                  <a:pt x="5196287" y="6296457"/>
                  <a:pt x="5194164" y="6309190"/>
                </a:cubicBezTo>
                <a:cubicBezTo>
                  <a:pt x="5179313" y="6311311"/>
                  <a:pt x="5162338" y="6336772"/>
                  <a:pt x="5147485" y="6324042"/>
                </a:cubicBezTo>
                <a:cubicBezTo>
                  <a:pt x="5155972" y="6324042"/>
                  <a:pt x="5162338" y="6317675"/>
                  <a:pt x="5147485" y="6319798"/>
                </a:cubicBezTo>
                <a:cubicBezTo>
                  <a:pt x="5105049" y="6338893"/>
                  <a:pt x="5068979" y="6330408"/>
                  <a:pt x="5041395" y="6349503"/>
                </a:cubicBezTo>
                <a:cubicBezTo>
                  <a:pt x="5022300" y="6338893"/>
                  <a:pt x="5043518" y="6332529"/>
                  <a:pt x="5024420" y="6330408"/>
                </a:cubicBezTo>
                <a:cubicBezTo>
                  <a:pt x="5011690" y="6334649"/>
                  <a:pt x="4973497" y="6332529"/>
                  <a:pt x="4962889" y="6338893"/>
                </a:cubicBezTo>
                <a:cubicBezTo>
                  <a:pt x="4960766" y="6341016"/>
                  <a:pt x="4967133" y="6349503"/>
                  <a:pt x="4965010" y="6349503"/>
                </a:cubicBezTo>
                <a:cubicBezTo>
                  <a:pt x="4933184" y="6355867"/>
                  <a:pt x="4894992" y="6357990"/>
                  <a:pt x="4856799" y="6368598"/>
                </a:cubicBezTo>
                <a:cubicBezTo>
                  <a:pt x="4837702" y="6351626"/>
                  <a:pt x="4911966" y="6360111"/>
                  <a:pt x="4890748" y="6343139"/>
                </a:cubicBezTo>
                <a:cubicBezTo>
                  <a:pt x="4924697" y="6341016"/>
                  <a:pt x="4950158" y="6334649"/>
                  <a:pt x="4979864" y="6330408"/>
                </a:cubicBezTo>
                <a:cubicBezTo>
                  <a:pt x="5007446" y="6326162"/>
                  <a:pt x="5041395" y="6321921"/>
                  <a:pt x="5083831" y="6317675"/>
                </a:cubicBezTo>
                <a:cubicBezTo>
                  <a:pt x="5079587" y="6332529"/>
                  <a:pt x="5111415" y="6321921"/>
                  <a:pt x="5122023" y="6324042"/>
                </a:cubicBezTo>
                <a:cubicBezTo>
                  <a:pt x="5101337" y="6317676"/>
                  <a:pt x="5115261" y="6300570"/>
                  <a:pt x="5134258" y="6295994"/>
                </a:cubicBezTo>
                <a:close/>
                <a:moveTo>
                  <a:pt x="5327839" y="6279485"/>
                </a:moveTo>
                <a:cubicBezTo>
                  <a:pt x="5336326" y="6290093"/>
                  <a:pt x="5253574" y="6321921"/>
                  <a:pt x="5257818" y="6300703"/>
                </a:cubicBezTo>
                <a:cubicBezTo>
                  <a:pt x="5302377" y="6300703"/>
                  <a:pt x="5285403" y="6290093"/>
                  <a:pt x="5327839" y="6279485"/>
                </a:cubicBezTo>
                <a:close/>
                <a:moveTo>
                  <a:pt x="5274792" y="6277362"/>
                </a:moveTo>
                <a:cubicBezTo>
                  <a:pt x="5296010" y="6290093"/>
                  <a:pt x="5206895" y="6302824"/>
                  <a:pt x="5204774" y="6296457"/>
                </a:cubicBezTo>
                <a:cubicBezTo>
                  <a:pt x="5232356" y="6285849"/>
                  <a:pt x="5230236" y="6290093"/>
                  <a:pt x="5274792" y="6277362"/>
                </a:cubicBezTo>
                <a:close/>
                <a:moveTo>
                  <a:pt x="4175700" y="6270995"/>
                </a:moveTo>
                <a:cubicBezTo>
                  <a:pt x="4190554" y="6270995"/>
                  <a:pt x="4207528" y="6270995"/>
                  <a:pt x="4226624" y="6270995"/>
                </a:cubicBezTo>
                <a:cubicBezTo>
                  <a:pt x="4262696" y="6273118"/>
                  <a:pt x="4298765" y="6275239"/>
                  <a:pt x="4315740" y="6279485"/>
                </a:cubicBezTo>
                <a:cubicBezTo>
                  <a:pt x="4296644" y="6279485"/>
                  <a:pt x="4266939" y="6281606"/>
                  <a:pt x="4235111" y="6281606"/>
                </a:cubicBezTo>
                <a:cubicBezTo>
                  <a:pt x="4201162" y="6283726"/>
                  <a:pt x="4165093" y="6281606"/>
                  <a:pt x="4137508" y="6273118"/>
                </a:cubicBezTo>
                <a:cubicBezTo>
                  <a:pt x="4145996" y="6270995"/>
                  <a:pt x="4160849" y="6270995"/>
                  <a:pt x="4175700" y="6270995"/>
                </a:cubicBezTo>
                <a:close/>
                <a:moveTo>
                  <a:pt x="5150898" y="6256642"/>
                </a:moveTo>
                <a:cubicBezTo>
                  <a:pt x="5155705" y="6257470"/>
                  <a:pt x="5159154" y="6259326"/>
                  <a:pt x="5160216" y="6262508"/>
                </a:cubicBezTo>
                <a:cubicBezTo>
                  <a:pt x="5132633" y="6268875"/>
                  <a:pt x="5109292" y="6283726"/>
                  <a:pt x="5098684" y="6268875"/>
                </a:cubicBezTo>
                <a:cubicBezTo>
                  <a:pt x="5106109" y="6263571"/>
                  <a:pt x="5120430" y="6258797"/>
                  <a:pt x="5133426" y="6256939"/>
                </a:cubicBezTo>
                <a:cubicBezTo>
                  <a:pt x="5139924" y="6256012"/>
                  <a:pt x="5146090" y="6255813"/>
                  <a:pt x="5150898" y="6256642"/>
                </a:cubicBezTo>
                <a:close/>
                <a:moveTo>
                  <a:pt x="4780414" y="6249777"/>
                </a:moveTo>
                <a:cubicBezTo>
                  <a:pt x="4795266" y="6249777"/>
                  <a:pt x="4807997" y="6249777"/>
                  <a:pt x="4805876" y="6258267"/>
                </a:cubicBezTo>
                <a:cubicBezTo>
                  <a:pt x="4759196" y="6262508"/>
                  <a:pt x="4699786" y="6268875"/>
                  <a:pt x="4642496" y="6273118"/>
                </a:cubicBezTo>
                <a:cubicBezTo>
                  <a:pt x="4612791" y="6275239"/>
                  <a:pt x="4585209" y="6275239"/>
                  <a:pt x="4557624" y="6277362"/>
                </a:cubicBezTo>
                <a:cubicBezTo>
                  <a:pt x="4530042" y="6277362"/>
                  <a:pt x="4504580" y="6279485"/>
                  <a:pt x="4483362" y="6279485"/>
                </a:cubicBezTo>
                <a:cubicBezTo>
                  <a:pt x="4453658" y="6281606"/>
                  <a:pt x="4373029" y="6285849"/>
                  <a:pt x="4411222" y="6277362"/>
                </a:cubicBezTo>
                <a:cubicBezTo>
                  <a:pt x="4491850" y="6270995"/>
                  <a:pt x="4544894" y="6268875"/>
                  <a:pt x="4595817" y="6266754"/>
                </a:cubicBezTo>
                <a:cubicBezTo>
                  <a:pt x="4648863" y="6262508"/>
                  <a:pt x="4699786" y="6258267"/>
                  <a:pt x="4780414" y="6249777"/>
                </a:cubicBezTo>
                <a:close/>
                <a:moveTo>
                  <a:pt x="5469998" y="6245536"/>
                </a:moveTo>
                <a:cubicBezTo>
                  <a:pt x="5472121" y="6262508"/>
                  <a:pt x="5419075" y="6273118"/>
                  <a:pt x="5378762" y="6283726"/>
                </a:cubicBezTo>
                <a:cubicBezTo>
                  <a:pt x="5370275" y="6268875"/>
                  <a:pt x="5338446" y="6275239"/>
                  <a:pt x="5312985" y="6273118"/>
                </a:cubicBezTo>
                <a:cubicBezTo>
                  <a:pt x="5329959" y="6260388"/>
                  <a:pt x="5372395" y="6254021"/>
                  <a:pt x="5387249" y="6260388"/>
                </a:cubicBezTo>
                <a:cubicBezTo>
                  <a:pt x="5376639" y="6264631"/>
                  <a:pt x="5363908" y="6266754"/>
                  <a:pt x="5363908" y="6270995"/>
                </a:cubicBezTo>
                <a:cubicBezTo>
                  <a:pt x="5391493" y="6268875"/>
                  <a:pt x="5448780" y="6260388"/>
                  <a:pt x="5469998" y="6245536"/>
                </a:cubicBezTo>
                <a:close/>
                <a:moveTo>
                  <a:pt x="3744976" y="6237049"/>
                </a:moveTo>
                <a:cubicBezTo>
                  <a:pt x="3798020" y="6243413"/>
                  <a:pt x="3878649" y="6251900"/>
                  <a:pt x="3946546" y="6260388"/>
                </a:cubicBezTo>
                <a:cubicBezTo>
                  <a:pt x="3995349" y="6266754"/>
                  <a:pt x="4137508" y="6270995"/>
                  <a:pt x="4114170" y="6277362"/>
                </a:cubicBezTo>
                <a:cubicBezTo>
                  <a:pt x="4075977" y="6273118"/>
                  <a:pt x="4039906" y="6270995"/>
                  <a:pt x="4005956" y="6268875"/>
                </a:cubicBezTo>
                <a:cubicBezTo>
                  <a:pt x="3988982" y="6266754"/>
                  <a:pt x="3972008" y="6266754"/>
                  <a:pt x="3957156" y="6266754"/>
                </a:cubicBezTo>
                <a:cubicBezTo>
                  <a:pt x="3942302" y="6266754"/>
                  <a:pt x="3927452" y="6264631"/>
                  <a:pt x="3912598" y="6264631"/>
                </a:cubicBezTo>
                <a:cubicBezTo>
                  <a:pt x="3853187" y="6260388"/>
                  <a:pt x="3800144" y="6256144"/>
                  <a:pt x="3744976" y="6237049"/>
                </a:cubicBezTo>
                <a:close/>
                <a:moveTo>
                  <a:pt x="4933316" y="6233004"/>
                </a:moveTo>
                <a:cubicBezTo>
                  <a:pt x="4943128" y="6232805"/>
                  <a:pt x="4951749" y="6234396"/>
                  <a:pt x="4958646" y="6239170"/>
                </a:cubicBezTo>
                <a:cubicBezTo>
                  <a:pt x="4914087" y="6241290"/>
                  <a:pt x="4837702" y="6262508"/>
                  <a:pt x="4827094" y="6245536"/>
                </a:cubicBezTo>
                <a:cubicBezTo>
                  <a:pt x="4863694" y="6250310"/>
                  <a:pt x="4903875" y="6233601"/>
                  <a:pt x="4933316" y="6233004"/>
                </a:cubicBezTo>
                <a:close/>
                <a:moveTo>
                  <a:pt x="5152292" y="6224849"/>
                </a:moveTo>
                <a:cubicBezTo>
                  <a:pt x="5157563" y="6225247"/>
                  <a:pt x="5161807" y="6226970"/>
                  <a:pt x="5164459" y="6230682"/>
                </a:cubicBezTo>
                <a:cubicBezTo>
                  <a:pt x="5145363" y="6235458"/>
                  <a:pt x="5120300" y="6246198"/>
                  <a:pt x="5104486" y="6245005"/>
                </a:cubicBezTo>
                <a:lnTo>
                  <a:pt x="5097251" y="6241536"/>
                </a:lnTo>
                <a:lnTo>
                  <a:pt x="5093431" y="6238844"/>
                </a:lnTo>
                <a:lnTo>
                  <a:pt x="5133958" y="6226969"/>
                </a:lnTo>
                <a:cubicBezTo>
                  <a:pt x="5140721" y="6225379"/>
                  <a:pt x="5147021" y="6224451"/>
                  <a:pt x="5152292" y="6224849"/>
                </a:cubicBezTo>
                <a:close/>
                <a:moveTo>
                  <a:pt x="5527288" y="6220072"/>
                </a:moveTo>
                <a:cubicBezTo>
                  <a:pt x="5537896" y="6232803"/>
                  <a:pt x="5491216" y="6245536"/>
                  <a:pt x="5523044" y="6247657"/>
                </a:cubicBezTo>
                <a:cubicBezTo>
                  <a:pt x="5510314" y="6251900"/>
                  <a:pt x="5499703" y="6256144"/>
                  <a:pt x="5486972" y="6258267"/>
                </a:cubicBezTo>
                <a:cubicBezTo>
                  <a:pt x="5489096" y="6245536"/>
                  <a:pt x="5489096" y="6230682"/>
                  <a:pt x="5527288" y="6220072"/>
                </a:cubicBezTo>
                <a:close/>
                <a:moveTo>
                  <a:pt x="3044783" y="6213708"/>
                </a:moveTo>
                <a:cubicBezTo>
                  <a:pt x="3044783" y="6222195"/>
                  <a:pt x="3057514" y="6228559"/>
                  <a:pt x="3074488" y="6234926"/>
                </a:cubicBezTo>
                <a:cubicBezTo>
                  <a:pt x="3091462" y="6239170"/>
                  <a:pt x="3112680" y="6241290"/>
                  <a:pt x="3125411" y="6243413"/>
                </a:cubicBezTo>
                <a:cubicBezTo>
                  <a:pt x="3106314" y="6226439"/>
                  <a:pt x="3076608" y="6220072"/>
                  <a:pt x="3044783" y="6213708"/>
                </a:cubicBezTo>
                <a:close/>
                <a:moveTo>
                  <a:pt x="5165486" y="6196203"/>
                </a:moveTo>
                <a:cubicBezTo>
                  <a:pt x="5176261" y="6196337"/>
                  <a:pt x="5183556" y="6197794"/>
                  <a:pt x="5183556" y="6200977"/>
                </a:cubicBezTo>
                <a:lnTo>
                  <a:pt x="5077466" y="6220072"/>
                </a:lnTo>
                <a:cubicBezTo>
                  <a:pt x="5069507" y="6207344"/>
                  <a:pt x="5133163" y="6195807"/>
                  <a:pt x="5165486" y="6196203"/>
                </a:cubicBezTo>
                <a:close/>
                <a:moveTo>
                  <a:pt x="4187371" y="6163746"/>
                </a:moveTo>
                <a:cubicBezTo>
                  <a:pt x="4169071" y="6164244"/>
                  <a:pt x="4160318" y="6168619"/>
                  <a:pt x="4139631" y="6167028"/>
                </a:cubicBezTo>
                <a:cubicBezTo>
                  <a:pt x="4139631" y="6171272"/>
                  <a:pt x="4160849" y="6175516"/>
                  <a:pt x="4179944" y="6175516"/>
                </a:cubicBezTo>
                <a:cubicBezTo>
                  <a:pt x="4201162" y="6175516"/>
                  <a:pt x="4218136" y="6173395"/>
                  <a:pt x="4209650" y="6164905"/>
                </a:cubicBezTo>
                <a:cubicBezTo>
                  <a:pt x="4200633" y="6163845"/>
                  <a:pt x="4193472" y="6163580"/>
                  <a:pt x="4187371" y="6163746"/>
                </a:cubicBezTo>
                <a:close/>
                <a:moveTo>
                  <a:pt x="5790357" y="6137158"/>
                </a:moveTo>
                <a:cubicBezTo>
                  <a:pt x="5797286" y="6135467"/>
                  <a:pt x="5802590" y="6135202"/>
                  <a:pt x="5805242" y="6137323"/>
                </a:cubicBezTo>
                <a:cubicBezTo>
                  <a:pt x="5771294" y="6154298"/>
                  <a:pt x="5730980" y="6186123"/>
                  <a:pt x="5711883" y="6164905"/>
                </a:cubicBezTo>
                <a:cubicBezTo>
                  <a:pt x="5734162" y="6160132"/>
                  <a:pt x="5769570" y="6142230"/>
                  <a:pt x="5790357" y="6137158"/>
                </a:cubicBezTo>
                <a:close/>
                <a:moveTo>
                  <a:pt x="4288157" y="6122470"/>
                </a:moveTo>
                <a:cubicBezTo>
                  <a:pt x="4254208" y="6120349"/>
                  <a:pt x="4281790" y="6128836"/>
                  <a:pt x="4277547" y="6133080"/>
                </a:cubicBezTo>
                <a:cubicBezTo>
                  <a:pt x="4277547" y="6133080"/>
                  <a:pt x="4254208" y="6139446"/>
                  <a:pt x="4254208" y="6137323"/>
                </a:cubicBezTo>
                <a:cubicBezTo>
                  <a:pt x="4254208" y="6139446"/>
                  <a:pt x="4277547" y="6147931"/>
                  <a:pt x="4277547" y="6147931"/>
                </a:cubicBezTo>
                <a:cubicBezTo>
                  <a:pt x="4275426" y="6154298"/>
                  <a:pt x="4247842" y="6152177"/>
                  <a:pt x="4254208" y="6162785"/>
                </a:cubicBezTo>
                <a:cubicBezTo>
                  <a:pt x="4311496" y="6162785"/>
                  <a:pt x="4313618" y="6186123"/>
                  <a:pt x="4383637" y="6179759"/>
                </a:cubicBezTo>
                <a:cubicBezTo>
                  <a:pt x="4385760" y="6169149"/>
                  <a:pt x="4381516" y="6160664"/>
                  <a:pt x="4370906" y="6154298"/>
                </a:cubicBezTo>
                <a:lnTo>
                  <a:pt x="4290278" y="6152177"/>
                </a:lnTo>
                <a:cubicBezTo>
                  <a:pt x="4298765" y="6145810"/>
                  <a:pt x="4326350" y="6145810"/>
                  <a:pt x="4347568" y="6143687"/>
                </a:cubicBezTo>
                <a:cubicBezTo>
                  <a:pt x="4341201" y="6128836"/>
                  <a:pt x="4266939" y="6145810"/>
                  <a:pt x="4288157" y="6122470"/>
                </a:cubicBezTo>
                <a:close/>
                <a:moveTo>
                  <a:pt x="3734366" y="6122470"/>
                </a:moveTo>
                <a:cubicBezTo>
                  <a:pt x="3728002" y="6130959"/>
                  <a:pt x="3740733" y="6135200"/>
                  <a:pt x="3742854" y="6143687"/>
                </a:cubicBezTo>
                <a:cubicBezTo>
                  <a:pt x="3759828" y="6143687"/>
                  <a:pt x="3778926" y="6141567"/>
                  <a:pt x="3778926" y="6128836"/>
                </a:cubicBezTo>
                <a:cubicBezTo>
                  <a:pt x="3764072" y="6126713"/>
                  <a:pt x="3749220" y="6124592"/>
                  <a:pt x="3734366" y="6122470"/>
                </a:cubicBezTo>
                <a:close/>
                <a:moveTo>
                  <a:pt x="5646803" y="6118426"/>
                </a:moveTo>
                <a:cubicBezTo>
                  <a:pt x="5657113" y="6118625"/>
                  <a:pt x="5666264" y="6119818"/>
                  <a:pt x="5673691" y="6122470"/>
                </a:cubicBezTo>
                <a:cubicBezTo>
                  <a:pt x="5652473" y="6141567"/>
                  <a:pt x="5631255" y="6158541"/>
                  <a:pt x="5601550" y="6175516"/>
                </a:cubicBezTo>
                <a:cubicBezTo>
                  <a:pt x="5546383" y="6181882"/>
                  <a:pt x="5535775" y="6175516"/>
                  <a:pt x="5478485" y="6190367"/>
                </a:cubicBezTo>
                <a:cubicBezTo>
                  <a:pt x="5436049" y="6200977"/>
                  <a:pt x="5393613" y="6228559"/>
                  <a:pt x="5355421" y="6234926"/>
                </a:cubicBezTo>
                <a:cubicBezTo>
                  <a:pt x="5315108" y="6243413"/>
                  <a:pt x="5262062" y="6254021"/>
                  <a:pt x="5242967" y="6234926"/>
                </a:cubicBezTo>
                <a:cubicBezTo>
                  <a:pt x="5262062" y="6230682"/>
                  <a:pt x="5287523" y="6228559"/>
                  <a:pt x="5289646" y="6220072"/>
                </a:cubicBezTo>
                <a:cubicBezTo>
                  <a:pt x="5270549" y="6224318"/>
                  <a:pt x="5279036" y="6209464"/>
                  <a:pt x="5262062" y="6211585"/>
                </a:cubicBezTo>
                <a:cubicBezTo>
                  <a:pt x="5234480" y="6215831"/>
                  <a:pt x="5251454" y="6228559"/>
                  <a:pt x="5230236" y="6232803"/>
                </a:cubicBezTo>
                <a:cubicBezTo>
                  <a:pt x="5223870" y="6222195"/>
                  <a:pt x="5192044" y="6228559"/>
                  <a:pt x="5179313" y="6222195"/>
                </a:cubicBezTo>
                <a:cubicBezTo>
                  <a:pt x="5211138" y="6209464"/>
                  <a:pt x="5238723" y="6205221"/>
                  <a:pt x="5272672" y="6203100"/>
                </a:cubicBezTo>
                <a:cubicBezTo>
                  <a:pt x="5274792" y="6188246"/>
                  <a:pt x="5406344" y="6152177"/>
                  <a:pt x="5391493" y="6186123"/>
                </a:cubicBezTo>
                <a:cubicBezTo>
                  <a:pt x="5353300" y="6196734"/>
                  <a:pt x="5338446" y="6188246"/>
                  <a:pt x="5296010" y="6203100"/>
                </a:cubicBezTo>
                <a:lnTo>
                  <a:pt x="5300254" y="6222195"/>
                </a:lnTo>
                <a:cubicBezTo>
                  <a:pt x="5332082" y="6192490"/>
                  <a:pt x="5431806" y="6203100"/>
                  <a:pt x="5474242" y="6169149"/>
                </a:cubicBezTo>
                <a:cubicBezTo>
                  <a:pt x="5448780" y="6167028"/>
                  <a:pt x="5444536" y="6175516"/>
                  <a:pt x="5414831" y="6184003"/>
                </a:cubicBezTo>
                <a:cubicBezTo>
                  <a:pt x="5419075" y="6162785"/>
                  <a:pt x="5457267" y="6152177"/>
                  <a:pt x="5495460" y="6145810"/>
                </a:cubicBezTo>
                <a:cubicBezTo>
                  <a:pt x="5533652" y="6141567"/>
                  <a:pt x="5573967" y="6143687"/>
                  <a:pt x="5582454" y="6154298"/>
                </a:cubicBezTo>
                <a:cubicBezTo>
                  <a:pt x="5614280" y="6147931"/>
                  <a:pt x="5633378" y="6139446"/>
                  <a:pt x="5624890" y="6126713"/>
                </a:cubicBezTo>
                <a:cubicBezTo>
                  <a:pt x="5582454" y="6139446"/>
                  <a:pt x="5559114" y="6135200"/>
                  <a:pt x="5537896" y="6130959"/>
                </a:cubicBezTo>
                <a:cubicBezTo>
                  <a:pt x="5562297" y="6127776"/>
                  <a:pt x="5588819" y="6123002"/>
                  <a:pt x="5612955" y="6120349"/>
                </a:cubicBezTo>
                <a:cubicBezTo>
                  <a:pt x="5625022" y="6119023"/>
                  <a:pt x="5636492" y="6118227"/>
                  <a:pt x="5646803" y="6118426"/>
                </a:cubicBezTo>
                <a:close/>
                <a:moveTo>
                  <a:pt x="3863798" y="6111862"/>
                </a:moveTo>
                <a:cubicBezTo>
                  <a:pt x="3861674" y="6130959"/>
                  <a:pt x="4025054" y="6141567"/>
                  <a:pt x="3908354" y="6122470"/>
                </a:cubicBezTo>
                <a:cubicBezTo>
                  <a:pt x="3887136" y="6120349"/>
                  <a:pt x="3885016" y="6116105"/>
                  <a:pt x="3863798" y="6111862"/>
                </a:cubicBezTo>
                <a:close/>
                <a:moveTo>
                  <a:pt x="5981353" y="6109741"/>
                </a:moveTo>
                <a:cubicBezTo>
                  <a:pt x="5962256" y="6126713"/>
                  <a:pt x="5951648" y="6122470"/>
                  <a:pt x="5924063" y="6133080"/>
                </a:cubicBezTo>
                <a:cubicBezTo>
                  <a:pt x="5915576" y="6143687"/>
                  <a:pt x="5868896" y="6173395"/>
                  <a:pt x="5845558" y="6167028"/>
                </a:cubicBezTo>
                <a:cubicBezTo>
                  <a:pt x="5860409" y="6158541"/>
                  <a:pt x="5883750" y="6145810"/>
                  <a:pt x="5909212" y="6133080"/>
                </a:cubicBezTo>
                <a:cubicBezTo>
                  <a:pt x="5934673" y="6120349"/>
                  <a:pt x="5960135" y="6109741"/>
                  <a:pt x="5981353" y="6109741"/>
                </a:cubicBezTo>
                <a:close/>
                <a:moveTo>
                  <a:pt x="3133898" y="6107618"/>
                </a:moveTo>
                <a:cubicBezTo>
                  <a:pt x="3165724" y="6118228"/>
                  <a:pt x="3203916" y="6130959"/>
                  <a:pt x="3246352" y="6143687"/>
                </a:cubicBezTo>
                <a:cubicBezTo>
                  <a:pt x="3267570" y="6150054"/>
                  <a:pt x="3290912" y="6156418"/>
                  <a:pt x="3312130" y="6160664"/>
                </a:cubicBezTo>
                <a:cubicBezTo>
                  <a:pt x="3333348" y="6167028"/>
                  <a:pt x="3356686" y="6169149"/>
                  <a:pt x="3377904" y="6171272"/>
                </a:cubicBezTo>
                <a:cubicBezTo>
                  <a:pt x="3367296" y="6188246"/>
                  <a:pt x="3314250" y="6167028"/>
                  <a:pt x="3282424" y="6158541"/>
                </a:cubicBezTo>
                <a:cubicBezTo>
                  <a:pt x="3233622" y="6147931"/>
                  <a:pt x="3144506" y="6139446"/>
                  <a:pt x="3133898" y="6107618"/>
                </a:cubicBezTo>
                <a:close/>
                <a:moveTo>
                  <a:pt x="4565582" y="6107088"/>
                </a:moveTo>
                <a:cubicBezTo>
                  <a:pt x="4555502" y="6106558"/>
                  <a:pt x="4544894" y="6107618"/>
                  <a:pt x="4540650" y="6107618"/>
                </a:cubicBezTo>
                <a:cubicBezTo>
                  <a:pt x="4515188" y="6107618"/>
                  <a:pt x="4519432" y="6116105"/>
                  <a:pt x="4506702" y="6118228"/>
                </a:cubicBezTo>
                <a:cubicBezTo>
                  <a:pt x="4498214" y="6120349"/>
                  <a:pt x="4491850" y="6122470"/>
                  <a:pt x="4487606" y="6122470"/>
                </a:cubicBezTo>
                <a:cubicBezTo>
                  <a:pt x="4493970" y="6122470"/>
                  <a:pt x="4500337" y="6124592"/>
                  <a:pt x="4498214" y="6128836"/>
                </a:cubicBezTo>
                <a:cubicBezTo>
                  <a:pt x="4491850" y="6141567"/>
                  <a:pt x="4428196" y="6124592"/>
                  <a:pt x="4440926" y="6145810"/>
                </a:cubicBezTo>
                <a:lnTo>
                  <a:pt x="4498214" y="6143687"/>
                </a:lnTo>
                <a:cubicBezTo>
                  <a:pt x="4515188" y="6162785"/>
                  <a:pt x="4445170" y="6145810"/>
                  <a:pt x="4464266" y="6164905"/>
                </a:cubicBezTo>
                <a:cubicBezTo>
                  <a:pt x="4500337" y="6167028"/>
                  <a:pt x="4485484" y="6167028"/>
                  <a:pt x="4521555" y="6162785"/>
                </a:cubicBezTo>
                <a:cubicBezTo>
                  <a:pt x="4519432" y="6158541"/>
                  <a:pt x="4508824" y="6156418"/>
                  <a:pt x="4508824" y="6152177"/>
                </a:cubicBezTo>
                <a:cubicBezTo>
                  <a:pt x="4542773" y="6141567"/>
                  <a:pt x="4629766" y="6150054"/>
                  <a:pt x="4634009" y="6126713"/>
                </a:cubicBezTo>
                <a:cubicBezTo>
                  <a:pt x="4606427" y="6128836"/>
                  <a:pt x="4578842" y="6128836"/>
                  <a:pt x="4566112" y="6135200"/>
                </a:cubicBezTo>
                <a:cubicBezTo>
                  <a:pt x="4551260" y="6133080"/>
                  <a:pt x="4574599" y="6116105"/>
                  <a:pt x="4519432" y="6122470"/>
                </a:cubicBezTo>
                <a:cubicBezTo>
                  <a:pt x="4519432" y="6111862"/>
                  <a:pt x="4568234" y="6120349"/>
                  <a:pt x="4587330" y="6116105"/>
                </a:cubicBezTo>
                <a:cubicBezTo>
                  <a:pt x="4585207" y="6109741"/>
                  <a:pt x="4575659" y="6107618"/>
                  <a:pt x="4565582" y="6107088"/>
                </a:cubicBezTo>
                <a:close/>
                <a:moveTo>
                  <a:pt x="3935938" y="6105495"/>
                </a:moveTo>
                <a:cubicBezTo>
                  <a:pt x="3929572" y="6120349"/>
                  <a:pt x="3991105" y="6116105"/>
                  <a:pt x="3967764" y="6139446"/>
                </a:cubicBezTo>
                <a:cubicBezTo>
                  <a:pt x="3952913" y="6139446"/>
                  <a:pt x="3910477" y="6137323"/>
                  <a:pt x="3863798" y="6133080"/>
                </a:cubicBezTo>
                <a:cubicBezTo>
                  <a:pt x="3878649" y="6164905"/>
                  <a:pt x="3997470" y="6160664"/>
                  <a:pt x="3991105" y="6130959"/>
                </a:cubicBezTo>
                <a:cubicBezTo>
                  <a:pt x="4012323" y="6130959"/>
                  <a:pt x="4016567" y="6139446"/>
                  <a:pt x="4037785" y="6139446"/>
                </a:cubicBezTo>
                <a:cubicBezTo>
                  <a:pt x="4050516" y="6162785"/>
                  <a:pt x="3972008" y="6141567"/>
                  <a:pt x="3988982" y="6167028"/>
                </a:cubicBezTo>
                <a:cubicBezTo>
                  <a:pt x="4020810" y="6162785"/>
                  <a:pt x="4061124" y="6164905"/>
                  <a:pt x="4105682" y="6169149"/>
                </a:cubicBezTo>
                <a:cubicBezTo>
                  <a:pt x="4141752" y="6164905"/>
                  <a:pt x="4059003" y="6162785"/>
                  <a:pt x="4059003" y="6156418"/>
                </a:cubicBezTo>
                <a:lnTo>
                  <a:pt x="4059003" y="6130959"/>
                </a:lnTo>
                <a:cubicBezTo>
                  <a:pt x="3995349" y="6130959"/>
                  <a:pt x="3986862" y="6111862"/>
                  <a:pt x="3935938" y="6105495"/>
                </a:cubicBezTo>
                <a:close/>
                <a:moveTo>
                  <a:pt x="4059090" y="6094938"/>
                </a:moveTo>
                <a:lnTo>
                  <a:pt x="4070108" y="6101318"/>
                </a:lnTo>
                <a:cubicBezTo>
                  <a:pt x="4087910" y="6105099"/>
                  <a:pt x="4122124" y="6102314"/>
                  <a:pt x="4139631" y="6105495"/>
                </a:cubicBezTo>
                <a:lnTo>
                  <a:pt x="4139631" y="6116105"/>
                </a:lnTo>
                <a:cubicBezTo>
                  <a:pt x="4135388" y="6122470"/>
                  <a:pt x="4116290" y="6118228"/>
                  <a:pt x="4116290" y="6113982"/>
                </a:cubicBezTo>
                <a:cubicBezTo>
                  <a:pt x="4097195" y="6111862"/>
                  <a:pt x="4116290" y="6133080"/>
                  <a:pt x="4139631" y="6130959"/>
                </a:cubicBezTo>
                <a:cubicBezTo>
                  <a:pt x="4133264" y="6113982"/>
                  <a:pt x="4175700" y="6120349"/>
                  <a:pt x="4162970" y="6101252"/>
                </a:cubicBezTo>
                <a:cubicBezTo>
                  <a:pt x="4190022" y="6113985"/>
                  <a:pt x="4183658" y="6112394"/>
                  <a:pt x="4197582" y="6106326"/>
                </a:cubicBezTo>
                <a:lnTo>
                  <a:pt x="4209532" y="6102535"/>
                </a:lnTo>
                <a:lnTo>
                  <a:pt x="4148312" y="6099443"/>
                </a:lnTo>
                <a:lnTo>
                  <a:pt x="4139631" y="6101252"/>
                </a:lnTo>
                <a:lnTo>
                  <a:pt x="4123506" y="6098191"/>
                </a:lnTo>
                <a:close/>
                <a:moveTo>
                  <a:pt x="3643130" y="6090644"/>
                </a:moveTo>
                <a:cubicBezTo>
                  <a:pt x="3619790" y="6084277"/>
                  <a:pt x="3615546" y="6097010"/>
                  <a:pt x="3630400" y="6099131"/>
                </a:cubicBezTo>
                <a:cubicBezTo>
                  <a:pt x="3634643" y="6118228"/>
                  <a:pt x="3560379" y="6088523"/>
                  <a:pt x="3568866" y="6109741"/>
                </a:cubicBezTo>
                <a:cubicBezTo>
                  <a:pt x="3615546" y="6116105"/>
                  <a:pt x="3679200" y="6133080"/>
                  <a:pt x="3708905" y="6128836"/>
                </a:cubicBezTo>
                <a:cubicBezTo>
                  <a:pt x="3696174" y="6113982"/>
                  <a:pt x="3664348" y="6107618"/>
                  <a:pt x="3651618" y="6118228"/>
                </a:cubicBezTo>
                <a:cubicBezTo>
                  <a:pt x="3626156" y="6113982"/>
                  <a:pt x="3647374" y="6099131"/>
                  <a:pt x="3643130" y="6090644"/>
                </a:cubicBezTo>
                <a:close/>
                <a:moveTo>
                  <a:pt x="5781904" y="6080034"/>
                </a:moveTo>
                <a:lnTo>
                  <a:pt x="5751290" y="6093254"/>
                </a:lnTo>
                <a:lnTo>
                  <a:pt x="5751136" y="6091174"/>
                </a:lnTo>
                <a:cubicBezTo>
                  <a:pt x="5755910" y="6086930"/>
                  <a:pt x="5765990" y="6083217"/>
                  <a:pt x="5781904" y="6080034"/>
                </a:cubicBezTo>
                <a:close/>
                <a:moveTo>
                  <a:pt x="4932064" y="6072629"/>
                </a:moveTo>
                <a:lnTo>
                  <a:pt x="4813811" y="6090677"/>
                </a:lnTo>
                <a:lnTo>
                  <a:pt x="4734510" y="6094680"/>
                </a:lnTo>
                <a:lnTo>
                  <a:pt x="4729491" y="6109741"/>
                </a:lnTo>
                <a:cubicBezTo>
                  <a:pt x="4776171" y="6101252"/>
                  <a:pt x="4795266" y="6107618"/>
                  <a:pt x="4833458" y="6105495"/>
                </a:cubicBezTo>
                <a:cubicBezTo>
                  <a:pt x="4824971" y="6113982"/>
                  <a:pt x="4858920" y="6124592"/>
                  <a:pt x="4856799" y="6111862"/>
                </a:cubicBezTo>
                <a:cubicBezTo>
                  <a:pt x="4863164" y="6103374"/>
                  <a:pt x="4852556" y="6103374"/>
                  <a:pt x="4844068" y="6103374"/>
                </a:cubicBezTo>
                <a:cubicBezTo>
                  <a:pt x="4835581" y="6103374"/>
                  <a:pt x="4824971" y="6103374"/>
                  <a:pt x="4831338" y="6094887"/>
                </a:cubicBezTo>
                <a:cubicBezTo>
                  <a:pt x="4873774" y="6080034"/>
                  <a:pt x="4863164" y="6082156"/>
                  <a:pt x="4909843" y="6084277"/>
                </a:cubicBezTo>
                <a:close/>
                <a:moveTo>
                  <a:pt x="3681852" y="6070753"/>
                </a:moveTo>
                <a:cubicBezTo>
                  <a:pt x="3667529" y="6072609"/>
                  <a:pt x="3652678" y="6077913"/>
                  <a:pt x="3645251" y="6080034"/>
                </a:cubicBezTo>
                <a:cubicBezTo>
                  <a:pt x="3660104" y="6097010"/>
                  <a:pt x="3687687" y="6075792"/>
                  <a:pt x="3715272" y="6082156"/>
                </a:cubicBezTo>
                <a:cubicBezTo>
                  <a:pt x="3709965" y="6070486"/>
                  <a:pt x="3696174" y="6068895"/>
                  <a:pt x="3681852" y="6070753"/>
                </a:cubicBezTo>
                <a:close/>
                <a:moveTo>
                  <a:pt x="5096230" y="6069361"/>
                </a:moveTo>
                <a:cubicBezTo>
                  <a:pt x="5078923" y="6067171"/>
                  <a:pt x="5046698" y="6076322"/>
                  <a:pt x="5037151" y="6084277"/>
                </a:cubicBezTo>
                <a:cubicBezTo>
                  <a:pt x="5041395" y="6094887"/>
                  <a:pt x="5085954" y="6075792"/>
                  <a:pt x="5107172" y="6075792"/>
                </a:cubicBezTo>
                <a:cubicBezTo>
                  <a:pt x="5106109" y="6072079"/>
                  <a:pt x="5101999" y="6070089"/>
                  <a:pt x="5096230" y="6069361"/>
                </a:cubicBezTo>
                <a:close/>
                <a:moveTo>
                  <a:pt x="4965997" y="6067450"/>
                </a:moveTo>
                <a:lnTo>
                  <a:pt x="4953700" y="6069325"/>
                </a:lnTo>
                <a:lnTo>
                  <a:pt x="4965010" y="6069426"/>
                </a:lnTo>
                <a:close/>
                <a:moveTo>
                  <a:pt x="2633584" y="6051059"/>
                </a:moveTo>
                <a:cubicBezTo>
                  <a:pt x="2629306" y="6050861"/>
                  <a:pt x="2627318" y="6052981"/>
                  <a:pt x="2628910" y="6058816"/>
                </a:cubicBezTo>
                <a:lnTo>
                  <a:pt x="2679834" y="6082156"/>
                </a:lnTo>
                <a:lnTo>
                  <a:pt x="2730756" y="6101252"/>
                </a:lnTo>
                <a:cubicBezTo>
                  <a:pt x="2728634" y="6094887"/>
                  <a:pt x="2707416" y="6067305"/>
                  <a:pt x="2698928" y="6077913"/>
                </a:cubicBezTo>
                <a:cubicBezTo>
                  <a:pt x="2679831" y="6073139"/>
                  <a:pt x="2646412" y="6051656"/>
                  <a:pt x="2633584" y="6051059"/>
                </a:cubicBezTo>
                <a:close/>
                <a:moveTo>
                  <a:pt x="2902621" y="6048208"/>
                </a:moveTo>
                <a:cubicBezTo>
                  <a:pt x="2934447" y="6059348"/>
                  <a:pt x="2984178" y="6070486"/>
                  <a:pt x="3019586" y="6086102"/>
                </a:cubicBezTo>
                <a:lnTo>
                  <a:pt x="3040555" y="6098405"/>
                </a:lnTo>
                <a:lnTo>
                  <a:pt x="3017198" y="6088523"/>
                </a:lnTo>
                <a:lnTo>
                  <a:pt x="2994936" y="6085522"/>
                </a:lnTo>
                <a:lnTo>
                  <a:pt x="2967866" y="6076587"/>
                </a:lnTo>
                <a:cubicBezTo>
                  <a:pt x="2939753" y="6067835"/>
                  <a:pt x="2914292" y="6058818"/>
                  <a:pt x="2902621" y="6048208"/>
                </a:cubicBezTo>
                <a:close/>
                <a:moveTo>
                  <a:pt x="5356646" y="6047014"/>
                </a:moveTo>
                <a:cubicBezTo>
                  <a:pt x="5341231" y="6043035"/>
                  <a:pt x="5308211" y="6054572"/>
                  <a:pt x="5319352" y="6067305"/>
                </a:cubicBezTo>
                <a:cubicBezTo>
                  <a:pt x="5349057" y="6058816"/>
                  <a:pt x="5342690" y="6069426"/>
                  <a:pt x="5363908" y="6056695"/>
                </a:cubicBezTo>
                <a:cubicBezTo>
                  <a:pt x="5364968" y="6051391"/>
                  <a:pt x="5361785" y="6048341"/>
                  <a:pt x="5356646" y="6047014"/>
                </a:cubicBezTo>
                <a:close/>
                <a:moveTo>
                  <a:pt x="6284502" y="6037475"/>
                </a:moveTo>
                <a:lnTo>
                  <a:pt x="6284502" y="6051227"/>
                </a:lnTo>
                <a:lnTo>
                  <a:pt x="6276547" y="6055368"/>
                </a:lnTo>
                <a:cubicBezTo>
                  <a:pt x="6264413" y="6062330"/>
                  <a:pt x="6260186" y="6066160"/>
                  <a:pt x="6275391" y="6060926"/>
                </a:cubicBezTo>
                <a:lnTo>
                  <a:pt x="6284502" y="6057433"/>
                </a:lnTo>
                <a:lnTo>
                  <a:pt x="6284502" y="6063101"/>
                </a:lnTo>
                <a:lnTo>
                  <a:pt x="6283709" y="6063325"/>
                </a:lnTo>
                <a:cubicBezTo>
                  <a:pt x="6274160" y="6067702"/>
                  <a:pt x="6278935" y="6072078"/>
                  <a:pt x="6255064" y="6080034"/>
                </a:cubicBezTo>
                <a:cubicBezTo>
                  <a:pt x="6212628" y="6092764"/>
                  <a:pt x="6165948" y="6097010"/>
                  <a:pt x="6119268" y="6113982"/>
                </a:cubicBezTo>
                <a:cubicBezTo>
                  <a:pt x="6140486" y="6105495"/>
                  <a:pt x="6155340" y="6094887"/>
                  <a:pt x="6161704" y="6086400"/>
                </a:cubicBezTo>
                <a:cubicBezTo>
                  <a:pt x="6199896" y="6077913"/>
                  <a:pt x="6237559" y="6062000"/>
                  <a:pt x="6276282" y="6042108"/>
                </a:cubicBezTo>
                <a:close/>
                <a:moveTo>
                  <a:pt x="6058964" y="6036969"/>
                </a:moveTo>
                <a:cubicBezTo>
                  <a:pt x="6067550" y="6036803"/>
                  <a:pt x="6075242" y="6037068"/>
                  <a:pt x="6081076" y="6037598"/>
                </a:cubicBezTo>
                <a:cubicBezTo>
                  <a:pt x="6051371" y="6043964"/>
                  <a:pt x="6064102" y="6071546"/>
                  <a:pt x="6038640" y="6060938"/>
                </a:cubicBezTo>
                <a:cubicBezTo>
                  <a:pt x="6051371" y="6054574"/>
                  <a:pt x="6055615" y="6048208"/>
                  <a:pt x="6057738" y="6041841"/>
                </a:cubicBezTo>
                <a:cubicBezTo>
                  <a:pt x="6036520" y="6041841"/>
                  <a:pt x="6002571" y="6056695"/>
                  <a:pt x="5983474" y="6054574"/>
                </a:cubicBezTo>
                <a:cubicBezTo>
                  <a:pt x="5999388" y="6041842"/>
                  <a:pt x="6033204" y="6037466"/>
                  <a:pt x="6058964" y="6036969"/>
                </a:cubicBezTo>
                <a:close/>
                <a:moveTo>
                  <a:pt x="5175474" y="6035479"/>
                </a:moveTo>
                <a:lnTo>
                  <a:pt x="5061864" y="6052819"/>
                </a:lnTo>
                <a:lnTo>
                  <a:pt x="5060757" y="6056232"/>
                </a:lnTo>
                <a:cubicBezTo>
                  <a:pt x="5064736" y="6065182"/>
                  <a:pt x="5090197" y="6065182"/>
                  <a:pt x="5115659" y="6065182"/>
                </a:cubicBezTo>
                <a:cubicBezTo>
                  <a:pt x="5149075" y="6060408"/>
                  <a:pt x="5149075" y="6047279"/>
                  <a:pt x="5165784" y="6038328"/>
                </a:cubicBezTo>
                <a:close/>
                <a:moveTo>
                  <a:pt x="6176558" y="6033356"/>
                </a:moveTo>
                <a:cubicBezTo>
                  <a:pt x="6182922" y="6046087"/>
                  <a:pt x="6148974" y="6063059"/>
                  <a:pt x="6115025" y="6077913"/>
                </a:cubicBezTo>
                <a:cubicBezTo>
                  <a:pt x="6095930" y="6065182"/>
                  <a:pt x="6174436" y="6046087"/>
                  <a:pt x="6176558" y="6033356"/>
                </a:cubicBezTo>
                <a:close/>
                <a:moveTo>
                  <a:pt x="3479320" y="6017012"/>
                </a:moveTo>
                <a:cubicBezTo>
                  <a:pt x="3463306" y="6016912"/>
                  <a:pt x="3464897" y="6029643"/>
                  <a:pt x="3433071" y="6018502"/>
                </a:cubicBezTo>
                <a:cubicBezTo>
                  <a:pt x="3403366" y="6018502"/>
                  <a:pt x="3513700" y="6041841"/>
                  <a:pt x="3503092" y="6022746"/>
                </a:cubicBezTo>
                <a:cubicBezTo>
                  <a:pt x="3491951" y="6018502"/>
                  <a:pt x="3484658" y="6017043"/>
                  <a:pt x="3479320" y="6017012"/>
                </a:cubicBezTo>
                <a:close/>
                <a:moveTo>
                  <a:pt x="5285365" y="6012009"/>
                </a:moveTo>
                <a:lnTo>
                  <a:pt x="5235348" y="6024869"/>
                </a:lnTo>
                <a:lnTo>
                  <a:pt x="5245088" y="6024869"/>
                </a:lnTo>
                <a:cubicBezTo>
                  <a:pt x="5259941" y="6024869"/>
                  <a:pt x="5270549" y="6026990"/>
                  <a:pt x="5293890" y="6020623"/>
                </a:cubicBezTo>
                <a:close/>
                <a:moveTo>
                  <a:pt x="5934408" y="6011871"/>
                </a:moveTo>
                <a:cubicBezTo>
                  <a:pt x="5938122" y="6012270"/>
                  <a:pt x="5939977" y="6014789"/>
                  <a:pt x="5938917" y="6020623"/>
                </a:cubicBezTo>
                <a:cubicBezTo>
                  <a:pt x="5911332" y="6033356"/>
                  <a:pt x="5885871" y="6039720"/>
                  <a:pt x="5866776" y="6046087"/>
                </a:cubicBezTo>
                <a:cubicBezTo>
                  <a:pt x="5847678" y="6052451"/>
                  <a:pt x="5830704" y="6058816"/>
                  <a:pt x="5817973" y="6071546"/>
                </a:cubicBezTo>
                <a:lnTo>
                  <a:pt x="5824340" y="6086400"/>
                </a:lnTo>
                <a:cubicBezTo>
                  <a:pt x="5858288" y="6077913"/>
                  <a:pt x="5851922" y="6069426"/>
                  <a:pt x="5879506" y="6060938"/>
                </a:cubicBezTo>
                <a:cubicBezTo>
                  <a:pt x="5883750" y="6077913"/>
                  <a:pt x="5834948" y="6092764"/>
                  <a:pt x="5794634" y="6107618"/>
                </a:cubicBezTo>
                <a:cubicBezTo>
                  <a:pt x="5769173" y="6116105"/>
                  <a:pt x="5733101" y="6128836"/>
                  <a:pt x="5703396" y="6139446"/>
                </a:cubicBezTo>
                <a:cubicBezTo>
                  <a:pt x="5699152" y="6133080"/>
                  <a:pt x="5669447" y="6147931"/>
                  <a:pt x="5665204" y="6141567"/>
                </a:cubicBezTo>
                <a:cubicBezTo>
                  <a:pt x="5687482" y="6133080"/>
                  <a:pt x="5705517" y="6118228"/>
                  <a:pt x="5723554" y="6105232"/>
                </a:cubicBezTo>
                <a:lnTo>
                  <a:pt x="5751290" y="6093254"/>
                </a:lnTo>
                <a:lnTo>
                  <a:pt x="5752198" y="6105495"/>
                </a:lnTo>
                <a:cubicBezTo>
                  <a:pt x="5788268" y="6090644"/>
                  <a:pt x="5807365" y="6075792"/>
                  <a:pt x="5811609" y="6058816"/>
                </a:cubicBezTo>
                <a:cubicBezTo>
                  <a:pt x="5767050" y="6067305"/>
                  <a:pt x="5682178" y="6092764"/>
                  <a:pt x="5677934" y="6116105"/>
                </a:cubicBezTo>
                <a:cubicBezTo>
                  <a:pt x="5680057" y="6099131"/>
                  <a:pt x="5635498" y="6113982"/>
                  <a:pt x="5658839" y="6094887"/>
                </a:cubicBezTo>
                <a:cubicBezTo>
                  <a:pt x="5701275" y="6086400"/>
                  <a:pt x="5762806" y="6060938"/>
                  <a:pt x="5820096" y="6043964"/>
                </a:cubicBezTo>
                <a:cubicBezTo>
                  <a:pt x="5837070" y="6039720"/>
                  <a:pt x="5862532" y="6039720"/>
                  <a:pt x="5879506" y="6033356"/>
                </a:cubicBezTo>
                <a:cubicBezTo>
                  <a:pt x="5895418" y="6028582"/>
                  <a:pt x="5923268" y="6010679"/>
                  <a:pt x="5934408" y="6011871"/>
                </a:cubicBezTo>
                <a:close/>
                <a:moveTo>
                  <a:pt x="5361788" y="6005772"/>
                </a:moveTo>
                <a:cubicBezTo>
                  <a:pt x="5342690" y="5999405"/>
                  <a:pt x="5279036" y="6026990"/>
                  <a:pt x="5251454" y="6037598"/>
                </a:cubicBezTo>
                <a:cubicBezTo>
                  <a:pt x="5285403" y="6043964"/>
                  <a:pt x="5336326" y="6016380"/>
                  <a:pt x="5361788" y="6005772"/>
                </a:cubicBezTo>
                <a:close/>
                <a:moveTo>
                  <a:pt x="5856034" y="6002556"/>
                </a:moveTo>
                <a:cubicBezTo>
                  <a:pt x="5861736" y="6001793"/>
                  <a:pt x="5866776" y="6002589"/>
                  <a:pt x="5871019" y="6005772"/>
                </a:cubicBezTo>
                <a:cubicBezTo>
                  <a:pt x="5847678" y="6012138"/>
                  <a:pt x="5798878" y="6037598"/>
                  <a:pt x="5790391" y="6029110"/>
                </a:cubicBezTo>
                <a:cubicBezTo>
                  <a:pt x="5815853" y="6021154"/>
                  <a:pt x="5838927" y="6004843"/>
                  <a:pt x="5856034" y="6002556"/>
                </a:cubicBezTo>
                <a:close/>
                <a:moveTo>
                  <a:pt x="3390270" y="5999506"/>
                </a:moveTo>
                <a:cubicBezTo>
                  <a:pt x="3370876" y="5999009"/>
                  <a:pt x="3357746" y="6018502"/>
                  <a:pt x="3348199" y="6024869"/>
                </a:cubicBezTo>
                <a:lnTo>
                  <a:pt x="3290912" y="6007893"/>
                </a:lnTo>
                <a:cubicBezTo>
                  <a:pt x="3254840" y="6003651"/>
                  <a:pt x="3320616" y="6020623"/>
                  <a:pt x="3335468" y="6024869"/>
                </a:cubicBezTo>
                <a:cubicBezTo>
                  <a:pt x="3363052" y="6031233"/>
                  <a:pt x="3388514" y="6031233"/>
                  <a:pt x="3426706" y="6041841"/>
                </a:cubicBezTo>
                <a:cubicBezTo>
                  <a:pt x="3441558" y="6031233"/>
                  <a:pt x="3403366" y="6029110"/>
                  <a:pt x="3384270" y="6022746"/>
                </a:cubicBezTo>
                <a:cubicBezTo>
                  <a:pt x="3384270" y="6010015"/>
                  <a:pt x="3392758" y="6005772"/>
                  <a:pt x="3411853" y="6007893"/>
                </a:cubicBezTo>
                <a:cubicBezTo>
                  <a:pt x="3403896" y="6002058"/>
                  <a:pt x="3396734" y="5999670"/>
                  <a:pt x="3390270" y="5999506"/>
                </a:cubicBezTo>
                <a:close/>
                <a:moveTo>
                  <a:pt x="5348840" y="5995688"/>
                </a:moveTo>
                <a:lnTo>
                  <a:pt x="5345419" y="5996567"/>
                </a:lnTo>
                <a:lnTo>
                  <a:pt x="5346934" y="5997285"/>
                </a:lnTo>
                <a:close/>
                <a:moveTo>
                  <a:pt x="6204440" y="5973978"/>
                </a:moveTo>
                <a:cubicBezTo>
                  <a:pt x="6207589" y="5973016"/>
                  <a:pt x="6211568" y="5973414"/>
                  <a:pt x="6216872" y="5976067"/>
                </a:cubicBezTo>
                <a:cubicBezTo>
                  <a:pt x="6180802" y="5997285"/>
                  <a:pt x="6214751" y="5986675"/>
                  <a:pt x="6216872" y="6003651"/>
                </a:cubicBezTo>
                <a:cubicBezTo>
                  <a:pt x="6235969" y="5997285"/>
                  <a:pt x="6269918" y="5973944"/>
                  <a:pt x="6265674" y="5993041"/>
                </a:cubicBezTo>
                <a:cubicBezTo>
                  <a:pt x="6231725" y="6014259"/>
                  <a:pt x="6202020" y="6005772"/>
                  <a:pt x="6191410" y="6010015"/>
                </a:cubicBezTo>
                <a:cubicBezTo>
                  <a:pt x="6176558" y="6014259"/>
                  <a:pt x="6178679" y="6022746"/>
                  <a:pt x="6159584" y="6029110"/>
                </a:cubicBezTo>
                <a:cubicBezTo>
                  <a:pt x="6157461" y="6029110"/>
                  <a:pt x="6153218" y="6022746"/>
                  <a:pt x="6144730" y="6024869"/>
                </a:cubicBezTo>
                <a:cubicBezTo>
                  <a:pt x="6123512" y="6031233"/>
                  <a:pt x="6102294" y="6052451"/>
                  <a:pt x="6087443" y="6046087"/>
                </a:cubicBezTo>
                <a:cubicBezTo>
                  <a:pt x="6095930" y="6041841"/>
                  <a:pt x="6098051" y="6035477"/>
                  <a:pt x="6093807" y="6031233"/>
                </a:cubicBezTo>
                <a:cubicBezTo>
                  <a:pt x="6129879" y="6022746"/>
                  <a:pt x="6151097" y="5995162"/>
                  <a:pt x="6170192" y="5990920"/>
                </a:cubicBezTo>
                <a:cubicBezTo>
                  <a:pt x="6178679" y="5988798"/>
                  <a:pt x="6170192" y="6003651"/>
                  <a:pt x="6185046" y="5995162"/>
                </a:cubicBezTo>
                <a:cubicBezTo>
                  <a:pt x="6193002" y="5991981"/>
                  <a:pt x="6194991" y="5976862"/>
                  <a:pt x="6204440" y="5973978"/>
                </a:cubicBezTo>
                <a:close/>
                <a:moveTo>
                  <a:pt x="6284502" y="5960312"/>
                </a:moveTo>
                <a:lnTo>
                  <a:pt x="6284502" y="5971498"/>
                </a:lnTo>
                <a:lnTo>
                  <a:pt x="6278139" y="5975536"/>
                </a:lnTo>
                <a:cubicBezTo>
                  <a:pt x="6267795" y="5981371"/>
                  <a:pt x="6258247" y="5984554"/>
                  <a:pt x="6257187" y="5976067"/>
                </a:cubicBezTo>
                <a:cubicBezTo>
                  <a:pt x="6262490" y="5970762"/>
                  <a:pt x="6269917" y="5966518"/>
                  <a:pt x="6278139" y="5962805"/>
                </a:cubicBezTo>
                <a:close/>
                <a:moveTo>
                  <a:pt x="6099111" y="5952262"/>
                </a:moveTo>
                <a:cubicBezTo>
                  <a:pt x="6108658" y="5954056"/>
                  <a:pt x="6103885" y="5961215"/>
                  <a:pt x="6127756" y="5961215"/>
                </a:cubicBezTo>
                <a:cubicBezTo>
                  <a:pt x="6091686" y="5973944"/>
                  <a:pt x="6078956" y="5986675"/>
                  <a:pt x="6053494" y="5999405"/>
                </a:cubicBezTo>
                <a:cubicBezTo>
                  <a:pt x="6045007" y="5997285"/>
                  <a:pt x="6036520" y="5995162"/>
                  <a:pt x="6023789" y="5995162"/>
                </a:cubicBezTo>
                <a:cubicBezTo>
                  <a:pt x="6008935" y="6005772"/>
                  <a:pt x="5991961" y="6016380"/>
                  <a:pt x="5998327" y="6026990"/>
                </a:cubicBezTo>
                <a:cubicBezTo>
                  <a:pt x="6011058" y="6020623"/>
                  <a:pt x="6025910" y="6016380"/>
                  <a:pt x="6023789" y="6026990"/>
                </a:cubicBezTo>
                <a:cubicBezTo>
                  <a:pt x="5974986" y="6046087"/>
                  <a:pt x="5932550" y="6058816"/>
                  <a:pt x="5924063" y="6039720"/>
                </a:cubicBezTo>
                <a:cubicBezTo>
                  <a:pt x="5970743" y="6020623"/>
                  <a:pt x="6000448" y="6022746"/>
                  <a:pt x="5985596" y="5999405"/>
                </a:cubicBezTo>
                <a:cubicBezTo>
                  <a:pt x="6045007" y="5965457"/>
                  <a:pt x="6051371" y="5986675"/>
                  <a:pt x="6091686" y="5971823"/>
                </a:cubicBezTo>
                <a:cubicBezTo>
                  <a:pt x="6087443" y="5956969"/>
                  <a:pt x="6042884" y="5980310"/>
                  <a:pt x="6083199" y="5952726"/>
                </a:cubicBezTo>
                <a:cubicBezTo>
                  <a:pt x="6091154" y="5951665"/>
                  <a:pt x="6095928" y="5951665"/>
                  <a:pt x="6099111" y="5952262"/>
                </a:cubicBezTo>
                <a:close/>
                <a:moveTo>
                  <a:pt x="3036296" y="5937874"/>
                </a:moveTo>
                <a:cubicBezTo>
                  <a:pt x="3036296" y="5944239"/>
                  <a:pt x="3029929" y="5946362"/>
                  <a:pt x="3021442" y="5944239"/>
                </a:cubicBezTo>
                <a:cubicBezTo>
                  <a:pt x="3027808" y="5961215"/>
                  <a:pt x="3068122" y="5956969"/>
                  <a:pt x="3087219" y="5965457"/>
                </a:cubicBezTo>
                <a:cubicBezTo>
                  <a:pt x="3089340" y="5952726"/>
                  <a:pt x="3063878" y="5944239"/>
                  <a:pt x="3036296" y="5937874"/>
                </a:cubicBezTo>
                <a:close/>
                <a:moveTo>
                  <a:pt x="3086786" y="5937344"/>
                </a:moveTo>
                <a:cubicBezTo>
                  <a:pt x="3086290" y="5937874"/>
                  <a:pt x="3090932" y="5940527"/>
                  <a:pt x="3104193" y="5946362"/>
                </a:cubicBezTo>
                <a:cubicBezTo>
                  <a:pt x="3116924" y="5952726"/>
                  <a:pt x="3110558" y="5959092"/>
                  <a:pt x="3110558" y="5965457"/>
                </a:cubicBezTo>
                <a:cubicBezTo>
                  <a:pt x="3165724" y="5986675"/>
                  <a:pt x="3186942" y="6007893"/>
                  <a:pt x="3227258" y="6026990"/>
                </a:cubicBezTo>
                <a:cubicBezTo>
                  <a:pt x="3259084" y="6037598"/>
                  <a:pt x="3265450" y="6024869"/>
                  <a:pt x="3297276" y="6035477"/>
                </a:cubicBezTo>
                <a:cubicBezTo>
                  <a:pt x="3288788" y="6012138"/>
                  <a:pt x="3263327" y="6026990"/>
                  <a:pt x="3229378" y="6016380"/>
                </a:cubicBezTo>
                <a:cubicBezTo>
                  <a:pt x="3218770" y="5997285"/>
                  <a:pt x="3267570" y="6022746"/>
                  <a:pt x="3256962" y="6003651"/>
                </a:cubicBezTo>
                <a:cubicBezTo>
                  <a:pt x="3220891" y="6001528"/>
                  <a:pt x="3231501" y="5988798"/>
                  <a:pt x="3214527" y="5982433"/>
                </a:cubicBezTo>
                <a:cubicBezTo>
                  <a:pt x="3180578" y="5967580"/>
                  <a:pt x="3201796" y="5997285"/>
                  <a:pt x="3167847" y="5980310"/>
                </a:cubicBezTo>
                <a:cubicBezTo>
                  <a:pt x="3152994" y="5973944"/>
                  <a:pt x="3169968" y="5971823"/>
                  <a:pt x="3182698" y="5969702"/>
                </a:cubicBezTo>
                <a:cubicBezTo>
                  <a:pt x="3174212" y="5952726"/>
                  <a:pt x="3150873" y="5967580"/>
                  <a:pt x="3136019" y="5961215"/>
                </a:cubicBezTo>
                <a:cubicBezTo>
                  <a:pt x="3136019" y="5953258"/>
                  <a:pt x="3088277" y="5935751"/>
                  <a:pt x="3086786" y="5937344"/>
                </a:cubicBezTo>
                <a:close/>
                <a:moveTo>
                  <a:pt x="3197909" y="5933528"/>
                </a:moveTo>
                <a:lnTo>
                  <a:pt x="3197550" y="5933896"/>
                </a:lnTo>
                <a:cubicBezTo>
                  <a:pt x="3194900" y="5935221"/>
                  <a:pt x="3194369" y="5936814"/>
                  <a:pt x="3201796" y="5944239"/>
                </a:cubicBezTo>
                <a:cubicBezTo>
                  <a:pt x="3227258" y="5950605"/>
                  <a:pt x="3235744" y="5944239"/>
                  <a:pt x="3269694" y="5956969"/>
                </a:cubicBezTo>
                <a:cubicBezTo>
                  <a:pt x="3278180" y="5976067"/>
                  <a:pt x="3231501" y="5950605"/>
                  <a:pt x="3242109" y="5969702"/>
                </a:cubicBezTo>
                <a:cubicBezTo>
                  <a:pt x="3269694" y="5978187"/>
                  <a:pt x="3295155" y="5984554"/>
                  <a:pt x="3310006" y="5982433"/>
                </a:cubicBezTo>
                <a:cubicBezTo>
                  <a:pt x="3310006" y="5976067"/>
                  <a:pt x="3250596" y="5950605"/>
                  <a:pt x="3301520" y="5967580"/>
                </a:cubicBezTo>
                <a:lnTo>
                  <a:pt x="3290970" y="5957457"/>
                </a:lnTo>
                <a:close/>
                <a:moveTo>
                  <a:pt x="6275884" y="5921232"/>
                </a:moveTo>
                <a:lnTo>
                  <a:pt x="6284502" y="5925026"/>
                </a:lnTo>
                <a:lnTo>
                  <a:pt x="6284502" y="5925259"/>
                </a:lnTo>
                <a:lnTo>
                  <a:pt x="6261264" y="5935255"/>
                </a:lnTo>
                <a:cubicBezTo>
                  <a:pt x="6240875" y="5941719"/>
                  <a:pt x="6228541" y="5938935"/>
                  <a:pt x="6212628" y="5942118"/>
                </a:cubicBezTo>
                <a:cubicBezTo>
                  <a:pt x="6234907" y="5935753"/>
                  <a:pt x="6261959" y="5922226"/>
                  <a:pt x="6275884" y="5921232"/>
                </a:cubicBezTo>
                <a:close/>
                <a:moveTo>
                  <a:pt x="6284502" y="5912797"/>
                </a:moveTo>
                <a:lnTo>
                  <a:pt x="6284502" y="5914182"/>
                </a:lnTo>
                <a:lnTo>
                  <a:pt x="6282648" y="5914533"/>
                </a:lnTo>
                <a:close/>
                <a:moveTo>
                  <a:pt x="6168071" y="5908169"/>
                </a:moveTo>
                <a:cubicBezTo>
                  <a:pt x="6125635" y="5923021"/>
                  <a:pt x="6061981" y="5965457"/>
                  <a:pt x="6034397" y="5963336"/>
                </a:cubicBezTo>
                <a:cubicBezTo>
                  <a:pt x="6076833" y="5948484"/>
                  <a:pt x="6140486" y="5908169"/>
                  <a:pt x="6168071" y="5908169"/>
                </a:cubicBezTo>
                <a:close/>
                <a:moveTo>
                  <a:pt x="6119767" y="5892919"/>
                </a:moveTo>
                <a:cubicBezTo>
                  <a:pt x="6125900" y="5891725"/>
                  <a:pt x="6130939" y="5892256"/>
                  <a:pt x="6134122" y="5895438"/>
                </a:cubicBezTo>
                <a:cubicBezTo>
                  <a:pt x="6110782" y="5901803"/>
                  <a:pt x="6066225" y="5933631"/>
                  <a:pt x="6055615" y="5925144"/>
                </a:cubicBezTo>
                <a:cubicBezTo>
                  <a:pt x="6073121" y="5915596"/>
                  <a:pt x="6101367" y="5896499"/>
                  <a:pt x="6119767" y="5892919"/>
                </a:cubicBezTo>
                <a:close/>
                <a:moveTo>
                  <a:pt x="6284502" y="5861517"/>
                </a:moveTo>
                <a:lnTo>
                  <a:pt x="6284502" y="5888995"/>
                </a:lnTo>
                <a:lnTo>
                  <a:pt x="6282912" y="5889603"/>
                </a:lnTo>
                <a:cubicBezTo>
                  <a:pt x="6279464" y="5890133"/>
                  <a:pt x="6276281" y="5890133"/>
                  <a:pt x="6272038" y="5891195"/>
                </a:cubicBezTo>
                <a:cubicBezTo>
                  <a:pt x="6231725" y="5906048"/>
                  <a:pt x="6233846" y="5918779"/>
                  <a:pt x="6197776" y="5931508"/>
                </a:cubicBezTo>
                <a:cubicBezTo>
                  <a:pt x="6180802" y="5916656"/>
                  <a:pt x="6146853" y="5961215"/>
                  <a:pt x="6136243" y="5942118"/>
                </a:cubicBezTo>
                <a:cubicBezTo>
                  <a:pt x="6157461" y="5916656"/>
                  <a:pt x="6214751" y="5912413"/>
                  <a:pt x="6248700" y="5895438"/>
                </a:cubicBezTo>
                <a:cubicBezTo>
                  <a:pt x="6242333" y="5884830"/>
                  <a:pt x="6202020" y="5908169"/>
                  <a:pt x="6195654" y="5897561"/>
                </a:cubicBezTo>
                <a:cubicBezTo>
                  <a:pt x="6221115" y="5884830"/>
                  <a:pt x="6246576" y="5876343"/>
                  <a:pt x="6267794" y="5867854"/>
                </a:cubicBezTo>
                <a:close/>
                <a:moveTo>
                  <a:pt x="2988810" y="5859603"/>
                </a:moveTo>
                <a:lnTo>
                  <a:pt x="3008181" y="5868914"/>
                </a:lnTo>
                <a:lnTo>
                  <a:pt x="3017564" y="5870128"/>
                </a:lnTo>
                <a:close/>
                <a:moveTo>
                  <a:pt x="2940814" y="5859367"/>
                </a:moveTo>
                <a:cubicBezTo>
                  <a:pt x="2938693" y="5872097"/>
                  <a:pt x="2972642" y="5884830"/>
                  <a:pt x="3002347" y="5893315"/>
                </a:cubicBezTo>
                <a:cubicBezTo>
                  <a:pt x="3019321" y="5901803"/>
                  <a:pt x="2981129" y="5906048"/>
                  <a:pt x="3029929" y="5918779"/>
                </a:cubicBezTo>
                <a:cubicBezTo>
                  <a:pt x="3036296" y="5908169"/>
                  <a:pt x="3012954" y="5901803"/>
                  <a:pt x="3027808" y="5891195"/>
                </a:cubicBezTo>
                <a:cubicBezTo>
                  <a:pt x="3006590" y="5891195"/>
                  <a:pt x="2983250" y="5872097"/>
                  <a:pt x="2940814" y="5859367"/>
                </a:cubicBezTo>
                <a:close/>
                <a:moveTo>
                  <a:pt x="5877087" y="5831274"/>
                </a:moveTo>
                <a:lnTo>
                  <a:pt x="5848549" y="5841717"/>
                </a:lnTo>
                <a:lnTo>
                  <a:pt x="5859879" y="5841334"/>
                </a:lnTo>
                <a:close/>
                <a:moveTo>
                  <a:pt x="2642227" y="5797308"/>
                </a:moveTo>
                <a:lnTo>
                  <a:pt x="2652249" y="5802079"/>
                </a:lnTo>
                <a:lnTo>
                  <a:pt x="2653098" y="5802694"/>
                </a:lnTo>
                <a:lnTo>
                  <a:pt x="2641641" y="5797836"/>
                </a:lnTo>
                <a:close/>
                <a:moveTo>
                  <a:pt x="2797590" y="5789616"/>
                </a:moveTo>
                <a:lnTo>
                  <a:pt x="2800775" y="5799959"/>
                </a:lnTo>
                <a:cubicBezTo>
                  <a:pt x="2810322" y="5801549"/>
                  <a:pt x="2816820" y="5802213"/>
                  <a:pt x="2820932" y="5802113"/>
                </a:cubicBezTo>
                <a:lnTo>
                  <a:pt x="2825996" y="5800012"/>
                </a:lnTo>
                <a:close/>
                <a:moveTo>
                  <a:pt x="2580373" y="5716942"/>
                </a:moveTo>
                <a:cubicBezTo>
                  <a:pt x="2570030" y="5718800"/>
                  <a:pt x="2562073" y="5723574"/>
                  <a:pt x="2546159" y="5719328"/>
                </a:cubicBezTo>
                <a:cubicBezTo>
                  <a:pt x="2558890" y="5736305"/>
                  <a:pt x="2592838" y="5734182"/>
                  <a:pt x="2567377" y="5753277"/>
                </a:cubicBezTo>
                <a:cubicBezTo>
                  <a:pt x="2605570" y="5774495"/>
                  <a:pt x="2609813" y="5766008"/>
                  <a:pt x="2614056" y="5763887"/>
                </a:cubicBezTo>
                <a:cubicBezTo>
                  <a:pt x="2622544" y="5757523"/>
                  <a:pt x="2597082" y="5742669"/>
                  <a:pt x="2599205" y="5740546"/>
                </a:cubicBezTo>
                <a:cubicBezTo>
                  <a:pt x="2605570" y="5732059"/>
                  <a:pt x="2635274" y="5746912"/>
                  <a:pt x="2628910" y="5732059"/>
                </a:cubicBezTo>
                <a:cubicBezTo>
                  <a:pt x="2603448" y="5716147"/>
                  <a:pt x="2590718" y="5715087"/>
                  <a:pt x="2580373" y="5716942"/>
                </a:cubicBezTo>
                <a:close/>
                <a:moveTo>
                  <a:pt x="2495342" y="5693735"/>
                </a:moveTo>
                <a:lnTo>
                  <a:pt x="2496806" y="5694532"/>
                </a:lnTo>
                <a:lnTo>
                  <a:pt x="2495236" y="5693869"/>
                </a:lnTo>
                <a:close/>
                <a:moveTo>
                  <a:pt x="2575033" y="5682479"/>
                </a:moveTo>
                <a:lnTo>
                  <a:pt x="2573744" y="5685381"/>
                </a:lnTo>
                <a:lnTo>
                  <a:pt x="2592968" y="5691117"/>
                </a:lnTo>
                <a:close/>
                <a:moveTo>
                  <a:pt x="2316607" y="5578308"/>
                </a:moveTo>
                <a:cubicBezTo>
                  <a:pt x="2312993" y="5578288"/>
                  <a:pt x="2310772" y="5579208"/>
                  <a:pt x="2309712" y="5580849"/>
                </a:cubicBezTo>
                <a:cubicBezTo>
                  <a:pt x="2303345" y="5590697"/>
                  <a:pt x="2338753" y="5626501"/>
                  <a:pt x="2365807" y="5640822"/>
                </a:cubicBezTo>
                <a:cubicBezTo>
                  <a:pt x="2331859" y="5608997"/>
                  <a:pt x="2346710" y="5606874"/>
                  <a:pt x="2331859" y="5581412"/>
                </a:cubicBezTo>
                <a:cubicBezTo>
                  <a:pt x="2325227" y="5579290"/>
                  <a:pt x="2320220" y="5578329"/>
                  <a:pt x="2316607" y="5578308"/>
                </a:cubicBezTo>
                <a:close/>
                <a:moveTo>
                  <a:pt x="2372982" y="5576937"/>
                </a:moveTo>
                <a:lnTo>
                  <a:pt x="2379035" y="5589933"/>
                </a:lnTo>
                <a:cubicBezTo>
                  <a:pt x="2382780" y="5594539"/>
                  <a:pt x="2388616" y="5599447"/>
                  <a:pt x="2397633" y="5604751"/>
                </a:cubicBezTo>
                <a:lnTo>
                  <a:pt x="2396838" y="5591427"/>
                </a:lnTo>
                <a:close/>
                <a:moveTo>
                  <a:pt x="2180945" y="5499723"/>
                </a:moveTo>
                <a:cubicBezTo>
                  <a:pt x="2174845" y="5501314"/>
                  <a:pt x="2171662" y="5507150"/>
                  <a:pt x="2168479" y="5513515"/>
                </a:cubicBezTo>
                <a:cubicBezTo>
                  <a:pt x="2179089" y="5515637"/>
                  <a:pt x="2193941" y="5524125"/>
                  <a:pt x="2210915" y="5534733"/>
                </a:cubicBezTo>
                <a:cubicBezTo>
                  <a:pt x="2219402" y="5528366"/>
                  <a:pt x="2210915" y="5519879"/>
                  <a:pt x="2210915" y="5511392"/>
                </a:cubicBezTo>
                <a:cubicBezTo>
                  <a:pt x="2196061" y="5500784"/>
                  <a:pt x="2187044" y="5498131"/>
                  <a:pt x="2180945" y="5499723"/>
                </a:cubicBezTo>
                <a:close/>
                <a:moveTo>
                  <a:pt x="2218017" y="5482791"/>
                </a:moveTo>
                <a:lnTo>
                  <a:pt x="2221525" y="5488055"/>
                </a:lnTo>
                <a:cubicBezTo>
                  <a:pt x="2225769" y="5494419"/>
                  <a:pt x="2231073" y="5500784"/>
                  <a:pt x="2240620" y="5507148"/>
                </a:cubicBezTo>
                <a:cubicBezTo>
                  <a:pt x="2258655" y="5519879"/>
                  <a:pt x="2269795" y="5521472"/>
                  <a:pt x="2279608" y="5521206"/>
                </a:cubicBezTo>
                <a:lnTo>
                  <a:pt x="2281548" y="5521389"/>
                </a:lnTo>
                <a:close/>
                <a:moveTo>
                  <a:pt x="2123922" y="5432886"/>
                </a:moveTo>
                <a:cubicBezTo>
                  <a:pt x="2128166" y="5445617"/>
                  <a:pt x="2159992" y="5462591"/>
                  <a:pt x="2140897" y="5473201"/>
                </a:cubicBezTo>
                <a:cubicBezTo>
                  <a:pt x="2191820" y="5505027"/>
                  <a:pt x="2157871" y="5466835"/>
                  <a:pt x="2166358" y="5454104"/>
                </a:cubicBezTo>
                <a:cubicBezTo>
                  <a:pt x="2149384" y="5441373"/>
                  <a:pt x="2143017" y="5445617"/>
                  <a:pt x="2123922" y="5432886"/>
                </a:cubicBezTo>
                <a:close/>
                <a:moveTo>
                  <a:pt x="1882037" y="5318309"/>
                </a:moveTo>
                <a:cubicBezTo>
                  <a:pt x="1890524" y="5311945"/>
                  <a:pt x="1909619" y="5326796"/>
                  <a:pt x="1928717" y="5341648"/>
                </a:cubicBezTo>
                <a:cubicBezTo>
                  <a:pt x="1947812" y="5358622"/>
                  <a:pt x="1966909" y="5377719"/>
                  <a:pt x="1975396" y="5386207"/>
                </a:cubicBezTo>
                <a:cubicBezTo>
                  <a:pt x="1945691" y="5362866"/>
                  <a:pt x="1911742" y="5343771"/>
                  <a:pt x="1882037" y="5318309"/>
                </a:cubicBezTo>
                <a:close/>
                <a:moveTo>
                  <a:pt x="1466165" y="5256776"/>
                </a:moveTo>
                <a:cubicBezTo>
                  <a:pt x="1455554" y="5265263"/>
                  <a:pt x="1478895" y="5286481"/>
                  <a:pt x="1502234" y="5307699"/>
                </a:cubicBezTo>
                <a:cubicBezTo>
                  <a:pt x="1500113" y="5294968"/>
                  <a:pt x="1495870" y="5280117"/>
                  <a:pt x="1466165" y="5256776"/>
                </a:cubicBezTo>
                <a:close/>
                <a:moveTo>
                  <a:pt x="1773824" y="5229193"/>
                </a:moveTo>
                <a:cubicBezTo>
                  <a:pt x="1786555" y="5237681"/>
                  <a:pt x="1797165" y="5239804"/>
                  <a:pt x="1801409" y="5231314"/>
                </a:cubicBezTo>
                <a:cubicBezTo>
                  <a:pt x="1835358" y="5256776"/>
                  <a:pt x="1858696" y="5277994"/>
                  <a:pt x="1869306" y="5297091"/>
                </a:cubicBezTo>
                <a:cubicBezTo>
                  <a:pt x="1828991" y="5273750"/>
                  <a:pt x="1803529" y="5265263"/>
                  <a:pt x="1773824" y="5229193"/>
                </a:cubicBezTo>
                <a:close/>
                <a:moveTo>
                  <a:pt x="1449190" y="5180391"/>
                </a:moveTo>
                <a:cubicBezTo>
                  <a:pt x="1440703" y="5193122"/>
                  <a:pt x="1457677" y="5205855"/>
                  <a:pt x="1478895" y="5218586"/>
                </a:cubicBezTo>
                <a:cubicBezTo>
                  <a:pt x="1502234" y="5229193"/>
                  <a:pt x="1529819" y="5241924"/>
                  <a:pt x="1538306" y="5261022"/>
                </a:cubicBezTo>
                <a:cubicBezTo>
                  <a:pt x="1548914" y="5277994"/>
                  <a:pt x="1523452" y="5263142"/>
                  <a:pt x="1563767" y="5288604"/>
                </a:cubicBezTo>
                <a:cubicBezTo>
                  <a:pt x="1570132" y="5258899"/>
                  <a:pt x="1476772" y="5216463"/>
                  <a:pt x="1449190" y="5180391"/>
                </a:cubicBezTo>
                <a:close/>
                <a:moveTo>
                  <a:pt x="1638029" y="5101885"/>
                </a:moveTo>
                <a:cubicBezTo>
                  <a:pt x="1663491" y="5118860"/>
                  <a:pt x="1682588" y="5131591"/>
                  <a:pt x="1686832" y="5150686"/>
                </a:cubicBezTo>
                <a:cubicBezTo>
                  <a:pt x="1663491" y="5135834"/>
                  <a:pt x="1642273" y="5123103"/>
                  <a:pt x="1638029" y="5101885"/>
                </a:cubicBezTo>
                <a:close/>
                <a:moveTo>
                  <a:pt x="1578619" y="5029744"/>
                </a:moveTo>
                <a:cubicBezTo>
                  <a:pt x="1595593" y="5044596"/>
                  <a:pt x="1591350" y="5050962"/>
                  <a:pt x="1597716" y="5061570"/>
                </a:cubicBezTo>
                <a:cubicBezTo>
                  <a:pt x="1623178" y="5089155"/>
                  <a:pt x="1631665" y="5078547"/>
                  <a:pt x="1648639" y="5091278"/>
                </a:cubicBezTo>
                <a:cubicBezTo>
                  <a:pt x="1638029" y="5099765"/>
                  <a:pt x="1621055" y="5091278"/>
                  <a:pt x="1601960" y="5078547"/>
                </a:cubicBezTo>
                <a:cubicBezTo>
                  <a:pt x="1584985" y="5065814"/>
                  <a:pt x="1568011" y="5046719"/>
                  <a:pt x="1559524" y="5033988"/>
                </a:cubicBezTo>
                <a:cubicBezTo>
                  <a:pt x="1570132" y="5042475"/>
                  <a:pt x="1574375" y="5036111"/>
                  <a:pt x="1578619" y="5029744"/>
                </a:cubicBezTo>
                <a:close/>
                <a:moveTo>
                  <a:pt x="1266715" y="4985188"/>
                </a:moveTo>
                <a:cubicBezTo>
                  <a:pt x="1275203" y="5006406"/>
                  <a:pt x="1270959" y="5019134"/>
                  <a:pt x="1307028" y="5048842"/>
                </a:cubicBezTo>
                <a:cubicBezTo>
                  <a:pt x="1319759" y="5038232"/>
                  <a:pt x="1290054" y="4995796"/>
                  <a:pt x="1266715" y="4985188"/>
                </a:cubicBezTo>
                <a:close/>
                <a:moveTo>
                  <a:pt x="1194739" y="4926871"/>
                </a:moveTo>
                <a:cubicBezTo>
                  <a:pt x="1189535" y="4925113"/>
                  <a:pt x="1186087" y="4926307"/>
                  <a:pt x="1186087" y="4932142"/>
                </a:cubicBezTo>
                <a:cubicBezTo>
                  <a:pt x="1209426" y="4957603"/>
                  <a:pt x="1220036" y="4951239"/>
                  <a:pt x="1243375" y="4976698"/>
                </a:cubicBezTo>
                <a:cubicBezTo>
                  <a:pt x="1241784" y="4963967"/>
                  <a:pt x="1210355" y="4932142"/>
                  <a:pt x="1194739" y="4926871"/>
                </a:cubicBezTo>
                <a:close/>
                <a:moveTo>
                  <a:pt x="1408875" y="4855757"/>
                </a:moveTo>
                <a:cubicBezTo>
                  <a:pt x="1417362" y="4874852"/>
                  <a:pt x="1444947" y="4898193"/>
                  <a:pt x="1464042" y="4915167"/>
                </a:cubicBezTo>
                <a:cubicBezTo>
                  <a:pt x="1483139" y="4934262"/>
                  <a:pt x="1500113" y="4946993"/>
                  <a:pt x="1483139" y="4946993"/>
                </a:cubicBezTo>
                <a:cubicBezTo>
                  <a:pt x="1514965" y="4985188"/>
                  <a:pt x="1559524" y="4997916"/>
                  <a:pt x="1555280" y="5021257"/>
                </a:cubicBezTo>
                <a:cubicBezTo>
                  <a:pt x="1527696" y="5008526"/>
                  <a:pt x="1495870" y="4968211"/>
                  <a:pt x="1461921" y="4934262"/>
                </a:cubicBezTo>
                <a:cubicBezTo>
                  <a:pt x="1440703" y="4908803"/>
                  <a:pt x="1387657" y="4864244"/>
                  <a:pt x="1408875" y="4855757"/>
                </a:cubicBezTo>
                <a:close/>
                <a:moveTo>
                  <a:pt x="1322762" y="4723098"/>
                </a:moveTo>
                <a:lnTo>
                  <a:pt x="1326126" y="4728449"/>
                </a:lnTo>
                <a:lnTo>
                  <a:pt x="1326912" y="4727662"/>
                </a:lnTo>
                <a:close/>
                <a:moveTo>
                  <a:pt x="814771" y="4652064"/>
                </a:moveTo>
                <a:cubicBezTo>
                  <a:pt x="802040" y="4652064"/>
                  <a:pt x="808407" y="4671159"/>
                  <a:pt x="819015" y="4683890"/>
                </a:cubicBezTo>
                <a:cubicBezTo>
                  <a:pt x="827502" y="4698744"/>
                  <a:pt x="842356" y="4707231"/>
                  <a:pt x="844476" y="4692377"/>
                </a:cubicBezTo>
                <a:cubicBezTo>
                  <a:pt x="833868" y="4679646"/>
                  <a:pt x="825381" y="4664795"/>
                  <a:pt x="814771" y="4652064"/>
                </a:cubicBezTo>
                <a:close/>
                <a:moveTo>
                  <a:pt x="1171798" y="4593482"/>
                </a:moveTo>
                <a:cubicBezTo>
                  <a:pt x="1172561" y="4592786"/>
                  <a:pt x="1174417" y="4593714"/>
                  <a:pt x="1177600" y="4596897"/>
                </a:cubicBezTo>
                <a:cubicBezTo>
                  <a:pt x="1186087" y="4624482"/>
                  <a:pt x="1203061" y="4620236"/>
                  <a:pt x="1226400" y="4647820"/>
                </a:cubicBezTo>
                <a:cubicBezTo>
                  <a:pt x="1224279" y="4666918"/>
                  <a:pt x="1203061" y="4647820"/>
                  <a:pt x="1188208" y="4626602"/>
                </a:cubicBezTo>
                <a:cubicBezTo>
                  <a:pt x="1177069" y="4612280"/>
                  <a:pt x="1169511" y="4595571"/>
                  <a:pt x="1171798" y="4593482"/>
                </a:cubicBezTo>
                <a:close/>
                <a:moveTo>
                  <a:pt x="708681" y="4499295"/>
                </a:moveTo>
                <a:cubicBezTo>
                  <a:pt x="708681" y="4518392"/>
                  <a:pt x="700194" y="4531120"/>
                  <a:pt x="723535" y="4565069"/>
                </a:cubicBezTo>
                <a:cubicBezTo>
                  <a:pt x="746874" y="4569315"/>
                  <a:pt x="704438" y="4531120"/>
                  <a:pt x="725656" y="4533243"/>
                </a:cubicBezTo>
                <a:cubicBezTo>
                  <a:pt x="744753" y="4541731"/>
                  <a:pt x="770214" y="4575679"/>
                  <a:pt x="782945" y="4567192"/>
                </a:cubicBezTo>
                <a:cubicBezTo>
                  <a:pt x="751117" y="4516269"/>
                  <a:pt x="742630" y="4556582"/>
                  <a:pt x="708681" y="4499295"/>
                </a:cubicBezTo>
                <a:close/>
                <a:moveTo>
                  <a:pt x="1014220" y="4371987"/>
                </a:moveTo>
                <a:cubicBezTo>
                  <a:pt x="1029074" y="4395325"/>
                  <a:pt x="1041805" y="4408056"/>
                  <a:pt x="1050292" y="4403812"/>
                </a:cubicBezTo>
                <a:cubicBezTo>
                  <a:pt x="1063023" y="4431397"/>
                  <a:pt x="1084241" y="4450492"/>
                  <a:pt x="1105459" y="4478077"/>
                </a:cubicBezTo>
                <a:cubicBezTo>
                  <a:pt x="1126677" y="4505661"/>
                  <a:pt x="1152138" y="4545974"/>
                  <a:pt x="1158503" y="4552338"/>
                </a:cubicBezTo>
                <a:cubicBezTo>
                  <a:pt x="1152138" y="4545974"/>
                  <a:pt x="1224279" y="4594774"/>
                  <a:pt x="1205182" y="4603264"/>
                </a:cubicBezTo>
                <a:cubicBezTo>
                  <a:pt x="1192451" y="4584166"/>
                  <a:pt x="1169113" y="4573556"/>
                  <a:pt x="1154259" y="4556582"/>
                </a:cubicBezTo>
                <a:cubicBezTo>
                  <a:pt x="1133041" y="4535364"/>
                  <a:pt x="1122433" y="4509902"/>
                  <a:pt x="1099092" y="4480197"/>
                </a:cubicBezTo>
                <a:cubicBezTo>
                  <a:pt x="1067266" y="4437761"/>
                  <a:pt x="1024830" y="4410179"/>
                  <a:pt x="1014220" y="4371987"/>
                </a:cubicBezTo>
                <a:close/>
                <a:moveTo>
                  <a:pt x="441234" y="4141440"/>
                </a:moveTo>
                <a:cubicBezTo>
                  <a:pt x="436427" y="4138324"/>
                  <a:pt x="431785" y="4138058"/>
                  <a:pt x="428604" y="4142832"/>
                </a:cubicBezTo>
                <a:cubicBezTo>
                  <a:pt x="437091" y="4157686"/>
                  <a:pt x="445578" y="4172537"/>
                  <a:pt x="454065" y="4187391"/>
                </a:cubicBezTo>
                <a:cubicBezTo>
                  <a:pt x="471570" y="4185801"/>
                  <a:pt x="455656" y="4150789"/>
                  <a:pt x="441234" y="4141440"/>
                </a:cubicBezTo>
                <a:close/>
                <a:moveTo>
                  <a:pt x="462552" y="4094032"/>
                </a:moveTo>
                <a:cubicBezTo>
                  <a:pt x="451945" y="4102519"/>
                  <a:pt x="454065" y="4121614"/>
                  <a:pt x="468919" y="4147076"/>
                </a:cubicBezTo>
                <a:cubicBezTo>
                  <a:pt x="475283" y="4149197"/>
                  <a:pt x="481650" y="4153440"/>
                  <a:pt x="490137" y="4164050"/>
                </a:cubicBezTo>
                <a:cubicBezTo>
                  <a:pt x="492258" y="4149197"/>
                  <a:pt x="479527" y="4125858"/>
                  <a:pt x="462552" y="4094032"/>
                </a:cubicBezTo>
                <a:close/>
                <a:moveTo>
                  <a:pt x="857298" y="4081722"/>
                </a:moveTo>
                <a:lnTo>
                  <a:pt x="859330" y="4089786"/>
                </a:lnTo>
                <a:lnTo>
                  <a:pt x="871375" y="4104892"/>
                </a:lnTo>
                <a:close/>
                <a:moveTo>
                  <a:pt x="753240" y="3979453"/>
                </a:moveTo>
                <a:cubicBezTo>
                  <a:pt x="772335" y="4028255"/>
                  <a:pt x="804163" y="4049473"/>
                  <a:pt x="791432" y="4077055"/>
                </a:cubicBezTo>
                <a:cubicBezTo>
                  <a:pt x="780822" y="4045230"/>
                  <a:pt x="772335" y="4032499"/>
                  <a:pt x="751117" y="4007037"/>
                </a:cubicBezTo>
                <a:cubicBezTo>
                  <a:pt x="757484" y="4002794"/>
                  <a:pt x="740509" y="3979453"/>
                  <a:pt x="753240" y="3979453"/>
                </a:cubicBezTo>
                <a:close/>
                <a:moveTo>
                  <a:pt x="333124" y="3924288"/>
                </a:moveTo>
                <a:cubicBezTo>
                  <a:pt x="320393" y="3928529"/>
                  <a:pt x="331001" y="3962478"/>
                  <a:pt x="343731" y="3990063"/>
                </a:cubicBezTo>
                <a:cubicBezTo>
                  <a:pt x="358585" y="3983696"/>
                  <a:pt x="343731" y="3951870"/>
                  <a:pt x="333124" y="3924288"/>
                </a:cubicBezTo>
                <a:close/>
                <a:moveTo>
                  <a:pt x="687463" y="3909434"/>
                </a:moveTo>
                <a:cubicBezTo>
                  <a:pt x="693830" y="3915799"/>
                  <a:pt x="700194" y="3924288"/>
                  <a:pt x="706560" y="3924288"/>
                </a:cubicBezTo>
                <a:cubicBezTo>
                  <a:pt x="717168" y="3962478"/>
                  <a:pt x="689586" y="3932775"/>
                  <a:pt x="689586" y="3962478"/>
                </a:cubicBezTo>
                <a:cubicBezTo>
                  <a:pt x="704438" y="3975211"/>
                  <a:pt x="715048" y="3962478"/>
                  <a:pt x="727778" y="3966724"/>
                </a:cubicBezTo>
                <a:cubicBezTo>
                  <a:pt x="715048" y="3942853"/>
                  <a:pt x="710670" y="3916596"/>
                  <a:pt x="700325" y="3909434"/>
                </a:cubicBezTo>
                <a:cubicBezTo>
                  <a:pt x="696879" y="3907049"/>
                  <a:pt x="692767" y="3906784"/>
                  <a:pt x="687463" y="3909434"/>
                </a:cubicBezTo>
                <a:close/>
                <a:moveTo>
                  <a:pt x="659881" y="3856388"/>
                </a:moveTo>
                <a:cubicBezTo>
                  <a:pt x="642906" y="3860634"/>
                  <a:pt x="666245" y="3894581"/>
                  <a:pt x="642906" y="3892460"/>
                </a:cubicBezTo>
                <a:cubicBezTo>
                  <a:pt x="657758" y="3930652"/>
                  <a:pt x="668368" y="3894581"/>
                  <a:pt x="683220" y="3937017"/>
                </a:cubicBezTo>
                <a:cubicBezTo>
                  <a:pt x="687463" y="3930652"/>
                  <a:pt x="676855" y="3913678"/>
                  <a:pt x="672612" y="3915799"/>
                </a:cubicBezTo>
                <a:cubicBezTo>
                  <a:pt x="662002" y="3890339"/>
                  <a:pt x="678976" y="3888216"/>
                  <a:pt x="659881" y="3856388"/>
                </a:cubicBezTo>
                <a:close/>
                <a:moveTo>
                  <a:pt x="615322" y="3788491"/>
                </a:moveTo>
                <a:cubicBezTo>
                  <a:pt x="632296" y="3816075"/>
                  <a:pt x="621689" y="3820319"/>
                  <a:pt x="636540" y="3843657"/>
                </a:cubicBezTo>
                <a:cubicBezTo>
                  <a:pt x="645027" y="3833050"/>
                  <a:pt x="655637" y="3856388"/>
                  <a:pt x="664124" y="3841537"/>
                </a:cubicBezTo>
                <a:cubicBezTo>
                  <a:pt x="647150" y="3822439"/>
                  <a:pt x="630176" y="3786370"/>
                  <a:pt x="615322" y="3788491"/>
                </a:cubicBezTo>
                <a:close/>
                <a:moveTo>
                  <a:pt x="636540" y="3712108"/>
                </a:moveTo>
                <a:cubicBezTo>
                  <a:pt x="647150" y="3731203"/>
                  <a:pt x="642906" y="3737568"/>
                  <a:pt x="651394" y="3756665"/>
                </a:cubicBezTo>
                <a:cubicBezTo>
                  <a:pt x="653514" y="3765152"/>
                  <a:pt x="662002" y="3777883"/>
                  <a:pt x="672612" y="3796980"/>
                </a:cubicBezTo>
                <a:cubicBezTo>
                  <a:pt x="683220" y="3811832"/>
                  <a:pt x="693830" y="3833050"/>
                  <a:pt x="704438" y="3850024"/>
                </a:cubicBezTo>
                <a:cubicBezTo>
                  <a:pt x="723535" y="3886093"/>
                  <a:pt x="740509" y="3915799"/>
                  <a:pt x="729899" y="3911557"/>
                </a:cubicBezTo>
                <a:cubicBezTo>
                  <a:pt x="700194" y="3850024"/>
                  <a:pt x="668368" y="3809709"/>
                  <a:pt x="642906" y="3760908"/>
                </a:cubicBezTo>
                <a:cubicBezTo>
                  <a:pt x="655637" y="3758786"/>
                  <a:pt x="611078" y="3703619"/>
                  <a:pt x="636540" y="3712108"/>
                </a:cubicBezTo>
                <a:close/>
                <a:moveTo>
                  <a:pt x="212180" y="3686644"/>
                </a:moveTo>
                <a:cubicBezTo>
                  <a:pt x="190962" y="3693011"/>
                  <a:pt x="227034" y="3735447"/>
                  <a:pt x="231277" y="3748178"/>
                </a:cubicBezTo>
                <a:cubicBezTo>
                  <a:pt x="239764" y="3773639"/>
                  <a:pt x="229154" y="3784249"/>
                  <a:pt x="248252" y="3809709"/>
                </a:cubicBezTo>
                <a:cubicBezTo>
                  <a:pt x="258859" y="3807588"/>
                  <a:pt x="252495" y="3782126"/>
                  <a:pt x="241885" y="3752421"/>
                </a:cubicBezTo>
                <a:cubicBezTo>
                  <a:pt x="233398" y="3724837"/>
                  <a:pt x="220667" y="3697254"/>
                  <a:pt x="212180" y="3686644"/>
                </a:cubicBezTo>
                <a:close/>
                <a:moveTo>
                  <a:pt x="532631" y="3654670"/>
                </a:moveTo>
                <a:cubicBezTo>
                  <a:pt x="529323" y="3659891"/>
                  <a:pt x="567848" y="3732529"/>
                  <a:pt x="577130" y="3741813"/>
                </a:cubicBezTo>
                <a:cubicBezTo>
                  <a:pt x="596227" y="3756665"/>
                  <a:pt x="547424" y="3693011"/>
                  <a:pt x="536817" y="3656941"/>
                </a:cubicBezTo>
                <a:cubicBezTo>
                  <a:pt x="534430" y="3654554"/>
                  <a:pt x="533103" y="3653924"/>
                  <a:pt x="532631" y="3654670"/>
                </a:cubicBezTo>
                <a:close/>
                <a:moveTo>
                  <a:pt x="555912" y="3610260"/>
                </a:moveTo>
                <a:cubicBezTo>
                  <a:pt x="591983" y="3673914"/>
                  <a:pt x="562278" y="3673914"/>
                  <a:pt x="594104" y="3733326"/>
                </a:cubicBezTo>
                <a:cubicBezTo>
                  <a:pt x="606835" y="3716350"/>
                  <a:pt x="585617" y="3606018"/>
                  <a:pt x="555912" y="3610260"/>
                </a:cubicBezTo>
                <a:close/>
                <a:moveTo>
                  <a:pt x="170760" y="3607994"/>
                </a:moveTo>
                <a:cubicBezTo>
                  <a:pt x="163943" y="3617422"/>
                  <a:pt x="193881" y="3687973"/>
                  <a:pt x="199449" y="3667549"/>
                </a:cubicBezTo>
                <a:lnTo>
                  <a:pt x="176110" y="3608139"/>
                </a:lnTo>
                <a:cubicBezTo>
                  <a:pt x="173458" y="3606547"/>
                  <a:pt x="171734" y="3606647"/>
                  <a:pt x="170760" y="3607994"/>
                </a:cubicBezTo>
                <a:close/>
                <a:moveTo>
                  <a:pt x="199449" y="3584800"/>
                </a:moveTo>
                <a:cubicBezTo>
                  <a:pt x="190962" y="3589042"/>
                  <a:pt x="212180" y="3622990"/>
                  <a:pt x="199449" y="3625113"/>
                </a:cubicBezTo>
                <a:cubicBezTo>
                  <a:pt x="222790" y="3639965"/>
                  <a:pt x="222790" y="3699377"/>
                  <a:pt x="250372" y="3699377"/>
                </a:cubicBezTo>
                <a:cubicBezTo>
                  <a:pt x="222790" y="3650575"/>
                  <a:pt x="222790" y="3625113"/>
                  <a:pt x="199449" y="3584800"/>
                </a:cubicBezTo>
                <a:close/>
                <a:moveTo>
                  <a:pt x="114709" y="3453380"/>
                </a:moveTo>
                <a:cubicBezTo>
                  <a:pt x="111659" y="3451790"/>
                  <a:pt x="108741" y="3453249"/>
                  <a:pt x="106090" y="3459613"/>
                </a:cubicBezTo>
                <a:cubicBezTo>
                  <a:pt x="123064" y="3493562"/>
                  <a:pt x="142162" y="3499928"/>
                  <a:pt x="159136" y="3519023"/>
                </a:cubicBezTo>
                <a:cubicBezTo>
                  <a:pt x="163380" y="3529633"/>
                  <a:pt x="167623" y="3544485"/>
                  <a:pt x="169744" y="3555093"/>
                </a:cubicBezTo>
                <a:cubicBezTo>
                  <a:pt x="176110" y="3565703"/>
                  <a:pt x="180354" y="3569946"/>
                  <a:pt x="184598" y="3561459"/>
                </a:cubicBezTo>
                <a:cubicBezTo>
                  <a:pt x="176110" y="3548729"/>
                  <a:pt x="171867" y="3531754"/>
                  <a:pt x="163380" y="3516900"/>
                </a:cubicBezTo>
                <a:cubicBezTo>
                  <a:pt x="165500" y="3519023"/>
                  <a:pt x="148526" y="3493562"/>
                  <a:pt x="150649" y="3495682"/>
                </a:cubicBezTo>
                <a:cubicBezTo>
                  <a:pt x="148526" y="3493562"/>
                  <a:pt x="144282" y="3504170"/>
                  <a:pt x="142162" y="3499928"/>
                </a:cubicBezTo>
                <a:cubicBezTo>
                  <a:pt x="134202" y="3490381"/>
                  <a:pt x="123860" y="3458154"/>
                  <a:pt x="114709" y="3453380"/>
                </a:cubicBezTo>
                <a:close/>
                <a:moveTo>
                  <a:pt x="384047" y="3262285"/>
                </a:moveTo>
                <a:cubicBezTo>
                  <a:pt x="369193" y="3266530"/>
                  <a:pt x="377680" y="3298356"/>
                  <a:pt x="384047" y="3325938"/>
                </a:cubicBezTo>
                <a:cubicBezTo>
                  <a:pt x="388290" y="3323818"/>
                  <a:pt x="392534" y="3325938"/>
                  <a:pt x="396778" y="3334426"/>
                </a:cubicBezTo>
                <a:cubicBezTo>
                  <a:pt x="401021" y="3321695"/>
                  <a:pt x="394655" y="3296236"/>
                  <a:pt x="384047" y="3262285"/>
                </a:cubicBezTo>
                <a:close/>
                <a:moveTo>
                  <a:pt x="341611" y="3081933"/>
                </a:moveTo>
                <a:cubicBezTo>
                  <a:pt x="350098" y="3107394"/>
                  <a:pt x="375560" y="3204997"/>
                  <a:pt x="388290" y="3190146"/>
                </a:cubicBezTo>
                <a:cubicBezTo>
                  <a:pt x="390411" y="3211364"/>
                  <a:pt x="384047" y="3226215"/>
                  <a:pt x="390411" y="3251677"/>
                </a:cubicBezTo>
                <a:cubicBezTo>
                  <a:pt x="394655" y="3251677"/>
                  <a:pt x="398898" y="3260164"/>
                  <a:pt x="403142" y="3260164"/>
                </a:cubicBezTo>
                <a:cubicBezTo>
                  <a:pt x="405265" y="3243189"/>
                  <a:pt x="398898" y="3215605"/>
                  <a:pt x="401021" y="3198631"/>
                </a:cubicBezTo>
                <a:cubicBezTo>
                  <a:pt x="403142" y="3211364"/>
                  <a:pt x="409508" y="3232582"/>
                  <a:pt x="415873" y="3249554"/>
                </a:cubicBezTo>
                <a:cubicBezTo>
                  <a:pt x="424360" y="3268651"/>
                  <a:pt x="428604" y="3283503"/>
                  <a:pt x="424360" y="3289869"/>
                </a:cubicBezTo>
                <a:cubicBezTo>
                  <a:pt x="420116" y="3277138"/>
                  <a:pt x="407385" y="3264407"/>
                  <a:pt x="411629" y="3281382"/>
                </a:cubicBezTo>
                <a:cubicBezTo>
                  <a:pt x="420116" y="3325938"/>
                  <a:pt x="432847" y="3275018"/>
                  <a:pt x="441334" y="3319574"/>
                </a:cubicBezTo>
                <a:cubicBezTo>
                  <a:pt x="449822" y="3334426"/>
                  <a:pt x="456188" y="3370497"/>
                  <a:pt x="462552" y="3398080"/>
                </a:cubicBezTo>
                <a:cubicBezTo>
                  <a:pt x="471040" y="3400203"/>
                  <a:pt x="477406" y="3408690"/>
                  <a:pt x="483770" y="3427785"/>
                </a:cubicBezTo>
                <a:cubicBezTo>
                  <a:pt x="479527" y="3440516"/>
                  <a:pt x="475283" y="3455369"/>
                  <a:pt x="481650" y="3478710"/>
                </a:cubicBezTo>
                <a:cubicBezTo>
                  <a:pt x="479527" y="3476587"/>
                  <a:pt x="490137" y="3476587"/>
                  <a:pt x="490137" y="3474464"/>
                </a:cubicBezTo>
                <a:cubicBezTo>
                  <a:pt x="492258" y="3489318"/>
                  <a:pt x="504988" y="3567824"/>
                  <a:pt x="532573" y="3595408"/>
                </a:cubicBezTo>
                <a:cubicBezTo>
                  <a:pt x="534694" y="3582677"/>
                  <a:pt x="515599" y="3544485"/>
                  <a:pt x="524086" y="3535998"/>
                </a:cubicBezTo>
                <a:cubicBezTo>
                  <a:pt x="513476" y="3538118"/>
                  <a:pt x="485893" y="3468100"/>
                  <a:pt x="498624" y="3457492"/>
                </a:cubicBezTo>
                <a:cubicBezTo>
                  <a:pt x="513476" y="3499928"/>
                  <a:pt x="528329" y="3525388"/>
                  <a:pt x="543181" y="3540241"/>
                </a:cubicBezTo>
                <a:cubicBezTo>
                  <a:pt x="530450" y="3542364"/>
                  <a:pt x="534694" y="3561459"/>
                  <a:pt x="547424" y="3584800"/>
                </a:cubicBezTo>
                <a:lnTo>
                  <a:pt x="566522" y="3576311"/>
                </a:lnTo>
                <a:cubicBezTo>
                  <a:pt x="581373" y="3616626"/>
                  <a:pt x="598348" y="3646331"/>
                  <a:pt x="613201" y="3669672"/>
                </a:cubicBezTo>
                <a:cubicBezTo>
                  <a:pt x="604714" y="3690890"/>
                  <a:pt x="608958" y="3724837"/>
                  <a:pt x="623809" y="3767273"/>
                </a:cubicBezTo>
                <a:cubicBezTo>
                  <a:pt x="634419" y="3780004"/>
                  <a:pt x="642906" y="3794857"/>
                  <a:pt x="651394" y="3809709"/>
                </a:cubicBezTo>
                <a:cubicBezTo>
                  <a:pt x="659881" y="3824562"/>
                  <a:pt x="668368" y="3839416"/>
                  <a:pt x="676855" y="3854268"/>
                </a:cubicBezTo>
                <a:cubicBezTo>
                  <a:pt x="693830" y="3883973"/>
                  <a:pt x="710804" y="3917922"/>
                  <a:pt x="736266" y="3956114"/>
                </a:cubicBezTo>
                <a:cubicBezTo>
                  <a:pt x="732022" y="3962478"/>
                  <a:pt x="734143" y="3975211"/>
                  <a:pt x="738386" y="3987942"/>
                </a:cubicBezTo>
                <a:cubicBezTo>
                  <a:pt x="742630" y="4000671"/>
                  <a:pt x="748996" y="4015524"/>
                  <a:pt x="753240" y="4028255"/>
                </a:cubicBezTo>
                <a:cubicBezTo>
                  <a:pt x="748996" y="4036742"/>
                  <a:pt x="734143" y="4019768"/>
                  <a:pt x="740509" y="4036742"/>
                </a:cubicBezTo>
                <a:cubicBezTo>
                  <a:pt x="770214" y="4074935"/>
                  <a:pt x="746874" y="4028255"/>
                  <a:pt x="761727" y="4024012"/>
                </a:cubicBezTo>
                <a:cubicBezTo>
                  <a:pt x="772335" y="4064325"/>
                  <a:pt x="782945" y="4072814"/>
                  <a:pt x="804163" y="4106761"/>
                </a:cubicBezTo>
                <a:cubicBezTo>
                  <a:pt x="812650" y="4121614"/>
                  <a:pt x="821138" y="4147076"/>
                  <a:pt x="829625" y="4159807"/>
                </a:cubicBezTo>
                <a:cubicBezTo>
                  <a:pt x="831745" y="4161927"/>
                  <a:pt x="852963" y="4176781"/>
                  <a:pt x="857207" y="4183145"/>
                </a:cubicBezTo>
                <a:cubicBezTo>
                  <a:pt x="857207" y="4183145"/>
                  <a:pt x="857207" y="4195876"/>
                  <a:pt x="865694" y="4206486"/>
                </a:cubicBezTo>
                <a:cubicBezTo>
                  <a:pt x="882669" y="4227704"/>
                  <a:pt x="903887" y="4263776"/>
                  <a:pt x="922984" y="4293481"/>
                </a:cubicBezTo>
                <a:cubicBezTo>
                  <a:pt x="929348" y="4304089"/>
                  <a:pt x="944202" y="4318940"/>
                  <a:pt x="956933" y="4333794"/>
                </a:cubicBezTo>
                <a:cubicBezTo>
                  <a:pt x="969664" y="4348648"/>
                  <a:pt x="978151" y="4363499"/>
                  <a:pt x="971784" y="4374107"/>
                </a:cubicBezTo>
                <a:cubicBezTo>
                  <a:pt x="954810" y="4374107"/>
                  <a:pt x="933592" y="4338038"/>
                  <a:pt x="912374" y="4316820"/>
                </a:cubicBezTo>
                <a:cubicBezTo>
                  <a:pt x="897522" y="4301966"/>
                  <a:pt x="891156" y="4308333"/>
                  <a:pt x="874181" y="4287115"/>
                </a:cubicBezTo>
                <a:cubicBezTo>
                  <a:pt x="848720" y="4257409"/>
                  <a:pt x="827502" y="4219217"/>
                  <a:pt x="804163" y="4183145"/>
                </a:cubicBezTo>
                <a:cubicBezTo>
                  <a:pt x="782945" y="4147076"/>
                  <a:pt x="761727" y="4113127"/>
                  <a:pt x="740509" y="4094032"/>
                </a:cubicBezTo>
                <a:cubicBezTo>
                  <a:pt x="736266" y="4066447"/>
                  <a:pt x="725656" y="4032499"/>
                  <a:pt x="715048" y="4000671"/>
                </a:cubicBezTo>
                <a:cubicBezTo>
                  <a:pt x="689586" y="4000671"/>
                  <a:pt x="732022" y="4047350"/>
                  <a:pt x="727778" y="4062204"/>
                </a:cubicBezTo>
                <a:cubicBezTo>
                  <a:pt x="717168" y="4051596"/>
                  <a:pt x="708681" y="4040986"/>
                  <a:pt x="700194" y="4036742"/>
                </a:cubicBezTo>
                <a:cubicBezTo>
                  <a:pt x="683220" y="3968845"/>
                  <a:pt x="632296" y="3909434"/>
                  <a:pt x="596227" y="3839416"/>
                </a:cubicBezTo>
                <a:cubicBezTo>
                  <a:pt x="594104" y="3835170"/>
                  <a:pt x="594104" y="3822439"/>
                  <a:pt x="585617" y="3805467"/>
                </a:cubicBezTo>
                <a:cubicBezTo>
                  <a:pt x="562278" y="3760908"/>
                  <a:pt x="534694" y="3726960"/>
                  <a:pt x="513476" y="3684524"/>
                </a:cubicBezTo>
                <a:cubicBezTo>
                  <a:pt x="502868" y="3661183"/>
                  <a:pt x="494381" y="3635723"/>
                  <a:pt x="485893" y="3612382"/>
                </a:cubicBezTo>
                <a:cubicBezTo>
                  <a:pt x="477406" y="3589042"/>
                  <a:pt x="471040" y="3565703"/>
                  <a:pt x="460432" y="3540241"/>
                </a:cubicBezTo>
                <a:cubicBezTo>
                  <a:pt x="447701" y="3508415"/>
                  <a:pt x="422239" y="3480831"/>
                  <a:pt x="415873" y="3455369"/>
                </a:cubicBezTo>
                <a:cubicBezTo>
                  <a:pt x="411629" y="3438395"/>
                  <a:pt x="417996" y="3432028"/>
                  <a:pt x="413752" y="3417177"/>
                </a:cubicBezTo>
                <a:cubicBezTo>
                  <a:pt x="411629" y="3412933"/>
                  <a:pt x="403142" y="3421421"/>
                  <a:pt x="396778" y="3398080"/>
                </a:cubicBezTo>
                <a:cubicBezTo>
                  <a:pt x="392534" y="3383228"/>
                  <a:pt x="401021" y="3385349"/>
                  <a:pt x="398898" y="3372620"/>
                </a:cubicBezTo>
                <a:cubicBezTo>
                  <a:pt x="392534" y="3374741"/>
                  <a:pt x="388290" y="3372620"/>
                  <a:pt x="381924" y="3353523"/>
                </a:cubicBezTo>
                <a:cubicBezTo>
                  <a:pt x="354342" y="3283503"/>
                  <a:pt x="322513" y="3149830"/>
                  <a:pt x="326757" y="3109515"/>
                </a:cubicBezTo>
                <a:cubicBezTo>
                  <a:pt x="333124" y="3126492"/>
                  <a:pt x="337367" y="3151951"/>
                  <a:pt x="345854" y="3154074"/>
                </a:cubicBezTo>
                <a:cubicBezTo>
                  <a:pt x="341611" y="3124369"/>
                  <a:pt x="341611" y="3105274"/>
                  <a:pt x="341611" y="3081933"/>
                </a:cubicBezTo>
                <a:close/>
                <a:moveTo>
                  <a:pt x="95482" y="2736078"/>
                </a:moveTo>
                <a:cubicBezTo>
                  <a:pt x="99726" y="2759419"/>
                  <a:pt x="84872" y="2755176"/>
                  <a:pt x="95482" y="2787004"/>
                </a:cubicBezTo>
                <a:cubicBezTo>
                  <a:pt x="112456" y="2797612"/>
                  <a:pt x="116700" y="2791247"/>
                  <a:pt x="123064" y="2767906"/>
                </a:cubicBezTo>
                <a:cubicBezTo>
                  <a:pt x="116700" y="2736078"/>
                  <a:pt x="106090" y="2738201"/>
                  <a:pt x="95482" y="2736078"/>
                </a:cubicBezTo>
                <a:close/>
                <a:moveTo>
                  <a:pt x="122975" y="2629362"/>
                </a:moveTo>
                <a:lnTo>
                  <a:pt x="127308" y="2653329"/>
                </a:lnTo>
                <a:lnTo>
                  <a:pt x="121848" y="2651875"/>
                </a:lnTo>
                <a:lnTo>
                  <a:pt x="123064" y="2629988"/>
                </a:lnTo>
                <a:close/>
                <a:moveTo>
                  <a:pt x="118190" y="2595750"/>
                </a:moveTo>
                <a:lnTo>
                  <a:pt x="122975" y="2629362"/>
                </a:lnTo>
                <a:lnTo>
                  <a:pt x="118821" y="2606385"/>
                </a:lnTo>
                <a:close/>
                <a:moveTo>
                  <a:pt x="114241" y="2567996"/>
                </a:moveTo>
                <a:lnTo>
                  <a:pt x="116700" y="2570578"/>
                </a:lnTo>
                <a:lnTo>
                  <a:pt x="118190" y="2595750"/>
                </a:lnTo>
                <a:close/>
                <a:moveTo>
                  <a:pt x="46680" y="2298990"/>
                </a:moveTo>
                <a:cubicBezTo>
                  <a:pt x="40315" y="2326572"/>
                  <a:pt x="59410" y="2328693"/>
                  <a:pt x="48802" y="2345670"/>
                </a:cubicBezTo>
                <a:cubicBezTo>
                  <a:pt x="48802" y="2347790"/>
                  <a:pt x="42436" y="2362644"/>
                  <a:pt x="46680" y="2381739"/>
                </a:cubicBezTo>
                <a:cubicBezTo>
                  <a:pt x="50923" y="2394470"/>
                  <a:pt x="57290" y="2375372"/>
                  <a:pt x="59410" y="2405080"/>
                </a:cubicBezTo>
                <a:cubicBezTo>
                  <a:pt x="61533" y="2424175"/>
                  <a:pt x="48802" y="2417808"/>
                  <a:pt x="53046" y="2443270"/>
                </a:cubicBezTo>
                <a:cubicBezTo>
                  <a:pt x="59410" y="2436906"/>
                  <a:pt x="80628" y="2453880"/>
                  <a:pt x="76385" y="2428419"/>
                </a:cubicBezTo>
                <a:lnTo>
                  <a:pt x="67898" y="2332936"/>
                </a:lnTo>
                <a:cubicBezTo>
                  <a:pt x="78508" y="2335059"/>
                  <a:pt x="78508" y="2318085"/>
                  <a:pt x="86995" y="2318085"/>
                </a:cubicBezTo>
                <a:cubicBezTo>
                  <a:pt x="96542" y="2427888"/>
                  <a:pt x="100122" y="2466081"/>
                  <a:pt x="110267" y="2540078"/>
                </a:cubicBezTo>
                <a:lnTo>
                  <a:pt x="114241" y="2567996"/>
                </a:lnTo>
                <a:lnTo>
                  <a:pt x="111394" y="2565009"/>
                </a:lnTo>
                <a:cubicBezTo>
                  <a:pt x="110864" y="2568987"/>
                  <a:pt x="111394" y="2576945"/>
                  <a:pt x="112456" y="2583309"/>
                </a:cubicBezTo>
                <a:cubicBezTo>
                  <a:pt x="108213" y="2579067"/>
                  <a:pt x="101846" y="2574824"/>
                  <a:pt x="99726" y="2562091"/>
                </a:cubicBezTo>
                <a:cubicBezTo>
                  <a:pt x="93359" y="2570578"/>
                  <a:pt x="101846" y="2589675"/>
                  <a:pt x="108213" y="2583309"/>
                </a:cubicBezTo>
                <a:cubicBezTo>
                  <a:pt x="108213" y="2605587"/>
                  <a:pt x="107019" y="2638609"/>
                  <a:pt x="115372" y="2650146"/>
                </a:cubicBezTo>
                <a:lnTo>
                  <a:pt x="121848" y="2651875"/>
                </a:lnTo>
                <a:lnTo>
                  <a:pt x="120411" y="2677731"/>
                </a:lnTo>
                <a:cubicBezTo>
                  <a:pt x="124125" y="2693642"/>
                  <a:pt x="130491" y="2709556"/>
                  <a:pt x="133674" y="2725470"/>
                </a:cubicBezTo>
                <a:cubicBezTo>
                  <a:pt x="137918" y="2740322"/>
                  <a:pt x="133674" y="2750932"/>
                  <a:pt x="137918" y="2774271"/>
                </a:cubicBezTo>
                <a:cubicBezTo>
                  <a:pt x="142162" y="2797612"/>
                  <a:pt x="148526" y="2799732"/>
                  <a:pt x="152770" y="2820950"/>
                </a:cubicBezTo>
                <a:cubicBezTo>
                  <a:pt x="159136" y="2865509"/>
                  <a:pt x="169744" y="2907945"/>
                  <a:pt x="178231" y="2954625"/>
                </a:cubicBezTo>
                <a:cubicBezTo>
                  <a:pt x="188841" y="3001304"/>
                  <a:pt x="195206" y="3047984"/>
                  <a:pt x="207936" y="3094663"/>
                </a:cubicBezTo>
                <a:cubicBezTo>
                  <a:pt x="216424" y="3132856"/>
                  <a:pt x="229154" y="3168928"/>
                  <a:pt x="239764" y="3204997"/>
                </a:cubicBezTo>
                <a:cubicBezTo>
                  <a:pt x="250372" y="3241067"/>
                  <a:pt x="263103" y="3277138"/>
                  <a:pt x="273713" y="3315331"/>
                </a:cubicBezTo>
                <a:cubicBezTo>
                  <a:pt x="284321" y="3349279"/>
                  <a:pt x="286444" y="3383228"/>
                  <a:pt x="299175" y="3421421"/>
                </a:cubicBezTo>
                <a:cubicBezTo>
                  <a:pt x="337367" y="3544485"/>
                  <a:pt x="413752" y="3709985"/>
                  <a:pt x="456188" y="3801221"/>
                </a:cubicBezTo>
                <a:cubicBezTo>
                  <a:pt x="464675" y="3822439"/>
                  <a:pt x="471040" y="3847903"/>
                  <a:pt x="481650" y="3869121"/>
                </a:cubicBezTo>
                <a:cubicBezTo>
                  <a:pt x="504988" y="3913678"/>
                  <a:pt x="528329" y="3953993"/>
                  <a:pt x="551668" y="3994306"/>
                </a:cubicBezTo>
                <a:cubicBezTo>
                  <a:pt x="564399" y="4013401"/>
                  <a:pt x="575009" y="4034619"/>
                  <a:pt x="585617" y="4053717"/>
                </a:cubicBezTo>
                <a:cubicBezTo>
                  <a:pt x="598348" y="4072814"/>
                  <a:pt x="608958" y="4091909"/>
                  <a:pt x="619566" y="4111004"/>
                </a:cubicBezTo>
                <a:cubicBezTo>
                  <a:pt x="645027" y="4155563"/>
                  <a:pt x="672612" y="4202243"/>
                  <a:pt x="700194" y="4246799"/>
                </a:cubicBezTo>
                <a:cubicBezTo>
                  <a:pt x="702317" y="4259530"/>
                  <a:pt x="704438" y="4272263"/>
                  <a:pt x="706560" y="4284994"/>
                </a:cubicBezTo>
                <a:cubicBezTo>
                  <a:pt x="712925" y="4282871"/>
                  <a:pt x="721412" y="4295602"/>
                  <a:pt x="725656" y="4287115"/>
                </a:cubicBezTo>
                <a:cubicBezTo>
                  <a:pt x="746874" y="4321063"/>
                  <a:pt x="776579" y="4367743"/>
                  <a:pt x="810528" y="4416543"/>
                </a:cubicBezTo>
                <a:cubicBezTo>
                  <a:pt x="844476" y="4463225"/>
                  <a:pt x="882669" y="4516269"/>
                  <a:pt x="916617" y="4562948"/>
                </a:cubicBezTo>
                <a:cubicBezTo>
                  <a:pt x="906010" y="4588410"/>
                  <a:pt x="899643" y="4524756"/>
                  <a:pt x="880548" y="4531120"/>
                </a:cubicBezTo>
                <a:cubicBezTo>
                  <a:pt x="882669" y="4541731"/>
                  <a:pt x="899643" y="4567192"/>
                  <a:pt x="912374" y="4582046"/>
                </a:cubicBezTo>
                <a:cubicBezTo>
                  <a:pt x="925105" y="4599018"/>
                  <a:pt x="937835" y="4605384"/>
                  <a:pt x="931471" y="4584166"/>
                </a:cubicBezTo>
                <a:cubicBezTo>
                  <a:pt x="980271" y="4658428"/>
                  <a:pt x="1060900" y="4743300"/>
                  <a:pt x="1099092" y="4804834"/>
                </a:cubicBezTo>
                <a:cubicBezTo>
                  <a:pt x="1107579" y="4800590"/>
                  <a:pt x="1122433" y="4813321"/>
                  <a:pt x="1139407" y="4834539"/>
                </a:cubicBezTo>
                <a:cubicBezTo>
                  <a:pt x="1107579" y="4819685"/>
                  <a:pt x="1133041" y="4870608"/>
                  <a:pt x="1160625" y="4881218"/>
                </a:cubicBezTo>
                <a:cubicBezTo>
                  <a:pt x="1150015" y="4868488"/>
                  <a:pt x="1137285" y="4855757"/>
                  <a:pt x="1139407" y="4849390"/>
                </a:cubicBezTo>
                <a:cubicBezTo>
                  <a:pt x="1156382" y="4868488"/>
                  <a:pt x="1175477" y="4885462"/>
                  <a:pt x="1192451" y="4902436"/>
                </a:cubicBezTo>
                <a:cubicBezTo>
                  <a:pt x="1211549" y="4919411"/>
                  <a:pt x="1228523" y="4934262"/>
                  <a:pt x="1245497" y="4949116"/>
                </a:cubicBezTo>
                <a:cubicBezTo>
                  <a:pt x="1302785" y="5000039"/>
                  <a:pt x="1296421" y="5023378"/>
                  <a:pt x="1349464" y="5067937"/>
                </a:cubicBezTo>
                <a:cubicBezTo>
                  <a:pt x="1345221" y="5091278"/>
                  <a:pt x="1313395" y="5046719"/>
                  <a:pt x="1300664" y="5048842"/>
                </a:cubicBezTo>
                <a:cubicBezTo>
                  <a:pt x="1357952" y="5112496"/>
                  <a:pt x="1404631" y="5137955"/>
                  <a:pt x="1444947" y="5159173"/>
                </a:cubicBezTo>
                <a:cubicBezTo>
                  <a:pt x="1455554" y="5171904"/>
                  <a:pt x="1470408" y="5184637"/>
                  <a:pt x="1485260" y="5197368"/>
                </a:cubicBezTo>
                <a:cubicBezTo>
                  <a:pt x="1500113" y="5210096"/>
                  <a:pt x="1517088" y="5222827"/>
                  <a:pt x="1531939" y="5235558"/>
                </a:cubicBezTo>
                <a:cubicBezTo>
                  <a:pt x="1563767" y="5261022"/>
                  <a:pt x="1591350" y="5284360"/>
                  <a:pt x="1606203" y="5305578"/>
                </a:cubicBezTo>
                <a:cubicBezTo>
                  <a:pt x="1597716" y="5301335"/>
                  <a:pt x="1589229" y="5290727"/>
                  <a:pt x="1584985" y="5294968"/>
                </a:cubicBezTo>
                <a:cubicBezTo>
                  <a:pt x="1601960" y="5309822"/>
                  <a:pt x="1616811" y="5322553"/>
                  <a:pt x="1629542" y="5331040"/>
                </a:cubicBezTo>
                <a:cubicBezTo>
                  <a:pt x="1642273" y="5339527"/>
                  <a:pt x="1655004" y="5345893"/>
                  <a:pt x="1665614" y="5348014"/>
                </a:cubicBezTo>
                <a:cubicBezTo>
                  <a:pt x="1642273" y="5348014"/>
                  <a:pt x="1699562" y="5392571"/>
                  <a:pt x="1701683" y="5381963"/>
                </a:cubicBezTo>
                <a:cubicBezTo>
                  <a:pt x="1693196" y="5379840"/>
                  <a:pt x="1669857" y="5354381"/>
                  <a:pt x="1676222" y="5356501"/>
                </a:cubicBezTo>
                <a:cubicBezTo>
                  <a:pt x="1699562" y="5364989"/>
                  <a:pt x="1782311" y="5437130"/>
                  <a:pt x="1784434" y="5454104"/>
                </a:cubicBezTo>
                <a:cubicBezTo>
                  <a:pt x="1816260" y="5451983"/>
                  <a:pt x="1858696" y="5496540"/>
                  <a:pt x="1896889" y="5526245"/>
                </a:cubicBezTo>
                <a:cubicBezTo>
                  <a:pt x="1915986" y="5538976"/>
                  <a:pt x="1922350" y="5536855"/>
                  <a:pt x="1939325" y="5549584"/>
                </a:cubicBezTo>
                <a:cubicBezTo>
                  <a:pt x="1971153" y="5575046"/>
                  <a:pt x="2011466" y="5598386"/>
                  <a:pt x="2047537" y="5621727"/>
                </a:cubicBezTo>
                <a:cubicBezTo>
                  <a:pt x="2083607" y="5645066"/>
                  <a:pt x="2117556" y="5666284"/>
                  <a:pt x="2143017" y="5681136"/>
                </a:cubicBezTo>
                <a:cubicBezTo>
                  <a:pt x="2183333" y="5702354"/>
                  <a:pt x="2221525" y="5723572"/>
                  <a:pt x="2257594" y="5742669"/>
                </a:cubicBezTo>
                <a:cubicBezTo>
                  <a:pt x="2293666" y="5761764"/>
                  <a:pt x="2327615" y="5782982"/>
                  <a:pt x="2361564" y="5799959"/>
                </a:cubicBezTo>
                <a:cubicBezTo>
                  <a:pt x="2395513" y="5816931"/>
                  <a:pt x="2429461" y="5833907"/>
                  <a:pt x="2461287" y="5850879"/>
                </a:cubicBezTo>
                <a:cubicBezTo>
                  <a:pt x="2493115" y="5867854"/>
                  <a:pt x="2527064" y="5884830"/>
                  <a:pt x="2561012" y="5899682"/>
                </a:cubicBezTo>
                <a:cubicBezTo>
                  <a:pt x="2584352" y="5910290"/>
                  <a:pt x="2620423" y="5910290"/>
                  <a:pt x="2624666" y="5933631"/>
                </a:cubicBezTo>
                <a:cubicBezTo>
                  <a:pt x="2609813" y="5927266"/>
                  <a:pt x="2592838" y="5918779"/>
                  <a:pt x="2588595" y="5923021"/>
                </a:cubicBezTo>
                <a:cubicBezTo>
                  <a:pt x="2626788" y="5944239"/>
                  <a:pt x="2635274" y="5931508"/>
                  <a:pt x="2669224" y="5948484"/>
                </a:cubicBezTo>
                <a:cubicBezTo>
                  <a:pt x="2684077" y="5971823"/>
                  <a:pt x="2696808" y="5965457"/>
                  <a:pt x="2735000" y="5980310"/>
                </a:cubicBezTo>
                <a:cubicBezTo>
                  <a:pt x="2775313" y="5997285"/>
                  <a:pt x="2785924" y="6001528"/>
                  <a:pt x="2815628" y="6005772"/>
                </a:cubicBezTo>
                <a:cubicBezTo>
                  <a:pt x="2830480" y="6012138"/>
                  <a:pt x="2824116" y="6018502"/>
                  <a:pt x="2834724" y="6024869"/>
                </a:cubicBezTo>
                <a:cubicBezTo>
                  <a:pt x="2847454" y="6031233"/>
                  <a:pt x="2877160" y="6046087"/>
                  <a:pt x="2904744" y="6058816"/>
                </a:cubicBezTo>
                <a:cubicBezTo>
                  <a:pt x="2934450" y="6069426"/>
                  <a:pt x="2959911" y="6080034"/>
                  <a:pt x="2968398" y="6082156"/>
                </a:cubicBezTo>
                <a:cubicBezTo>
                  <a:pt x="2977946" y="6085340"/>
                  <a:pt x="2985900" y="6085340"/>
                  <a:pt x="2993592" y="6085340"/>
                </a:cubicBezTo>
                <a:lnTo>
                  <a:pt x="2994936" y="6085522"/>
                </a:lnTo>
                <a:lnTo>
                  <a:pt x="3049026" y="6103374"/>
                </a:lnTo>
                <a:lnTo>
                  <a:pt x="3040555" y="6098405"/>
                </a:lnTo>
                <a:lnTo>
                  <a:pt x="3072365" y="6111862"/>
                </a:lnTo>
                <a:cubicBezTo>
                  <a:pt x="3104193" y="6124592"/>
                  <a:pt x="3129655" y="6124592"/>
                  <a:pt x="3165724" y="6135200"/>
                </a:cubicBezTo>
                <a:cubicBezTo>
                  <a:pt x="3206040" y="6145810"/>
                  <a:pt x="3261206" y="6162785"/>
                  <a:pt x="3303642" y="6177636"/>
                </a:cubicBezTo>
                <a:cubicBezTo>
                  <a:pt x="3346078" y="6188246"/>
                  <a:pt x="3392758" y="6198854"/>
                  <a:pt x="3441558" y="6209464"/>
                </a:cubicBezTo>
                <a:cubicBezTo>
                  <a:pt x="3467020" y="6215831"/>
                  <a:pt x="3490360" y="6220072"/>
                  <a:pt x="3515822" y="6224318"/>
                </a:cubicBezTo>
                <a:cubicBezTo>
                  <a:pt x="3539161" y="6228559"/>
                  <a:pt x="3564622" y="6230682"/>
                  <a:pt x="3587964" y="6232803"/>
                </a:cubicBezTo>
                <a:cubicBezTo>
                  <a:pt x="3607058" y="6239170"/>
                  <a:pt x="3596450" y="6251900"/>
                  <a:pt x="3634643" y="6251900"/>
                </a:cubicBezTo>
                <a:cubicBezTo>
                  <a:pt x="3613425" y="6237049"/>
                  <a:pt x="3638886" y="6247657"/>
                  <a:pt x="3649494" y="6239170"/>
                </a:cubicBezTo>
                <a:cubicBezTo>
                  <a:pt x="3685566" y="6245536"/>
                  <a:pt x="3717392" y="6254021"/>
                  <a:pt x="3751341" y="6258267"/>
                </a:cubicBezTo>
                <a:cubicBezTo>
                  <a:pt x="3785290" y="6262508"/>
                  <a:pt x="3817118" y="6266754"/>
                  <a:pt x="3848944" y="6270995"/>
                </a:cubicBezTo>
                <a:cubicBezTo>
                  <a:pt x="3882892" y="6273118"/>
                  <a:pt x="3914720" y="6277362"/>
                  <a:pt x="3948669" y="6279485"/>
                </a:cubicBezTo>
                <a:cubicBezTo>
                  <a:pt x="3982618" y="6281606"/>
                  <a:pt x="4018688" y="6281606"/>
                  <a:pt x="4056880" y="6281606"/>
                </a:cubicBezTo>
                <a:cubicBezTo>
                  <a:pt x="4078098" y="6292213"/>
                  <a:pt x="4122657" y="6319798"/>
                  <a:pt x="4165093" y="6304944"/>
                </a:cubicBezTo>
                <a:cubicBezTo>
                  <a:pt x="4143875" y="6300703"/>
                  <a:pt x="4092952" y="6307067"/>
                  <a:pt x="4105682" y="6290093"/>
                </a:cubicBezTo>
                <a:cubicBezTo>
                  <a:pt x="4129021" y="6290093"/>
                  <a:pt x="4156606" y="6290093"/>
                  <a:pt x="4184188" y="6290093"/>
                </a:cubicBezTo>
                <a:cubicBezTo>
                  <a:pt x="4211772" y="6290093"/>
                  <a:pt x="4243598" y="6292213"/>
                  <a:pt x="4273304" y="6292213"/>
                </a:cubicBezTo>
                <a:cubicBezTo>
                  <a:pt x="4305132" y="6292213"/>
                  <a:pt x="4336958" y="6294336"/>
                  <a:pt x="4366662" y="6294336"/>
                </a:cubicBezTo>
                <a:cubicBezTo>
                  <a:pt x="4398490" y="6296457"/>
                  <a:pt x="4428196" y="6294336"/>
                  <a:pt x="4455778" y="6292213"/>
                </a:cubicBezTo>
                <a:cubicBezTo>
                  <a:pt x="4472752" y="6290093"/>
                  <a:pt x="4468509" y="6300703"/>
                  <a:pt x="4481240" y="6300703"/>
                </a:cubicBezTo>
                <a:cubicBezTo>
                  <a:pt x="4513068" y="6296457"/>
                  <a:pt x="4530042" y="6285849"/>
                  <a:pt x="4563991" y="6281606"/>
                </a:cubicBezTo>
                <a:cubicBezTo>
                  <a:pt x="4583086" y="6281606"/>
                  <a:pt x="4602184" y="6281606"/>
                  <a:pt x="4619158" y="6281606"/>
                </a:cubicBezTo>
                <a:cubicBezTo>
                  <a:pt x="4638253" y="6279485"/>
                  <a:pt x="4655227" y="6279485"/>
                  <a:pt x="4672202" y="6277362"/>
                </a:cubicBezTo>
                <a:cubicBezTo>
                  <a:pt x="4706150" y="6273118"/>
                  <a:pt x="4737978" y="6268875"/>
                  <a:pt x="4767684" y="6264631"/>
                </a:cubicBezTo>
                <a:cubicBezTo>
                  <a:pt x="4763440" y="6277362"/>
                  <a:pt x="4824971" y="6285849"/>
                  <a:pt x="4839825" y="6268875"/>
                </a:cubicBezTo>
                <a:cubicBezTo>
                  <a:pt x="4820728" y="6270995"/>
                  <a:pt x="4797389" y="6273118"/>
                  <a:pt x="4801632" y="6262508"/>
                </a:cubicBezTo>
                <a:cubicBezTo>
                  <a:pt x="4827094" y="6249777"/>
                  <a:pt x="4850433" y="6262508"/>
                  <a:pt x="4897112" y="6251900"/>
                </a:cubicBezTo>
                <a:cubicBezTo>
                  <a:pt x="4865286" y="6273118"/>
                  <a:pt x="4937428" y="6273118"/>
                  <a:pt x="4958646" y="6258267"/>
                </a:cubicBezTo>
                <a:cubicBezTo>
                  <a:pt x="4960766" y="6245536"/>
                  <a:pt x="4905600" y="6268875"/>
                  <a:pt x="4920453" y="6247657"/>
                </a:cubicBezTo>
                <a:cubicBezTo>
                  <a:pt x="4984107" y="6241290"/>
                  <a:pt x="4984107" y="6243413"/>
                  <a:pt x="5026543" y="6228559"/>
                </a:cubicBezTo>
                <a:cubicBezTo>
                  <a:pt x="5044047" y="6234927"/>
                  <a:pt x="5073488" y="6231743"/>
                  <a:pt x="5090695" y="6236915"/>
                </a:cubicBezTo>
                <a:lnTo>
                  <a:pt x="5093431" y="6238844"/>
                </a:lnTo>
                <a:lnTo>
                  <a:pt x="5092318" y="6239170"/>
                </a:lnTo>
                <a:lnTo>
                  <a:pt x="5097251" y="6241536"/>
                </a:lnTo>
                <a:lnTo>
                  <a:pt x="5102928" y="6245536"/>
                </a:lnTo>
                <a:cubicBezTo>
                  <a:pt x="5079587" y="6249777"/>
                  <a:pt x="5079587" y="6256144"/>
                  <a:pt x="5068979" y="6262508"/>
                </a:cubicBezTo>
                <a:cubicBezTo>
                  <a:pt x="5079587" y="6245536"/>
                  <a:pt x="5073223" y="6247657"/>
                  <a:pt x="5041395" y="6247657"/>
                </a:cubicBezTo>
                <a:cubicBezTo>
                  <a:pt x="5052005" y="6266754"/>
                  <a:pt x="5018056" y="6275239"/>
                  <a:pt x="4986228" y="6281606"/>
                </a:cubicBezTo>
                <a:cubicBezTo>
                  <a:pt x="4971376" y="6283726"/>
                  <a:pt x="4973497" y="6275239"/>
                  <a:pt x="4960766" y="6275239"/>
                </a:cubicBezTo>
                <a:cubicBezTo>
                  <a:pt x="4899235" y="6287972"/>
                  <a:pt x="4833458" y="6294336"/>
                  <a:pt x="4757074" y="6298580"/>
                </a:cubicBezTo>
                <a:cubicBezTo>
                  <a:pt x="4763440" y="6304944"/>
                  <a:pt x="4771927" y="6304944"/>
                  <a:pt x="4759196" y="6313431"/>
                </a:cubicBezTo>
                <a:cubicBezTo>
                  <a:pt x="4723125" y="6317675"/>
                  <a:pt x="4691299" y="6321921"/>
                  <a:pt x="4659471" y="6324042"/>
                </a:cubicBezTo>
                <a:cubicBezTo>
                  <a:pt x="4644619" y="6326162"/>
                  <a:pt x="4629766" y="6326162"/>
                  <a:pt x="4614914" y="6328285"/>
                </a:cubicBezTo>
                <a:cubicBezTo>
                  <a:pt x="4600060" y="6330408"/>
                  <a:pt x="4585209" y="6330408"/>
                  <a:pt x="4570356" y="6330408"/>
                </a:cubicBezTo>
                <a:cubicBezTo>
                  <a:pt x="4515188" y="6332529"/>
                  <a:pt x="4462144" y="6334649"/>
                  <a:pt x="4409098" y="6334649"/>
                </a:cubicBezTo>
                <a:cubicBezTo>
                  <a:pt x="4356054" y="6336772"/>
                  <a:pt x="4303008" y="6332529"/>
                  <a:pt x="4243598" y="6332529"/>
                </a:cubicBezTo>
                <a:cubicBezTo>
                  <a:pt x="4213893" y="6330408"/>
                  <a:pt x="4182067" y="6332529"/>
                  <a:pt x="4150239" y="6330408"/>
                </a:cubicBezTo>
                <a:cubicBezTo>
                  <a:pt x="4116290" y="6328285"/>
                  <a:pt x="4082342" y="6328285"/>
                  <a:pt x="4044149" y="6326162"/>
                </a:cubicBezTo>
                <a:cubicBezTo>
                  <a:pt x="4042028" y="6317675"/>
                  <a:pt x="4061124" y="6317675"/>
                  <a:pt x="4069610" y="6313431"/>
                </a:cubicBezTo>
                <a:cubicBezTo>
                  <a:pt x="4059003" y="6313431"/>
                  <a:pt x="4056880" y="6309190"/>
                  <a:pt x="4046272" y="6307067"/>
                </a:cubicBezTo>
                <a:cubicBezTo>
                  <a:pt x="4016567" y="6302824"/>
                  <a:pt x="4008080" y="6311311"/>
                  <a:pt x="4010200" y="6324042"/>
                </a:cubicBezTo>
                <a:cubicBezTo>
                  <a:pt x="3995349" y="6324042"/>
                  <a:pt x="3974131" y="6321921"/>
                  <a:pt x="3955034" y="6319798"/>
                </a:cubicBezTo>
                <a:cubicBezTo>
                  <a:pt x="3935938" y="6317675"/>
                  <a:pt x="3918964" y="6315554"/>
                  <a:pt x="3914720" y="6321921"/>
                </a:cubicBezTo>
                <a:cubicBezTo>
                  <a:pt x="3916841" y="6330408"/>
                  <a:pt x="3927452" y="6332529"/>
                  <a:pt x="3942302" y="6334649"/>
                </a:cubicBezTo>
                <a:cubicBezTo>
                  <a:pt x="3957156" y="6334649"/>
                  <a:pt x="3974131" y="6332529"/>
                  <a:pt x="3986862" y="6332529"/>
                </a:cubicBezTo>
                <a:cubicBezTo>
                  <a:pt x="3986862" y="6338893"/>
                  <a:pt x="3988982" y="6345260"/>
                  <a:pt x="4010200" y="6345260"/>
                </a:cubicBezTo>
                <a:cubicBezTo>
                  <a:pt x="4042028" y="6347380"/>
                  <a:pt x="4069610" y="6347380"/>
                  <a:pt x="4084464" y="6341016"/>
                </a:cubicBezTo>
                <a:cubicBezTo>
                  <a:pt x="4126900" y="6343139"/>
                  <a:pt x="4114170" y="6362234"/>
                  <a:pt x="4156606" y="6362234"/>
                </a:cubicBezTo>
                <a:cubicBezTo>
                  <a:pt x="4218136" y="6351626"/>
                  <a:pt x="4330593" y="6366478"/>
                  <a:pt x="4375150" y="6366478"/>
                </a:cubicBezTo>
                <a:cubicBezTo>
                  <a:pt x="4366662" y="6366478"/>
                  <a:pt x="4351811" y="6366478"/>
                  <a:pt x="4351811" y="6370721"/>
                </a:cubicBezTo>
                <a:cubicBezTo>
                  <a:pt x="4398490" y="6368598"/>
                  <a:pt x="4434560" y="6364357"/>
                  <a:pt x="4470632" y="6366478"/>
                </a:cubicBezTo>
                <a:cubicBezTo>
                  <a:pt x="4506702" y="6366478"/>
                  <a:pt x="4542773" y="6370721"/>
                  <a:pt x="4585209" y="6374965"/>
                </a:cubicBezTo>
                <a:cubicBezTo>
                  <a:pt x="4585209" y="6368598"/>
                  <a:pt x="4540650" y="6357990"/>
                  <a:pt x="4570356" y="6355867"/>
                </a:cubicBezTo>
                <a:cubicBezTo>
                  <a:pt x="4574599" y="6368598"/>
                  <a:pt x="4591574" y="6347380"/>
                  <a:pt x="4619158" y="6353747"/>
                </a:cubicBezTo>
                <a:cubicBezTo>
                  <a:pt x="4604304" y="6362234"/>
                  <a:pt x="4606427" y="6368598"/>
                  <a:pt x="4631888" y="6368598"/>
                </a:cubicBezTo>
                <a:cubicBezTo>
                  <a:pt x="4693420" y="6338893"/>
                  <a:pt x="4754953" y="6364357"/>
                  <a:pt x="4837702" y="6345260"/>
                </a:cubicBezTo>
                <a:cubicBezTo>
                  <a:pt x="4858920" y="6366478"/>
                  <a:pt x="4793145" y="6360111"/>
                  <a:pt x="4805876" y="6379208"/>
                </a:cubicBezTo>
                <a:cubicBezTo>
                  <a:pt x="4837702" y="6379208"/>
                  <a:pt x="4863164" y="6374965"/>
                  <a:pt x="4890748" y="6372844"/>
                </a:cubicBezTo>
                <a:cubicBezTo>
                  <a:pt x="4918330" y="6368598"/>
                  <a:pt x="4945915" y="6366478"/>
                  <a:pt x="4988351" y="6362234"/>
                </a:cubicBezTo>
                <a:cubicBezTo>
                  <a:pt x="5001082" y="6377085"/>
                  <a:pt x="4939548" y="6374965"/>
                  <a:pt x="4956523" y="6391939"/>
                </a:cubicBezTo>
                <a:cubicBezTo>
                  <a:pt x="4984107" y="6370721"/>
                  <a:pt x="5035030" y="6374965"/>
                  <a:pt x="5030787" y="6387696"/>
                </a:cubicBezTo>
                <a:lnTo>
                  <a:pt x="5051096" y="6369416"/>
                </a:lnTo>
                <a:lnTo>
                  <a:pt x="5064560" y="6367204"/>
                </a:lnTo>
                <a:lnTo>
                  <a:pt x="5075874" y="6365947"/>
                </a:lnTo>
                <a:cubicBezTo>
                  <a:pt x="5093378" y="6367538"/>
                  <a:pt x="5096562" y="6378678"/>
                  <a:pt x="5128390" y="6370721"/>
                </a:cubicBezTo>
                <a:cubicBezTo>
                  <a:pt x="5130510" y="6347380"/>
                  <a:pt x="5189920" y="6357990"/>
                  <a:pt x="5213262" y="6355867"/>
                </a:cubicBezTo>
                <a:cubicBezTo>
                  <a:pt x="5232356" y="6353747"/>
                  <a:pt x="5255698" y="6347380"/>
                  <a:pt x="5272672" y="6343139"/>
                </a:cubicBezTo>
                <a:cubicBezTo>
                  <a:pt x="5289646" y="6338893"/>
                  <a:pt x="5302377" y="6336772"/>
                  <a:pt x="5300254" y="6345260"/>
                </a:cubicBezTo>
                <a:cubicBezTo>
                  <a:pt x="5253574" y="6360111"/>
                  <a:pt x="5202652" y="6370721"/>
                  <a:pt x="5153851" y="6381329"/>
                </a:cubicBezTo>
                <a:cubicBezTo>
                  <a:pt x="5102928" y="6391939"/>
                  <a:pt x="5054126" y="6402547"/>
                  <a:pt x="5009569" y="6408914"/>
                </a:cubicBezTo>
                <a:cubicBezTo>
                  <a:pt x="4986228" y="6413157"/>
                  <a:pt x="4969254" y="6408914"/>
                  <a:pt x="4948036" y="6413157"/>
                </a:cubicBezTo>
                <a:cubicBezTo>
                  <a:pt x="4924697" y="6419521"/>
                  <a:pt x="4911966" y="6428011"/>
                  <a:pt x="4888625" y="6432252"/>
                </a:cubicBezTo>
                <a:cubicBezTo>
                  <a:pt x="4867407" y="6436498"/>
                  <a:pt x="4837702" y="6434375"/>
                  <a:pt x="4814363" y="6436498"/>
                </a:cubicBezTo>
                <a:cubicBezTo>
                  <a:pt x="4776171" y="6438619"/>
                  <a:pt x="4737978" y="6444983"/>
                  <a:pt x="4697663" y="6449229"/>
                </a:cubicBezTo>
                <a:cubicBezTo>
                  <a:pt x="4659471" y="6453470"/>
                  <a:pt x="4619158" y="6457716"/>
                  <a:pt x="4580966" y="6457716"/>
                </a:cubicBezTo>
                <a:cubicBezTo>
                  <a:pt x="4553381" y="6457716"/>
                  <a:pt x="4534286" y="6449229"/>
                  <a:pt x="4504580" y="6449229"/>
                </a:cubicBezTo>
                <a:cubicBezTo>
                  <a:pt x="4396368" y="6449229"/>
                  <a:pt x="4281790" y="6455593"/>
                  <a:pt x="4156606" y="6449229"/>
                </a:cubicBezTo>
                <a:cubicBezTo>
                  <a:pt x="4133264" y="6447106"/>
                  <a:pt x="4148118" y="6432252"/>
                  <a:pt x="4120534" y="6432252"/>
                </a:cubicBezTo>
                <a:cubicBezTo>
                  <a:pt x="4080221" y="6430131"/>
                  <a:pt x="4020810" y="6421644"/>
                  <a:pt x="3997470" y="6428011"/>
                </a:cubicBezTo>
                <a:cubicBezTo>
                  <a:pt x="3986862" y="6419521"/>
                  <a:pt x="3980495" y="6411034"/>
                  <a:pt x="3948669" y="6408914"/>
                </a:cubicBezTo>
                <a:cubicBezTo>
                  <a:pt x="3944426" y="6419521"/>
                  <a:pt x="3984738" y="6415280"/>
                  <a:pt x="3984738" y="6425888"/>
                </a:cubicBezTo>
                <a:cubicBezTo>
                  <a:pt x="3940182" y="6421644"/>
                  <a:pt x="3899867" y="6417401"/>
                  <a:pt x="3863798" y="6415280"/>
                </a:cubicBezTo>
                <a:cubicBezTo>
                  <a:pt x="3827726" y="6413157"/>
                  <a:pt x="3798020" y="6408914"/>
                  <a:pt x="3774682" y="6398303"/>
                </a:cubicBezTo>
                <a:cubicBezTo>
                  <a:pt x="3738610" y="6402547"/>
                  <a:pt x="3706784" y="6398303"/>
                  <a:pt x="3679200" y="6389816"/>
                </a:cubicBezTo>
                <a:cubicBezTo>
                  <a:pt x="3651618" y="6383452"/>
                  <a:pt x="3626156" y="6372844"/>
                  <a:pt x="3604938" y="6368598"/>
                </a:cubicBezTo>
                <a:cubicBezTo>
                  <a:pt x="3587964" y="6364357"/>
                  <a:pt x="3585840" y="6370721"/>
                  <a:pt x="3566746" y="6366478"/>
                </a:cubicBezTo>
                <a:cubicBezTo>
                  <a:pt x="3545528" y="6362234"/>
                  <a:pt x="3524310" y="6357990"/>
                  <a:pt x="3500968" y="6353747"/>
                </a:cubicBezTo>
                <a:cubicBezTo>
                  <a:pt x="3477630" y="6349503"/>
                  <a:pt x="3454289" y="6343139"/>
                  <a:pt x="3430950" y="6338893"/>
                </a:cubicBezTo>
                <a:cubicBezTo>
                  <a:pt x="3382148" y="6328285"/>
                  <a:pt x="3333348" y="6319798"/>
                  <a:pt x="3286668" y="6309190"/>
                </a:cubicBezTo>
                <a:cubicBezTo>
                  <a:pt x="3263327" y="6304944"/>
                  <a:pt x="3261206" y="6298580"/>
                  <a:pt x="3239988" y="6292213"/>
                </a:cubicBezTo>
                <a:cubicBezTo>
                  <a:pt x="3227258" y="6290093"/>
                  <a:pt x="3210283" y="6290093"/>
                  <a:pt x="3203916" y="6287972"/>
                </a:cubicBezTo>
                <a:cubicBezTo>
                  <a:pt x="3191186" y="6283726"/>
                  <a:pt x="3174212" y="6268875"/>
                  <a:pt x="3159360" y="6264631"/>
                </a:cubicBezTo>
                <a:cubicBezTo>
                  <a:pt x="3138142" y="6260388"/>
                  <a:pt x="3119044" y="6260388"/>
                  <a:pt x="3097826" y="6254021"/>
                </a:cubicBezTo>
                <a:cubicBezTo>
                  <a:pt x="3082975" y="6249777"/>
                  <a:pt x="3080852" y="6245536"/>
                  <a:pt x="3063878" y="6239170"/>
                </a:cubicBezTo>
                <a:cubicBezTo>
                  <a:pt x="2993860" y="6213708"/>
                  <a:pt x="2928083" y="6200977"/>
                  <a:pt x="2862308" y="6177636"/>
                </a:cubicBezTo>
                <a:cubicBezTo>
                  <a:pt x="2834724" y="6167028"/>
                  <a:pt x="2798654" y="6143687"/>
                  <a:pt x="2773192" y="6133080"/>
                </a:cubicBezTo>
                <a:cubicBezTo>
                  <a:pt x="2760462" y="6126713"/>
                  <a:pt x="2756218" y="6133080"/>
                  <a:pt x="2737121" y="6124592"/>
                </a:cubicBezTo>
                <a:cubicBezTo>
                  <a:pt x="2718026" y="6116105"/>
                  <a:pt x="2713782" y="6105495"/>
                  <a:pt x="2694685" y="6097010"/>
                </a:cubicBezTo>
                <a:cubicBezTo>
                  <a:pt x="2641641" y="6097010"/>
                  <a:pt x="2580108" y="6046087"/>
                  <a:pt x="2512210" y="6018502"/>
                </a:cubicBezTo>
                <a:cubicBezTo>
                  <a:pt x="2478262" y="6003651"/>
                  <a:pt x="2440069" y="5984554"/>
                  <a:pt x="2399756" y="5965457"/>
                </a:cubicBezTo>
                <a:cubicBezTo>
                  <a:pt x="2361564" y="5944239"/>
                  <a:pt x="2319128" y="5925144"/>
                  <a:pt x="2280935" y="5901803"/>
                </a:cubicBezTo>
                <a:cubicBezTo>
                  <a:pt x="2261838" y="5891195"/>
                  <a:pt x="2242743" y="5872097"/>
                  <a:pt x="2221525" y="5857246"/>
                </a:cubicBezTo>
                <a:cubicBezTo>
                  <a:pt x="2204551" y="5846636"/>
                  <a:pt x="2153627" y="5812689"/>
                  <a:pt x="2126043" y="5797836"/>
                </a:cubicBezTo>
                <a:cubicBezTo>
                  <a:pt x="2079363" y="5770253"/>
                  <a:pt x="2032684" y="5742669"/>
                  <a:pt x="2005102" y="5734182"/>
                </a:cubicBezTo>
                <a:cubicBezTo>
                  <a:pt x="1990248" y="5723572"/>
                  <a:pt x="2005102" y="5719328"/>
                  <a:pt x="1979640" y="5706599"/>
                </a:cubicBezTo>
                <a:cubicBezTo>
                  <a:pt x="1949935" y="5704476"/>
                  <a:pt x="1935081" y="5681136"/>
                  <a:pt x="1892645" y="5662040"/>
                </a:cubicBezTo>
                <a:cubicBezTo>
                  <a:pt x="1892645" y="5657797"/>
                  <a:pt x="1899012" y="5653553"/>
                  <a:pt x="1888401" y="5647187"/>
                </a:cubicBezTo>
                <a:cubicBezTo>
                  <a:pt x="1841722" y="5621727"/>
                  <a:pt x="1797165" y="5592020"/>
                  <a:pt x="1746242" y="5547463"/>
                </a:cubicBezTo>
                <a:cubicBezTo>
                  <a:pt x="1739876" y="5549584"/>
                  <a:pt x="1739876" y="5560194"/>
                  <a:pt x="1727145" y="5551707"/>
                </a:cubicBezTo>
                <a:cubicBezTo>
                  <a:pt x="1731388" y="5543220"/>
                  <a:pt x="1699562" y="5515637"/>
                  <a:pt x="1684709" y="5505027"/>
                </a:cubicBezTo>
                <a:cubicBezTo>
                  <a:pt x="1655004" y="5481689"/>
                  <a:pt x="1621055" y="5458348"/>
                  <a:pt x="1587106" y="5437130"/>
                </a:cubicBezTo>
                <a:cubicBezTo>
                  <a:pt x="1555280" y="5415912"/>
                  <a:pt x="1523452" y="5394694"/>
                  <a:pt x="1502234" y="5377719"/>
                </a:cubicBezTo>
                <a:cubicBezTo>
                  <a:pt x="1489503" y="5369232"/>
                  <a:pt x="1483139" y="5354381"/>
                  <a:pt x="1476772" y="5350135"/>
                </a:cubicBezTo>
                <a:cubicBezTo>
                  <a:pt x="1472529" y="5345893"/>
                  <a:pt x="1457677" y="5352258"/>
                  <a:pt x="1442824" y="5333163"/>
                </a:cubicBezTo>
                <a:cubicBezTo>
                  <a:pt x="1436459" y="5318309"/>
                  <a:pt x="1425849" y="5307699"/>
                  <a:pt x="1413118" y="5294968"/>
                </a:cubicBezTo>
                <a:cubicBezTo>
                  <a:pt x="1400388" y="5282240"/>
                  <a:pt x="1385536" y="5271629"/>
                  <a:pt x="1370682" y="5258899"/>
                </a:cubicBezTo>
                <a:cubicBezTo>
                  <a:pt x="1338857" y="5235558"/>
                  <a:pt x="1307028" y="5212219"/>
                  <a:pt x="1294298" y="5182514"/>
                </a:cubicBezTo>
                <a:cubicBezTo>
                  <a:pt x="1285811" y="5186757"/>
                  <a:pt x="1268836" y="5180391"/>
                  <a:pt x="1251862" y="5167660"/>
                </a:cubicBezTo>
                <a:cubicBezTo>
                  <a:pt x="1234887" y="5154932"/>
                  <a:pt x="1215792" y="5137955"/>
                  <a:pt x="1198818" y="5123103"/>
                </a:cubicBezTo>
                <a:cubicBezTo>
                  <a:pt x="1211549" y="5125224"/>
                  <a:pt x="1183964" y="5059449"/>
                  <a:pt x="1139407" y="5040352"/>
                </a:cubicBezTo>
                <a:cubicBezTo>
                  <a:pt x="1160625" y="5057329"/>
                  <a:pt x="1160625" y="5087032"/>
                  <a:pt x="1145772" y="5070060"/>
                </a:cubicBezTo>
                <a:cubicBezTo>
                  <a:pt x="1105459" y="5014893"/>
                  <a:pt x="1048169" y="4972457"/>
                  <a:pt x="1014220" y="4919411"/>
                </a:cubicBezTo>
                <a:cubicBezTo>
                  <a:pt x="993002" y="4898193"/>
                  <a:pt x="984515" y="4915167"/>
                  <a:pt x="961176" y="4883339"/>
                </a:cubicBezTo>
                <a:cubicBezTo>
                  <a:pt x="937835" y="4843026"/>
                  <a:pt x="922984" y="4836662"/>
                  <a:pt x="897522" y="4804834"/>
                </a:cubicBezTo>
                <a:cubicBezTo>
                  <a:pt x="865694" y="4764518"/>
                  <a:pt x="844476" y="4726326"/>
                  <a:pt x="812650" y="4696623"/>
                </a:cubicBezTo>
                <a:cubicBezTo>
                  <a:pt x="799920" y="4683890"/>
                  <a:pt x="787189" y="4677526"/>
                  <a:pt x="774458" y="4662672"/>
                </a:cubicBezTo>
                <a:cubicBezTo>
                  <a:pt x="740509" y="4622359"/>
                  <a:pt x="708681" y="4582046"/>
                  <a:pt x="674732" y="4539610"/>
                </a:cubicBezTo>
                <a:cubicBezTo>
                  <a:pt x="642906" y="4497174"/>
                  <a:pt x="613201" y="4452615"/>
                  <a:pt x="581373" y="4408056"/>
                </a:cubicBezTo>
                <a:cubicBezTo>
                  <a:pt x="564399" y="4384717"/>
                  <a:pt x="549547" y="4363499"/>
                  <a:pt x="534694" y="4340158"/>
                </a:cubicBezTo>
                <a:cubicBezTo>
                  <a:pt x="521963" y="4318940"/>
                  <a:pt x="507111" y="4295602"/>
                  <a:pt x="492258" y="4272263"/>
                </a:cubicBezTo>
                <a:cubicBezTo>
                  <a:pt x="477406" y="4251045"/>
                  <a:pt x="464675" y="4227704"/>
                  <a:pt x="449822" y="4204363"/>
                </a:cubicBezTo>
                <a:lnTo>
                  <a:pt x="428604" y="4170415"/>
                </a:lnTo>
                <a:lnTo>
                  <a:pt x="409508" y="4136468"/>
                </a:lnTo>
                <a:cubicBezTo>
                  <a:pt x="392534" y="4106761"/>
                  <a:pt x="375560" y="4083422"/>
                  <a:pt x="358585" y="4049473"/>
                </a:cubicBezTo>
                <a:cubicBezTo>
                  <a:pt x="347975" y="4030378"/>
                  <a:pt x="337367" y="4009160"/>
                  <a:pt x="326757" y="3987942"/>
                </a:cubicBezTo>
                <a:cubicBezTo>
                  <a:pt x="314026" y="3964601"/>
                  <a:pt x="303418" y="3943383"/>
                  <a:pt x="292808" y="3920042"/>
                </a:cubicBezTo>
                <a:cubicBezTo>
                  <a:pt x="269470" y="3875486"/>
                  <a:pt x="246129" y="3828806"/>
                  <a:pt x="227034" y="3788491"/>
                </a:cubicBezTo>
                <a:cubicBezTo>
                  <a:pt x="220667" y="3773639"/>
                  <a:pt x="222790" y="3763031"/>
                  <a:pt x="212180" y="3739690"/>
                </a:cubicBezTo>
                <a:cubicBezTo>
                  <a:pt x="186718" y="3680280"/>
                  <a:pt x="152770" y="3622990"/>
                  <a:pt x="131552" y="3567824"/>
                </a:cubicBezTo>
                <a:cubicBezTo>
                  <a:pt x="123064" y="3544485"/>
                  <a:pt x="123064" y="3527511"/>
                  <a:pt x="118821" y="3516900"/>
                </a:cubicBezTo>
                <a:cubicBezTo>
                  <a:pt x="108213" y="3487197"/>
                  <a:pt x="86995" y="3461734"/>
                  <a:pt x="89116" y="3432028"/>
                </a:cubicBezTo>
                <a:cubicBezTo>
                  <a:pt x="97603" y="3406567"/>
                  <a:pt x="123064" y="3468100"/>
                  <a:pt x="116700" y="3434151"/>
                </a:cubicBezTo>
                <a:cubicBezTo>
                  <a:pt x="95482" y="3423543"/>
                  <a:pt x="93359" y="3374741"/>
                  <a:pt x="110334" y="3368374"/>
                </a:cubicBezTo>
                <a:cubicBezTo>
                  <a:pt x="123064" y="3421421"/>
                  <a:pt x="140039" y="3425664"/>
                  <a:pt x="157013" y="3444761"/>
                </a:cubicBezTo>
                <a:cubicBezTo>
                  <a:pt x="173988" y="3444761"/>
                  <a:pt x="167623" y="3408690"/>
                  <a:pt x="184598" y="3446882"/>
                </a:cubicBezTo>
                <a:cubicBezTo>
                  <a:pt x="178231" y="3459613"/>
                  <a:pt x="203693" y="3510536"/>
                  <a:pt x="178231" y="3504170"/>
                </a:cubicBezTo>
                <a:cubicBezTo>
                  <a:pt x="163380" y="3497805"/>
                  <a:pt x="167623" y="3442639"/>
                  <a:pt x="144282" y="3451126"/>
                </a:cubicBezTo>
                <a:cubicBezTo>
                  <a:pt x="163380" y="3497805"/>
                  <a:pt x="159136" y="3529633"/>
                  <a:pt x="195206" y="3565703"/>
                </a:cubicBezTo>
                <a:cubicBezTo>
                  <a:pt x="186718" y="3538118"/>
                  <a:pt x="205816" y="3544485"/>
                  <a:pt x="205816" y="3533875"/>
                </a:cubicBezTo>
                <a:cubicBezTo>
                  <a:pt x="207936" y="3523267"/>
                  <a:pt x="186718" y="3489318"/>
                  <a:pt x="203693" y="3495682"/>
                </a:cubicBezTo>
                <a:cubicBezTo>
                  <a:pt x="231277" y="3529633"/>
                  <a:pt x="212180" y="3538118"/>
                  <a:pt x="214303" y="3557216"/>
                </a:cubicBezTo>
                <a:cubicBezTo>
                  <a:pt x="216424" y="3572069"/>
                  <a:pt x="227034" y="3584800"/>
                  <a:pt x="222790" y="3593287"/>
                </a:cubicBezTo>
                <a:cubicBezTo>
                  <a:pt x="222790" y="3591164"/>
                  <a:pt x="197328" y="3559336"/>
                  <a:pt x="207936" y="3584800"/>
                </a:cubicBezTo>
                <a:cubicBezTo>
                  <a:pt x="218546" y="3597529"/>
                  <a:pt x="229154" y="3616626"/>
                  <a:pt x="239764" y="3625113"/>
                </a:cubicBezTo>
                <a:cubicBezTo>
                  <a:pt x="231277" y="3593287"/>
                  <a:pt x="227034" y="3567824"/>
                  <a:pt x="227034" y="3548729"/>
                </a:cubicBezTo>
                <a:cubicBezTo>
                  <a:pt x="254616" y="3612382"/>
                  <a:pt x="256739" y="3648454"/>
                  <a:pt x="258859" y="3684524"/>
                </a:cubicBezTo>
                <a:cubicBezTo>
                  <a:pt x="271590" y="3697254"/>
                  <a:pt x="273713" y="3709985"/>
                  <a:pt x="275834" y="3724837"/>
                </a:cubicBezTo>
                <a:cubicBezTo>
                  <a:pt x="277957" y="3739690"/>
                  <a:pt x="280077" y="3756665"/>
                  <a:pt x="292808" y="3777883"/>
                </a:cubicBezTo>
                <a:cubicBezTo>
                  <a:pt x="301295" y="3775762"/>
                  <a:pt x="297052" y="3758786"/>
                  <a:pt x="305539" y="3756665"/>
                </a:cubicBezTo>
                <a:cubicBezTo>
                  <a:pt x="324636" y="3807588"/>
                  <a:pt x="284321" y="3788491"/>
                  <a:pt x="303418" y="3826685"/>
                </a:cubicBezTo>
                <a:lnTo>
                  <a:pt x="322513" y="3818198"/>
                </a:lnTo>
                <a:cubicBezTo>
                  <a:pt x="335244" y="3858511"/>
                  <a:pt x="347975" y="3858511"/>
                  <a:pt x="362829" y="3894581"/>
                </a:cubicBezTo>
                <a:cubicBezTo>
                  <a:pt x="364949" y="3926409"/>
                  <a:pt x="343731" y="3907311"/>
                  <a:pt x="345854" y="3930652"/>
                </a:cubicBezTo>
                <a:cubicBezTo>
                  <a:pt x="360706" y="3939140"/>
                  <a:pt x="373437" y="3941260"/>
                  <a:pt x="390411" y="3962478"/>
                </a:cubicBezTo>
                <a:cubicBezTo>
                  <a:pt x="388290" y="3934896"/>
                  <a:pt x="347975" y="3898824"/>
                  <a:pt x="381924" y="3896704"/>
                </a:cubicBezTo>
                <a:cubicBezTo>
                  <a:pt x="352219" y="3873363"/>
                  <a:pt x="356462" y="3841537"/>
                  <a:pt x="345854" y="3818198"/>
                </a:cubicBezTo>
                <a:cubicBezTo>
                  <a:pt x="339488" y="3805467"/>
                  <a:pt x="320393" y="3805467"/>
                  <a:pt x="320393" y="3775762"/>
                </a:cubicBezTo>
                <a:cubicBezTo>
                  <a:pt x="318270" y="3733326"/>
                  <a:pt x="297052" y="3695132"/>
                  <a:pt x="267347" y="3608139"/>
                </a:cubicBezTo>
                <a:cubicBezTo>
                  <a:pt x="280077" y="3599652"/>
                  <a:pt x="303418" y="3646331"/>
                  <a:pt x="290688" y="3597529"/>
                </a:cubicBezTo>
                <a:cubicBezTo>
                  <a:pt x="282200" y="3606018"/>
                  <a:pt x="271590" y="3580554"/>
                  <a:pt x="263103" y="3595408"/>
                </a:cubicBezTo>
                <a:cubicBezTo>
                  <a:pt x="254616" y="3574190"/>
                  <a:pt x="244008" y="3552972"/>
                  <a:pt x="235521" y="3529633"/>
                </a:cubicBezTo>
                <a:cubicBezTo>
                  <a:pt x="227034" y="3506293"/>
                  <a:pt x="218546" y="3482952"/>
                  <a:pt x="212180" y="3459613"/>
                </a:cubicBezTo>
                <a:cubicBezTo>
                  <a:pt x="199449" y="3412933"/>
                  <a:pt x="184598" y="3366254"/>
                  <a:pt x="171867" y="3325938"/>
                </a:cubicBezTo>
                <a:cubicBezTo>
                  <a:pt x="165500" y="3306843"/>
                  <a:pt x="154892" y="3287748"/>
                  <a:pt x="148526" y="3268651"/>
                </a:cubicBezTo>
                <a:cubicBezTo>
                  <a:pt x="144282" y="3253800"/>
                  <a:pt x="148526" y="3230459"/>
                  <a:pt x="144282" y="3217728"/>
                </a:cubicBezTo>
                <a:cubicBezTo>
                  <a:pt x="137918" y="3194387"/>
                  <a:pt x="125187" y="3168928"/>
                  <a:pt x="118821" y="3147710"/>
                </a:cubicBezTo>
                <a:cubicBezTo>
                  <a:pt x="110334" y="3118004"/>
                  <a:pt x="103969" y="3086176"/>
                  <a:pt x="99726" y="3056471"/>
                </a:cubicBezTo>
                <a:cubicBezTo>
                  <a:pt x="95482" y="3026766"/>
                  <a:pt x="89116" y="2994938"/>
                  <a:pt x="84872" y="2965233"/>
                </a:cubicBezTo>
                <a:cubicBezTo>
                  <a:pt x="72141" y="2903702"/>
                  <a:pt x="65777" y="2842168"/>
                  <a:pt x="55167" y="2780637"/>
                </a:cubicBezTo>
                <a:cubicBezTo>
                  <a:pt x="53046" y="2776394"/>
                  <a:pt x="44559" y="2763663"/>
                  <a:pt x="42436" y="2744568"/>
                </a:cubicBezTo>
                <a:cubicBezTo>
                  <a:pt x="40315" y="2723350"/>
                  <a:pt x="36072" y="2702132"/>
                  <a:pt x="33949" y="2680914"/>
                </a:cubicBezTo>
                <a:cubicBezTo>
                  <a:pt x="31828" y="2661816"/>
                  <a:pt x="31828" y="2640598"/>
                  <a:pt x="29705" y="2619380"/>
                </a:cubicBezTo>
                <a:cubicBezTo>
                  <a:pt x="27585" y="2579067"/>
                  <a:pt x="25462" y="2538752"/>
                  <a:pt x="23341" y="2498437"/>
                </a:cubicBezTo>
                <a:cubicBezTo>
                  <a:pt x="19097" y="2447516"/>
                  <a:pt x="14854" y="2396590"/>
                  <a:pt x="19097" y="2349911"/>
                </a:cubicBezTo>
                <a:cubicBezTo>
                  <a:pt x="27585" y="2328693"/>
                  <a:pt x="27585" y="2349911"/>
                  <a:pt x="40315" y="2347790"/>
                </a:cubicBezTo>
                <a:cubicBezTo>
                  <a:pt x="36072" y="2320208"/>
                  <a:pt x="38192" y="2303234"/>
                  <a:pt x="46680" y="2298990"/>
                </a:cubicBezTo>
                <a:close/>
                <a:moveTo>
                  <a:pt x="288565" y="2008302"/>
                </a:moveTo>
                <a:cubicBezTo>
                  <a:pt x="288565" y="2035885"/>
                  <a:pt x="297052" y="2139854"/>
                  <a:pt x="286444" y="2112269"/>
                </a:cubicBezTo>
                <a:cubicBezTo>
                  <a:pt x="290688" y="2065590"/>
                  <a:pt x="267347" y="2023154"/>
                  <a:pt x="288565" y="2008302"/>
                </a:cubicBezTo>
                <a:close/>
                <a:moveTo>
                  <a:pt x="135795" y="781902"/>
                </a:moveTo>
                <a:cubicBezTo>
                  <a:pt x="129431" y="803120"/>
                  <a:pt x="133674" y="807364"/>
                  <a:pt x="127308" y="830703"/>
                </a:cubicBezTo>
                <a:cubicBezTo>
                  <a:pt x="137918" y="837069"/>
                  <a:pt x="146405" y="832825"/>
                  <a:pt x="154892" y="824338"/>
                </a:cubicBezTo>
                <a:cubicBezTo>
                  <a:pt x="167623" y="786146"/>
                  <a:pt x="140039" y="798877"/>
                  <a:pt x="135795" y="781902"/>
                </a:cubicBezTo>
                <a:close/>
                <a:moveTo>
                  <a:pt x="222790" y="469997"/>
                </a:moveTo>
                <a:lnTo>
                  <a:pt x="223719" y="471547"/>
                </a:lnTo>
                <a:lnTo>
                  <a:pt x="222554" y="474543"/>
                </a:lnTo>
                <a:close/>
                <a:moveTo>
                  <a:pt x="314026" y="317227"/>
                </a:moveTo>
                <a:cubicBezTo>
                  <a:pt x="309783" y="372394"/>
                  <a:pt x="273713" y="385125"/>
                  <a:pt x="254616" y="427561"/>
                </a:cubicBezTo>
                <a:cubicBezTo>
                  <a:pt x="263103" y="448779"/>
                  <a:pt x="288565" y="406343"/>
                  <a:pt x="301295" y="378760"/>
                </a:cubicBezTo>
                <a:cubicBezTo>
                  <a:pt x="309783" y="359663"/>
                  <a:pt x="331001" y="312984"/>
                  <a:pt x="314026" y="317227"/>
                </a:cubicBezTo>
                <a:close/>
                <a:moveTo>
                  <a:pt x="381394" y="229473"/>
                </a:moveTo>
                <a:cubicBezTo>
                  <a:pt x="372243" y="222411"/>
                  <a:pt x="341611" y="256226"/>
                  <a:pt x="328880" y="296009"/>
                </a:cubicBezTo>
                <a:cubicBezTo>
                  <a:pt x="345854" y="302376"/>
                  <a:pt x="364949" y="264183"/>
                  <a:pt x="381924" y="251453"/>
                </a:cubicBezTo>
                <a:cubicBezTo>
                  <a:pt x="385105" y="238722"/>
                  <a:pt x="384443" y="231827"/>
                  <a:pt x="381394" y="229473"/>
                </a:cubicBezTo>
                <a:close/>
                <a:moveTo>
                  <a:pt x="463749" y="0"/>
                </a:moveTo>
                <a:lnTo>
                  <a:pt x="6284502" y="0"/>
                </a:lnTo>
                <a:lnTo>
                  <a:pt x="6284502" y="5767316"/>
                </a:lnTo>
                <a:lnTo>
                  <a:pt x="6257187" y="5782982"/>
                </a:lnTo>
                <a:cubicBezTo>
                  <a:pt x="6248700" y="5776618"/>
                  <a:pt x="6265674" y="5768130"/>
                  <a:pt x="6269918" y="5759643"/>
                </a:cubicBezTo>
                <a:cubicBezTo>
                  <a:pt x="6233846" y="5791471"/>
                  <a:pt x="6189289" y="5806323"/>
                  <a:pt x="6132000" y="5825418"/>
                </a:cubicBezTo>
                <a:cubicBezTo>
                  <a:pt x="6102294" y="5850879"/>
                  <a:pt x="6070468" y="5867854"/>
                  <a:pt x="6038640" y="5878464"/>
                </a:cubicBezTo>
                <a:cubicBezTo>
                  <a:pt x="6006814" y="5891195"/>
                  <a:pt x="5974986" y="5897561"/>
                  <a:pt x="5949525" y="5906048"/>
                </a:cubicBezTo>
                <a:cubicBezTo>
                  <a:pt x="5862532" y="5937874"/>
                  <a:pt x="5703396" y="5993041"/>
                  <a:pt x="5652473" y="6014259"/>
                </a:cubicBezTo>
                <a:cubicBezTo>
                  <a:pt x="5612160" y="6026990"/>
                  <a:pt x="5576088" y="6031233"/>
                  <a:pt x="5537896" y="6041841"/>
                </a:cubicBezTo>
                <a:cubicBezTo>
                  <a:pt x="5503947" y="6050328"/>
                  <a:pt x="5469998" y="6063059"/>
                  <a:pt x="5438172" y="6071546"/>
                </a:cubicBezTo>
                <a:cubicBezTo>
                  <a:pt x="5406344" y="6080034"/>
                  <a:pt x="5378762" y="6086400"/>
                  <a:pt x="5359664" y="6092764"/>
                </a:cubicBezTo>
                <a:cubicBezTo>
                  <a:pt x="5344813" y="6097010"/>
                  <a:pt x="5342690" y="6092764"/>
                  <a:pt x="5323595" y="6097010"/>
                </a:cubicBezTo>
                <a:cubicBezTo>
                  <a:pt x="5302377" y="6103374"/>
                  <a:pt x="5281159" y="6109741"/>
                  <a:pt x="5259941" y="6113982"/>
                </a:cubicBezTo>
                <a:cubicBezTo>
                  <a:pt x="5238723" y="6116105"/>
                  <a:pt x="5219626" y="6120349"/>
                  <a:pt x="5198408" y="6124592"/>
                </a:cubicBezTo>
                <a:cubicBezTo>
                  <a:pt x="5155972" y="6133080"/>
                  <a:pt x="5115659" y="6139446"/>
                  <a:pt x="5071100" y="6147931"/>
                </a:cubicBezTo>
                <a:cubicBezTo>
                  <a:pt x="4803753" y="6192490"/>
                  <a:pt x="4525798" y="6213708"/>
                  <a:pt x="4247842" y="6205221"/>
                </a:cubicBezTo>
                <a:cubicBezTo>
                  <a:pt x="3967764" y="6196734"/>
                  <a:pt x="3687687" y="6156418"/>
                  <a:pt x="3418220" y="6082156"/>
                </a:cubicBezTo>
                <a:cubicBezTo>
                  <a:pt x="3420340" y="6069426"/>
                  <a:pt x="3439438" y="6071546"/>
                  <a:pt x="3435194" y="6054574"/>
                </a:cubicBezTo>
                <a:cubicBezTo>
                  <a:pt x="3401245" y="6048208"/>
                  <a:pt x="3365174" y="6039720"/>
                  <a:pt x="3363052" y="6054574"/>
                </a:cubicBezTo>
                <a:cubicBezTo>
                  <a:pt x="3403366" y="6058816"/>
                  <a:pt x="3418220" y="6069426"/>
                  <a:pt x="3405488" y="6084277"/>
                </a:cubicBezTo>
                <a:cubicBezTo>
                  <a:pt x="3360930" y="6080034"/>
                  <a:pt x="3375784" y="6065182"/>
                  <a:pt x="3339712" y="6056695"/>
                </a:cubicBezTo>
                <a:cubicBezTo>
                  <a:pt x="3320616" y="6067305"/>
                  <a:pt x="3259084" y="6043964"/>
                  <a:pt x="3212404" y="6033356"/>
                </a:cubicBezTo>
                <a:cubicBezTo>
                  <a:pt x="3210283" y="6026990"/>
                  <a:pt x="3216648" y="6020623"/>
                  <a:pt x="3203916" y="6016380"/>
                </a:cubicBezTo>
                <a:cubicBezTo>
                  <a:pt x="3176334" y="6014259"/>
                  <a:pt x="3152994" y="5997285"/>
                  <a:pt x="3138142" y="5986675"/>
                </a:cubicBezTo>
                <a:cubicBezTo>
                  <a:pt x="3123288" y="5978187"/>
                  <a:pt x="3119044" y="5973944"/>
                  <a:pt x="3125411" y="5993041"/>
                </a:cubicBezTo>
                <a:cubicBezTo>
                  <a:pt x="3110558" y="5993041"/>
                  <a:pt x="3095706" y="5971823"/>
                  <a:pt x="3082975" y="5973944"/>
                </a:cubicBezTo>
                <a:cubicBezTo>
                  <a:pt x="3080852" y="5973944"/>
                  <a:pt x="3082975" y="5984554"/>
                  <a:pt x="3080852" y="5984554"/>
                </a:cubicBezTo>
                <a:cubicBezTo>
                  <a:pt x="3051147" y="5978187"/>
                  <a:pt x="3012954" y="5967580"/>
                  <a:pt x="2972642" y="5952726"/>
                </a:cubicBezTo>
                <a:cubicBezTo>
                  <a:pt x="2934450" y="5935751"/>
                  <a:pt x="2889890" y="5918779"/>
                  <a:pt x="2849578" y="5901803"/>
                </a:cubicBezTo>
                <a:cubicBezTo>
                  <a:pt x="2826236" y="5891195"/>
                  <a:pt x="2796531" y="5880585"/>
                  <a:pt x="2768949" y="5867854"/>
                </a:cubicBezTo>
                <a:cubicBezTo>
                  <a:pt x="2741364" y="5855125"/>
                  <a:pt x="2713782" y="5840272"/>
                  <a:pt x="2690442" y="5829661"/>
                </a:cubicBezTo>
                <a:lnTo>
                  <a:pt x="2653098" y="5802694"/>
                </a:lnTo>
                <a:lnTo>
                  <a:pt x="2723595" y="5832580"/>
                </a:lnTo>
                <a:cubicBezTo>
                  <a:pt x="2749322" y="5842394"/>
                  <a:pt x="2773192" y="5849819"/>
                  <a:pt x="2794410" y="5853002"/>
                </a:cubicBezTo>
                <a:cubicBezTo>
                  <a:pt x="2826236" y="5874220"/>
                  <a:pt x="2853821" y="5895438"/>
                  <a:pt x="2896257" y="5914533"/>
                </a:cubicBezTo>
                <a:cubicBezTo>
                  <a:pt x="2917475" y="5897561"/>
                  <a:pt x="2864429" y="5886951"/>
                  <a:pt x="2836846" y="5872097"/>
                </a:cubicBezTo>
                <a:cubicBezTo>
                  <a:pt x="2841090" y="5859367"/>
                  <a:pt x="2875039" y="5876343"/>
                  <a:pt x="2904744" y="5886951"/>
                </a:cubicBezTo>
                <a:lnTo>
                  <a:pt x="2913232" y="5863612"/>
                </a:lnTo>
                <a:cubicBezTo>
                  <a:pt x="2896257" y="5878464"/>
                  <a:pt x="2819872" y="5833907"/>
                  <a:pt x="2815628" y="5859367"/>
                </a:cubicBezTo>
                <a:cubicBezTo>
                  <a:pt x="2800775" y="5853002"/>
                  <a:pt x="2779557" y="5823297"/>
                  <a:pt x="2800775" y="5831784"/>
                </a:cubicBezTo>
                <a:cubicBezTo>
                  <a:pt x="2783800" y="5825418"/>
                  <a:pt x="2741364" y="5804200"/>
                  <a:pt x="2777436" y="5795713"/>
                </a:cubicBezTo>
                <a:cubicBezTo>
                  <a:pt x="2751974" y="5785105"/>
                  <a:pt x="2741364" y="5775027"/>
                  <a:pt x="2733142" y="5764947"/>
                </a:cubicBezTo>
                <a:lnTo>
                  <a:pt x="2721572" y="5753070"/>
                </a:lnTo>
                <a:lnTo>
                  <a:pt x="2717157" y="5750942"/>
                </a:lnTo>
                <a:lnTo>
                  <a:pt x="2720146" y="5753277"/>
                </a:lnTo>
                <a:cubicBezTo>
                  <a:pt x="2715903" y="5766008"/>
                  <a:pt x="2684077" y="5749035"/>
                  <a:pt x="2679834" y="5763887"/>
                </a:cubicBezTo>
                <a:cubicBezTo>
                  <a:pt x="2698928" y="5774495"/>
                  <a:pt x="2705295" y="5768130"/>
                  <a:pt x="2724390" y="5778741"/>
                </a:cubicBezTo>
                <a:cubicBezTo>
                  <a:pt x="2758339" y="5804200"/>
                  <a:pt x="2713782" y="5797836"/>
                  <a:pt x="2766826" y="5829661"/>
                </a:cubicBezTo>
                <a:cubicBezTo>
                  <a:pt x="2747731" y="5831784"/>
                  <a:pt x="2703172" y="5827541"/>
                  <a:pt x="2677710" y="5802079"/>
                </a:cubicBezTo>
                <a:cubicBezTo>
                  <a:pt x="2696808" y="5799959"/>
                  <a:pt x="2703172" y="5816931"/>
                  <a:pt x="2732877" y="5821177"/>
                </a:cubicBezTo>
                <a:cubicBezTo>
                  <a:pt x="2724390" y="5806323"/>
                  <a:pt x="2679834" y="5793592"/>
                  <a:pt x="2662859" y="5778741"/>
                </a:cubicBezTo>
                <a:lnTo>
                  <a:pt x="2642227" y="5797308"/>
                </a:lnTo>
                <a:lnTo>
                  <a:pt x="2607692" y="5780861"/>
                </a:lnTo>
                <a:cubicBezTo>
                  <a:pt x="2592838" y="5774495"/>
                  <a:pt x="2577987" y="5768130"/>
                  <a:pt x="2563134" y="5761764"/>
                </a:cubicBezTo>
                <a:cubicBezTo>
                  <a:pt x="2535551" y="5749035"/>
                  <a:pt x="2507966" y="5736305"/>
                  <a:pt x="2486748" y="5717207"/>
                </a:cubicBezTo>
                <a:cubicBezTo>
                  <a:pt x="2505846" y="5710841"/>
                  <a:pt x="2537672" y="5746912"/>
                  <a:pt x="2541916" y="5738425"/>
                </a:cubicBezTo>
                <a:cubicBezTo>
                  <a:pt x="2558890" y="5729938"/>
                  <a:pt x="2520698" y="5719328"/>
                  <a:pt x="2503723" y="5708720"/>
                </a:cubicBezTo>
                <a:cubicBezTo>
                  <a:pt x="2505844" y="5704476"/>
                  <a:pt x="2504253" y="5700233"/>
                  <a:pt x="2499480" y="5695989"/>
                </a:cubicBezTo>
                <a:lnTo>
                  <a:pt x="2496806" y="5694532"/>
                </a:lnTo>
                <a:lnTo>
                  <a:pt x="2529184" y="5708190"/>
                </a:lnTo>
                <a:cubicBezTo>
                  <a:pt x="2537672" y="5709783"/>
                  <a:pt x="2542976" y="5707660"/>
                  <a:pt x="2544038" y="5700233"/>
                </a:cubicBezTo>
                <a:cubicBezTo>
                  <a:pt x="2535551" y="5695989"/>
                  <a:pt x="2535551" y="5691746"/>
                  <a:pt x="2535551" y="5689623"/>
                </a:cubicBezTo>
                <a:cubicBezTo>
                  <a:pt x="2521758" y="5682198"/>
                  <a:pt x="2512210" y="5679545"/>
                  <a:pt x="2505846" y="5680608"/>
                </a:cubicBezTo>
                <a:lnTo>
                  <a:pt x="2495342" y="5693735"/>
                </a:lnTo>
                <a:lnTo>
                  <a:pt x="2476141" y="5683258"/>
                </a:lnTo>
                <a:cubicBezTo>
                  <a:pt x="2482505" y="5672651"/>
                  <a:pt x="2501602" y="5679015"/>
                  <a:pt x="2474018" y="5659918"/>
                </a:cubicBezTo>
                <a:cubicBezTo>
                  <a:pt x="2457044" y="5651433"/>
                  <a:pt x="2437949" y="5640822"/>
                  <a:pt x="2420974" y="5632335"/>
                </a:cubicBezTo>
                <a:cubicBezTo>
                  <a:pt x="2406120" y="5623848"/>
                  <a:pt x="2393390" y="5621727"/>
                  <a:pt x="2387025" y="5628092"/>
                </a:cubicBezTo>
                <a:cubicBezTo>
                  <a:pt x="2444313" y="5651433"/>
                  <a:pt x="2480385" y="5679015"/>
                  <a:pt x="2478262" y="5706599"/>
                </a:cubicBezTo>
                <a:cubicBezTo>
                  <a:pt x="2463410" y="5706599"/>
                  <a:pt x="2444313" y="5698110"/>
                  <a:pt x="2427338" y="5687502"/>
                </a:cubicBezTo>
                <a:cubicBezTo>
                  <a:pt x="2408243" y="5674771"/>
                  <a:pt x="2391269" y="5662040"/>
                  <a:pt x="2374295" y="5651433"/>
                </a:cubicBezTo>
                <a:cubicBezTo>
                  <a:pt x="2357320" y="5640822"/>
                  <a:pt x="2346710" y="5642945"/>
                  <a:pt x="2331859" y="5632335"/>
                </a:cubicBezTo>
                <a:cubicBezTo>
                  <a:pt x="2312761" y="5619604"/>
                  <a:pt x="2304274" y="5600509"/>
                  <a:pt x="2287300" y="5589899"/>
                </a:cubicBezTo>
                <a:cubicBezTo>
                  <a:pt x="2285179" y="5589899"/>
                  <a:pt x="2266082" y="5589899"/>
                  <a:pt x="2251230" y="5581412"/>
                </a:cubicBezTo>
                <a:cubicBezTo>
                  <a:pt x="2225769" y="5564438"/>
                  <a:pt x="2230012" y="5549584"/>
                  <a:pt x="2193941" y="5538976"/>
                </a:cubicBezTo>
                <a:cubicBezTo>
                  <a:pt x="2204551" y="5543220"/>
                  <a:pt x="2232133" y="5566561"/>
                  <a:pt x="2230012" y="5568681"/>
                </a:cubicBezTo>
                <a:cubicBezTo>
                  <a:pt x="2198184" y="5553828"/>
                  <a:pt x="2174845" y="5530489"/>
                  <a:pt x="2143017" y="5509271"/>
                </a:cubicBezTo>
                <a:cubicBezTo>
                  <a:pt x="2085730" y="5471079"/>
                  <a:pt x="2002979" y="5422276"/>
                  <a:pt x="2007222" y="5398937"/>
                </a:cubicBezTo>
                <a:cubicBezTo>
                  <a:pt x="2041171" y="5405302"/>
                  <a:pt x="2039050" y="5426520"/>
                  <a:pt x="2062389" y="5443494"/>
                </a:cubicBezTo>
                <a:cubicBezTo>
                  <a:pt x="2066633" y="5437130"/>
                  <a:pt x="2083607" y="5449861"/>
                  <a:pt x="2087851" y="5447738"/>
                </a:cubicBezTo>
                <a:cubicBezTo>
                  <a:pt x="2066633" y="5420155"/>
                  <a:pt x="2081486" y="5415912"/>
                  <a:pt x="2106948" y="5418035"/>
                </a:cubicBezTo>
                <a:cubicBezTo>
                  <a:pt x="2095808" y="5410078"/>
                  <a:pt x="2073926" y="5398541"/>
                  <a:pt x="2070843" y="5390584"/>
                </a:cubicBezTo>
                <a:lnTo>
                  <a:pt x="2071406" y="5389726"/>
                </a:lnTo>
                <a:lnTo>
                  <a:pt x="2020920" y="5351973"/>
                </a:lnTo>
                <a:lnTo>
                  <a:pt x="1988127" y="5369232"/>
                </a:lnTo>
                <a:cubicBezTo>
                  <a:pt x="1969030" y="5358622"/>
                  <a:pt x="1969030" y="5350135"/>
                  <a:pt x="1952055" y="5339527"/>
                </a:cubicBezTo>
                <a:cubicBezTo>
                  <a:pt x="1959482" y="5332102"/>
                  <a:pt x="1970620" y="5330510"/>
                  <a:pt x="1983884" y="5332633"/>
                </a:cubicBezTo>
                <a:lnTo>
                  <a:pt x="2004638" y="5339799"/>
                </a:lnTo>
                <a:lnTo>
                  <a:pt x="1950705" y="5299468"/>
                </a:lnTo>
                <a:lnTo>
                  <a:pt x="1945691" y="5316186"/>
                </a:lnTo>
                <a:cubicBezTo>
                  <a:pt x="1911742" y="5292847"/>
                  <a:pt x="1909619" y="5277994"/>
                  <a:pt x="1899012" y="5261022"/>
                </a:cubicBezTo>
                <a:cubicBezTo>
                  <a:pt x="1894768" y="5269509"/>
                  <a:pt x="1865063" y="5237681"/>
                  <a:pt x="1850209" y="5229193"/>
                </a:cubicBezTo>
                <a:lnTo>
                  <a:pt x="1852931" y="5226353"/>
                </a:lnTo>
                <a:lnTo>
                  <a:pt x="1794024" y="5182302"/>
                </a:lnTo>
                <a:lnTo>
                  <a:pt x="1794777" y="5184637"/>
                </a:lnTo>
                <a:cubicBezTo>
                  <a:pt x="1792922" y="5191003"/>
                  <a:pt x="1786555" y="5194184"/>
                  <a:pt x="1775947" y="5191001"/>
                </a:cubicBezTo>
                <a:cubicBezTo>
                  <a:pt x="1801409" y="5212219"/>
                  <a:pt x="1805652" y="5216463"/>
                  <a:pt x="1786555" y="5214340"/>
                </a:cubicBezTo>
                <a:cubicBezTo>
                  <a:pt x="1771704" y="5222827"/>
                  <a:pt x="1778068" y="5197368"/>
                  <a:pt x="1763216" y="5188878"/>
                </a:cubicBezTo>
                <a:cubicBezTo>
                  <a:pt x="1756850" y="5199488"/>
                  <a:pt x="1746242" y="5195245"/>
                  <a:pt x="1727145" y="5178270"/>
                </a:cubicBezTo>
                <a:cubicBezTo>
                  <a:pt x="1733511" y="5171904"/>
                  <a:pt x="1735632" y="5163419"/>
                  <a:pt x="1731388" y="5154932"/>
                </a:cubicBezTo>
                <a:cubicBezTo>
                  <a:pt x="1744119" y="5165539"/>
                  <a:pt x="1763216" y="5182514"/>
                  <a:pt x="1769581" y="5180391"/>
                </a:cubicBezTo>
                <a:cubicBezTo>
                  <a:pt x="1756850" y="5159173"/>
                  <a:pt x="1737755" y="5116737"/>
                  <a:pt x="1699562" y="5101885"/>
                </a:cubicBezTo>
                <a:lnTo>
                  <a:pt x="1701799" y="5100099"/>
                </a:lnTo>
                <a:lnTo>
                  <a:pt x="1591996" y="5000302"/>
                </a:lnTo>
                <a:lnTo>
                  <a:pt x="1576498" y="4997916"/>
                </a:lnTo>
                <a:cubicBezTo>
                  <a:pt x="1580742" y="5004283"/>
                  <a:pt x="1591350" y="5012770"/>
                  <a:pt x="1589229" y="5017014"/>
                </a:cubicBezTo>
                <a:cubicBezTo>
                  <a:pt x="1563767" y="4974578"/>
                  <a:pt x="1548914" y="4991552"/>
                  <a:pt x="1512844" y="4951239"/>
                </a:cubicBezTo>
                <a:cubicBezTo>
                  <a:pt x="1515495" y="4945935"/>
                  <a:pt x="1519739" y="4944609"/>
                  <a:pt x="1524945" y="4945703"/>
                </a:cubicBezTo>
                <a:lnTo>
                  <a:pt x="1540560" y="4953556"/>
                </a:lnTo>
                <a:lnTo>
                  <a:pt x="1524312" y="4938787"/>
                </a:lnTo>
                <a:lnTo>
                  <a:pt x="1523452" y="4938506"/>
                </a:lnTo>
                <a:cubicBezTo>
                  <a:pt x="1493747" y="4919411"/>
                  <a:pt x="1468285" y="4889706"/>
                  <a:pt x="1442824" y="4872731"/>
                </a:cubicBezTo>
                <a:cubicBezTo>
                  <a:pt x="1444947" y="4853634"/>
                  <a:pt x="1466165" y="4883339"/>
                  <a:pt x="1481016" y="4898193"/>
                </a:cubicBezTo>
                <a:lnTo>
                  <a:pt x="1481934" y="4898231"/>
                </a:lnTo>
                <a:lnTo>
                  <a:pt x="1345337" y="4747936"/>
                </a:lnTo>
                <a:lnTo>
                  <a:pt x="1335449" y="4750902"/>
                </a:lnTo>
                <a:lnTo>
                  <a:pt x="1335408" y="4750861"/>
                </a:lnTo>
                <a:cubicBezTo>
                  <a:pt x="1334082" y="4750065"/>
                  <a:pt x="1333021" y="4750198"/>
                  <a:pt x="1332490" y="4751790"/>
                </a:cubicBezTo>
                <a:lnTo>
                  <a:pt x="1335449" y="4750902"/>
                </a:lnTo>
                <a:lnTo>
                  <a:pt x="1339917" y="4755502"/>
                </a:lnTo>
                <a:cubicBezTo>
                  <a:pt x="1343100" y="4759745"/>
                  <a:pt x="1346282" y="4765580"/>
                  <a:pt x="1347344" y="4768762"/>
                </a:cubicBezTo>
                <a:cubicBezTo>
                  <a:pt x="1349464" y="4779372"/>
                  <a:pt x="1326126" y="4777249"/>
                  <a:pt x="1351587" y="4796346"/>
                </a:cubicBezTo>
                <a:cubicBezTo>
                  <a:pt x="1362195" y="4792103"/>
                  <a:pt x="1362195" y="4762398"/>
                  <a:pt x="1385536" y="4794226"/>
                </a:cubicBezTo>
                <a:cubicBezTo>
                  <a:pt x="1368562" y="4802713"/>
                  <a:pt x="1372805" y="4819685"/>
                  <a:pt x="1377049" y="4836662"/>
                </a:cubicBezTo>
                <a:cubicBezTo>
                  <a:pt x="1340977" y="4796346"/>
                  <a:pt x="1279446" y="4739059"/>
                  <a:pt x="1264593" y="4705108"/>
                </a:cubicBezTo>
                <a:cubicBezTo>
                  <a:pt x="1273080" y="4715718"/>
                  <a:pt x="1281567" y="4711474"/>
                  <a:pt x="1273080" y="4700864"/>
                </a:cubicBezTo>
                <a:cubicBezTo>
                  <a:pt x="1249741" y="4664795"/>
                  <a:pt x="1253985" y="4715718"/>
                  <a:pt x="1230644" y="4677526"/>
                </a:cubicBezTo>
                <a:cubicBezTo>
                  <a:pt x="1234887" y="4656308"/>
                  <a:pt x="1245497" y="4656308"/>
                  <a:pt x="1226400" y="4618115"/>
                </a:cubicBezTo>
                <a:lnTo>
                  <a:pt x="1220000" y="4608196"/>
                </a:lnTo>
                <a:lnTo>
                  <a:pt x="1170469" y="4541960"/>
                </a:lnTo>
                <a:lnTo>
                  <a:pt x="1169113" y="4543851"/>
                </a:lnTo>
                <a:cubicBezTo>
                  <a:pt x="1163807" y="4535366"/>
                  <a:pt x="1156910" y="4525819"/>
                  <a:pt x="1151341" y="4516801"/>
                </a:cubicBezTo>
                <a:lnTo>
                  <a:pt x="1150958" y="4515866"/>
                </a:lnTo>
                <a:lnTo>
                  <a:pt x="1016421" y="4335953"/>
                </a:lnTo>
                <a:lnTo>
                  <a:pt x="1017403" y="4340161"/>
                </a:lnTo>
                <a:cubicBezTo>
                  <a:pt x="1020054" y="4348118"/>
                  <a:pt x="1022707" y="4356075"/>
                  <a:pt x="1014220" y="4357135"/>
                </a:cubicBezTo>
                <a:lnTo>
                  <a:pt x="1001489" y="4338038"/>
                </a:lnTo>
                <a:cubicBezTo>
                  <a:pt x="999369" y="4340158"/>
                  <a:pt x="990882" y="4333794"/>
                  <a:pt x="995125" y="4329551"/>
                </a:cubicBezTo>
                <a:cubicBezTo>
                  <a:pt x="1000959" y="4334857"/>
                  <a:pt x="1005069" y="4336314"/>
                  <a:pt x="1007655" y="4335153"/>
                </a:cubicBezTo>
                <a:lnTo>
                  <a:pt x="1010179" y="4327608"/>
                </a:lnTo>
                <a:lnTo>
                  <a:pt x="991512" y="4302641"/>
                </a:lnTo>
                <a:lnTo>
                  <a:pt x="988175" y="4297152"/>
                </a:lnTo>
                <a:lnTo>
                  <a:pt x="985575" y="4300906"/>
                </a:lnTo>
                <a:cubicBezTo>
                  <a:pt x="985045" y="4307272"/>
                  <a:pt x="984515" y="4313639"/>
                  <a:pt x="976028" y="4314699"/>
                </a:cubicBezTo>
                <a:cubicBezTo>
                  <a:pt x="958523" y="4281280"/>
                  <a:pt x="968470" y="4283666"/>
                  <a:pt x="973640" y="4273522"/>
                </a:cubicBezTo>
                <a:lnTo>
                  <a:pt x="973675" y="4273286"/>
                </a:lnTo>
                <a:lnTo>
                  <a:pt x="907121" y="4163734"/>
                </a:lnTo>
                <a:lnTo>
                  <a:pt x="906010" y="4183145"/>
                </a:lnTo>
                <a:cubicBezTo>
                  <a:pt x="898583" y="4172537"/>
                  <a:pt x="895134" y="4164712"/>
                  <a:pt x="893742" y="4158281"/>
                </a:cubicBezTo>
                <a:lnTo>
                  <a:pt x="893809" y="4141819"/>
                </a:lnTo>
                <a:lnTo>
                  <a:pt x="881974" y="4122338"/>
                </a:lnTo>
                <a:lnTo>
                  <a:pt x="872889" y="4120953"/>
                </a:lnTo>
                <a:cubicBezTo>
                  <a:pt x="866026" y="4114056"/>
                  <a:pt x="858931" y="4102519"/>
                  <a:pt x="853229" y="4090319"/>
                </a:cubicBezTo>
                <a:lnTo>
                  <a:pt x="842422" y="4057234"/>
                </a:lnTo>
                <a:lnTo>
                  <a:pt x="826165" y="4030476"/>
                </a:lnTo>
                <a:lnTo>
                  <a:pt x="829092" y="4040456"/>
                </a:lnTo>
                <a:cubicBezTo>
                  <a:pt x="832806" y="4050006"/>
                  <a:pt x="835989" y="4056900"/>
                  <a:pt x="823258" y="4040986"/>
                </a:cubicBezTo>
                <a:cubicBezTo>
                  <a:pt x="827502" y="4024012"/>
                  <a:pt x="787189" y="4000671"/>
                  <a:pt x="793553" y="3979453"/>
                </a:cubicBezTo>
                <a:cubicBezTo>
                  <a:pt x="797267" y="3987410"/>
                  <a:pt x="800581" y="3991653"/>
                  <a:pt x="803698" y="3994173"/>
                </a:cubicBezTo>
                <a:lnTo>
                  <a:pt x="804286" y="3994462"/>
                </a:lnTo>
                <a:lnTo>
                  <a:pt x="785966" y="3964303"/>
                </a:lnTo>
                <a:lnTo>
                  <a:pt x="783680" y="3959560"/>
                </a:lnTo>
                <a:lnTo>
                  <a:pt x="782945" y="3960358"/>
                </a:lnTo>
                <a:lnTo>
                  <a:pt x="777962" y="3947691"/>
                </a:lnTo>
                <a:lnTo>
                  <a:pt x="755521" y="3901105"/>
                </a:lnTo>
                <a:lnTo>
                  <a:pt x="742365" y="3879729"/>
                </a:lnTo>
                <a:cubicBezTo>
                  <a:pt x="734541" y="3866998"/>
                  <a:pt x="727977" y="3855063"/>
                  <a:pt x="725357" y="3844589"/>
                </a:cubicBezTo>
                <a:lnTo>
                  <a:pt x="726368" y="3840588"/>
                </a:lnTo>
                <a:lnTo>
                  <a:pt x="613166" y="3605593"/>
                </a:lnTo>
                <a:cubicBezTo>
                  <a:pt x="405514" y="3114650"/>
                  <a:pt x="290688" y="2574886"/>
                  <a:pt x="290688" y="2008302"/>
                </a:cubicBezTo>
                <a:cubicBezTo>
                  <a:pt x="290688" y="1937480"/>
                  <a:pt x="292482" y="1867076"/>
                  <a:pt x="296027" y="1797134"/>
                </a:cubicBezTo>
                <a:lnTo>
                  <a:pt x="297193" y="1781809"/>
                </a:lnTo>
                <a:lnTo>
                  <a:pt x="301295" y="1781269"/>
                </a:lnTo>
                <a:lnTo>
                  <a:pt x="298626" y="1762959"/>
                </a:lnTo>
                <a:lnTo>
                  <a:pt x="311874" y="1588738"/>
                </a:lnTo>
                <a:lnTo>
                  <a:pt x="324331" y="1507103"/>
                </a:lnTo>
                <a:lnTo>
                  <a:pt x="320393" y="1502784"/>
                </a:lnTo>
                <a:cubicBezTo>
                  <a:pt x="311906" y="1491113"/>
                  <a:pt x="302356" y="1481036"/>
                  <a:pt x="286444" y="1482096"/>
                </a:cubicBezTo>
                <a:lnTo>
                  <a:pt x="275834" y="1573332"/>
                </a:lnTo>
                <a:cubicBezTo>
                  <a:pt x="291748" y="1605159"/>
                  <a:pt x="289759" y="1675179"/>
                  <a:pt x="294036" y="1731473"/>
                </a:cubicBezTo>
                <a:lnTo>
                  <a:pt x="298626" y="1762959"/>
                </a:lnTo>
                <a:lnTo>
                  <a:pt x="297193" y="1781809"/>
                </a:lnTo>
                <a:lnTo>
                  <a:pt x="291218" y="1782596"/>
                </a:lnTo>
                <a:cubicBezTo>
                  <a:pt x="288035" y="1783392"/>
                  <a:pt x="285383" y="1785513"/>
                  <a:pt x="284321" y="1791879"/>
                </a:cubicBezTo>
                <a:cubicBezTo>
                  <a:pt x="286444" y="1827948"/>
                  <a:pt x="275834" y="1832192"/>
                  <a:pt x="277957" y="1872507"/>
                </a:cubicBezTo>
                <a:cubicBezTo>
                  <a:pt x="263103" y="1887359"/>
                  <a:pt x="256739" y="1895846"/>
                  <a:pt x="252495" y="1919187"/>
                </a:cubicBezTo>
                <a:cubicBezTo>
                  <a:pt x="250372" y="1929795"/>
                  <a:pt x="258859" y="1934038"/>
                  <a:pt x="256739" y="1942525"/>
                </a:cubicBezTo>
                <a:cubicBezTo>
                  <a:pt x="254616" y="1961623"/>
                  <a:pt x="239764" y="1942525"/>
                  <a:pt x="231277" y="1955256"/>
                </a:cubicBezTo>
                <a:cubicBezTo>
                  <a:pt x="229154" y="1957379"/>
                  <a:pt x="233398" y="1974354"/>
                  <a:pt x="231277" y="1978597"/>
                </a:cubicBezTo>
                <a:cubicBezTo>
                  <a:pt x="224911" y="1993449"/>
                  <a:pt x="214303" y="1987084"/>
                  <a:pt x="210059" y="2001936"/>
                </a:cubicBezTo>
                <a:cubicBezTo>
                  <a:pt x="207936" y="1987084"/>
                  <a:pt x="207936" y="1974354"/>
                  <a:pt x="199449" y="1978597"/>
                </a:cubicBezTo>
                <a:cubicBezTo>
                  <a:pt x="190962" y="2008302"/>
                  <a:pt x="186718" y="1984961"/>
                  <a:pt x="173988" y="2014667"/>
                </a:cubicBezTo>
                <a:cubicBezTo>
                  <a:pt x="173988" y="1997692"/>
                  <a:pt x="176110" y="1972231"/>
                  <a:pt x="169744" y="1967987"/>
                </a:cubicBezTo>
                <a:cubicBezTo>
                  <a:pt x="167623" y="1982841"/>
                  <a:pt x="161257" y="1984961"/>
                  <a:pt x="163380" y="2004059"/>
                </a:cubicBezTo>
                <a:cubicBezTo>
                  <a:pt x="144282" y="1999815"/>
                  <a:pt x="133674" y="1925551"/>
                  <a:pt x="108213" y="1970110"/>
                </a:cubicBezTo>
                <a:cubicBezTo>
                  <a:pt x="103969" y="1934038"/>
                  <a:pt x="101846" y="1908577"/>
                  <a:pt x="82751" y="1934038"/>
                </a:cubicBezTo>
                <a:cubicBezTo>
                  <a:pt x="72141" y="1874628"/>
                  <a:pt x="40315" y="1868264"/>
                  <a:pt x="33949" y="1800366"/>
                </a:cubicBezTo>
                <a:cubicBezTo>
                  <a:pt x="19097" y="1796123"/>
                  <a:pt x="21218" y="1757930"/>
                  <a:pt x="0" y="1764294"/>
                </a:cubicBezTo>
                <a:cubicBezTo>
                  <a:pt x="4244" y="1698520"/>
                  <a:pt x="-4244" y="1624255"/>
                  <a:pt x="10610" y="1554237"/>
                </a:cubicBezTo>
                <a:cubicBezTo>
                  <a:pt x="16974" y="1530897"/>
                  <a:pt x="29705" y="1518166"/>
                  <a:pt x="33949" y="1494827"/>
                </a:cubicBezTo>
                <a:cubicBezTo>
                  <a:pt x="42436" y="1454512"/>
                  <a:pt x="50923" y="1403588"/>
                  <a:pt x="57290" y="1359032"/>
                </a:cubicBezTo>
                <a:cubicBezTo>
                  <a:pt x="65777" y="1314473"/>
                  <a:pt x="76385" y="1278403"/>
                  <a:pt x="86995" y="1265673"/>
                </a:cubicBezTo>
                <a:cubicBezTo>
                  <a:pt x="82751" y="1221114"/>
                  <a:pt x="99726" y="1199896"/>
                  <a:pt x="110334" y="1157460"/>
                </a:cubicBezTo>
                <a:cubicBezTo>
                  <a:pt x="120944" y="1108659"/>
                  <a:pt x="131552" y="1051370"/>
                  <a:pt x="137918" y="1025908"/>
                </a:cubicBezTo>
                <a:cubicBezTo>
                  <a:pt x="140039" y="1017421"/>
                  <a:pt x="154892" y="998326"/>
                  <a:pt x="154892" y="991959"/>
                </a:cubicBezTo>
                <a:cubicBezTo>
                  <a:pt x="154892" y="938915"/>
                  <a:pt x="125187" y="941036"/>
                  <a:pt x="101846" y="968621"/>
                </a:cubicBezTo>
                <a:cubicBezTo>
                  <a:pt x="101846" y="932549"/>
                  <a:pt x="129431" y="909210"/>
                  <a:pt x="118821" y="896479"/>
                </a:cubicBezTo>
                <a:cubicBezTo>
                  <a:pt x="108213" y="930428"/>
                  <a:pt x="91238" y="907087"/>
                  <a:pt x="84872" y="953767"/>
                </a:cubicBezTo>
                <a:cubicBezTo>
                  <a:pt x="72141" y="951646"/>
                  <a:pt x="74264" y="928305"/>
                  <a:pt x="57290" y="934672"/>
                </a:cubicBezTo>
                <a:cubicBezTo>
                  <a:pt x="74264" y="892236"/>
                  <a:pt x="84872" y="847677"/>
                  <a:pt x="97603" y="803120"/>
                </a:cubicBezTo>
                <a:cubicBezTo>
                  <a:pt x="108213" y="764928"/>
                  <a:pt x="127308" y="739466"/>
                  <a:pt x="142162" y="699151"/>
                </a:cubicBezTo>
                <a:cubicBezTo>
                  <a:pt x="169744" y="637620"/>
                  <a:pt x="190962" y="563356"/>
                  <a:pt x="205816" y="523043"/>
                </a:cubicBezTo>
                <a:cubicBezTo>
                  <a:pt x="210059" y="510312"/>
                  <a:pt x="214303" y="497581"/>
                  <a:pt x="218546" y="484850"/>
                </a:cubicBezTo>
                <a:lnTo>
                  <a:pt x="222554" y="474543"/>
                </a:lnTo>
                <a:lnTo>
                  <a:pt x="221197" y="500764"/>
                </a:lnTo>
                <a:cubicBezTo>
                  <a:pt x="220667" y="511372"/>
                  <a:pt x="218546" y="524103"/>
                  <a:pt x="210059" y="544261"/>
                </a:cubicBezTo>
                <a:cubicBezTo>
                  <a:pt x="218546" y="548504"/>
                  <a:pt x="227034" y="537894"/>
                  <a:pt x="235521" y="512433"/>
                </a:cubicBezTo>
                <a:cubicBezTo>
                  <a:pt x="237641" y="520920"/>
                  <a:pt x="239764" y="527286"/>
                  <a:pt x="246129" y="529407"/>
                </a:cubicBezTo>
                <a:cubicBezTo>
                  <a:pt x="260982" y="482728"/>
                  <a:pt x="244008" y="493338"/>
                  <a:pt x="229154" y="497581"/>
                </a:cubicBezTo>
                <a:cubicBezTo>
                  <a:pt x="228094" y="493338"/>
                  <a:pt x="229154" y="486441"/>
                  <a:pt x="229154" y="480607"/>
                </a:cubicBezTo>
                <a:lnTo>
                  <a:pt x="223719" y="471547"/>
                </a:lnTo>
                <a:lnTo>
                  <a:pt x="233398" y="446658"/>
                </a:lnTo>
                <a:cubicBezTo>
                  <a:pt x="241885" y="419074"/>
                  <a:pt x="252495" y="393612"/>
                  <a:pt x="265226" y="372394"/>
                </a:cubicBezTo>
                <a:cubicBezTo>
                  <a:pt x="269470" y="363907"/>
                  <a:pt x="282200" y="353299"/>
                  <a:pt x="288565" y="340568"/>
                </a:cubicBezTo>
                <a:cubicBezTo>
                  <a:pt x="297052" y="323594"/>
                  <a:pt x="301295" y="291766"/>
                  <a:pt x="311906" y="270548"/>
                </a:cubicBezTo>
                <a:cubicBezTo>
                  <a:pt x="326757" y="238722"/>
                  <a:pt x="347975" y="215381"/>
                  <a:pt x="356462" y="181432"/>
                </a:cubicBezTo>
                <a:cubicBezTo>
                  <a:pt x="367072" y="185676"/>
                  <a:pt x="379803" y="168701"/>
                  <a:pt x="390411" y="143240"/>
                </a:cubicBezTo>
                <a:cubicBezTo>
                  <a:pt x="396778" y="130509"/>
                  <a:pt x="403142" y="117778"/>
                  <a:pt x="407385" y="102927"/>
                </a:cubicBezTo>
                <a:cubicBezTo>
                  <a:pt x="413752" y="88073"/>
                  <a:pt x="420116" y="75342"/>
                  <a:pt x="424360" y="62611"/>
                </a:cubicBezTo>
                <a:cubicBezTo>
                  <a:pt x="434969" y="52002"/>
                  <a:pt x="444783" y="37017"/>
                  <a:pt x="454463" y="19181"/>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2780345B-C043-90A2-FE6D-F0D42AC4999C}"/>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545359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8FB76AF-6E2D-481A-B65E-DC5601874981}"/>
              </a:ext>
            </a:extLst>
          </p:cNvPr>
          <p:cNvSpPr>
            <a:spLocks noGrp="1"/>
          </p:cNvSpPr>
          <p:nvPr>
            <p:ph type="pic" sz="quarter" idx="10"/>
          </p:nvPr>
        </p:nvSpPr>
        <p:spPr>
          <a:xfrm>
            <a:off x="-1" y="0"/>
            <a:ext cx="12191999" cy="6857999"/>
          </a:xfrm>
          <a:solidFill>
            <a:schemeClr val="bg1">
              <a:lumMod val="85000"/>
              <a:alpha val="50000"/>
            </a:schemeClr>
          </a:solidFill>
        </p:spPr>
        <p:txBody>
          <a:bodyPr>
            <a:norm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F21CB0C9-743C-8357-BE10-3F15219E5CF2}"/>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01994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lumMod val="95000"/>
          </a:schemeClr>
        </a:solidFill>
        <a:effectLst/>
      </p:bgPr>
    </p:bg>
    <p:spTree>
      <p:nvGrpSpPr>
        <p:cNvPr id="1" name=""/>
        <p:cNvGrpSpPr/>
        <p:nvPr/>
      </p:nvGrpSpPr>
      <p:grpSpPr>
        <a:xfrm>
          <a:off x="0" y="0"/>
          <a:ext cx="0" cy="0"/>
          <a:chOff x="0" y="0"/>
          <a:chExt cx="0" cy="0"/>
        </a:xfrm>
      </p:grpSpPr>
      <p:grpSp>
        <p:nvGrpSpPr>
          <p:cNvPr id="3" name="Graphic 39">
            <a:extLst>
              <a:ext uri="{FF2B5EF4-FFF2-40B4-BE49-F238E27FC236}">
                <a16:creationId xmlns:a16="http://schemas.microsoft.com/office/drawing/2014/main" id="{1E54CA3D-EDAA-4D87-90C9-09BC90F7C7C0}"/>
              </a:ext>
            </a:extLst>
          </p:cNvPr>
          <p:cNvGrpSpPr/>
          <p:nvPr userDrawn="1"/>
        </p:nvGrpSpPr>
        <p:grpSpPr>
          <a:xfrm flipH="1">
            <a:off x="-812" y="1"/>
            <a:ext cx="12193625" cy="6857998"/>
            <a:chOff x="-812" y="380187"/>
            <a:chExt cx="12193625" cy="6097625"/>
          </a:xfrm>
          <a:solidFill>
            <a:schemeClr val="bg1">
              <a:lumMod val="85000"/>
              <a:alpha val="50000"/>
            </a:schemeClr>
          </a:solidFill>
        </p:grpSpPr>
        <p:sp>
          <p:nvSpPr>
            <p:cNvPr id="4" name="Freeform: Shape 3">
              <a:extLst>
                <a:ext uri="{FF2B5EF4-FFF2-40B4-BE49-F238E27FC236}">
                  <a16:creationId xmlns:a16="http://schemas.microsoft.com/office/drawing/2014/main" id="{79AC6031-A798-4711-9C33-9359F8AC5A8A}"/>
                </a:ext>
              </a:extLst>
            </p:cNvPr>
            <p:cNvSpPr/>
            <p:nvPr/>
          </p:nvSpPr>
          <p:spPr>
            <a:xfrm>
              <a:off x="0" y="381000"/>
              <a:ext cx="603097" cy="450697"/>
            </a:xfrm>
            <a:custGeom>
              <a:avLst/>
              <a:gdLst>
                <a:gd name="connsiteX0" fmla="*/ 95910 w 603097"/>
                <a:gd name="connsiteY0" fmla="*/ 368198 h 450697"/>
                <a:gd name="connsiteX1" fmla="*/ 205232 w 603097"/>
                <a:gd name="connsiteY1" fmla="*/ 298298 h 450697"/>
                <a:gd name="connsiteX2" fmla="*/ 603098 w 603097"/>
                <a:gd name="connsiteY2" fmla="*/ 0 h 450697"/>
                <a:gd name="connsiteX3" fmla="*/ 588874 w 603097"/>
                <a:gd name="connsiteY3" fmla="*/ 0 h 450697"/>
                <a:gd name="connsiteX4" fmla="*/ 201168 w 603097"/>
                <a:gd name="connsiteY4" fmla="*/ 291389 h 450697"/>
                <a:gd name="connsiteX5" fmla="*/ 80061 w 603097"/>
                <a:gd name="connsiteY5" fmla="*/ 365760 h 450697"/>
                <a:gd name="connsiteX6" fmla="*/ 0 w 603097"/>
                <a:gd name="connsiteY6" fmla="*/ 438099 h 450697"/>
                <a:gd name="connsiteX7" fmla="*/ 0 w 603097"/>
                <a:gd name="connsiteY7" fmla="*/ 450698 h 450697"/>
                <a:gd name="connsiteX8" fmla="*/ 95910 w 603097"/>
                <a:gd name="connsiteY8" fmla="*/ 368198 h 45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097" h="450697">
                  <a:moveTo>
                    <a:pt x="95910" y="368198"/>
                  </a:moveTo>
                  <a:cubicBezTo>
                    <a:pt x="136957" y="352755"/>
                    <a:pt x="169875" y="324307"/>
                    <a:pt x="205232" y="298298"/>
                  </a:cubicBezTo>
                  <a:cubicBezTo>
                    <a:pt x="338938" y="199949"/>
                    <a:pt x="467766" y="95504"/>
                    <a:pt x="603098" y="0"/>
                  </a:cubicBezTo>
                  <a:lnTo>
                    <a:pt x="588874" y="0"/>
                  </a:lnTo>
                  <a:cubicBezTo>
                    <a:pt x="457200" y="93472"/>
                    <a:pt x="331216" y="195072"/>
                    <a:pt x="201168" y="291389"/>
                  </a:cubicBezTo>
                  <a:cubicBezTo>
                    <a:pt x="161747" y="320650"/>
                    <a:pt x="122733" y="342595"/>
                    <a:pt x="80061" y="365760"/>
                  </a:cubicBezTo>
                  <a:cubicBezTo>
                    <a:pt x="50394" y="381610"/>
                    <a:pt x="23165" y="411683"/>
                    <a:pt x="0" y="438099"/>
                  </a:cubicBezTo>
                  <a:lnTo>
                    <a:pt x="0" y="450698"/>
                  </a:lnTo>
                  <a:cubicBezTo>
                    <a:pt x="28448" y="419405"/>
                    <a:pt x="60960" y="381610"/>
                    <a:pt x="95910" y="368198"/>
                  </a:cubicBezTo>
                  <a:close/>
                </a:path>
              </a:pathLst>
            </a:custGeom>
            <a:grpFill/>
            <a:ln w="4064"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519482D-471F-4F3D-8574-F45F6487886E}"/>
                </a:ext>
              </a:extLst>
            </p:cNvPr>
            <p:cNvSpPr/>
            <p:nvPr/>
          </p:nvSpPr>
          <p:spPr>
            <a:xfrm>
              <a:off x="0" y="381000"/>
              <a:ext cx="764844" cy="620166"/>
            </a:xfrm>
            <a:custGeom>
              <a:avLst/>
              <a:gdLst>
                <a:gd name="connsiteX0" fmla="*/ 750621 w 764844"/>
                <a:gd name="connsiteY0" fmla="*/ 0 h 620166"/>
                <a:gd name="connsiteX1" fmla="*/ 0 w 764844"/>
                <a:gd name="connsiteY1" fmla="*/ 608787 h 620166"/>
                <a:gd name="connsiteX2" fmla="*/ 0 w 764844"/>
                <a:gd name="connsiteY2" fmla="*/ 620166 h 620166"/>
                <a:gd name="connsiteX3" fmla="*/ 764845 w 764844"/>
                <a:gd name="connsiteY3" fmla="*/ 0 h 620166"/>
                <a:gd name="connsiteX4" fmla="*/ 750621 w 764844"/>
                <a:gd name="connsiteY4" fmla="*/ 0 h 62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44" h="620166">
                  <a:moveTo>
                    <a:pt x="750621" y="0"/>
                  </a:moveTo>
                  <a:cubicBezTo>
                    <a:pt x="483616" y="181254"/>
                    <a:pt x="232054" y="384454"/>
                    <a:pt x="0" y="608787"/>
                  </a:cubicBezTo>
                  <a:lnTo>
                    <a:pt x="0" y="620166"/>
                  </a:lnTo>
                  <a:cubicBezTo>
                    <a:pt x="236118" y="390957"/>
                    <a:pt x="492150" y="184099"/>
                    <a:pt x="764845" y="0"/>
                  </a:cubicBezTo>
                  <a:lnTo>
                    <a:pt x="750621" y="0"/>
                  </a:lnTo>
                  <a:close/>
                </a:path>
              </a:pathLst>
            </a:custGeom>
            <a:grpFill/>
            <a:ln w="4064"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3873050-9423-4C4C-B66B-291CA675C86B}"/>
                </a:ext>
              </a:extLst>
            </p:cNvPr>
            <p:cNvSpPr/>
            <p:nvPr/>
          </p:nvSpPr>
          <p:spPr>
            <a:xfrm>
              <a:off x="-406" y="381000"/>
              <a:ext cx="966012" cy="842467"/>
            </a:xfrm>
            <a:custGeom>
              <a:avLst/>
              <a:gdLst>
                <a:gd name="connsiteX0" fmla="*/ 358851 w 966012"/>
                <a:gd name="connsiteY0" fmla="*/ 462077 h 842467"/>
                <a:gd name="connsiteX1" fmla="*/ 966013 w 966012"/>
                <a:gd name="connsiteY1" fmla="*/ 0 h 842467"/>
                <a:gd name="connsiteX2" fmla="*/ 950163 w 966012"/>
                <a:gd name="connsiteY2" fmla="*/ 0 h 842467"/>
                <a:gd name="connsiteX3" fmla="*/ 701853 w 966012"/>
                <a:gd name="connsiteY3" fmla="*/ 174752 h 842467"/>
                <a:gd name="connsiteX4" fmla="*/ 367386 w 966012"/>
                <a:gd name="connsiteY4" fmla="*/ 443789 h 842467"/>
                <a:gd name="connsiteX5" fmla="*/ 0 w 966012"/>
                <a:gd name="connsiteY5" fmla="*/ 830275 h 842467"/>
                <a:gd name="connsiteX6" fmla="*/ 0 w 966012"/>
                <a:gd name="connsiteY6" fmla="*/ 842467 h 842467"/>
                <a:gd name="connsiteX7" fmla="*/ 358851 w 966012"/>
                <a:gd name="connsiteY7" fmla="*/ 462077 h 84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6012" h="842467">
                  <a:moveTo>
                    <a:pt x="358851" y="462077"/>
                  </a:moveTo>
                  <a:cubicBezTo>
                    <a:pt x="555549" y="298704"/>
                    <a:pt x="757123" y="145491"/>
                    <a:pt x="966013" y="0"/>
                  </a:cubicBezTo>
                  <a:lnTo>
                    <a:pt x="950163" y="0"/>
                  </a:lnTo>
                  <a:cubicBezTo>
                    <a:pt x="866445" y="56896"/>
                    <a:pt x="783539" y="115011"/>
                    <a:pt x="701853" y="174752"/>
                  </a:cubicBezTo>
                  <a:cubicBezTo>
                    <a:pt x="586435" y="259690"/>
                    <a:pt x="478333" y="353162"/>
                    <a:pt x="367386" y="443789"/>
                  </a:cubicBezTo>
                  <a:cubicBezTo>
                    <a:pt x="228397" y="557581"/>
                    <a:pt x="111760" y="691693"/>
                    <a:pt x="0" y="830275"/>
                  </a:cubicBezTo>
                  <a:lnTo>
                    <a:pt x="0" y="842467"/>
                  </a:lnTo>
                  <a:cubicBezTo>
                    <a:pt x="109728" y="706323"/>
                    <a:pt x="223520" y="574243"/>
                    <a:pt x="358851" y="462077"/>
                  </a:cubicBezTo>
                  <a:close/>
                </a:path>
              </a:pathLst>
            </a:custGeom>
            <a:grpFill/>
            <a:ln w="406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8EC3957-5CBB-47F3-93ED-B7F073A42142}"/>
                </a:ext>
              </a:extLst>
            </p:cNvPr>
            <p:cNvSpPr/>
            <p:nvPr/>
          </p:nvSpPr>
          <p:spPr>
            <a:xfrm>
              <a:off x="0" y="381000"/>
              <a:ext cx="1113536" cy="1048918"/>
            </a:xfrm>
            <a:custGeom>
              <a:avLst/>
              <a:gdLst>
                <a:gd name="connsiteX0" fmla="*/ 1113536 w 1113536"/>
                <a:gd name="connsiteY0" fmla="*/ 0 h 1048918"/>
                <a:gd name="connsiteX1" fmla="*/ 1099312 w 1113536"/>
                <a:gd name="connsiteY1" fmla="*/ 0 h 1048918"/>
                <a:gd name="connsiteX2" fmla="*/ 423062 w 1113536"/>
                <a:gd name="connsiteY2" fmla="*/ 533197 h 1048918"/>
                <a:gd name="connsiteX3" fmla="*/ 0 w 1113536"/>
                <a:gd name="connsiteY3" fmla="*/ 1034694 h 1048918"/>
                <a:gd name="connsiteX4" fmla="*/ 0 w 1113536"/>
                <a:gd name="connsiteY4" fmla="*/ 1048918 h 1048918"/>
                <a:gd name="connsiteX5" fmla="*/ 414934 w 1113536"/>
                <a:gd name="connsiteY5" fmla="*/ 552298 h 1048918"/>
                <a:gd name="connsiteX6" fmla="*/ 1113536 w 1113536"/>
                <a:gd name="connsiteY6" fmla="*/ 0 h 10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36" h="1048918">
                  <a:moveTo>
                    <a:pt x="1113536" y="0"/>
                  </a:moveTo>
                  <a:lnTo>
                    <a:pt x="1099312" y="0"/>
                  </a:lnTo>
                  <a:cubicBezTo>
                    <a:pt x="861162" y="160122"/>
                    <a:pt x="629920" y="334061"/>
                    <a:pt x="423062" y="533197"/>
                  </a:cubicBezTo>
                  <a:cubicBezTo>
                    <a:pt x="264566" y="685190"/>
                    <a:pt x="129235" y="857504"/>
                    <a:pt x="0" y="1034694"/>
                  </a:cubicBezTo>
                  <a:lnTo>
                    <a:pt x="0" y="1048918"/>
                  </a:lnTo>
                  <a:cubicBezTo>
                    <a:pt x="127203" y="874166"/>
                    <a:pt x="260502" y="704291"/>
                    <a:pt x="414934" y="552298"/>
                  </a:cubicBezTo>
                  <a:cubicBezTo>
                    <a:pt x="626262" y="344221"/>
                    <a:pt x="866851" y="164592"/>
                    <a:pt x="1113536" y="0"/>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15A4FFF-496C-4E4B-9E1B-A792DDA4EFD8}"/>
                </a:ext>
              </a:extLst>
            </p:cNvPr>
            <p:cNvSpPr/>
            <p:nvPr/>
          </p:nvSpPr>
          <p:spPr>
            <a:xfrm>
              <a:off x="0" y="381000"/>
              <a:ext cx="1307388" cy="1332585"/>
            </a:xfrm>
            <a:custGeom>
              <a:avLst/>
              <a:gdLst>
                <a:gd name="connsiteX0" fmla="*/ 470205 w 1307388"/>
                <a:gd name="connsiteY0" fmla="*/ 674624 h 1332585"/>
                <a:gd name="connsiteX1" fmla="*/ 933501 w 1307388"/>
                <a:gd name="connsiteY1" fmla="*/ 258470 h 1332585"/>
                <a:gd name="connsiteX2" fmla="*/ 1307389 w 1307388"/>
                <a:gd name="connsiteY2" fmla="*/ 0 h 1332585"/>
                <a:gd name="connsiteX3" fmla="*/ 1293165 w 1307388"/>
                <a:gd name="connsiteY3" fmla="*/ 0 h 1332585"/>
                <a:gd name="connsiteX4" fmla="*/ 929437 w 1307388"/>
                <a:gd name="connsiteY4" fmla="*/ 251562 h 1332585"/>
                <a:gd name="connsiteX5" fmla="*/ 477114 w 1307388"/>
                <a:gd name="connsiteY5" fmla="*/ 655523 h 1332585"/>
                <a:gd name="connsiteX6" fmla="*/ 131267 w 1307388"/>
                <a:gd name="connsiteY6" fmla="*/ 1107440 h 1332585"/>
                <a:gd name="connsiteX7" fmla="*/ 0 w 1307388"/>
                <a:gd name="connsiteY7" fmla="*/ 1317955 h 1332585"/>
                <a:gd name="connsiteX8" fmla="*/ 0 w 1307388"/>
                <a:gd name="connsiteY8" fmla="*/ 1332586 h 1332585"/>
                <a:gd name="connsiteX9" fmla="*/ 110541 w 1307388"/>
                <a:gd name="connsiteY9" fmla="*/ 1157834 h 1332585"/>
                <a:gd name="connsiteX10" fmla="*/ 470205 w 1307388"/>
                <a:gd name="connsiteY10" fmla="*/ 674624 h 133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388" h="1332585">
                  <a:moveTo>
                    <a:pt x="470205" y="674624"/>
                  </a:moveTo>
                  <a:cubicBezTo>
                    <a:pt x="612851" y="522224"/>
                    <a:pt x="766470" y="383642"/>
                    <a:pt x="933501" y="258470"/>
                  </a:cubicBezTo>
                  <a:cubicBezTo>
                    <a:pt x="1055014" y="167843"/>
                    <a:pt x="1180998" y="83312"/>
                    <a:pt x="1307389" y="0"/>
                  </a:cubicBezTo>
                  <a:lnTo>
                    <a:pt x="1293165" y="0"/>
                  </a:lnTo>
                  <a:cubicBezTo>
                    <a:pt x="1170432" y="81686"/>
                    <a:pt x="1047699" y="163779"/>
                    <a:pt x="929437" y="251562"/>
                  </a:cubicBezTo>
                  <a:cubicBezTo>
                    <a:pt x="766470" y="372669"/>
                    <a:pt x="617728" y="508813"/>
                    <a:pt x="477114" y="655523"/>
                  </a:cubicBezTo>
                  <a:cubicBezTo>
                    <a:pt x="345034" y="794106"/>
                    <a:pt x="230022" y="942848"/>
                    <a:pt x="131267" y="1107440"/>
                  </a:cubicBezTo>
                  <a:cubicBezTo>
                    <a:pt x="89002" y="1178560"/>
                    <a:pt x="45923" y="1249274"/>
                    <a:pt x="0" y="1317955"/>
                  </a:cubicBezTo>
                  <a:lnTo>
                    <a:pt x="0" y="1332586"/>
                  </a:lnTo>
                  <a:cubicBezTo>
                    <a:pt x="38608" y="1275690"/>
                    <a:pt x="74778" y="1217168"/>
                    <a:pt x="110541" y="1157834"/>
                  </a:cubicBezTo>
                  <a:cubicBezTo>
                    <a:pt x="215798" y="983488"/>
                    <a:pt x="330810" y="823366"/>
                    <a:pt x="470205" y="67462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1BC7E74-88B7-4A48-971E-7B49644BCBAF}"/>
                </a:ext>
              </a:extLst>
            </p:cNvPr>
            <p:cNvSpPr/>
            <p:nvPr/>
          </p:nvSpPr>
          <p:spPr>
            <a:xfrm>
              <a:off x="0" y="381000"/>
              <a:ext cx="1468729" cy="1541068"/>
            </a:xfrm>
            <a:custGeom>
              <a:avLst/>
              <a:gdLst>
                <a:gd name="connsiteX0" fmla="*/ 98349 w 1468729"/>
                <a:gd name="connsiteY0" fmla="*/ 1399235 h 1541068"/>
                <a:gd name="connsiteX1" fmla="*/ 155651 w 1468729"/>
                <a:gd name="connsiteY1" fmla="*/ 1311453 h 1541068"/>
                <a:gd name="connsiteX2" fmla="*/ 231648 w 1468729"/>
                <a:gd name="connsiteY2" fmla="*/ 1191158 h 1541068"/>
                <a:gd name="connsiteX3" fmla="*/ 316992 w 1468729"/>
                <a:gd name="connsiteY3" fmla="*/ 1056640 h 1541068"/>
                <a:gd name="connsiteX4" fmla="*/ 522224 w 1468729"/>
                <a:gd name="connsiteY4" fmla="*/ 779475 h 1541068"/>
                <a:gd name="connsiteX5" fmla="*/ 738022 w 1468729"/>
                <a:gd name="connsiteY5" fmla="*/ 550672 h 1541068"/>
                <a:gd name="connsiteX6" fmla="*/ 981862 w 1468729"/>
                <a:gd name="connsiteY6" fmla="*/ 355600 h 1541068"/>
                <a:gd name="connsiteX7" fmla="*/ 1468730 w 1468729"/>
                <a:gd name="connsiteY7" fmla="*/ 0 h 1541068"/>
                <a:gd name="connsiteX8" fmla="*/ 1454912 w 1468729"/>
                <a:gd name="connsiteY8" fmla="*/ 0 h 1541068"/>
                <a:gd name="connsiteX9" fmla="*/ 1023315 w 1468729"/>
                <a:gd name="connsiteY9" fmla="*/ 312115 h 1541068"/>
                <a:gd name="connsiteX10" fmla="*/ 866038 w 1468729"/>
                <a:gd name="connsiteY10" fmla="*/ 429971 h 1541068"/>
                <a:gd name="connsiteX11" fmla="*/ 771754 w 1468729"/>
                <a:gd name="connsiteY11" fmla="*/ 508813 h 1541068"/>
                <a:gd name="connsiteX12" fmla="*/ 538886 w 1468729"/>
                <a:gd name="connsiteY12" fmla="*/ 747776 h 1541068"/>
                <a:gd name="connsiteX13" fmla="*/ 187350 w 1468729"/>
                <a:gd name="connsiteY13" fmla="*/ 1248867 h 1541068"/>
                <a:gd name="connsiteX14" fmla="*/ 100381 w 1468729"/>
                <a:gd name="connsiteY14" fmla="*/ 1378915 h 1541068"/>
                <a:gd name="connsiteX15" fmla="*/ 12192 w 1468729"/>
                <a:gd name="connsiteY15" fmla="*/ 1508557 h 1541068"/>
                <a:gd name="connsiteX16" fmla="*/ 0 w 1468729"/>
                <a:gd name="connsiteY16" fmla="*/ 1527251 h 1541068"/>
                <a:gd name="connsiteX17" fmla="*/ 0 w 1468729"/>
                <a:gd name="connsiteY17" fmla="*/ 1541069 h 1541068"/>
                <a:gd name="connsiteX18" fmla="*/ 69901 w 1468729"/>
                <a:gd name="connsiteY18" fmla="*/ 1450848 h 1541068"/>
                <a:gd name="connsiteX19" fmla="*/ 98349 w 1468729"/>
                <a:gd name="connsiteY19" fmla="*/ 1399235 h 154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729" h="1541068">
                  <a:moveTo>
                    <a:pt x="98349" y="1399235"/>
                  </a:moveTo>
                  <a:cubicBezTo>
                    <a:pt x="115418" y="1368755"/>
                    <a:pt x="130861" y="1336650"/>
                    <a:pt x="155651" y="1311453"/>
                  </a:cubicBezTo>
                  <a:cubicBezTo>
                    <a:pt x="187757" y="1278941"/>
                    <a:pt x="207670" y="1230173"/>
                    <a:pt x="231648" y="1191158"/>
                  </a:cubicBezTo>
                  <a:cubicBezTo>
                    <a:pt x="259283" y="1145642"/>
                    <a:pt x="287731" y="1100938"/>
                    <a:pt x="316992" y="1056640"/>
                  </a:cubicBezTo>
                  <a:cubicBezTo>
                    <a:pt x="380390" y="960323"/>
                    <a:pt x="448666" y="868070"/>
                    <a:pt x="522224" y="779475"/>
                  </a:cubicBezTo>
                  <a:cubicBezTo>
                    <a:pt x="589280" y="698602"/>
                    <a:pt x="661619" y="622605"/>
                    <a:pt x="738022" y="550672"/>
                  </a:cubicBezTo>
                  <a:cubicBezTo>
                    <a:pt x="814832" y="478333"/>
                    <a:pt x="900582" y="422250"/>
                    <a:pt x="981862" y="355600"/>
                  </a:cubicBezTo>
                  <a:cubicBezTo>
                    <a:pt x="1137514" y="228803"/>
                    <a:pt x="1304138" y="115418"/>
                    <a:pt x="1468730" y="0"/>
                  </a:cubicBezTo>
                  <a:lnTo>
                    <a:pt x="1454912" y="0"/>
                  </a:lnTo>
                  <a:cubicBezTo>
                    <a:pt x="1309421" y="102006"/>
                    <a:pt x="1163523" y="202794"/>
                    <a:pt x="1023315" y="312115"/>
                  </a:cubicBezTo>
                  <a:cubicBezTo>
                    <a:pt x="974954" y="349910"/>
                    <a:pt x="923747" y="408432"/>
                    <a:pt x="866038" y="429971"/>
                  </a:cubicBezTo>
                  <a:cubicBezTo>
                    <a:pt x="831901" y="442570"/>
                    <a:pt x="798576" y="484835"/>
                    <a:pt x="771754" y="508813"/>
                  </a:cubicBezTo>
                  <a:cubicBezTo>
                    <a:pt x="688848" y="582778"/>
                    <a:pt x="611632" y="663245"/>
                    <a:pt x="538886" y="747776"/>
                  </a:cubicBezTo>
                  <a:cubicBezTo>
                    <a:pt x="405181" y="902208"/>
                    <a:pt x="291795" y="1073302"/>
                    <a:pt x="187350" y="1248867"/>
                  </a:cubicBezTo>
                  <a:cubicBezTo>
                    <a:pt x="160122" y="1294790"/>
                    <a:pt x="126390" y="1332179"/>
                    <a:pt x="100381" y="1378915"/>
                  </a:cubicBezTo>
                  <a:cubicBezTo>
                    <a:pt x="73965" y="1425651"/>
                    <a:pt x="41046" y="1464259"/>
                    <a:pt x="12192" y="1508557"/>
                  </a:cubicBezTo>
                  <a:cubicBezTo>
                    <a:pt x="8128" y="1514653"/>
                    <a:pt x="4064" y="1521155"/>
                    <a:pt x="0" y="1527251"/>
                  </a:cubicBezTo>
                  <a:lnTo>
                    <a:pt x="0" y="1541069"/>
                  </a:lnTo>
                  <a:cubicBezTo>
                    <a:pt x="21539" y="1509776"/>
                    <a:pt x="42672" y="1478483"/>
                    <a:pt x="69901" y="1450848"/>
                  </a:cubicBezTo>
                  <a:cubicBezTo>
                    <a:pt x="81686" y="1439469"/>
                    <a:pt x="90221" y="1413866"/>
                    <a:pt x="98349" y="1399235"/>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B04D53A-6A6A-43AD-A6DB-D6941A529FB9}"/>
                </a:ext>
              </a:extLst>
            </p:cNvPr>
            <p:cNvSpPr/>
            <p:nvPr/>
          </p:nvSpPr>
          <p:spPr>
            <a:xfrm>
              <a:off x="0" y="381000"/>
              <a:ext cx="1617878" cy="1711756"/>
            </a:xfrm>
            <a:custGeom>
              <a:avLst/>
              <a:gdLst>
                <a:gd name="connsiteX0" fmla="*/ 1617878 w 1617878"/>
                <a:gd name="connsiteY0" fmla="*/ 0 h 1711756"/>
                <a:gd name="connsiteX1" fmla="*/ 1603248 w 1617878"/>
                <a:gd name="connsiteY1" fmla="*/ 0 h 1711756"/>
                <a:gd name="connsiteX2" fmla="*/ 605536 w 1617878"/>
                <a:gd name="connsiteY2" fmla="*/ 831901 h 1711756"/>
                <a:gd name="connsiteX3" fmla="*/ 232461 w 1617878"/>
                <a:gd name="connsiteY3" fmla="*/ 1385011 h 1711756"/>
                <a:gd name="connsiteX4" fmla="*/ 0 w 1617878"/>
                <a:gd name="connsiteY4" fmla="*/ 1699158 h 1711756"/>
                <a:gd name="connsiteX5" fmla="*/ 0 w 1617878"/>
                <a:gd name="connsiteY5" fmla="*/ 1711757 h 1711756"/>
                <a:gd name="connsiteX6" fmla="*/ 587248 w 1617878"/>
                <a:gd name="connsiteY6" fmla="*/ 866445 h 1711756"/>
                <a:gd name="connsiteX7" fmla="*/ 1617878 w 1617878"/>
                <a:gd name="connsiteY7" fmla="*/ 0 h 17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7878" h="1711756">
                  <a:moveTo>
                    <a:pt x="1617878" y="0"/>
                  </a:moveTo>
                  <a:lnTo>
                    <a:pt x="1603248" y="0"/>
                  </a:lnTo>
                  <a:cubicBezTo>
                    <a:pt x="1239520" y="238557"/>
                    <a:pt x="888797" y="497027"/>
                    <a:pt x="605536" y="831901"/>
                  </a:cubicBezTo>
                  <a:cubicBezTo>
                    <a:pt x="460858" y="1002995"/>
                    <a:pt x="349910" y="1195222"/>
                    <a:pt x="232461" y="1385011"/>
                  </a:cubicBezTo>
                  <a:cubicBezTo>
                    <a:pt x="163373" y="1496771"/>
                    <a:pt x="88595" y="1604467"/>
                    <a:pt x="0" y="1699158"/>
                  </a:cubicBezTo>
                  <a:lnTo>
                    <a:pt x="0" y="1711757"/>
                  </a:lnTo>
                  <a:cubicBezTo>
                    <a:pt x="234086" y="1465885"/>
                    <a:pt x="373482" y="1128979"/>
                    <a:pt x="587248" y="866445"/>
                  </a:cubicBezTo>
                  <a:cubicBezTo>
                    <a:pt x="873760" y="514096"/>
                    <a:pt x="1240739" y="246278"/>
                    <a:pt x="1617878" y="0"/>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A5F70FF-AF0B-408C-ACD8-7EAB1DDB1D96}"/>
                </a:ext>
              </a:extLst>
            </p:cNvPr>
            <p:cNvSpPr/>
            <p:nvPr/>
          </p:nvSpPr>
          <p:spPr>
            <a:xfrm>
              <a:off x="0" y="381000"/>
              <a:ext cx="1820265" cy="1907235"/>
            </a:xfrm>
            <a:custGeom>
              <a:avLst/>
              <a:gdLst>
                <a:gd name="connsiteX0" fmla="*/ 289357 w 1820265"/>
                <a:gd name="connsiteY0" fmla="*/ 1584147 h 1907235"/>
                <a:gd name="connsiteX1" fmla="*/ 480365 w 1820265"/>
                <a:gd name="connsiteY1" fmla="*/ 1266342 h 1907235"/>
                <a:gd name="connsiteX2" fmla="*/ 720141 w 1820265"/>
                <a:gd name="connsiteY2" fmla="*/ 922934 h 1907235"/>
                <a:gd name="connsiteX3" fmla="*/ 822554 w 1820265"/>
                <a:gd name="connsiteY3" fmla="*/ 794918 h 1907235"/>
                <a:gd name="connsiteX4" fmla="*/ 871322 w 1820265"/>
                <a:gd name="connsiteY4" fmla="*/ 721766 h 1907235"/>
                <a:gd name="connsiteX5" fmla="*/ 952602 w 1820265"/>
                <a:gd name="connsiteY5" fmla="*/ 647395 h 1907235"/>
                <a:gd name="connsiteX6" fmla="*/ 1080618 w 1820265"/>
                <a:gd name="connsiteY6" fmla="*/ 518566 h 1907235"/>
                <a:gd name="connsiteX7" fmla="*/ 1264717 w 1820265"/>
                <a:gd name="connsiteY7" fmla="*/ 378358 h 1907235"/>
                <a:gd name="connsiteX8" fmla="*/ 1820266 w 1820265"/>
                <a:gd name="connsiteY8" fmla="*/ 0 h 1907235"/>
                <a:gd name="connsiteX9" fmla="*/ 1805229 w 1820265"/>
                <a:gd name="connsiteY9" fmla="*/ 0 h 1907235"/>
                <a:gd name="connsiteX10" fmla="*/ 1260653 w 1820265"/>
                <a:gd name="connsiteY10" fmla="*/ 371856 h 1907235"/>
                <a:gd name="connsiteX11" fmla="*/ 971702 w 1820265"/>
                <a:gd name="connsiteY11" fmla="*/ 615696 h 1907235"/>
                <a:gd name="connsiteX12" fmla="*/ 844499 w 1820265"/>
                <a:gd name="connsiteY12" fmla="*/ 738022 h 1907235"/>
                <a:gd name="connsiteX13" fmla="*/ 816051 w 1820265"/>
                <a:gd name="connsiteY13" fmla="*/ 791261 h 1907235"/>
                <a:gd name="connsiteX14" fmla="*/ 740461 w 1820265"/>
                <a:gd name="connsiteY14" fmla="*/ 887578 h 1907235"/>
                <a:gd name="connsiteX15" fmla="*/ 510438 w 1820265"/>
                <a:gd name="connsiteY15" fmla="*/ 1200099 h 1907235"/>
                <a:gd name="connsiteX16" fmla="*/ 320650 w 1820265"/>
                <a:gd name="connsiteY16" fmla="*/ 1521562 h 1907235"/>
                <a:gd name="connsiteX17" fmla="*/ 85344 w 1820265"/>
                <a:gd name="connsiteY17" fmla="*/ 1824736 h 1907235"/>
                <a:gd name="connsiteX18" fmla="*/ 0 w 1820265"/>
                <a:gd name="connsiteY18" fmla="*/ 1895856 h 1907235"/>
                <a:gd name="connsiteX19" fmla="*/ 0 w 1820265"/>
                <a:gd name="connsiteY19" fmla="*/ 1907235 h 1907235"/>
                <a:gd name="connsiteX20" fmla="*/ 65024 w 1820265"/>
                <a:gd name="connsiteY20" fmla="*/ 1855622 h 1907235"/>
                <a:gd name="connsiteX21" fmla="*/ 289357 w 1820265"/>
                <a:gd name="connsiteY21" fmla="*/ 1584147 h 19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0265" h="1907235">
                  <a:moveTo>
                    <a:pt x="289357" y="1584147"/>
                  </a:moveTo>
                  <a:cubicBezTo>
                    <a:pt x="358038" y="1481734"/>
                    <a:pt x="418186" y="1373226"/>
                    <a:pt x="480365" y="1266342"/>
                  </a:cubicBezTo>
                  <a:cubicBezTo>
                    <a:pt x="551485" y="1144016"/>
                    <a:pt x="629514" y="1031850"/>
                    <a:pt x="720141" y="922934"/>
                  </a:cubicBezTo>
                  <a:cubicBezTo>
                    <a:pt x="755498" y="880262"/>
                    <a:pt x="797357" y="844906"/>
                    <a:pt x="822554" y="794918"/>
                  </a:cubicBezTo>
                  <a:cubicBezTo>
                    <a:pt x="836371" y="767283"/>
                    <a:pt x="847344" y="742493"/>
                    <a:pt x="871322" y="721766"/>
                  </a:cubicBezTo>
                  <a:cubicBezTo>
                    <a:pt x="898957" y="697382"/>
                    <a:pt x="926592" y="674218"/>
                    <a:pt x="952602" y="647395"/>
                  </a:cubicBezTo>
                  <a:cubicBezTo>
                    <a:pt x="994867" y="603910"/>
                    <a:pt x="1034288" y="557987"/>
                    <a:pt x="1080618" y="518566"/>
                  </a:cubicBezTo>
                  <a:cubicBezTo>
                    <a:pt x="1139546" y="468986"/>
                    <a:pt x="1202944" y="424282"/>
                    <a:pt x="1264717" y="378358"/>
                  </a:cubicBezTo>
                  <a:cubicBezTo>
                    <a:pt x="1445158" y="245059"/>
                    <a:pt x="1631290" y="120701"/>
                    <a:pt x="1820266" y="0"/>
                  </a:cubicBezTo>
                  <a:lnTo>
                    <a:pt x="1805229" y="0"/>
                  </a:lnTo>
                  <a:cubicBezTo>
                    <a:pt x="1619910" y="118669"/>
                    <a:pt x="1437437" y="240589"/>
                    <a:pt x="1260653" y="371856"/>
                  </a:cubicBezTo>
                  <a:cubicBezTo>
                    <a:pt x="1158240" y="447853"/>
                    <a:pt x="1058266" y="521818"/>
                    <a:pt x="971702" y="615696"/>
                  </a:cubicBezTo>
                  <a:cubicBezTo>
                    <a:pt x="931875" y="658774"/>
                    <a:pt x="881888" y="693725"/>
                    <a:pt x="844499" y="738022"/>
                  </a:cubicBezTo>
                  <a:cubicBezTo>
                    <a:pt x="831901" y="753059"/>
                    <a:pt x="824179" y="773786"/>
                    <a:pt x="816051" y="791261"/>
                  </a:cubicBezTo>
                  <a:cubicBezTo>
                    <a:pt x="798170" y="829462"/>
                    <a:pt x="768096" y="857098"/>
                    <a:pt x="740461" y="887578"/>
                  </a:cubicBezTo>
                  <a:cubicBezTo>
                    <a:pt x="653085" y="984707"/>
                    <a:pt x="577494" y="1088339"/>
                    <a:pt x="510438" y="1200099"/>
                  </a:cubicBezTo>
                  <a:cubicBezTo>
                    <a:pt x="446634" y="1306576"/>
                    <a:pt x="386486" y="1415898"/>
                    <a:pt x="320650" y="1521562"/>
                  </a:cubicBezTo>
                  <a:cubicBezTo>
                    <a:pt x="252374" y="1630477"/>
                    <a:pt x="175971" y="1733702"/>
                    <a:pt x="85344" y="1824736"/>
                  </a:cubicBezTo>
                  <a:cubicBezTo>
                    <a:pt x="58522" y="1851558"/>
                    <a:pt x="29667" y="1874723"/>
                    <a:pt x="0" y="1895856"/>
                  </a:cubicBezTo>
                  <a:lnTo>
                    <a:pt x="0" y="1907235"/>
                  </a:lnTo>
                  <a:cubicBezTo>
                    <a:pt x="22352" y="1891386"/>
                    <a:pt x="44298" y="1874723"/>
                    <a:pt x="65024" y="1855622"/>
                  </a:cubicBezTo>
                  <a:cubicBezTo>
                    <a:pt x="151587" y="1775968"/>
                    <a:pt x="223926" y="1681683"/>
                    <a:pt x="289357" y="1584147"/>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8AA0ABC-7E08-4ED1-97CC-40E0FC88720D}"/>
                </a:ext>
              </a:extLst>
            </p:cNvPr>
            <p:cNvSpPr/>
            <p:nvPr/>
          </p:nvSpPr>
          <p:spPr>
            <a:xfrm>
              <a:off x="0" y="380999"/>
              <a:ext cx="3596233" cy="4066438"/>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767BC93-770E-4890-B23A-CF04DDB1158F}"/>
                </a:ext>
              </a:extLst>
            </p:cNvPr>
            <p:cNvSpPr/>
            <p:nvPr/>
          </p:nvSpPr>
          <p:spPr>
            <a:xfrm>
              <a:off x="406" y="381406"/>
              <a:ext cx="3740505" cy="4161535"/>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BC7A49C-C383-4E60-981E-E92E334A0D9D}"/>
                </a:ext>
              </a:extLst>
            </p:cNvPr>
            <p:cNvSpPr/>
            <p:nvPr/>
          </p:nvSpPr>
          <p:spPr>
            <a:xfrm>
              <a:off x="0" y="381000"/>
              <a:ext cx="3853078" cy="4229811"/>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AC612BB-014A-43D8-856A-E7E8CB935525}"/>
                </a:ext>
              </a:extLst>
            </p:cNvPr>
            <p:cNvSpPr/>
            <p:nvPr/>
          </p:nvSpPr>
          <p:spPr>
            <a:xfrm>
              <a:off x="0" y="381000"/>
              <a:ext cx="3966057" cy="4300118"/>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AF9277C-3E30-4BA4-A0C9-FC6DB1C8FC71}"/>
                </a:ext>
              </a:extLst>
            </p:cNvPr>
            <p:cNvSpPr/>
            <p:nvPr/>
          </p:nvSpPr>
          <p:spPr>
            <a:xfrm>
              <a:off x="0" y="380593"/>
              <a:ext cx="4105046" cy="4381398"/>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EEE7905-74CC-4E5B-A1B4-FEB0F958B951}"/>
                </a:ext>
              </a:extLst>
            </p:cNvPr>
            <p:cNvSpPr/>
            <p:nvPr/>
          </p:nvSpPr>
          <p:spPr>
            <a:xfrm>
              <a:off x="-406" y="380999"/>
              <a:ext cx="4215993" cy="4453737"/>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BCF28EA-8714-4F9C-828D-9472DEC66D85}"/>
                </a:ext>
              </a:extLst>
            </p:cNvPr>
            <p:cNvSpPr/>
            <p:nvPr/>
          </p:nvSpPr>
          <p:spPr>
            <a:xfrm>
              <a:off x="-406" y="381000"/>
              <a:ext cx="3447491" cy="3993286"/>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53C41A6-8EB6-4A2C-92CF-83AEC088B795}"/>
                </a:ext>
              </a:extLst>
            </p:cNvPr>
            <p:cNvSpPr/>
            <p:nvPr/>
          </p:nvSpPr>
          <p:spPr>
            <a:xfrm>
              <a:off x="0" y="381000"/>
              <a:ext cx="2010054" cy="2042160"/>
            </a:xfrm>
            <a:custGeom>
              <a:avLst/>
              <a:gdLst>
                <a:gd name="connsiteX0" fmla="*/ 306426 w 2010054"/>
                <a:gd name="connsiteY0" fmla="*/ 1741424 h 2042160"/>
                <a:gd name="connsiteX1" fmla="*/ 727456 w 2010054"/>
                <a:gd name="connsiteY1" fmla="*/ 1079398 h 2042160"/>
                <a:gd name="connsiteX2" fmla="*/ 1367130 w 2010054"/>
                <a:gd name="connsiteY2" fmla="*/ 431190 h 2042160"/>
                <a:gd name="connsiteX3" fmla="*/ 1743050 w 2010054"/>
                <a:gd name="connsiteY3" fmla="*/ 155245 h 2042160"/>
                <a:gd name="connsiteX4" fmla="*/ 2010054 w 2010054"/>
                <a:gd name="connsiteY4" fmla="*/ 0 h 2042160"/>
                <a:gd name="connsiteX5" fmla="*/ 1993798 w 2010054"/>
                <a:gd name="connsiteY5" fmla="*/ 0 h 2042160"/>
                <a:gd name="connsiteX6" fmla="*/ 1756461 w 2010054"/>
                <a:gd name="connsiteY6" fmla="*/ 136957 h 2042160"/>
                <a:gd name="connsiteX7" fmla="*/ 1392733 w 2010054"/>
                <a:gd name="connsiteY7" fmla="*/ 401117 h 2042160"/>
                <a:gd name="connsiteX8" fmla="*/ 1054202 w 2010054"/>
                <a:gd name="connsiteY8" fmla="*/ 682752 h 2042160"/>
                <a:gd name="connsiteX9" fmla="*/ 782726 w 2010054"/>
                <a:gd name="connsiteY9" fmla="*/ 987958 h 2042160"/>
                <a:gd name="connsiteX10" fmla="*/ 365354 w 2010054"/>
                <a:gd name="connsiteY10" fmla="*/ 1647952 h 2042160"/>
                <a:gd name="connsiteX11" fmla="*/ 0 w 2010054"/>
                <a:gd name="connsiteY11" fmla="*/ 2032000 h 2042160"/>
                <a:gd name="connsiteX12" fmla="*/ 0 w 2010054"/>
                <a:gd name="connsiteY12" fmla="*/ 2042160 h 2042160"/>
                <a:gd name="connsiteX13" fmla="*/ 306426 w 2010054"/>
                <a:gd name="connsiteY13" fmla="*/ 1741424 h 20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0054" h="2042160">
                  <a:moveTo>
                    <a:pt x="306426" y="1741424"/>
                  </a:moveTo>
                  <a:cubicBezTo>
                    <a:pt x="466547" y="1532941"/>
                    <a:pt x="581965" y="1297229"/>
                    <a:pt x="727456" y="1079398"/>
                  </a:cubicBezTo>
                  <a:cubicBezTo>
                    <a:pt x="899363" y="822554"/>
                    <a:pt x="1124102" y="618134"/>
                    <a:pt x="1367130" y="431190"/>
                  </a:cubicBezTo>
                  <a:cubicBezTo>
                    <a:pt x="1490675" y="336093"/>
                    <a:pt x="1613408" y="241402"/>
                    <a:pt x="1743050" y="155245"/>
                  </a:cubicBezTo>
                  <a:cubicBezTo>
                    <a:pt x="1828800" y="98349"/>
                    <a:pt x="1919834" y="49987"/>
                    <a:pt x="2010054" y="0"/>
                  </a:cubicBezTo>
                  <a:lnTo>
                    <a:pt x="1993798" y="0"/>
                  </a:lnTo>
                  <a:cubicBezTo>
                    <a:pt x="1913738" y="44298"/>
                    <a:pt x="1833270" y="87376"/>
                    <a:pt x="1756461" y="136957"/>
                  </a:cubicBezTo>
                  <a:cubicBezTo>
                    <a:pt x="1630883" y="217830"/>
                    <a:pt x="1509370" y="307645"/>
                    <a:pt x="1392733" y="401117"/>
                  </a:cubicBezTo>
                  <a:cubicBezTo>
                    <a:pt x="1277315" y="493776"/>
                    <a:pt x="1161491" y="579526"/>
                    <a:pt x="1054202" y="682752"/>
                  </a:cubicBezTo>
                  <a:cubicBezTo>
                    <a:pt x="955853" y="777443"/>
                    <a:pt x="864819" y="879043"/>
                    <a:pt x="782726" y="987958"/>
                  </a:cubicBezTo>
                  <a:cubicBezTo>
                    <a:pt x="625856" y="1195629"/>
                    <a:pt x="514502" y="1434592"/>
                    <a:pt x="365354" y="1647952"/>
                  </a:cubicBezTo>
                  <a:cubicBezTo>
                    <a:pt x="263347" y="1794662"/>
                    <a:pt x="143459" y="1929587"/>
                    <a:pt x="0" y="2032000"/>
                  </a:cubicBezTo>
                  <a:lnTo>
                    <a:pt x="0" y="2042160"/>
                  </a:lnTo>
                  <a:cubicBezTo>
                    <a:pt x="116637" y="1960067"/>
                    <a:pt x="218237" y="1856435"/>
                    <a:pt x="306426" y="1741424"/>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27125B5-1736-4016-B107-7F79D68EEEF0}"/>
                </a:ext>
              </a:extLst>
            </p:cNvPr>
            <p:cNvSpPr/>
            <p:nvPr/>
          </p:nvSpPr>
          <p:spPr>
            <a:xfrm>
              <a:off x="-406" y="381406"/>
              <a:ext cx="4350512" cy="4535017"/>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F7E2B43-E152-449E-9518-07ABA2FA354A}"/>
                </a:ext>
              </a:extLst>
            </p:cNvPr>
            <p:cNvSpPr/>
            <p:nvPr/>
          </p:nvSpPr>
          <p:spPr>
            <a:xfrm>
              <a:off x="0" y="380593"/>
              <a:ext cx="4461459" cy="4611827"/>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A58AD03-7AA4-4BC7-A2DF-F95A70A17E08}"/>
                </a:ext>
              </a:extLst>
            </p:cNvPr>
            <p:cNvSpPr/>
            <p:nvPr/>
          </p:nvSpPr>
          <p:spPr>
            <a:xfrm>
              <a:off x="0" y="380999"/>
              <a:ext cx="4622800" cy="4703267"/>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A436AFB-0989-45A3-857A-DE62839D20C8}"/>
                </a:ext>
              </a:extLst>
            </p:cNvPr>
            <p:cNvSpPr/>
            <p:nvPr/>
          </p:nvSpPr>
          <p:spPr>
            <a:xfrm>
              <a:off x="1219" y="381000"/>
              <a:ext cx="4756505" cy="4784953"/>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B90B661-223E-486C-868B-41C3F903BC8C}"/>
                </a:ext>
              </a:extLst>
            </p:cNvPr>
            <p:cNvSpPr/>
            <p:nvPr/>
          </p:nvSpPr>
          <p:spPr>
            <a:xfrm>
              <a:off x="11815267" y="6040932"/>
              <a:ext cx="376732" cy="436067"/>
            </a:xfrm>
            <a:custGeom>
              <a:avLst/>
              <a:gdLst>
                <a:gd name="connsiteX0" fmla="*/ 0 w 376732"/>
                <a:gd name="connsiteY0" fmla="*/ 436067 h 436067"/>
                <a:gd name="connsiteX1" fmla="*/ 9753 w 376732"/>
                <a:gd name="connsiteY1" fmla="*/ 436067 h 436067"/>
                <a:gd name="connsiteX2" fmla="*/ 376733 w 376732"/>
                <a:gd name="connsiteY2" fmla="*/ 10567 h 436067"/>
                <a:gd name="connsiteX3" fmla="*/ 376733 w 376732"/>
                <a:gd name="connsiteY3" fmla="*/ 0 h 436067"/>
                <a:gd name="connsiteX4" fmla="*/ 0 w 376732"/>
                <a:gd name="connsiteY4" fmla="*/ 436067 h 43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32" h="436067">
                  <a:moveTo>
                    <a:pt x="0" y="436067"/>
                  </a:moveTo>
                  <a:lnTo>
                    <a:pt x="9753" y="436067"/>
                  </a:lnTo>
                  <a:cubicBezTo>
                    <a:pt x="122326" y="285293"/>
                    <a:pt x="234899" y="132487"/>
                    <a:pt x="376733" y="10567"/>
                  </a:cubicBezTo>
                  <a:lnTo>
                    <a:pt x="376733" y="0"/>
                  </a:lnTo>
                  <a:cubicBezTo>
                    <a:pt x="230835" y="124359"/>
                    <a:pt x="115417" y="281635"/>
                    <a:pt x="0" y="436067"/>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8552A70-7913-4EA4-8B17-4B411F85C969}"/>
                </a:ext>
              </a:extLst>
            </p:cNvPr>
            <p:cNvSpPr/>
            <p:nvPr/>
          </p:nvSpPr>
          <p:spPr>
            <a:xfrm>
              <a:off x="4226994" y="380187"/>
              <a:ext cx="4560998" cy="6096812"/>
            </a:xfrm>
            <a:custGeom>
              <a:avLst/>
              <a:gdLst>
                <a:gd name="connsiteX0" fmla="*/ 4097702 w 4560998"/>
                <a:gd name="connsiteY0" fmla="*/ 5703418 h 6096812"/>
                <a:gd name="connsiteX1" fmla="*/ 3909946 w 4560998"/>
                <a:gd name="connsiteY1" fmla="*/ 5538826 h 6096812"/>
                <a:gd name="connsiteX2" fmla="*/ 3314570 w 4560998"/>
                <a:gd name="connsiteY2" fmla="*/ 4999533 h 6096812"/>
                <a:gd name="connsiteX3" fmla="*/ 2594023 w 4560998"/>
                <a:gd name="connsiteY3" fmla="*/ 4708957 h 6096812"/>
                <a:gd name="connsiteX4" fmla="*/ 1610535 w 4560998"/>
                <a:gd name="connsiteY4" fmla="*/ 4637431 h 6096812"/>
                <a:gd name="connsiteX5" fmla="*/ 1114727 w 4560998"/>
                <a:gd name="connsiteY5" fmla="*/ 4525671 h 6096812"/>
                <a:gd name="connsiteX6" fmla="*/ 676627 w 4560998"/>
                <a:gd name="connsiteY6" fmla="*/ 4317594 h 6096812"/>
                <a:gd name="connsiteX7" fmla="*/ 279981 w 4560998"/>
                <a:gd name="connsiteY7" fmla="*/ 4046931 h 6096812"/>
                <a:gd name="connsiteX8" fmla="*/ 19479 w 4560998"/>
                <a:gd name="connsiteY8" fmla="*/ 3649472 h 6096812"/>
                <a:gd name="connsiteX9" fmla="*/ 403527 w 4560998"/>
                <a:gd name="connsiteY9" fmla="*/ 2784247 h 6096812"/>
                <a:gd name="connsiteX10" fmla="*/ 997277 w 4560998"/>
                <a:gd name="connsiteY10" fmla="*/ 2003146 h 6096812"/>
                <a:gd name="connsiteX11" fmla="*/ 1143987 w 4560998"/>
                <a:gd name="connsiteY11" fmla="*/ 1806042 h 6096812"/>
                <a:gd name="connsiteX12" fmla="*/ 1234615 w 4560998"/>
                <a:gd name="connsiteY12" fmla="*/ 1698752 h 6096812"/>
                <a:gd name="connsiteX13" fmla="*/ 1308173 w 4560998"/>
                <a:gd name="connsiteY13" fmla="*/ 1617066 h 6096812"/>
                <a:gd name="connsiteX14" fmla="*/ 1465450 w 4560998"/>
                <a:gd name="connsiteY14" fmla="*/ 1442720 h 6096812"/>
                <a:gd name="connsiteX15" fmla="*/ 1665805 w 4560998"/>
                <a:gd name="connsiteY15" fmla="*/ 1267562 h 6096812"/>
                <a:gd name="connsiteX16" fmla="*/ 1854375 w 4560998"/>
                <a:gd name="connsiteY16" fmla="*/ 1128573 h 6096812"/>
                <a:gd name="connsiteX17" fmla="*/ 2080333 w 4560998"/>
                <a:gd name="connsiteY17" fmla="*/ 1007872 h 6096812"/>
                <a:gd name="connsiteX18" fmla="*/ 2566794 w 4560998"/>
                <a:gd name="connsiteY18" fmla="*/ 832307 h 6096812"/>
                <a:gd name="connsiteX19" fmla="*/ 3523866 w 4560998"/>
                <a:gd name="connsiteY19" fmla="*/ 558800 h 6096812"/>
                <a:gd name="connsiteX20" fmla="*/ 3940426 w 4560998"/>
                <a:gd name="connsiteY20" fmla="*/ 385674 h 6096812"/>
                <a:gd name="connsiteX21" fmla="*/ 4082259 w 4560998"/>
                <a:gd name="connsiteY21" fmla="*/ 149962 h 6096812"/>
                <a:gd name="connsiteX22" fmla="*/ 3892471 w 4560998"/>
                <a:gd name="connsiteY22" fmla="*/ 28854 h 6096812"/>
                <a:gd name="connsiteX23" fmla="*/ 3820131 w 4560998"/>
                <a:gd name="connsiteY23" fmla="*/ 0 h 6096812"/>
                <a:gd name="connsiteX24" fmla="*/ 3790465 w 4560998"/>
                <a:gd name="connsiteY24" fmla="*/ 0 h 6096812"/>
                <a:gd name="connsiteX25" fmla="*/ 3798593 w 4560998"/>
                <a:gd name="connsiteY25" fmla="*/ 3658 h 6096812"/>
                <a:gd name="connsiteX26" fmla="*/ 4018861 w 4560998"/>
                <a:gd name="connsiteY26" fmla="*/ 101194 h 6096812"/>
                <a:gd name="connsiteX27" fmla="*/ 4105018 w 4560998"/>
                <a:gd name="connsiteY27" fmla="*/ 219456 h 6096812"/>
                <a:gd name="connsiteX28" fmla="*/ 4003825 w 4560998"/>
                <a:gd name="connsiteY28" fmla="*/ 340157 h 6096812"/>
                <a:gd name="connsiteX29" fmla="*/ 3782337 w 4560998"/>
                <a:gd name="connsiteY29" fmla="*/ 453542 h 6096812"/>
                <a:gd name="connsiteX30" fmla="*/ 2836643 w 4560998"/>
                <a:gd name="connsiteY30" fmla="*/ 747370 h 6096812"/>
                <a:gd name="connsiteX31" fmla="*/ 2350995 w 4560998"/>
                <a:gd name="connsiteY31" fmla="*/ 891235 h 6096812"/>
                <a:gd name="connsiteX32" fmla="*/ 1919805 w 4560998"/>
                <a:gd name="connsiteY32" fmla="*/ 1081430 h 6096812"/>
                <a:gd name="connsiteX33" fmla="*/ 1541041 w 4560998"/>
                <a:gd name="connsiteY33" fmla="*/ 1358595 h 6096812"/>
                <a:gd name="connsiteX34" fmla="*/ 1379699 w 4560998"/>
                <a:gd name="connsiteY34" fmla="*/ 1519530 h 6096812"/>
                <a:gd name="connsiteX35" fmla="*/ 1228113 w 4560998"/>
                <a:gd name="connsiteY35" fmla="*/ 1694282 h 6096812"/>
                <a:gd name="connsiteX36" fmla="*/ 929408 w 4560998"/>
                <a:gd name="connsiteY36" fmla="*/ 2081174 h 6096812"/>
                <a:gd name="connsiteX37" fmla="*/ 630298 w 4560998"/>
                <a:gd name="connsiteY37" fmla="*/ 2480259 h 6096812"/>
                <a:gd name="connsiteX38" fmla="*/ 307210 w 4560998"/>
                <a:gd name="connsiteY38" fmla="*/ 2889911 h 6096812"/>
                <a:gd name="connsiteX39" fmla="*/ 58899 w 4560998"/>
                <a:gd name="connsiteY39" fmla="*/ 3251607 h 6096812"/>
                <a:gd name="connsiteX40" fmla="*/ 201546 w 4560998"/>
                <a:gd name="connsiteY40" fmla="*/ 3992067 h 6096812"/>
                <a:gd name="connsiteX41" fmla="*/ 965984 w 4560998"/>
                <a:gd name="connsiteY41" fmla="*/ 4474871 h 6096812"/>
                <a:gd name="connsiteX42" fmla="*/ 1882417 w 4560998"/>
                <a:gd name="connsiteY42" fmla="*/ 4671568 h 6096812"/>
                <a:gd name="connsiteX43" fmla="*/ 2375379 w 4560998"/>
                <a:gd name="connsiteY43" fmla="*/ 4699203 h 6096812"/>
                <a:gd name="connsiteX44" fmla="*/ 2845585 w 4560998"/>
                <a:gd name="connsiteY44" fmla="*/ 4765447 h 6096812"/>
                <a:gd name="connsiteX45" fmla="*/ 3546625 w 4560998"/>
                <a:gd name="connsiteY45" fmla="*/ 5201514 h 6096812"/>
                <a:gd name="connsiteX46" fmla="*/ 3844515 w 4560998"/>
                <a:gd name="connsiteY46" fmla="*/ 5486807 h 6096812"/>
                <a:gd name="connsiteX47" fmla="*/ 3995697 w 4560998"/>
                <a:gd name="connsiteY47" fmla="*/ 5628640 h 6096812"/>
                <a:gd name="connsiteX48" fmla="*/ 4179796 w 4560998"/>
                <a:gd name="connsiteY48" fmla="*/ 5796077 h 6096812"/>
                <a:gd name="connsiteX49" fmla="*/ 4287085 w 4560998"/>
                <a:gd name="connsiteY49" fmla="*/ 5885485 h 6096812"/>
                <a:gd name="connsiteX50" fmla="*/ 4419165 w 4560998"/>
                <a:gd name="connsiteY50" fmla="*/ 5991962 h 6096812"/>
                <a:gd name="connsiteX51" fmla="*/ 4548401 w 4560998"/>
                <a:gd name="connsiteY51" fmla="*/ 6096813 h 6096812"/>
                <a:gd name="connsiteX52" fmla="*/ 4560998 w 4560998"/>
                <a:gd name="connsiteY52" fmla="*/ 6096813 h 6096812"/>
                <a:gd name="connsiteX53" fmla="*/ 4259450 w 4560998"/>
                <a:gd name="connsiteY53" fmla="*/ 5853379 h 6096812"/>
                <a:gd name="connsiteX54" fmla="*/ 4097702 w 4560998"/>
                <a:gd name="connsiteY54" fmla="*/ 5703418 h 609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0998" h="6096812">
                  <a:moveTo>
                    <a:pt x="4097702" y="5703418"/>
                  </a:moveTo>
                  <a:cubicBezTo>
                    <a:pt x="4033898" y="5649773"/>
                    <a:pt x="3970093" y="5596941"/>
                    <a:pt x="3909946" y="5538826"/>
                  </a:cubicBezTo>
                  <a:cubicBezTo>
                    <a:pt x="3717313" y="5352695"/>
                    <a:pt x="3530369" y="5158842"/>
                    <a:pt x="3314570" y="4999533"/>
                  </a:cubicBezTo>
                  <a:cubicBezTo>
                    <a:pt x="3099991" y="4841037"/>
                    <a:pt x="2859809" y="4736592"/>
                    <a:pt x="2594023" y="4708957"/>
                  </a:cubicBezTo>
                  <a:cubicBezTo>
                    <a:pt x="2266871" y="4674819"/>
                    <a:pt x="1936874" y="4678477"/>
                    <a:pt x="1610535" y="4637431"/>
                  </a:cubicBezTo>
                  <a:cubicBezTo>
                    <a:pt x="1441879" y="4616298"/>
                    <a:pt x="1275255" y="4580941"/>
                    <a:pt x="1114727" y="4525671"/>
                  </a:cubicBezTo>
                  <a:cubicBezTo>
                    <a:pt x="962733" y="4473651"/>
                    <a:pt x="816429" y="4396435"/>
                    <a:pt x="676627" y="4317594"/>
                  </a:cubicBezTo>
                  <a:cubicBezTo>
                    <a:pt x="537232" y="4238752"/>
                    <a:pt x="404339" y="4148531"/>
                    <a:pt x="279981" y="4046931"/>
                  </a:cubicBezTo>
                  <a:cubicBezTo>
                    <a:pt x="150746" y="3941674"/>
                    <a:pt x="60931" y="3813251"/>
                    <a:pt x="19479" y="3649472"/>
                  </a:cubicBezTo>
                  <a:cubicBezTo>
                    <a:pt x="-66678" y="3307283"/>
                    <a:pt x="209674" y="3026055"/>
                    <a:pt x="403527" y="2784247"/>
                  </a:cubicBezTo>
                  <a:cubicBezTo>
                    <a:pt x="608352" y="2529027"/>
                    <a:pt x="802205" y="2265680"/>
                    <a:pt x="997277" y="2003146"/>
                  </a:cubicBezTo>
                  <a:cubicBezTo>
                    <a:pt x="1046045" y="1937309"/>
                    <a:pt x="1094813" y="1871472"/>
                    <a:pt x="1143987" y="1806042"/>
                  </a:cubicBezTo>
                  <a:cubicBezTo>
                    <a:pt x="1172435" y="1768246"/>
                    <a:pt x="1201290" y="1732483"/>
                    <a:pt x="1234615" y="1698752"/>
                  </a:cubicBezTo>
                  <a:cubicBezTo>
                    <a:pt x="1260218" y="1672742"/>
                    <a:pt x="1289885" y="1648765"/>
                    <a:pt x="1308173" y="1617066"/>
                  </a:cubicBezTo>
                  <a:cubicBezTo>
                    <a:pt x="1346781" y="1550822"/>
                    <a:pt x="1411805" y="1497178"/>
                    <a:pt x="1465450" y="1442720"/>
                  </a:cubicBezTo>
                  <a:cubicBezTo>
                    <a:pt x="1528442" y="1378915"/>
                    <a:pt x="1594685" y="1322019"/>
                    <a:pt x="1665805" y="1267562"/>
                  </a:cubicBezTo>
                  <a:cubicBezTo>
                    <a:pt x="1728391" y="1219606"/>
                    <a:pt x="1786913" y="1170026"/>
                    <a:pt x="1854375" y="1128573"/>
                  </a:cubicBezTo>
                  <a:cubicBezTo>
                    <a:pt x="1927121" y="1083869"/>
                    <a:pt x="2003523" y="1044448"/>
                    <a:pt x="2080333" y="1007872"/>
                  </a:cubicBezTo>
                  <a:cubicBezTo>
                    <a:pt x="2236797" y="933094"/>
                    <a:pt x="2400983" y="881888"/>
                    <a:pt x="2566794" y="832307"/>
                  </a:cubicBezTo>
                  <a:cubicBezTo>
                    <a:pt x="2885005" y="737616"/>
                    <a:pt x="3208499" y="662026"/>
                    <a:pt x="3523866" y="558800"/>
                  </a:cubicBezTo>
                  <a:cubicBezTo>
                    <a:pt x="3667325" y="512064"/>
                    <a:pt x="3807533" y="457200"/>
                    <a:pt x="3940426" y="385674"/>
                  </a:cubicBezTo>
                  <a:cubicBezTo>
                    <a:pt x="4033491" y="335686"/>
                    <a:pt x="4169229" y="268630"/>
                    <a:pt x="4082259" y="149962"/>
                  </a:cubicBezTo>
                  <a:cubicBezTo>
                    <a:pt x="4036743" y="88189"/>
                    <a:pt x="3961559" y="55270"/>
                    <a:pt x="3892471" y="28854"/>
                  </a:cubicBezTo>
                  <a:cubicBezTo>
                    <a:pt x="3868087" y="19507"/>
                    <a:pt x="3844109" y="9754"/>
                    <a:pt x="3820131" y="0"/>
                  </a:cubicBezTo>
                  <a:lnTo>
                    <a:pt x="3790465" y="0"/>
                  </a:lnTo>
                  <a:cubicBezTo>
                    <a:pt x="3793309" y="1219"/>
                    <a:pt x="3795747" y="2438"/>
                    <a:pt x="3798593" y="3658"/>
                  </a:cubicBezTo>
                  <a:cubicBezTo>
                    <a:pt x="3873777" y="34950"/>
                    <a:pt x="3950586" y="54864"/>
                    <a:pt x="4018861" y="101194"/>
                  </a:cubicBezTo>
                  <a:cubicBezTo>
                    <a:pt x="4056657" y="127203"/>
                    <a:pt x="4101361" y="170688"/>
                    <a:pt x="4105018" y="219456"/>
                  </a:cubicBezTo>
                  <a:cubicBezTo>
                    <a:pt x="4109489" y="280416"/>
                    <a:pt x="4047715" y="313334"/>
                    <a:pt x="4003825" y="340157"/>
                  </a:cubicBezTo>
                  <a:cubicBezTo>
                    <a:pt x="3933111" y="383235"/>
                    <a:pt x="3858333" y="420218"/>
                    <a:pt x="3782337" y="453542"/>
                  </a:cubicBezTo>
                  <a:cubicBezTo>
                    <a:pt x="3480381" y="586435"/>
                    <a:pt x="3153635" y="659994"/>
                    <a:pt x="2836643" y="747370"/>
                  </a:cubicBezTo>
                  <a:cubicBezTo>
                    <a:pt x="2673677" y="792074"/>
                    <a:pt x="2511523" y="838810"/>
                    <a:pt x="2350995" y="891235"/>
                  </a:cubicBezTo>
                  <a:cubicBezTo>
                    <a:pt x="2201034" y="940003"/>
                    <a:pt x="2057981" y="1005027"/>
                    <a:pt x="1919805" y="1081430"/>
                  </a:cubicBezTo>
                  <a:cubicBezTo>
                    <a:pt x="1783661" y="1156614"/>
                    <a:pt x="1656051" y="1254150"/>
                    <a:pt x="1541041" y="1358595"/>
                  </a:cubicBezTo>
                  <a:cubicBezTo>
                    <a:pt x="1484957" y="1409395"/>
                    <a:pt x="1432531" y="1464666"/>
                    <a:pt x="1379699" y="1519530"/>
                  </a:cubicBezTo>
                  <a:cubicBezTo>
                    <a:pt x="1324835" y="1576019"/>
                    <a:pt x="1283383" y="1638605"/>
                    <a:pt x="1228113" y="1694282"/>
                  </a:cubicBezTo>
                  <a:cubicBezTo>
                    <a:pt x="1114321" y="1808480"/>
                    <a:pt x="1025319" y="1951939"/>
                    <a:pt x="929408" y="2081174"/>
                  </a:cubicBezTo>
                  <a:cubicBezTo>
                    <a:pt x="830247" y="2214474"/>
                    <a:pt x="731085" y="2348179"/>
                    <a:pt x="630298" y="2480259"/>
                  </a:cubicBezTo>
                  <a:cubicBezTo>
                    <a:pt x="525040" y="2618842"/>
                    <a:pt x="417344" y="2755392"/>
                    <a:pt x="307210" y="2889911"/>
                  </a:cubicBezTo>
                  <a:cubicBezTo>
                    <a:pt x="213738" y="3004109"/>
                    <a:pt x="121079" y="3116275"/>
                    <a:pt x="58899" y="3251607"/>
                  </a:cubicBezTo>
                  <a:cubicBezTo>
                    <a:pt x="-56112" y="3501136"/>
                    <a:pt x="378" y="3803091"/>
                    <a:pt x="201546" y="3992067"/>
                  </a:cubicBezTo>
                  <a:cubicBezTo>
                    <a:pt x="421002" y="4198112"/>
                    <a:pt x="694915" y="4349699"/>
                    <a:pt x="965984" y="4474871"/>
                  </a:cubicBezTo>
                  <a:cubicBezTo>
                    <a:pt x="1252903" y="4607357"/>
                    <a:pt x="1570301" y="4649623"/>
                    <a:pt x="1882417" y="4671568"/>
                  </a:cubicBezTo>
                  <a:cubicBezTo>
                    <a:pt x="2046602" y="4683354"/>
                    <a:pt x="2210787" y="4689043"/>
                    <a:pt x="2375379" y="4699203"/>
                  </a:cubicBezTo>
                  <a:cubicBezTo>
                    <a:pt x="2533875" y="4709363"/>
                    <a:pt x="2692778" y="4720336"/>
                    <a:pt x="2845585" y="4765447"/>
                  </a:cubicBezTo>
                  <a:cubicBezTo>
                    <a:pt x="3113402" y="4844695"/>
                    <a:pt x="3341393" y="5016602"/>
                    <a:pt x="3546625" y="5201514"/>
                  </a:cubicBezTo>
                  <a:cubicBezTo>
                    <a:pt x="3648631" y="5293767"/>
                    <a:pt x="3746167" y="5390490"/>
                    <a:pt x="3844515" y="5486807"/>
                  </a:cubicBezTo>
                  <a:cubicBezTo>
                    <a:pt x="3894097" y="5535168"/>
                    <a:pt x="3942458" y="5584343"/>
                    <a:pt x="3995697" y="5628640"/>
                  </a:cubicBezTo>
                  <a:cubicBezTo>
                    <a:pt x="4059501" y="5682285"/>
                    <a:pt x="4126964" y="5731866"/>
                    <a:pt x="4179796" y="5796077"/>
                  </a:cubicBezTo>
                  <a:cubicBezTo>
                    <a:pt x="4208650" y="5830621"/>
                    <a:pt x="4252134" y="5857443"/>
                    <a:pt x="4287085" y="5885485"/>
                  </a:cubicBezTo>
                  <a:cubicBezTo>
                    <a:pt x="4330977" y="5920842"/>
                    <a:pt x="4375274" y="5956605"/>
                    <a:pt x="4419165" y="5991962"/>
                  </a:cubicBezTo>
                  <a:cubicBezTo>
                    <a:pt x="4462244" y="6026912"/>
                    <a:pt x="4505322" y="6061863"/>
                    <a:pt x="4548401" y="6096813"/>
                  </a:cubicBezTo>
                  <a:lnTo>
                    <a:pt x="4560998" y="6096813"/>
                  </a:lnTo>
                  <a:cubicBezTo>
                    <a:pt x="4460618" y="6015533"/>
                    <a:pt x="4360237" y="5934253"/>
                    <a:pt x="4259450" y="5853379"/>
                  </a:cubicBezTo>
                  <a:cubicBezTo>
                    <a:pt x="4201334" y="5806237"/>
                    <a:pt x="4155412" y="5751779"/>
                    <a:pt x="4097702" y="5703418"/>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BC3801-36E6-491F-A7C0-6BB4FC807E63}"/>
                </a:ext>
              </a:extLst>
            </p:cNvPr>
            <p:cNvSpPr/>
            <p:nvPr/>
          </p:nvSpPr>
          <p:spPr>
            <a:xfrm>
              <a:off x="406" y="381000"/>
              <a:ext cx="4935727" cy="4898339"/>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DE3EA04-6442-42AF-A13F-5D53BBC4B088}"/>
                </a:ext>
              </a:extLst>
            </p:cNvPr>
            <p:cNvSpPr/>
            <p:nvPr/>
          </p:nvSpPr>
          <p:spPr>
            <a:xfrm>
              <a:off x="4015935" y="381000"/>
              <a:ext cx="4628192" cy="6095187"/>
            </a:xfrm>
            <a:custGeom>
              <a:avLst/>
              <a:gdLst>
                <a:gd name="connsiteX0" fmla="*/ 3957227 w 4628192"/>
                <a:gd name="connsiteY0" fmla="*/ 5558740 h 6095187"/>
                <a:gd name="connsiteX1" fmla="*/ 3613819 w 4628192"/>
                <a:gd name="connsiteY1" fmla="*/ 5258004 h 6095187"/>
                <a:gd name="connsiteX2" fmla="*/ 3234241 w 4628192"/>
                <a:gd name="connsiteY2" fmla="*/ 4993031 h 6095187"/>
                <a:gd name="connsiteX3" fmla="*/ 2358043 w 4628192"/>
                <a:gd name="connsiteY3" fmla="*/ 4804868 h 6095187"/>
                <a:gd name="connsiteX4" fmla="*/ 1355860 w 4628192"/>
                <a:gd name="connsiteY4" fmla="*/ 4662221 h 6095187"/>
                <a:gd name="connsiteX5" fmla="*/ 892564 w 4628192"/>
                <a:gd name="connsiteY5" fmla="*/ 4448861 h 6095187"/>
                <a:gd name="connsiteX6" fmla="*/ 479662 w 4628192"/>
                <a:gd name="connsiteY6" fmla="*/ 4202583 h 6095187"/>
                <a:gd name="connsiteX7" fmla="*/ 8238 w 4628192"/>
                <a:gd name="connsiteY7" fmla="*/ 3437331 h 6095187"/>
                <a:gd name="connsiteX8" fmla="*/ 205748 w 4628192"/>
                <a:gd name="connsiteY8" fmla="*/ 2997606 h 6095187"/>
                <a:gd name="connsiteX9" fmla="*/ 553627 w 4628192"/>
                <a:gd name="connsiteY9" fmla="*/ 2636723 h 6095187"/>
                <a:gd name="connsiteX10" fmla="*/ 1154286 w 4628192"/>
                <a:gd name="connsiteY10" fmla="*/ 1869440 h 6095187"/>
                <a:gd name="connsiteX11" fmla="*/ 1822001 w 4628192"/>
                <a:gd name="connsiteY11" fmla="*/ 1148080 h 6095187"/>
                <a:gd name="connsiteX12" fmla="*/ 2713237 w 4628192"/>
                <a:gd name="connsiteY12" fmla="*/ 730301 h 6095187"/>
                <a:gd name="connsiteX13" fmla="*/ 3619915 w 4628192"/>
                <a:gd name="connsiteY13" fmla="*/ 436474 h 6095187"/>
                <a:gd name="connsiteX14" fmla="*/ 3851969 w 4628192"/>
                <a:gd name="connsiteY14" fmla="*/ 213360 h 6095187"/>
                <a:gd name="connsiteX15" fmla="*/ 3684126 w 4628192"/>
                <a:gd name="connsiteY15" fmla="*/ 0 h 6095187"/>
                <a:gd name="connsiteX16" fmla="*/ 3665431 w 4628192"/>
                <a:gd name="connsiteY16" fmla="*/ 0 h 6095187"/>
                <a:gd name="connsiteX17" fmla="*/ 3698350 w 4628192"/>
                <a:gd name="connsiteY17" fmla="*/ 21539 h 6095187"/>
                <a:gd name="connsiteX18" fmla="*/ 3839777 w 4628192"/>
                <a:gd name="connsiteY18" fmla="*/ 239776 h 6095187"/>
                <a:gd name="connsiteX19" fmla="*/ 3676811 w 4628192"/>
                <a:gd name="connsiteY19" fmla="*/ 400304 h 6095187"/>
                <a:gd name="connsiteX20" fmla="*/ 3457761 w 4628192"/>
                <a:gd name="connsiteY20" fmla="*/ 495402 h 6095187"/>
                <a:gd name="connsiteX21" fmla="*/ 2986743 w 4628192"/>
                <a:gd name="connsiteY21" fmla="*/ 640486 h 6095187"/>
                <a:gd name="connsiteX22" fmla="*/ 2496625 w 4628192"/>
                <a:gd name="connsiteY22" fmla="*/ 790854 h 6095187"/>
                <a:gd name="connsiteX23" fmla="*/ 1713492 w 4628192"/>
                <a:gd name="connsiteY23" fmla="*/ 1227734 h 6095187"/>
                <a:gd name="connsiteX24" fmla="*/ 1090887 w 4628192"/>
                <a:gd name="connsiteY24" fmla="*/ 1946656 h 6095187"/>
                <a:gd name="connsiteX25" fmla="*/ 446337 w 4628192"/>
                <a:gd name="connsiteY25" fmla="*/ 2737104 h 6095187"/>
                <a:gd name="connsiteX26" fmla="*/ 127719 w 4628192"/>
                <a:gd name="connsiteY26" fmla="*/ 3077667 h 6095187"/>
                <a:gd name="connsiteX27" fmla="*/ 110 w 4628192"/>
                <a:gd name="connsiteY27" fmla="*/ 3454400 h 6095187"/>
                <a:gd name="connsiteX28" fmla="*/ 384158 w 4628192"/>
                <a:gd name="connsiteY28" fmla="*/ 4137558 h 6095187"/>
                <a:gd name="connsiteX29" fmla="*/ 1207118 w 4628192"/>
                <a:gd name="connsiteY29" fmla="*/ 4610608 h 6095187"/>
                <a:gd name="connsiteX30" fmla="*/ 1661067 w 4628192"/>
                <a:gd name="connsiteY30" fmla="*/ 4754880 h 6095187"/>
                <a:gd name="connsiteX31" fmla="*/ 2138181 w 4628192"/>
                <a:gd name="connsiteY31" fmla="*/ 4802429 h 6095187"/>
                <a:gd name="connsiteX32" fmla="*/ 3103381 w 4628192"/>
                <a:gd name="connsiteY32" fmla="*/ 4941418 h 6095187"/>
                <a:gd name="connsiteX33" fmla="*/ 3502871 w 4628192"/>
                <a:gd name="connsiteY33" fmla="*/ 5184445 h 6095187"/>
                <a:gd name="connsiteX34" fmla="*/ 3885294 w 4628192"/>
                <a:gd name="connsiteY34" fmla="*/ 5497780 h 6095187"/>
                <a:gd name="connsiteX35" fmla="*/ 4229109 w 4628192"/>
                <a:gd name="connsiteY35" fmla="*/ 5789168 h 6095187"/>
                <a:gd name="connsiteX36" fmla="*/ 4615594 w 4628192"/>
                <a:gd name="connsiteY36" fmla="*/ 6095188 h 6095187"/>
                <a:gd name="connsiteX37" fmla="*/ 4628193 w 4628192"/>
                <a:gd name="connsiteY37" fmla="*/ 6095188 h 6095187"/>
                <a:gd name="connsiteX38" fmla="*/ 4323393 w 4628192"/>
                <a:gd name="connsiteY38" fmla="*/ 5851348 h 6095187"/>
                <a:gd name="connsiteX39" fmla="*/ 3957227 w 4628192"/>
                <a:gd name="connsiteY39" fmla="*/ 5558740 h 609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8192" h="6095187">
                  <a:moveTo>
                    <a:pt x="3957227" y="5558740"/>
                  </a:moveTo>
                  <a:cubicBezTo>
                    <a:pt x="3845467" y="5453482"/>
                    <a:pt x="3736145" y="5351069"/>
                    <a:pt x="3613819" y="5258004"/>
                  </a:cubicBezTo>
                  <a:cubicBezTo>
                    <a:pt x="3491493" y="5164938"/>
                    <a:pt x="3369979" y="5065776"/>
                    <a:pt x="3234241" y="4993031"/>
                  </a:cubicBezTo>
                  <a:cubicBezTo>
                    <a:pt x="2966017" y="4849572"/>
                    <a:pt x="2656341" y="4820311"/>
                    <a:pt x="2358043" y="4804868"/>
                  </a:cubicBezTo>
                  <a:cubicBezTo>
                    <a:pt x="2017886" y="4787392"/>
                    <a:pt x="1679761" y="4780484"/>
                    <a:pt x="1355860" y="4662221"/>
                  </a:cubicBezTo>
                  <a:cubicBezTo>
                    <a:pt x="1196145" y="4604106"/>
                    <a:pt x="1043745" y="4526484"/>
                    <a:pt x="892564" y="4448861"/>
                  </a:cubicBezTo>
                  <a:cubicBezTo>
                    <a:pt x="749918" y="4375303"/>
                    <a:pt x="610116" y="4296868"/>
                    <a:pt x="479662" y="4202583"/>
                  </a:cubicBezTo>
                  <a:cubicBezTo>
                    <a:pt x="230132" y="4021328"/>
                    <a:pt x="2142" y="3764077"/>
                    <a:pt x="8238" y="3437331"/>
                  </a:cubicBezTo>
                  <a:cubicBezTo>
                    <a:pt x="11489" y="3265018"/>
                    <a:pt x="92769" y="3122371"/>
                    <a:pt x="205748" y="2997606"/>
                  </a:cubicBezTo>
                  <a:cubicBezTo>
                    <a:pt x="317915" y="2874061"/>
                    <a:pt x="438615" y="2757830"/>
                    <a:pt x="553627" y="2636723"/>
                  </a:cubicBezTo>
                  <a:cubicBezTo>
                    <a:pt x="779179" y="2400198"/>
                    <a:pt x="966529" y="2136445"/>
                    <a:pt x="1154286" y="1869440"/>
                  </a:cubicBezTo>
                  <a:cubicBezTo>
                    <a:pt x="1344075" y="1599590"/>
                    <a:pt x="1562718" y="1352499"/>
                    <a:pt x="1822001" y="1148080"/>
                  </a:cubicBezTo>
                  <a:cubicBezTo>
                    <a:pt x="2086161" y="939597"/>
                    <a:pt x="2395431" y="827837"/>
                    <a:pt x="2713237" y="730301"/>
                  </a:cubicBezTo>
                  <a:cubicBezTo>
                    <a:pt x="3016005" y="637642"/>
                    <a:pt x="3329339" y="564896"/>
                    <a:pt x="3619915" y="436474"/>
                  </a:cubicBezTo>
                  <a:cubicBezTo>
                    <a:pt x="3717045" y="393395"/>
                    <a:pt x="3837339" y="330810"/>
                    <a:pt x="3851969" y="213360"/>
                  </a:cubicBezTo>
                  <a:cubicBezTo>
                    <a:pt x="3863755" y="119482"/>
                    <a:pt x="3766219" y="49581"/>
                    <a:pt x="3684126" y="0"/>
                  </a:cubicBezTo>
                  <a:lnTo>
                    <a:pt x="3665431" y="0"/>
                  </a:lnTo>
                  <a:cubicBezTo>
                    <a:pt x="3676405" y="6909"/>
                    <a:pt x="3687377" y="13818"/>
                    <a:pt x="3698350" y="21539"/>
                  </a:cubicBezTo>
                  <a:cubicBezTo>
                    <a:pt x="3775159" y="73558"/>
                    <a:pt x="3863349" y="134518"/>
                    <a:pt x="3839777" y="239776"/>
                  </a:cubicBezTo>
                  <a:cubicBezTo>
                    <a:pt x="3822302" y="316992"/>
                    <a:pt x="3741022" y="365760"/>
                    <a:pt x="3676811" y="400304"/>
                  </a:cubicBezTo>
                  <a:cubicBezTo>
                    <a:pt x="3607317" y="438099"/>
                    <a:pt x="3531726" y="467360"/>
                    <a:pt x="3457761" y="495402"/>
                  </a:cubicBezTo>
                  <a:cubicBezTo>
                    <a:pt x="3304955" y="553517"/>
                    <a:pt x="3143207" y="593750"/>
                    <a:pt x="2986743" y="640486"/>
                  </a:cubicBezTo>
                  <a:cubicBezTo>
                    <a:pt x="2822965" y="689254"/>
                    <a:pt x="2659185" y="737210"/>
                    <a:pt x="2496625" y="790854"/>
                  </a:cubicBezTo>
                  <a:cubicBezTo>
                    <a:pt x="2206455" y="886358"/>
                    <a:pt x="1945547" y="1027379"/>
                    <a:pt x="1713492" y="1227734"/>
                  </a:cubicBezTo>
                  <a:cubicBezTo>
                    <a:pt x="1470465" y="1437437"/>
                    <a:pt x="1273767" y="1684122"/>
                    <a:pt x="1090887" y="1946656"/>
                  </a:cubicBezTo>
                  <a:cubicBezTo>
                    <a:pt x="894596" y="2228291"/>
                    <a:pt x="684894" y="2490826"/>
                    <a:pt x="446337" y="2737104"/>
                  </a:cubicBezTo>
                  <a:cubicBezTo>
                    <a:pt x="339454" y="2847645"/>
                    <a:pt x="219566" y="2954122"/>
                    <a:pt x="127719" y="3077667"/>
                  </a:cubicBezTo>
                  <a:cubicBezTo>
                    <a:pt x="45220" y="3189021"/>
                    <a:pt x="2548" y="3315818"/>
                    <a:pt x="110" y="3454400"/>
                  </a:cubicBezTo>
                  <a:cubicBezTo>
                    <a:pt x="-5173" y="3736035"/>
                    <a:pt x="180958" y="3965245"/>
                    <a:pt x="384158" y="4137558"/>
                  </a:cubicBezTo>
                  <a:cubicBezTo>
                    <a:pt x="623527" y="4340759"/>
                    <a:pt x="922231" y="4484624"/>
                    <a:pt x="1207118" y="4610608"/>
                  </a:cubicBezTo>
                  <a:cubicBezTo>
                    <a:pt x="1353422" y="4675226"/>
                    <a:pt x="1504196" y="4725213"/>
                    <a:pt x="1661067" y="4754880"/>
                  </a:cubicBezTo>
                  <a:cubicBezTo>
                    <a:pt x="1818343" y="4784548"/>
                    <a:pt x="1978871" y="4794708"/>
                    <a:pt x="2138181" y="4802429"/>
                  </a:cubicBezTo>
                  <a:cubicBezTo>
                    <a:pt x="2463301" y="4818685"/>
                    <a:pt x="2795329" y="4822343"/>
                    <a:pt x="3103381" y="4941418"/>
                  </a:cubicBezTo>
                  <a:cubicBezTo>
                    <a:pt x="3252123" y="4998720"/>
                    <a:pt x="3376075" y="5090160"/>
                    <a:pt x="3502871" y="5184445"/>
                  </a:cubicBezTo>
                  <a:cubicBezTo>
                    <a:pt x="3635358" y="5282794"/>
                    <a:pt x="3767031" y="5382362"/>
                    <a:pt x="3885294" y="5497780"/>
                  </a:cubicBezTo>
                  <a:cubicBezTo>
                    <a:pt x="3993803" y="5604256"/>
                    <a:pt x="4108407" y="5697728"/>
                    <a:pt x="4229109" y="5789168"/>
                  </a:cubicBezTo>
                  <a:cubicBezTo>
                    <a:pt x="4359969" y="5888330"/>
                    <a:pt x="4487578" y="5992368"/>
                    <a:pt x="4615594" y="6095188"/>
                  </a:cubicBezTo>
                  <a:lnTo>
                    <a:pt x="4628193" y="6095188"/>
                  </a:lnTo>
                  <a:cubicBezTo>
                    <a:pt x="4526593" y="6013501"/>
                    <a:pt x="4425400" y="5932221"/>
                    <a:pt x="4323393" y="5851348"/>
                  </a:cubicBezTo>
                  <a:cubicBezTo>
                    <a:pt x="4200661" y="5755031"/>
                    <a:pt x="4071425" y="5666029"/>
                    <a:pt x="3957227" y="5558740"/>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2A6258B-E820-45D5-A634-07811D4AF9C4}"/>
                </a:ext>
              </a:extLst>
            </p:cNvPr>
            <p:cNvSpPr/>
            <p:nvPr/>
          </p:nvSpPr>
          <p:spPr>
            <a:xfrm>
              <a:off x="406" y="380999"/>
              <a:ext cx="5151119" cy="5034076"/>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86856B4-DF3C-4A9B-AE44-C96E2E9FB596}"/>
                </a:ext>
              </a:extLst>
            </p:cNvPr>
            <p:cNvSpPr/>
            <p:nvPr/>
          </p:nvSpPr>
          <p:spPr>
            <a:xfrm>
              <a:off x="0" y="5974283"/>
              <a:ext cx="2556256" cy="503122"/>
            </a:xfrm>
            <a:custGeom>
              <a:avLst/>
              <a:gdLst>
                <a:gd name="connsiteX0" fmla="*/ 2073453 w 2556256"/>
                <a:gd name="connsiteY0" fmla="*/ 276352 h 503122"/>
                <a:gd name="connsiteX1" fmla="*/ 1312266 w 2556256"/>
                <a:gd name="connsiteY1" fmla="*/ 245872 h 503122"/>
                <a:gd name="connsiteX2" fmla="*/ 917651 w 2556256"/>
                <a:gd name="connsiteY2" fmla="*/ 240995 h 503122"/>
                <a:gd name="connsiteX3" fmla="*/ 513690 w 2556256"/>
                <a:gd name="connsiteY3" fmla="*/ 167843 h 503122"/>
                <a:gd name="connsiteX4" fmla="*/ 0 w 2556256"/>
                <a:gd name="connsiteY4" fmla="*/ 0 h 503122"/>
                <a:gd name="connsiteX5" fmla="*/ 0 w 2556256"/>
                <a:gd name="connsiteY5" fmla="*/ 8128 h 503122"/>
                <a:gd name="connsiteX6" fmla="*/ 1185875 w 2556256"/>
                <a:gd name="connsiteY6" fmla="*/ 257657 h 503122"/>
                <a:gd name="connsiteX7" fmla="*/ 1977542 w 2556256"/>
                <a:gd name="connsiteY7" fmla="*/ 266598 h 503122"/>
                <a:gd name="connsiteX8" fmla="*/ 2331110 w 2556256"/>
                <a:gd name="connsiteY8" fmla="*/ 383641 h 503122"/>
                <a:gd name="connsiteX9" fmla="*/ 2543251 w 2556256"/>
                <a:gd name="connsiteY9" fmla="*/ 503123 h 503122"/>
                <a:gd name="connsiteX10" fmla="*/ 2556256 w 2556256"/>
                <a:gd name="connsiteY10" fmla="*/ 503123 h 503122"/>
                <a:gd name="connsiteX11" fmla="*/ 2385162 w 2556256"/>
                <a:gd name="connsiteY11" fmla="*/ 402336 h 503122"/>
                <a:gd name="connsiteX12" fmla="*/ 2073453 w 2556256"/>
                <a:gd name="connsiteY12" fmla="*/ 276352 h 5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6256" h="503122">
                  <a:moveTo>
                    <a:pt x="2073453" y="276352"/>
                  </a:moveTo>
                  <a:cubicBezTo>
                    <a:pt x="1826362" y="213360"/>
                    <a:pt x="1563827" y="236118"/>
                    <a:pt x="1312266" y="245872"/>
                  </a:cubicBezTo>
                  <a:cubicBezTo>
                    <a:pt x="1180592" y="250749"/>
                    <a:pt x="1048512" y="254406"/>
                    <a:pt x="917651" y="240995"/>
                  </a:cubicBezTo>
                  <a:cubicBezTo>
                    <a:pt x="781507" y="227177"/>
                    <a:pt x="646582" y="200761"/>
                    <a:pt x="513690" y="167843"/>
                  </a:cubicBezTo>
                  <a:cubicBezTo>
                    <a:pt x="338531" y="124358"/>
                    <a:pt x="167843" y="66243"/>
                    <a:pt x="0" y="0"/>
                  </a:cubicBezTo>
                  <a:lnTo>
                    <a:pt x="0" y="8128"/>
                  </a:lnTo>
                  <a:cubicBezTo>
                    <a:pt x="379578" y="156870"/>
                    <a:pt x="775411" y="264160"/>
                    <a:pt x="1185875" y="257657"/>
                  </a:cubicBezTo>
                  <a:cubicBezTo>
                    <a:pt x="1450442" y="253593"/>
                    <a:pt x="1714195" y="225958"/>
                    <a:pt x="1977542" y="266598"/>
                  </a:cubicBezTo>
                  <a:cubicBezTo>
                    <a:pt x="2102307" y="285699"/>
                    <a:pt x="2217725" y="327965"/>
                    <a:pt x="2331110" y="383641"/>
                  </a:cubicBezTo>
                  <a:cubicBezTo>
                    <a:pt x="2404669" y="419811"/>
                    <a:pt x="2476195" y="458013"/>
                    <a:pt x="2543251" y="503123"/>
                  </a:cubicBezTo>
                  <a:lnTo>
                    <a:pt x="2556256" y="503123"/>
                  </a:lnTo>
                  <a:cubicBezTo>
                    <a:pt x="2501798" y="466141"/>
                    <a:pt x="2444496" y="433629"/>
                    <a:pt x="2385162" y="402336"/>
                  </a:cubicBezTo>
                  <a:cubicBezTo>
                    <a:pt x="2285594" y="349097"/>
                    <a:pt x="2182774" y="303987"/>
                    <a:pt x="2073453" y="27635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2F422A2-70C1-417D-B7DA-6FA91A1B682A}"/>
                </a:ext>
              </a:extLst>
            </p:cNvPr>
            <p:cNvSpPr/>
            <p:nvPr/>
          </p:nvSpPr>
          <p:spPr>
            <a:xfrm>
              <a:off x="9155787" y="380999"/>
              <a:ext cx="3034992" cy="1489862"/>
            </a:xfrm>
            <a:custGeom>
              <a:avLst/>
              <a:gdLst>
                <a:gd name="connsiteX0" fmla="*/ 2506673 w 3034992"/>
                <a:gd name="connsiteY0" fmla="*/ 1375258 h 1489862"/>
                <a:gd name="connsiteX1" fmla="*/ 2270148 w 3034992"/>
                <a:gd name="connsiteY1" fmla="*/ 1313891 h 1489862"/>
                <a:gd name="connsiteX2" fmla="*/ 1345182 w 3034992"/>
                <a:gd name="connsiteY2" fmla="*/ 914806 h 1489862"/>
                <a:gd name="connsiteX3" fmla="*/ 889608 w 3034992"/>
                <a:gd name="connsiteY3" fmla="*/ 704291 h 1489862"/>
                <a:gd name="connsiteX4" fmla="*/ 443380 w 3034992"/>
                <a:gd name="connsiteY4" fmla="*/ 521818 h 1489862"/>
                <a:gd name="connsiteX5" fmla="*/ 243432 w 3034992"/>
                <a:gd name="connsiteY5" fmla="*/ 425907 h 1489862"/>
                <a:gd name="connsiteX6" fmla="*/ 143864 w 3034992"/>
                <a:gd name="connsiteY6" fmla="*/ 370637 h 1489862"/>
                <a:gd name="connsiteX7" fmla="*/ 19912 w 3034992"/>
                <a:gd name="connsiteY7" fmla="*/ 284886 h 1489862"/>
                <a:gd name="connsiteX8" fmla="*/ 120292 w 3034992"/>
                <a:gd name="connsiteY8" fmla="*/ 105258 h 1489862"/>
                <a:gd name="connsiteX9" fmla="*/ 340561 w 3034992"/>
                <a:gd name="connsiteY9" fmla="*/ 12192 h 1489862"/>
                <a:gd name="connsiteX10" fmla="*/ 381608 w 3034992"/>
                <a:gd name="connsiteY10" fmla="*/ 0 h 1489862"/>
                <a:gd name="connsiteX11" fmla="*/ 353972 w 3034992"/>
                <a:gd name="connsiteY11" fmla="*/ 0 h 1489862"/>
                <a:gd name="connsiteX12" fmla="*/ 305611 w 3034992"/>
                <a:gd name="connsiteY12" fmla="*/ 15037 h 1489862"/>
                <a:gd name="connsiteX13" fmla="*/ 130859 w 3034992"/>
                <a:gd name="connsiteY13" fmla="*/ 89814 h 1489862"/>
                <a:gd name="connsiteX14" fmla="*/ 9752 w 3034992"/>
                <a:gd name="connsiteY14" fmla="*/ 185318 h 1489862"/>
                <a:gd name="connsiteX15" fmla="*/ 172312 w 3034992"/>
                <a:gd name="connsiteY15" fmla="*/ 396646 h 1489862"/>
                <a:gd name="connsiteX16" fmla="*/ 575460 w 3034992"/>
                <a:gd name="connsiteY16" fmla="*/ 585622 h 1489862"/>
                <a:gd name="connsiteX17" fmla="*/ 1503272 w 3034992"/>
                <a:gd name="connsiteY17" fmla="*/ 999744 h 1489862"/>
                <a:gd name="connsiteX18" fmla="*/ 2392068 w 3034992"/>
                <a:gd name="connsiteY18" fmla="*/ 1356970 h 1489862"/>
                <a:gd name="connsiteX19" fmla="*/ 2484728 w 3034992"/>
                <a:gd name="connsiteY19" fmla="*/ 1378915 h 1489862"/>
                <a:gd name="connsiteX20" fmla="*/ 2596488 w 3034992"/>
                <a:gd name="connsiteY20" fmla="*/ 1405738 h 1489862"/>
                <a:gd name="connsiteX21" fmla="*/ 2761080 w 3034992"/>
                <a:gd name="connsiteY21" fmla="*/ 1440282 h 1489862"/>
                <a:gd name="connsiteX22" fmla="*/ 3034993 w 3034992"/>
                <a:gd name="connsiteY22" fmla="*/ 1489862 h 1489862"/>
                <a:gd name="connsiteX23" fmla="*/ 3034993 w 3034992"/>
                <a:gd name="connsiteY23" fmla="*/ 1482141 h 1489862"/>
                <a:gd name="connsiteX24" fmla="*/ 2685083 w 3034992"/>
                <a:gd name="connsiteY24" fmla="*/ 1419962 h 1489862"/>
                <a:gd name="connsiteX25" fmla="*/ 2506673 w 3034992"/>
                <a:gd name="connsiteY25" fmla="*/ 1375258 h 148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34992" h="1489862">
                  <a:moveTo>
                    <a:pt x="2506673" y="1375258"/>
                  </a:moveTo>
                  <a:cubicBezTo>
                    <a:pt x="2427019" y="1358189"/>
                    <a:pt x="2348177" y="1337462"/>
                    <a:pt x="2270148" y="1313891"/>
                  </a:cubicBezTo>
                  <a:cubicBezTo>
                    <a:pt x="1949499" y="1217574"/>
                    <a:pt x="1646731" y="1059078"/>
                    <a:pt x="1345182" y="914806"/>
                  </a:cubicBezTo>
                  <a:cubicBezTo>
                    <a:pt x="1194408" y="842467"/>
                    <a:pt x="1042820" y="770941"/>
                    <a:pt x="889608" y="704291"/>
                  </a:cubicBezTo>
                  <a:cubicBezTo>
                    <a:pt x="742084" y="640080"/>
                    <a:pt x="590904" y="585622"/>
                    <a:pt x="443380" y="521818"/>
                  </a:cubicBezTo>
                  <a:cubicBezTo>
                    <a:pt x="375512" y="492150"/>
                    <a:pt x="308862" y="460451"/>
                    <a:pt x="243432" y="425907"/>
                  </a:cubicBezTo>
                  <a:cubicBezTo>
                    <a:pt x="209700" y="408432"/>
                    <a:pt x="176782" y="389738"/>
                    <a:pt x="143864" y="370637"/>
                  </a:cubicBezTo>
                  <a:cubicBezTo>
                    <a:pt x="104443" y="347878"/>
                    <a:pt x="46734" y="323088"/>
                    <a:pt x="19912" y="284886"/>
                  </a:cubicBezTo>
                  <a:cubicBezTo>
                    <a:pt x="-36172" y="205638"/>
                    <a:pt x="63803" y="138989"/>
                    <a:pt x="120292" y="105258"/>
                  </a:cubicBezTo>
                  <a:cubicBezTo>
                    <a:pt x="188974" y="64211"/>
                    <a:pt x="264564" y="36170"/>
                    <a:pt x="340561" y="12192"/>
                  </a:cubicBezTo>
                  <a:cubicBezTo>
                    <a:pt x="353972" y="8128"/>
                    <a:pt x="367790" y="4064"/>
                    <a:pt x="381608" y="0"/>
                  </a:cubicBezTo>
                  <a:lnTo>
                    <a:pt x="353972" y="0"/>
                  </a:lnTo>
                  <a:cubicBezTo>
                    <a:pt x="337716" y="4877"/>
                    <a:pt x="321867" y="9754"/>
                    <a:pt x="305611" y="15037"/>
                  </a:cubicBezTo>
                  <a:cubicBezTo>
                    <a:pt x="245464" y="34544"/>
                    <a:pt x="186942" y="59741"/>
                    <a:pt x="130859" y="89814"/>
                  </a:cubicBezTo>
                  <a:cubicBezTo>
                    <a:pt x="91438" y="111354"/>
                    <a:pt x="27227" y="139802"/>
                    <a:pt x="9752" y="185318"/>
                  </a:cubicBezTo>
                  <a:cubicBezTo>
                    <a:pt x="-35765" y="303581"/>
                    <a:pt x="88187" y="348285"/>
                    <a:pt x="172312" y="396646"/>
                  </a:cubicBezTo>
                  <a:cubicBezTo>
                    <a:pt x="301547" y="470611"/>
                    <a:pt x="437691" y="530352"/>
                    <a:pt x="575460" y="585622"/>
                  </a:cubicBezTo>
                  <a:cubicBezTo>
                    <a:pt x="890420" y="712013"/>
                    <a:pt x="1196846" y="853440"/>
                    <a:pt x="1503272" y="999744"/>
                  </a:cubicBezTo>
                  <a:cubicBezTo>
                    <a:pt x="1791816" y="1137514"/>
                    <a:pt x="2081985" y="1276096"/>
                    <a:pt x="2392068" y="1356970"/>
                  </a:cubicBezTo>
                  <a:cubicBezTo>
                    <a:pt x="2422548" y="1365098"/>
                    <a:pt x="2453841" y="1372006"/>
                    <a:pt x="2484728" y="1378915"/>
                  </a:cubicBezTo>
                  <a:cubicBezTo>
                    <a:pt x="2519272" y="1386637"/>
                    <a:pt x="2565601" y="1387450"/>
                    <a:pt x="2596488" y="1405738"/>
                  </a:cubicBezTo>
                  <a:cubicBezTo>
                    <a:pt x="2644849" y="1434186"/>
                    <a:pt x="2706622" y="1430934"/>
                    <a:pt x="2761080" y="1440282"/>
                  </a:cubicBezTo>
                  <a:cubicBezTo>
                    <a:pt x="2852520" y="1456131"/>
                    <a:pt x="2943553" y="1475232"/>
                    <a:pt x="3034993" y="1489862"/>
                  </a:cubicBezTo>
                  <a:lnTo>
                    <a:pt x="3034993" y="1482141"/>
                  </a:lnTo>
                  <a:cubicBezTo>
                    <a:pt x="2917950" y="1463446"/>
                    <a:pt x="2802126" y="1437437"/>
                    <a:pt x="2685083" y="1419962"/>
                  </a:cubicBezTo>
                  <a:cubicBezTo>
                    <a:pt x="2624936" y="1410614"/>
                    <a:pt x="2568040" y="1388262"/>
                    <a:pt x="2506673" y="1375258"/>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342651E-5314-4EE3-A4FA-22880A4850C2}"/>
                </a:ext>
              </a:extLst>
            </p:cNvPr>
            <p:cNvSpPr/>
            <p:nvPr/>
          </p:nvSpPr>
          <p:spPr>
            <a:xfrm>
              <a:off x="-406" y="381000"/>
              <a:ext cx="3232505" cy="3891280"/>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8B804DE-FA24-456C-899C-BF980C9BC618}"/>
                </a:ext>
              </a:extLst>
            </p:cNvPr>
            <p:cNvSpPr/>
            <p:nvPr/>
          </p:nvSpPr>
          <p:spPr>
            <a:xfrm>
              <a:off x="0" y="381000"/>
              <a:ext cx="2292908" cy="2199436"/>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0E20047-8B94-4F60-A119-9C5686CBB94C}"/>
                </a:ext>
              </a:extLst>
            </p:cNvPr>
            <p:cNvSpPr/>
            <p:nvPr/>
          </p:nvSpPr>
          <p:spPr>
            <a:xfrm>
              <a:off x="3955231" y="380593"/>
              <a:ext cx="3542106" cy="2718589"/>
            </a:xfrm>
            <a:custGeom>
              <a:avLst/>
              <a:gdLst>
                <a:gd name="connsiteX0" fmla="*/ 620832 w 3542106"/>
                <a:gd name="connsiteY0" fmla="*/ 505155 h 2718589"/>
                <a:gd name="connsiteX1" fmla="*/ 406253 w 3542106"/>
                <a:gd name="connsiteY1" fmla="*/ 849376 h 2718589"/>
                <a:gd name="connsiteX2" fmla="*/ 261168 w 3542106"/>
                <a:gd name="connsiteY2" fmla="*/ 1275690 h 2718589"/>
                <a:gd name="connsiteX3" fmla="*/ 208742 w 3542106"/>
                <a:gd name="connsiteY3" fmla="*/ 1501242 h 2718589"/>
                <a:gd name="connsiteX4" fmla="*/ 182733 w 3542106"/>
                <a:gd name="connsiteY4" fmla="*/ 1565046 h 2718589"/>
                <a:gd name="connsiteX5" fmla="*/ 151034 w 3542106"/>
                <a:gd name="connsiteY5" fmla="*/ 1708099 h 2718589"/>
                <a:gd name="connsiteX6" fmla="*/ 51872 w 3542106"/>
                <a:gd name="connsiteY6" fmla="*/ 2205127 h 2718589"/>
                <a:gd name="connsiteX7" fmla="*/ 14077 w 3542106"/>
                <a:gd name="connsiteY7" fmla="*/ 2447341 h 2718589"/>
                <a:gd name="connsiteX8" fmla="*/ 10013 w 3542106"/>
                <a:gd name="connsiteY8" fmla="*/ 2634691 h 2718589"/>
                <a:gd name="connsiteX9" fmla="*/ 16515 w 3542106"/>
                <a:gd name="connsiteY9" fmla="*/ 2649728 h 2718589"/>
                <a:gd name="connsiteX10" fmla="*/ 94950 w 3542106"/>
                <a:gd name="connsiteY10" fmla="*/ 2718003 h 2718589"/>
                <a:gd name="connsiteX11" fmla="*/ 272547 w 3542106"/>
                <a:gd name="connsiteY11" fmla="*/ 2663139 h 2718589"/>
                <a:gd name="connsiteX12" fmla="*/ 426166 w 3542106"/>
                <a:gd name="connsiteY12" fmla="*/ 2561133 h 2718589"/>
                <a:gd name="connsiteX13" fmla="*/ 500944 w 3542106"/>
                <a:gd name="connsiteY13" fmla="*/ 2493671 h 2718589"/>
                <a:gd name="connsiteX14" fmla="*/ 581818 w 3542106"/>
                <a:gd name="connsiteY14" fmla="*/ 2434336 h 2718589"/>
                <a:gd name="connsiteX15" fmla="*/ 1202390 w 3542106"/>
                <a:gd name="connsiteY15" fmla="*/ 1676400 h 2718589"/>
                <a:gd name="connsiteX16" fmla="*/ 1890426 w 3542106"/>
                <a:gd name="connsiteY16" fmla="*/ 979018 h 2718589"/>
                <a:gd name="connsiteX17" fmla="*/ 2300890 w 3542106"/>
                <a:gd name="connsiteY17" fmla="*/ 744118 h 2718589"/>
                <a:gd name="connsiteX18" fmla="*/ 2771501 w 3542106"/>
                <a:gd name="connsiteY18" fmla="*/ 593344 h 2718589"/>
                <a:gd name="connsiteX19" fmla="*/ 2977140 w 3542106"/>
                <a:gd name="connsiteY19" fmla="*/ 524662 h 2718589"/>
                <a:gd name="connsiteX20" fmla="*/ 3070205 w 3542106"/>
                <a:gd name="connsiteY20" fmla="*/ 501091 h 2718589"/>
                <a:gd name="connsiteX21" fmla="*/ 3192532 w 3542106"/>
                <a:gd name="connsiteY21" fmla="*/ 450291 h 2718589"/>
                <a:gd name="connsiteX22" fmla="*/ 3376630 w 3542106"/>
                <a:gd name="connsiteY22" fmla="*/ 368605 h 2718589"/>
                <a:gd name="connsiteX23" fmla="*/ 3461162 w 3542106"/>
                <a:gd name="connsiteY23" fmla="*/ 316179 h 2718589"/>
                <a:gd name="connsiteX24" fmla="*/ 3526186 w 3542106"/>
                <a:gd name="connsiteY24" fmla="*/ 260096 h 2718589"/>
                <a:gd name="connsiteX25" fmla="*/ 3397764 w 3542106"/>
                <a:gd name="connsiteY25" fmla="*/ 0 h 2718589"/>
                <a:gd name="connsiteX26" fmla="*/ 3380694 w 3542106"/>
                <a:gd name="connsiteY26" fmla="*/ 0 h 2718589"/>
                <a:gd name="connsiteX27" fmla="*/ 3481076 w 3542106"/>
                <a:gd name="connsiteY27" fmla="*/ 74371 h 2718589"/>
                <a:gd name="connsiteX28" fmla="*/ 3531469 w 3542106"/>
                <a:gd name="connsiteY28" fmla="*/ 221488 h 2718589"/>
                <a:gd name="connsiteX29" fmla="*/ 3342900 w 3542106"/>
                <a:gd name="connsiteY29" fmla="*/ 376733 h 2718589"/>
                <a:gd name="connsiteX30" fmla="*/ 2476454 w 3542106"/>
                <a:gd name="connsiteY30" fmla="*/ 669341 h 2718589"/>
                <a:gd name="connsiteX31" fmla="*/ 1697386 w 3542106"/>
                <a:gd name="connsiteY31" fmla="*/ 1121258 h 2718589"/>
                <a:gd name="connsiteX32" fmla="*/ 1052836 w 3542106"/>
                <a:gd name="connsiteY32" fmla="*/ 1851965 h 2718589"/>
                <a:gd name="connsiteX33" fmla="*/ 590352 w 3542106"/>
                <a:gd name="connsiteY33" fmla="*/ 2414016 h 2718589"/>
                <a:gd name="connsiteX34" fmla="*/ 483469 w 3542106"/>
                <a:gd name="connsiteY34" fmla="*/ 2498954 h 2718589"/>
                <a:gd name="connsiteX35" fmla="*/ 354640 w 3542106"/>
                <a:gd name="connsiteY35" fmla="*/ 2604618 h 2718589"/>
                <a:gd name="connsiteX36" fmla="*/ 208742 w 3542106"/>
                <a:gd name="connsiteY36" fmla="*/ 2681427 h 2718589"/>
                <a:gd name="connsiteX37" fmla="*/ 127869 w 3542106"/>
                <a:gd name="connsiteY37" fmla="*/ 2704186 h 2718589"/>
                <a:gd name="connsiteX38" fmla="*/ 23424 w 3542106"/>
                <a:gd name="connsiteY38" fmla="*/ 2644851 h 2718589"/>
                <a:gd name="connsiteX39" fmla="*/ 27488 w 3542106"/>
                <a:gd name="connsiteY39" fmla="*/ 2407514 h 2718589"/>
                <a:gd name="connsiteX40" fmla="*/ 66502 w 3542106"/>
                <a:gd name="connsiteY40" fmla="*/ 2166519 h 2718589"/>
                <a:gd name="connsiteX41" fmla="*/ 163226 w 3542106"/>
                <a:gd name="connsiteY41" fmla="*/ 1688998 h 2718589"/>
                <a:gd name="connsiteX42" fmla="*/ 185984 w 3542106"/>
                <a:gd name="connsiteY42" fmla="*/ 1586992 h 2718589"/>
                <a:gd name="connsiteX43" fmla="*/ 214432 w 3542106"/>
                <a:gd name="connsiteY43" fmla="*/ 1510182 h 2718589"/>
                <a:gd name="connsiteX44" fmla="*/ 264419 w 3542106"/>
                <a:gd name="connsiteY44" fmla="*/ 1295603 h 2718589"/>
                <a:gd name="connsiteX45" fmla="*/ 413568 w 3542106"/>
                <a:gd name="connsiteY45" fmla="*/ 853034 h 2718589"/>
                <a:gd name="connsiteX46" fmla="*/ 626928 w 3542106"/>
                <a:gd name="connsiteY46" fmla="*/ 510438 h 2718589"/>
                <a:gd name="connsiteX47" fmla="*/ 972774 w 3542106"/>
                <a:gd name="connsiteY47" fmla="*/ 230835 h 2718589"/>
                <a:gd name="connsiteX48" fmla="*/ 1470208 w 3542106"/>
                <a:gd name="connsiteY48" fmla="*/ 406 h 2718589"/>
                <a:gd name="connsiteX49" fmla="*/ 1447450 w 3542106"/>
                <a:gd name="connsiteY49" fmla="*/ 406 h 2718589"/>
                <a:gd name="connsiteX50" fmla="*/ 952861 w 3542106"/>
                <a:gd name="connsiteY50" fmla="*/ 234086 h 2718589"/>
                <a:gd name="connsiteX51" fmla="*/ 620832 w 3542106"/>
                <a:gd name="connsiteY51" fmla="*/ 505155 h 27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42106" h="2718589">
                  <a:moveTo>
                    <a:pt x="620832" y="505155"/>
                  </a:moveTo>
                  <a:cubicBezTo>
                    <a:pt x="530611" y="607162"/>
                    <a:pt x="462742" y="725830"/>
                    <a:pt x="406253" y="849376"/>
                  </a:cubicBezTo>
                  <a:cubicBezTo>
                    <a:pt x="343667" y="986333"/>
                    <a:pt x="298557" y="1130198"/>
                    <a:pt x="261168" y="1275690"/>
                  </a:cubicBezTo>
                  <a:cubicBezTo>
                    <a:pt x="242067" y="1350467"/>
                    <a:pt x="225405" y="1425651"/>
                    <a:pt x="208742" y="1501242"/>
                  </a:cubicBezTo>
                  <a:cubicBezTo>
                    <a:pt x="203866" y="1523594"/>
                    <a:pt x="188016" y="1541475"/>
                    <a:pt x="182733" y="1565046"/>
                  </a:cubicBezTo>
                  <a:cubicBezTo>
                    <a:pt x="172166" y="1612595"/>
                    <a:pt x="161600" y="1660550"/>
                    <a:pt x="151034" y="1708099"/>
                  </a:cubicBezTo>
                  <a:cubicBezTo>
                    <a:pt x="114864" y="1873098"/>
                    <a:pt x="80726" y="2038502"/>
                    <a:pt x="51872" y="2205127"/>
                  </a:cubicBezTo>
                  <a:cubicBezTo>
                    <a:pt x="38054" y="2285594"/>
                    <a:pt x="25456" y="2366467"/>
                    <a:pt x="14077" y="2447341"/>
                  </a:cubicBezTo>
                  <a:cubicBezTo>
                    <a:pt x="5136" y="2511146"/>
                    <a:pt x="-10307" y="2571699"/>
                    <a:pt x="10013" y="2634691"/>
                  </a:cubicBezTo>
                  <a:cubicBezTo>
                    <a:pt x="12045" y="2639568"/>
                    <a:pt x="14483" y="2644851"/>
                    <a:pt x="16515" y="2649728"/>
                  </a:cubicBezTo>
                  <a:cubicBezTo>
                    <a:pt x="38054" y="2685085"/>
                    <a:pt x="51466" y="2713939"/>
                    <a:pt x="94950" y="2718003"/>
                  </a:cubicBezTo>
                  <a:cubicBezTo>
                    <a:pt x="150627" y="2723693"/>
                    <a:pt x="223373" y="2686711"/>
                    <a:pt x="272547" y="2663139"/>
                  </a:cubicBezTo>
                  <a:cubicBezTo>
                    <a:pt x="327818" y="2636317"/>
                    <a:pt x="378618" y="2599741"/>
                    <a:pt x="426166" y="2561133"/>
                  </a:cubicBezTo>
                  <a:cubicBezTo>
                    <a:pt x="452176" y="2540000"/>
                    <a:pt x="476966" y="2517242"/>
                    <a:pt x="500944" y="2493671"/>
                  </a:cubicBezTo>
                  <a:cubicBezTo>
                    <a:pt x="526141" y="2469693"/>
                    <a:pt x="557434" y="2459127"/>
                    <a:pt x="581818" y="2434336"/>
                  </a:cubicBezTo>
                  <a:cubicBezTo>
                    <a:pt x="812246" y="2203095"/>
                    <a:pt x="997565" y="1930400"/>
                    <a:pt x="1202390" y="1676400"/>
                  </a:cubicBezTo>
                  <a:cubicBezTo>
                    <a:pt x="1406404" y="1423619"/>
                    <a:pt x="1623014" y="1166774"/>
                    <a:pt x="1890426" y="979018"/>
                  </a:cubicBezTo>
                  <a:cubicBezTo>
                    <a:pt x="2018848" y="888797"/>
                    <a:pt x="2157430" y="807110"/>
                    <a:pt x="2300890" y="744118"/>
                  </a:cubicBezTo>
                  <a:cubicBezTo>
                    <a:pt x="2452070" y="678282"/>
                    <a:pt x="2612598" y="635203"/>
                    <a:pt x="2771501" y="593344"/>
                  </a:cubicBezTo>
                  <a:cubicBezTo>
                    <a:pt x="2841402" y="575056"/>
                    <a:pt x="2907645" y="544170"/>
                    <a:pt x="2977140" y="524662"/>
                  </a:cubicBezTo>
                  <a:cubicBezTo>
                    <a:pt x="3008432" y="516128"/>
                    <a:pt x="3040132" y="514909"/>
                    <a:pt x="3070205" y="501091"/>
                  </a:cubicBezTo>
                  <a:cubicBezTo>
                    <a:pt x="3110438" y="482397"/>
                    <a:pt x="3151485" y="466547"/>
                    <a:pt x="3192532" y="450291"/>
                  </a:cubicBezTo>
                  <a:cubicBezTo>
                    <a:pt x="3255117" y="425501"/>
                    <a:pt x="3317296" y="399898"/>
                    <a:pt x="3376630" y="368605"/>
                  </a:cubicBezTo>
                  <a:cubicBezTo>
                    <a:pt x="3405892" y="353162"/>
                    <a:pt x="3433933" y="335280"/>
                    <a:pt x="3461162" y="316179"/>
                  </a:cubicBezTo>
                  <a:cubicBezTo>
                    <a:pt x="3479856" y="302768"/>
                    <a:pt x="3517245" y="281229"/>
                    <a:pt x="3526186" y="260096"/>
                  </a:cubicBezTo>
                  <a:cubicBezTo>
                    <a:pt x="3577798" y="140208"/>
                    <a:pt x="3495706" y="61773"/>
                    <a:pt x="3397764" y="0"/>
                  </a:cubicBezTo>
                  <a:lnTo>
                    <a:pt x="3380694" y="0"/>
                  </a:lnTo>
                  <a:cubicBezTo>
                    <a:pt x="3416458" y="21539"/>
                    <a:pt x="3450596" y="45110"/>
                    <a:pt x="3481076" y="74371"/>
                  </a:cubicBezTo>
                  <a:cubicBezTo>
                    <a:pt x="3522528" y="113792"/>
                    <a:pt x="3543254" y="164592"/>
                    <a:pt x="3531469" y="221488"/>
                  </a:cubicBezTo>
                  <a:cubicBezTo>
                    <a:pt x="3516026" y="295859"/>
                    <a:pt x="3404672" y="345440"/>
                    <a:pt x="3342900" y="376733"/>
                  </a:cubicBezTo>
                  <a:cubicBezTo>
                    <a:pt x="3068580" y="514502"/>
                    <a:pt x="2766624" y="575056"/>
                    <a:pt x="2476454" y="669341"/>
                  </a:cubicBezTo>
                  <a:cubicBezTo>
                    <a:pt x="2191568" y="762000"/>
                    <a:pt x="1920906" y="921715"/>
                    <a:pt x="1697386" y="1121258"/>
                  </a:cubicBezTo>
                  <a:cubicBezTo>
                    <a:pt x="1455984" y="1337056"/>
                    <a:pt x="1251972" y="1597558"/>
                    <a:pt x="1052836" y="1851965"/>
                  </a:cubicBezTo>
                  <a:cubicBezTo>
                    <a:pt x="903280" y="2042973"/>
                    <a:pt x="761853" y="2241703"/>
                    <a:pt x="590352" y="2414016"/>
                  </a:cubicBezTo>
                  <a:cubicBezTo>
                    <a:pt x="558246" y="2446528"/>
                    <a:pt x="517200" y="2466848"/>
                    <a:pt x="483469" y="2498954"/>
                  </a:cubicBezTo>
                  <a:cubicBezTo>
                    <a:pt x="443235" y="2537562"/>
                    <a:pt x="400157" y="2572512"/>
                    <a:pt x="354640" y="2604618"/>
                  </a:cubicBezTo>
                  <a:cubicBezTo>
                    <a:pt x="309530" y="2636317"/>
                    <a:pt x="259949" y="2661920"/>
                    <a:pt x="208742" y="2681427"/>
                  </a:cubicBezTo>
                  <a:cubicBezTo>
                    <a:pt x="182733" y="2691587"/>
                    <a:pt x="155504" y="2698496"/>
                    <a:pt x="127869" y="2704186"/>
                  </a:cubicBezTo>
                  <a:cubicBezTo>
                    <a:pt x="74224" y="2715565"/>
                    <a:pt x="46589" y="2683459"/>
                    <a:pt x="23424" y="2644851"/>
                  </a:cubicBezTo>
                  <a:cubicBezTo>
                    <a:pt x="-9088" y="2571293"/>
                    <a:pt x="16515" y="2483917"/>
                    <a:pt x="27488" y="2407514"/>
                  </a:cubicBezTo>
                  <a:cubicBezTo>
                    <a:pt x="38867" y="2327047"/>
                    <a:pt x="52278" y="2246579"/>
                    <a:pt x="66502" y="2166519"/>
                  </a:cubicBezTo>
                  <a:cubicBezTo>
                    <a:pt x="94950" y="2006397"/>
                    <a:pt x="128275" y="1847494"/>
                    <a:pt x="163226" y="1688998"/>
                  </a:cubicBezTo>
                  <a:cubicBezTo>
                    <a:pt x="170541" y="1654861"/>
                    <a:pt x="178262" y="1620723"/>
                    <a:pt x="185984" y="1586992"/>
                  </a:cubicBezTo>
                  <a:cubicBezTo>
                    <a:pt x="192486" y="1558544"/>
                    <a:pt x="206710" y="1536192"/>
                    <a:pt x="214432" y="1510182"/>
                  </a:cubicBezTo>
                  <a:cubicBezTo>
                    <a:pt x="235158" y="1440282"/>
                    <a:pt x="246538" y="1366317"/>
                    <a:pt x="264419" y="1295603"/>
                  </a:cubicBezTo>
                  <a:cubicBezTo>
                    <a:pt x="301808" y="1144016"/>
                    <a:pt x="349763" y="995680"/>
                    <a:pt x="413568" y="853034"/>
                  </a:cubicBezTo>
                  <a:cubicBezTo>
                    <a:pt x="468838" y="729082"/>
                    <a:pt x="538333" y="613664"/>
                    <a:pt x="626928" y="510438"/>
                  </a:cubicBezTo>
                  <a:cubicBezTo>
                    <a:pt x="724464" y="397053"/>
                    <a:pt x="846790" y="309270"/>
                    <a:pt x="972774" y="230835"/>
                  </a:cubicBezTo>
                  <a:cubicBezTo>
                    <a:pt x="1128832" y="134518"/>
                    <a:pt x="1296676" y="59334"/>
                    <a:pt x="1470208" y="406"/>
                  </a:cubicBezTo>
                  <a:lnTo>
                    <a:pt x="1447450" y="406"/>
                  </a:lnTo>
                  <a:cubicBezTo>
                    <a:pt x="1275136" y="60960"/>
                    <a:pt x="1108918" y="136957"/>
                    <a:pt x="952861" y="234086"/>
                  </a:cubicBezTo>
                  <a:cubicBezTo>
                    <a:pt x="830534" y="310083"/>
                    <a:pt x="716336" y="397053"/>
                    <a:pt x="620832" y="505155"/>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D675FEA-84EA-4167-95B2-F11D63060867}"/>
                </a:ext>
              </a:extLst>
            </p:cNvPr>
            <p:cNvSpPr/>
            <p:nvPr/>
          </p:nvSpPr>
          <p:spPr>
            <a:xfrm>
              <a:off x="12064390" y="381000"/>
              <a:ext cx="128016" cy="48361"/>
            </a:xfrm>
            <a:custGeom>
              <a:avLst/>
              <a:gdLst>
                <a:gd name="connsiteX0" fmla="*/ 21945 w 128016"/>
                <a:gd name="connsiteY0" fmla="*/ 0 h 48361"/>
                <a:gd name="connsiteX1" fmla="*/ 0 w 128016"/>
                <a:gd name="connsiteY1" fmla="*/ 0 h 48361"/>
                <a:gd name="connsiteX2" fmla="*/ 128016 w 128016"/>
                <a:gd name="connsiteY2" fmla="*/ 48362 h 48361"/>
                <a:gd name="connsiteX3" fmla="*/ 128016 w 128016"/>
                <a:gd name="connsiteY3" fmla="*/ 39827 h 48361"/>
                <a:gd name="connsiteX4" fmla="*/ 21945 w 128016"/>
                <a:gd name="connsiteY4" fmla="*/ 0 h 4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48361">
                  <a:moveTo>
                    <a:pt x="21945" y="0"/>
                  </a:moveTo>
                  <a:lnTo>
                    <a:pt x="0" y="0"/>
                  </a:lnTo>
                  <a:cubicBezTo>
                    <a:pt x="42265" y="16662"/>
                    <a:pt x="84937" y="32512"/>
                    <a:pt x="128016" y="48362"/>
                  </a:cubicBezTo>
                  <a:lnTo>
                    <a:pt x="128016" y="39827"/>
                  </a:lnTo>
                  <a:cubicBezTo>
                    <a:pt x="92253" y="26822"/>
                    <a:pt x="56896" y="13411"/>
                    <a:pt x="21945" y="0"/>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3CFA091-B243-4E06-9B68-066D5FCBE7E4}"/>
                </a:ext>
              </a:extLst>
            </p:cNvPr>
            <p:cNvSpPr/>
            <p:nvPr/>
          </p:nvSpPr>
          <p:spPr>
            <a:xfrm>
              <a:off x="9696419" y="381000"/>
              <a:ext cx="2495580" cy="1395171"/>
            </a:xfrm>
            <a:custGeom>
              <a:avLst/>
              <a:gdLst>
                <a:gd name="connsiteX0" fmla="*/ 1284102 w 2495580"/>
                <a:gd name="connsiteY0" fmla="*/ 1015594 h 1395171"/>
                <a:gd name="connsiteX1" fmla="*/ 1093908 w 2495580"/>
                <a:gd name="connsiteY1" fmla="*/ 908710 h 1395171"/>
                <a:gd name="connsiteX2" fmla="*/ 870793 w 2495580"/>
                <a:gd name="connsiteY2" fmla="*/ 806298 h 1395171"/>
                <a:gd name="connsiteX3" fmla="*/ 79126 w 2495580"/>
                <a:gd name="connsiteY3" fmla="*/ 375107 h 1395171"/>
                <a:gd name="connsiteX4" fmla="*/ 227869 w 2495580"/>
                <a:gd name="connsiteY4" fmla="*/ 39827 h 1395171"/>
                <a:gd name="connsiteX5" fmla="*/ 324998 w 2495580"/>
                <a:gd name="connsiteY5" fmla="*/ 0 h 1395171"/>
                <a:gd name="connsiteX6" fmla="*/ 299396 w 2495580"/>
                <a:gd name="connsiteY6" fmla="*/ 0 h 1395171"/>
                <a:gd name="connsiteX7" fmla="*/ 251033 w 2495580"/>
                <a:gd name="connsiteY7" fmla="*/ 20320 h 1395171"/>
                <a:gd name="connsiteX8" fmla="*/ 8006 w 2495580"/>
                <a:gd name="connsiteY8" fmla="*/ 217830 h 1395171"/>
                <a:gd name="connsiteX9" fmla="*/ 202672 w 2495580"/>
                <a:gd name="connsiteY9" fmla="*/ 471424 h 1395171"/>
                <a:gd name="connsiteX10" fmla="*/ 613136 w 2495580"/>
                <a:gd name="connsiteY10" fmla="*/ 696976 h 1395171"/>
                <a:gd name="connsiteX11" fmla="*/ 1038230 w 2495580"/>
                <a:gd name="connsiteY11" fmla="*/ 891235 h 1395171"/>
                <a:gd name="connsiteX12" fmla="*/ 1449101 w 2495580"/>
                <a:gd name="connsiteY12" fmla="*/ 1101750 h 1395171"/>
                <a:gd name="connsiteX13" fmla="*/ 2359030 w 2495580"/>
                <a:gd name="connsiteY13" fmla="*/ 1374038 h 1395171"/>
                <a:gd name="connsiteX14" fmla="*/ 2495581 w 2495580"/>
                <a:gd name="connsiteY14" fmla="*/ 1395171 h 1395171"/>
                <a:gd name="connsiteX15" fmla="*/ 2495581 w 2495580"/>
                <a:gd name="connsiteY15" fmla="*/ 1386637 h 1395171"/>
                <a:gd name="connsiteX16" fmla="*/ 1723828 w 2495580"/>
                <a:gd name="connsiteY16" fmla="*/ 1201725 h 1395171"/>
                <a:gd name="connsiteX17" fmla="*/ 1284102 w 2495580"/>
                <a:gd name="connsiteY17" fmla="*/ 1015594 h 139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5580" h="1395171">
                  <a:moveTo>
                    <a:pt x="1284102" y="1015594"/>
                  </a:moveTo>
                  <a:cubicBezTo>
                    <a:pt x="1219485" y="982675"/>
                    <a:pt x="1158932" y="941629"/>
                    <a:pt x="1093908" y="908710"/>
                  </a:cubicBezTo>
                  <a:cubicBezTo>
                    <a:pt x="1021161" y="871322"/>
                    <a:pt x="945165" y="840029"/>
                    <a:pt x="870793" y="806298"/>
                  </a:cubicBezTo>
                  <a:cubicBezTo>
                    <a:pt x="595661" y="682752"/>
                    <a:pt x="322560" y="555955"/>
                    <a:pt x="79126" y="375107"/>
                  </a:cubicBezTo>
                  <a:cubicBezTo>
                    <a:pt x="-99283" y="242214"/>
                    <a:pt x="102292" y="99162"/>
                    <a:pt x="227869" y="39827"/>
                  </a:cubicBezTo>
                  <a:cubicBezTo>
                    <a:pt x="259568" y="24790"/>
                    <a:pt x="292080" y="11786"/>
                    <a:pt x="324998" y="0"/>
                  </a:cubicBezTo>
                  <a:lnTo>
                    <a:pt x="299396" y="0"/>
                  </a:lnTo>
                  <a:cubicBezTo>
                    <a:pt x="283140" y="6096"/>
                    <a:pt x="266884" y="13005"/>
                    <a:pt x="251033" y="20320"/>
                  </a:cubicBezTo>
                  <a:cubicBezTo>
                    <a:pt x="159188" y="62179"/>
                    <a:pt x="44582" y="114198"/>
                    <a:pt x="8006" y="217830"/>
                  </a:cubicBezTo>
                  <a:cubicBezTo>
                    <a:pt x="-36698" y="343408"/>
                    <a:pt x="116516" y="414528"/>
                    <a:pt x="202672" y="471424"/>
                  </a:cubicBezTo>
                  <a:cubicBezTo>
                    <a:pt x="333126" y="557581"/>
                    <a:pt x="472116" y="629920"/>
                    <a:pt x="613136" y="696976"/>
                  </a:cubicBezTo>
                  <a:cubicBezTo>
                    <a:pt x="753750" y="764032"/>
                    <a:pt x="896804" y="825805"/>
                    <a:pt x="1038230" y="891235"/>
                  </a:cubicBezTo>
                  <a:cubicBezTo>
                    <a:pt x="1178032" y="955853"/>
                    <a:pt x="1307673" y="1038758"/>
                    <a:pt x="1449101" y="1101750"/>
                  </a:cubicBezTo>
                  <a:cubicBezTo>
                    <a:pt x="1739270" y="1230986"/>
                    <a:pt x="2046509" y="1319174"/>
                    <a:pt x="2359030" y="1374038"/>
                  </a:cubicBezTo>
                  <a:cubicBezTo>
                    <a:pt x="2404548" y="1382166"/>
                    <a:pt x="2449657" y="1389075"/>
                    <a:pt x="2495581" y="1395171"/>
                  </a:cubicBezTo>
                  <a:lnTo>
                    <a:pt x="2495581" y="1386637"/>
                  </a:lnTo>
                  <a:cubicBezTo>
                    <a:pt x="2233046" y="1349248"/>
                    <a:pt x="1974576" y="1288694"/>
                    <a:pt x="1723828" y="1201725"/>
                  </a:cubicBezTo>
                  <a:cubicBezTo>
                    <a:pt x="1573865" y="1149706"/>
                    <a:pt x="1425529" y="1087933"/>
                    <a:pt x="1284102" y="1015594"/>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DD8BF10-58C4-4875-83ED-C1FFFEBBA4F2}"/>
                </a:ext>
              </a:extLst>
            </p:cNvPr>
            <p:cNvSpPr/>
            <p:nvPr/>
          </p:nvSpPr>
          <p:spPr>
            <a:xfrm>
              <a:off x="10123871" y="380999"/>
              <a:ext cx="2068534" cy="1283411"/>
            </a:xfrm>
            <a:custGeom>
              <a:avLst/>
              <a:gdLst>
                <a:gd name="connsiteX0" fmla="*/ 1864521 w 2068534"/>
                <a:gd name="connsiteY0" fmla="*/ 1237082 h 1283411"/>
                <a:gd name="connsiteX1" fmla="*/ 1743415 w 2068534"/>
                <a:gd name="connsiteY1" fmla="*/ 1208227 h 1283411"/>
                <a:gd name="connsiteX2" fmla="*/ 1507296 w 2068534"/>
                <a:gd name="connsiteY2" fmla="*/ 1146861 h 1283411"/>
                <a:gd name="connsiteX3" fmla="*/ 1265081 w 2068534"/>
                <a:gd name="connsiteY3" fmla="*/ 1070458 h 1283411"/>
                <a:gd name="connsiteX4" fmla="*/ 819261 w 2068534"/>
                <a:gd name="connsiteY4" fmla="*/ 870102 h 1283411"/>
                <a:gd name="connsiteX5" fmla="*/ 410829 w 2068534"/>
                <a:gd name="connsiteY5" fmla="*/ 656336 h 1283411"/>
                <a:gd name="connsiteX6" fmla="*/ 225917 w 2068534"/>
                <a:gd name="connsiteY6" fmla="*/ 531165 h 1283411"/>
                <a:gd name="connsiteX7" fmla="*/ 36128 w 2068534"/>
                <a:gd name="connsiteY7" fmla="*/ 355194 h 1283411"/>
                <a:gd name="connsiteX8" fmla="*/ 105623 w 2068534"/>
                <a:gd name="connsiteY8" fmla="*/ 134925 h 1283411"/>
                <a:gd name="connsiteX9" fmla="*/ 293380 w 2068534"/>
                <a:gd name="connsiteY9" fmla="*/ 47142 h 1283411"/>
                <a:gd name="connsiteX10" fmla="*/ 425053 w 2068534"/>
                <a:gd name="connsiteY10" fmla="*/ 0 h 1283411"/>
                <a:gd name="connsiteX11" fmla="*/ 401076 w 2068534"/>
                <a:gd name="connsiteY11" fmla="*/ 0 h 1283411"/>
                <a:gd name="connsiteX12" fmla="*/ 364905 w 2068534"/>
                <a:gd name="connsiteY12" fmla="*/ 12598 h 1283411"/>
                <a:gd name="connsiteX13" fmla="*/ 49133 w 2068534"/>
                <a:gd name="connsiteY13" fmla="*/ 175565 h 1283411"/>
                <a:gd name="connsiteX14" fmla="*/ 365 w 2068534"/>
                <a:gd name="connsiteY14" fmla="*/ 295453 h 1283411"/>
                <a:gd name="connsiteX15" fmla="*/ 100340 w 2068534"/>
                <a:gd name="connsiteY15" fmla="*/ 432003 h 1283411"/>
                <a:gd name="connsiteX16" fmla="*/ 176336 w 2068534"/>
                <a:gd name="connsiteY16" fmla="*/ 502717 h 1283411"/>
                <a:gd name="connsiteX17" fmla="*/ 252333 w 2068534"/>
                <a:gd name="connsiteY17" fmla="*/ 560426 h 1283411"/>
                <a:gd name="connsiteX18" fmla="*/ 454720 w 2068534"/>
                <a:gd name="connsiteY18" fmla="*/ 691693 h 1283411"/>
                <a:gd name="connsiteX19" fmla="*/ 865997 w 2068534"/>
                <a:gd name="connsiteY19" fmla="*/ 900582 h 1283411"/>
                <a:gd name="connsiteX20" fmla="*/ 1172016 w 2068534"/>
                <a:gd name="connsiteY20" fmla="*/ 1041603 h 1283411"/>
                <a:gd name="connsiteX21" fmla="*/ 1505264 w 2068534"/>
                <a:gd name="connsiteY21" fmla="*/ 1154582 h 1283411"/>
                <a:gd name="connsiteX22" fmla="*/ 1675140 w 2068534"/>
                <a:gd name="connsiteY22" fmla="*/ 1210666 h 1283411"/>
                <a:gd name="connsiteX23" fmla="*/ 1725533 w 2068534"/>
                <a:gd name="connsiteY23" fmla="*/ 1216355 h 1283411"/>
                <a:gd name="connsiteX24" fmla="*/ 1842576 w 2068534"/>
                <a:gd name="connsiteY24" fmla="*/ 1240739 h 1283411"/>
                <a:gd name="connsiteX25" fmla="*/ 2068535 w 2068534"/>
                <a:gd name="connsiteY25" fmla="*/ 1283411 h 1283411"/>
                <a:gd name="connsiteX26" fmla="*/ 2068535 w 2068534"/>
                <a:gd name="connsiteY26" fmla="*/ 1274877 h 1283411"/>
                <a:gd name="connsiteX27" fmla="*/ 1984816 w 2068534"/>
                <a:gd name="connsiteY27" fmla="*/ 1260653 h 1283411"/>
                <a:gd name="connsiteX28" fmla="*/ 1864521 w 2068534"/>
                <a:gd name="connsiteY28" fmla="*/ 123708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68534" h="1283411">
                  <a:moveTo>
                    <a:pt x="1864521" y="1237082"/>
                  </a:moveTo>
                  <a:cubicBezTo>
                    <a:pt x="1827133" y="1229360"/>
                    <a:pt x="1781209" y="1208634"/>
                    <a:pt x="1743415" y="1208227"/>
                  </a:cubicBezTo>
                  <a:cubicBezTo>
                    <a:pt x="1661321" y="1207821"/>
                    <a:pt x="1584919" y="1170838"/>
                    <a:pt x="1507296" y="1146861"/>
                  </a:cubicBezTo>
                  <a:cubicBezTo>
                    <a:pt x="1426423" y="1122070"/>
                    <a:pt x="1345143" y="1098906"/>
                    <a:pt x="1265081" y="1070458"/>
                  </a:cubicBezTo>
                  <a:cubicBezTo>
                    <a:pt x="1112681" y="1016000"/>
                    <a:pt x="965565" y="938378"/>
                    <a:pt x="819261" y="870102"/>
                  </a:cubicBezTo>
                  <a:cubicBezTo>
                    <a:pt x="679865" y="805078"/>
                    <a:pt x="542503" y="735990"/>
                    <a:pt x="410829" y="656336"/>
                  </a:cubicBezTo>
                  <a:cubicBezTo>
                    <a:pt x="347024" y="617728"/>
                    <a:pt x="285657" y="575462"/>
                    <a:pt x="225917" y="531165"/>
                  </a:cubicBezTo>
                  <a:cubicBezTo>
                    <a:pt x="158861" y="481178"/>
                    <a:pt x="87335" y="422250"/>
                    <a:pt x="36128" y="355194"/>
                  </a:cubicBezTo>
                  <a:cubicBezTo>
                    <a:pt x="-26864" y="272694"/>
                    <a:pt x="38160" y="186131"/>
                    <a:pt x="105623" y="134925"/>
                  </a:cubicBezTo>
                  <a:cubicBezTo>
                    <a:pt x="160893" y="92659"/>
                    <a:pt x="229575" y="71933"/>
                    <a:pt x="293380" y="47142"/>
                  </a:cubicBezTo>
                  <a:cubicBezTo>
                    <a:pt x="336457" y="30480"/>
                    <a:pt x="380756" y="14630"/>
                    <a:pt x="425053" y="0"/>
                  </a:cubicBezTo>
                  <a:lnTo>
                    <a:pt x="401076" y="0"/>
                  </a:lnTo>
                  <a:cubicBezTo>
                    <a:pt x="388884" y="4064"/>
                    <a:pt x="376692" y="8128"/>
                    <a:pt x="364905" y="12598"/>
                  </a:cubicBezTo>
                  <a:cubicBezTo>
                    <a:pt x="255177" y="51206"/>
                    <a:pt x="130007" y="86563"/>
                    <a:pt x="49133" y="175565"/>
                  </a:cubicBezTo>
                  <a:cubicBezTo>
                    <a:pt x="21092" y="206858"/>
                    <a:pt x="-3292" y="252781"/>
                    <a:pt x="365" y="295453"/>
                  </a:cubicBezTo>
                  <a:cubicBezTo>
                    <a:pt x="5241" y="351942"/>
                    <a:pt x="61325" y="397866"/>
                    <a:pt x="100340" y="432003"/>
                  </a:cubicBezTo>
                  <a:cubicBezTo>
                    <a:pt x="125943" y="454355"/>
                    <a:pt x="149108" y="480771"/>
                    <a:pt x="176336" y="502717"/>
                  </a:cubicBezTo>
                  <a:cubicBezTo>
                    <a:pt x="201127" y="522630"/>
                    <a:pt x="226729" y="541731"/>
                    <a:pt x="252333" y="560426"/>
                  </a:cubicBezTo>
                  <a:cubicBezTo>
                    <a:pt x="317357" y="607974"/>
                    <a:pt x="385225" y="651053"/>
                    <a:pt x="454720" y="691693"/>
                  </a:cubicBezTo>
                  <a:cubicBezTo>
                    <a:pt x="587207" y="769722"/>
                    <a:pt x="726601" y="835965"/>
                    <a:pt x="865997" y="900582"/>
                  </a:cubicBezTo>
                  <a:cubicBezTo>
                    <a:pt x="968004" y="947725"/>
                    <a:pt x="1070009" y="994867"/>
                    <a:pt x="1172016" y="1041603"/>
                  </a:cubicBezTo>
                  <a:cubicBezTo>
                    <a:pt x="1278900" y="1090371"/>
                    <a:pt x="1393504" y="1120851"/>
                    <a:pt x="1505264" y="1154582"/>
                  </a:cubicBezTo>
                  <a:cubicBezTo>
                    <a:pt x="1562160" y="1172058"/>
                    <a:pt x="1617837" y="1194003"/>
                    <a:pt x="1675140" y="1210666"/>
                  </a:cubicBezTo>
                  <a:cubicBezTo>
                    <a:pt x="1691396" y="1215136"/>
                    <a:pt x="1708871" y="1215542"/>
                    <a:pt x="1725533" y="1216355"/>
                  </a:cubicBezTo>
                  <a:cubicBezTo>
                    <a:pt x="1764548" y="1217981"/>
                    <a:pt x="1804781" y="1232205"/>
                    <a:pt x="1842576" y="1240739"/>
                  </a:cubicBezTo>
                  <a:cubicBezTo>
                    <a:pt x="1917353" y="1257402"/>
                    <a:pt x="1992944" y="1270813"/>
                    <a:pt x="2068535" y="1283411"/>
                  </a:cubicBezTo>
                  <a:lnTo>
                    <a:pt x="2068535" y="1274877"/>
                  </a:lnTo>
                  <a:cubicBezTo>
                    <a:pt x="2040493" y="1270000"/>
                    <a:pt x="2012452" y="1265530"/>
                    <a:pt x="1984816" y="1260653"/>
                  </a:cubicBezTo>
                  <a:cubicBezTo>
                    <a:pt x="1944176" y="1252931"/>
                    <a:pt x="1904349" y="1245210"/>
                    <a:pt x="1864521" y="123708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4ABF828-D43E-4E4C-B70F-9C4B1AEB6D38}"/>
                </a:ext>
              </a:extLst>
            </p:cNvPr>
            <p:cNvSpPr/>
            <p:nvPr/>
          </p:nvSpPr>
          <p:spPr>
            <a:xfrm>
              <a:off x="11728704" y="381000"/>
              <a:ext cx="463296" cy="169468"/>
            </a:xfrm>
            <a:custGeom>
              <a:avLst/>
              <a:gdLst>
                <a:gd name="connsiteX0" fmla="*/ 0 w 463296"/>
                <a:gd name="connsiteY0" fmla="*/ 0 h 169468"/>
                <a:gd name="connsiteX1" fmla="*/ 463296 w 463296"/>
                <a:gd name="connsiteY1" fmla="*/ 169469 h 169468"/>
                <a:gd name="connsiteX2" fmla="*/ 463296 w 463296"/>
                <a:gd name="connsiteY2" fmla="*/ 160934 h 169468"/>
                <a:gd name="connsiteX3" fmla="*/ 21945 w 463296"/>
                <a:gd name="connsiteY3" fmla="*/ 0 h 169468"/>
                <a:gd name="connsiteX4" fmla="*/ 0 w 463296"/>
                <a:gd name="connsiteY4" fmla="*/ 0 h 1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6" h="169468">
                  <a:moveTo>
                    <a:pt x="0" y="0"/>
                  </a:moveTo>
                  <a:cubicBezTo>
                    <a:pt x="156464" y="50800"/>
                    <a:pt x="309677" y="110947"/>
                    <a:pt x="463296" y="169469"/>
                  </a:cubicBezTo>
                  <a:lnTo>
                    <a:pt x="463296" y="160934"/>
                  </a:lnTo>
                  <a:cubicBezTo>
                    <a:pt x="316585" y="105664"/>
                    <a:pt x="170688" y="49174"/>
                    <a:pt x="21945" y="0"/>
                  </a:cubicBezTo>
                  <a:lnTo>
                    <a:pt x="0" y="0"/>
                  </a:ln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BC5E76-9DE5-4EEE-A253-BF3E004BBDB8}"/>
                </a:ext>
              </a:extLst>
            </p:cNvPr>
            <p:cNvSpPr/>
            <p:nvPr/>
          </p:nvSpPr>
          <p:spPr>
            <a:xfrm>
              <a:off x="4324326" y="382219"/>
              <a:ext cx="2634686" cy="2048027"/>
            </a:xfrm>
            <a:custGeom>
              <a:avLst/>
              <a:gdLst>
                <a:gd name="connsiteX0" fmla="*/ 702435 w 2634686"/>
                <a:gd name="connsiteY0" fmla="*/ 333248 h 2048027"/>
                <a:gd name="connsiteX1" fmla="*/ 507769 w 2634686"/>
                <a:gd name="connsiteY1" fmla="*/ 465328 h 2048027"/>
                <a:gd name="connsiteX2" fmla="*/ 259053 w 2634686"/>
                <a:gd name="connsiteY2" fmla="*/ 750621 h 2048027"/>
                <a:gd name="connsiteX3" fmla="*/ 22528 w 2634686"/>
                <a:gd name="connsiteY3" fmla="*/ 1478890 h 2048027"/>
                <a:gd name="connsiteX4" fmla="*/ 176 w 2634686"/>
                <a:gd name="connsiteY4" fmla="*/ 1937309 h 2048027"/>
                <a:gd name="connsiteX5" fmla="*/ 176 w 2634686"/>
                <a:gd name="connsiteY5" fmla="*/ 1937715 h 2048027"/>
                <a:gd name="connsiteX6" fmla="*/ 176 w 2634686"/>
                <a:gd name="connsiteY6" fmla="*/ 1938122 h 2048027"/>
                <a:gd name="connsiteX7" fmla="*/ 582 w 2634686"/>
                <a:gd name="connsiteY7" fmla="*/ 1939341 h 2048027"/>
                <a:gd name="connsiteX8" fmla="*/ 582 w 2634686"/>
                <a:gd name="connsiteY8" fmla="*/ 1939341 h 2048027"/>
                <a:gd name="connsiteX9" fmla="*/ 70889 w 2634686"/>
                <a:gd name="connsiteY9" fmla="*/ 2040128 h 2048027"/>
                <a:gd name="connsiteX10" fmla="*/ 239139 w 2634686"/>
                <a:gd name="connsiteY10" fmla="*/ 2000301 h 2048027"/>
                <a:gd name="connsiteX11" fmla="*/ 407389 w 2634686"/>
                <a:gd name="connsiteY11" fmla="*/ 1861718 h 2048027"/>
                <a:gd name="connsiteX12" fmla="*/ 585798 w 2634686"/>
                <a:gd name="connsiteY12" fmla="*/ 1673555 h 2048027"/>
                <a:gd name="connsiteX13" fmla="*/ 912137 w 2634686"/>
                <a:gd name="connsiteY13" fmla="*/ 1300480 h 2048027"/>
                <a:gd name="connsiteX14" fmla="*/ 1279930 w 2634686"/>
                <a:gd name="connsiteY14" fmla="*/ 931469 h 2048027"/>
                <a:gd name="connsiteX15" fmla="*/ 2084195 w 2634686"/>
                <a:gd name="connsiteY15" fmla="*/ 460045 h 2048027"/>
                <a:gd name="connsiteX16" fmla="*/ 2286176 w 2634686"/>
                <a:gd name="connsiteY16" fmla="*/ 387299 h 2048027"/>
                <a:gd name="connsiteX17" fmla="*/ 2387370 w 2634686"/>
                <a:gd name="connsiteY17" fmla="*/ 352755 h 2048027"/>
                <a:gd name="connsiteX18" fmla="*/ 2473120 w 2634686"/>
                <a:gd name="connsiteY18" fmla="*/ 323494 h 2048027"/>
                <a:gd name="connsiteX19" fmla="*/ 2573501 w 2634686"/>
                <a:gd name="connsiteY19" fmla="*/ 254813 h 2048027"/>
                <a:gd name="connsiteX20" fmla="*/ 2616173 w 2634686"/>
                <a:gd name="connsiteY20" fmla="*/ 204419 h 2048027"/>
                <a:gd name="connsiteX21" fmla="*/ 2634054 w 2634686"/>
                <a:gd name="connsiteY21" fmla="*/ 158902 h 2048027"/>
                <a:gd name="connsiteX22" fmla="*/ 2602762 w 2634686"/>
                <a:gd name="connsiteY22" fmla="*/ 88595 h 2048027"/>
                <a:gd name="connsiteX23" fmla="*/ 2459709 w 2634686"/>
                <a:gd name="connsiteY23" fmla="*/ 5690 h 2048027"/>
                <a:gd name="connsiteX24" fmla="*/ 2442640 w 2634686"/>
                <a:gd name="connsiteY24" fmla="*/ 0 h 2048027"/>
                <a:gd name="connsiteX25" fmla="*/ 2413379 w 2634686"/>
                <a:gd name="connsiteY25" fmla="*/ 0 h 2048027"/>
                <a:gd name="connsiteX26" fmla="*/ 2426384 w 2634686"/>
                <a:gd name="connsiteY26" fmla="*/ 3658 h 2048027"/>
                <a:gd name="connsiteX27" fmla="*/ 2602762 w 2634686"/>
                <a:gd name="connsiteY27" fmla="*/ 107290 h 2048027"/>
                <a:gd name="connsiteX28" fmla="*/ 2511322 w 2634686"/>
                <a:gd name="connsiteY28" fmla="*/ 285699 h 2048027"/>
                <a:gd name="connsiteX29" fmla="*/ 2318282 w 2634686"/>
                <a:gd name="connsiteY29" fmla="*/ 368198 h 2048027"/>
                <a:gd name="connsiteX30" fmla="*/ 2115894 w 2634686"/>
                <a:gd name="connsiteY30" fmla="*/ 440131 h 2048027"/>
                <a:gd name="connsiteX31" fmla="*/ 1401850 w 2634686"/>
                <a:gd name="connsiteY31" fmla="*/ 814426 h 2048027"/>
                <a:gd name="connsiteX32" fmla="*/ 1068602 w 2634686"/>
                <a:gd name="connsiteY32" fmla="*/ 1133450 h 2048027"/>
                <a:gd name="connsiteX33" fmla="*/ 737385 w 2634686"/>
                <a:gd name="connsiteY33" fmla="*/ 1490675 h 2048027"/>
                <a:gd name="connsiteX34" fmla="*/ 415517 w 2634686"/>
                <a:gd name="connsiteY34" fmla="*/ 1843024 h 2048027"/>
                <a:gd name="connsiteX35" fmla="*/ 218819 w 2634686"/>
                <a:gd name="connsiteY35" fmla="*/ 2005990 h 2048027"/>
                <a:gd name="connsiteX36" fmla="*/ 48131 w 2634686"/>
                <a:gd name="connsiteY36" fmla="*/ 2016963 h 2048027"/>
                <a:gd name="connsiteX37" fmla="*/ 7897 w 2634686"/>
                <a:gd name="connsiteY37" fmla="*/ 1937715 h 2048027"/>
                <a:gd name="connsiteX38" fmla="*/ 104214 w 2634686"/>
                <a:gd name="connsiteY38" fmla="*/ 1117600 h 2048027"/>
                <a:gd name="connsiteX39" fmla="*/ 274496 w 2634686"/>
                <a:gd name="connsiteY39" fmla="*/ 742899 h 2048027"/>
                <a:gd name="connsiteX40" fmla="*/ 402512 w 2634686"/>
                <a:gd name="connsiteY40" fmla="*/ 577088 h 2048027"/>
                <a:gd name="connsiteX41" fmla="*/ 569136 w 2634686"/>
                <a:gd name="connsiteY41" fmla="*/ 432816 h 2048027"/>
                <a:gd name="connsiteX42" fmla="*/ 1013331 w 2634686"/>
                <a:gd name="connsiteY42" fmla="*/ 204013 h 2048027"/>
                <a:gd name="connsiteX43" fmla="*/ 1462810 w 2634686"/>
                <a:gd name="connsiteY43" fmla="*/ 71933 h 2048027"/>
                <a:gd name="connsiteX44" fmla="*/ 1797683 w 2634686"/>
                <a:gd name="connsiteY44" fmla="*/ 813 h 2048027"/>
                <a:gd name="connsiteX45" fmla="*/ 1756637 w 2634686"/>
                <a:gd name="connsiteY45" fmla="*/ 813 h 2048027"/>
                <a:gd name="connsiteX46" fmla="*/ 905635 w 2634686"/>
                <a:gd name="connsiteY46" fmla="*/ 238150 h 2048027"/>
                <a:gd name="connsiteX47" fmla="*/ 702435 w 2634686"/>
                <a:gd name="connsiteY47" fmla="*/ 333248 h 20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34686" h="2048027">
                  <a:moveTo>
                    <a:pt x="702435" y="333248"/>
                  </a:moveTo>
                  <a:cubicBezTo>
                    <a:pt x="631315" y="371450"/>
                    <a:pt x="573606" y="419811"/>
                    <a:pt x="507769" y="465328"/>
                  </a:cubicBezTo>
                  <a:cubicBezTo>
                    <a:pt x="406576" y="535229"/>
                    <a:pt x="324483" y="647802"/>
                    <a:pt x="259053" y="750621"/>
                  </a:cubicBezTo>
                  <a:cubicBezTo>
                    <a:pt x="120064" y="968451"/>
                    <a:pt x="53821" y="1224483"/>
                    <a:pt x="22528" y="1478890"/>
                  </a:cubicBezTo>
                  <a:cubicBezTo>
                    <a:pt x="3833" y="1630883"/>
                    <a:pt x="-1043" y="1784096"/>
                    <a:pt x="176" y="1937309"/>
                  </a:cubicBezTo>
                  <a:cubicBezTo>
                    <a:pt x="176" y="1937309"/>
                    <a:pt x="176" y="1937309"/>
                    <a:pt x="176" y="1937715"/>
                  </a:cubicBezTo>
                  <a:cubicBezTo>
                    <a:pt x="176" y="1937715"/>
                    <a:pt x="176" y="1938122"/>
                    <a:pt x="176" y="1938122"/>
                  </a:cubicBezTo>
                  <a:cubicBezTo>
                    <a:pt x="176" y="1938528"/>
                    <a:pt x="176" y="1938934"/>
                    <a:pt x="582" y="1939341"/>
                  </a:cubicBezTo>
                  <a:cubicBezTo>
                    <a:pt x="582" y="1939341"/>
                    <a:pt x="582" y="1939341"/>
                    <a:pt x="582" y="1939341"/>
                  </a:cubicBezTo>
                  <a:cubicBezTo>
                    <a:pt x="19277" y="1974291"/>
                    <a:pt x="26998" y="2025904"/>
                    <a:pt x="70889" y="2040128"/>
                  </a:cubicBezTo>
                  <a:cubicBezTo>
                    <a:pt x="135507" y="2061261"/>
                    <a:pt x="186713" y="2037283"/>
                    <a:pt x="239139" y="2000301"/>
                  </a:cubicBezTo>
                  <a:cubicBezTo>
                    <a:pt x="300099" y="1956816"/>
                    <a:pt x="354150" y="1914550"/>
                    <a:pt x="407389" y="1861718"/>
                  </a:cubicBezTo>
                  <a:cubicBezTo>
                    <a:pt x="468755" y="1800758"/>
                    <a:pt x="527683" y="1737360"/>
                    <a:pt x="585798" y="1673555"/>
                  </a:cubicBezTo>
                  <a:cubicBezTo>
                    <a:pt x="696339" y="1552042"/>
                    <a:pt x="796313" y="1416710"/>
                    <a:pt x="912137" y="1300480"/>
                  </a:cubicBezTo>
                  <a:cubicBezTo>
                    <a:pt x="1034870" y="1177747"/>
                    <a:pt x="1157197" y="1054202"/>
                    <a:pt x="1279930" y="931469"/>
                  </a:cubicBezTo>
                  <a:cubicBezTo>
                    <a:pt x="1501418" y="709168"/>
                    <a:pt x="1794838" y="570179"/>
                    <a:pt x="2084195" y="460045"/>
                  </a:cubicBezTo>
                  <a:cubicBezTo>
                    <a:pt x="2151251" y="434442"/>
                    <a:pt x="2218714" y="410464"/>
                    <a:pt x="2286176" y="387299"/>
                  </a:cubicBezTo>
                  <a:cubicBezTo>
                    <a:pt x="2319907" y="375514"/>
                    <a:pt x="2353638" y="364134"/>
                    <a:pt x="2387370" y="352755"/>
                  </a:cubicBezTo>
                  <a:cubicBezTo>
                    <a:pt x="2411347" y="344627"/>
                    <a:pt x="2453613" y="338938"/>
                    <a:pt x="2473120" y="323494"/>
                  </a:cubicBezTo>
                  <a:cubicBezTo>
                    <a:pt x="2504819" y="298298"/>
                    <a:pt x="2539363" y="276758"/>
                    <a:pt x="2573501" y="254813"/>
                  </a:cubicBezTo>
                  <a:cubicBezTo>
                    <a:pt x="2605606" y="233680"/>
                    <a:pt x="2598698" y="237744"/>
                    <a:pt x="2616173" y="204419"/>
                  </a:cubicBezTo>
                  <a:cubicBezTo>
                    <a:pt x="2621456" y="194666"/>
                    <a:pt x="2638118" y="171907"/>
                    <a:pt x="2634054" y="158902"/>
                  </a:cubicBezTo>
                  <a:cubicBezTo>
                    <a:pt x="2627958" y="138989"/>
                    <a:pt x="2616579" y="101600"/>
                    <a:pt x="2602762" y="88595"/>
                  </a:cubicBezTo>
                  <a:cubicBezTo>
                    <a:pt x="2560902" y="49581"/>
                    <a:pt x="2512947" y="24384"/>
                    <a:pt x="2459709" y="5690"/>
                  </a:cubicBezTo>
                  <a:cubicBezTo>
                    <a:pt x="2454019" y="3658"/>
                    <a:pt x="2448330" y="2032"/>
                    <a:pt x="2442640" y="0"/>
                  </a:cubicBezTo>
                  <a:lnTo>
                    <a:pt x="2413379" y="0"/>
                  </a:lnTo>
                  <a:cubicBezTo>
                    <a:pt x="2417850" y="1219"/>
                    <a:pt x="2421914" y="2438"/>
                    <a:pt x="2426384" y="3658"/>
                  </a:cubicBezTo>
                  <a:cubicBezTo>
                    <a:pt x="2485312" y="19914"/>
                    <a:pt x="2572282" y="48768"/>
                    <a:pt x="2602762" y="107290"/>
                  </a:cubicBezTo>
                  <a:cubicBezTo>
                    <a:pt x="2650310" y="199949"/>
                    <a:pt x="2578378" y="241402"/>
                    <a:pt x="2511322" y="285699"/>
                  </a:cubicBezTo>
                  <a:cubicBezTo>
                    <a:pt x="2451174" y="325526"/>
                    <a:pt x="2386557" y="344627"/>
                    <a:pt x="2318282" y="368198"/>
                  </a:cubicBezTo>
                  <a:cubicBezTo>
                    <a:pt x="2250413" y="391363"/>
                    <a:pt x="2182950" y="414934"/>
                    <a:pt x="2115894" y="440131"/>
                  </a:cubicBezTo>
                  <a:cubicBezTo>
                    <a:pt x="1863926" y="533603"/>
                    <a:pt x="1613990" y="646989"/>
                    <a:pt x="1401850" y="814426"/>
                  </a:cubicBezTo>
                  <a:cubicBezTo>
                    <a:pt x="1281149" y="909523"/>
                    <a:pt x="1177110" y="1024534"/>
                    <a:pt x="1068602" y="1133450"/>
                  </a:cubicBezTo>
                  <a:cubicBezTo>
                    <a:pt x="953184" y="1249274"/>
                    <a:pt x="844269" y="1367130"/>
                    <a:pt x="737385" y="1490675"/>
                  </a:cubicBezTo>
                  <a:cubicBezTo>
                    <a:pt x="633347" y="1610970"/>
                    <a:pt x="527277" y="1729638"/>
                    <a:pt x="415517" y="1843024"/>
                  </a:cubicBezTo>
                  <a:cubicBezTo>
                    <a:pt x="354557" y="1904797"/>
                    <a:pt x="289533" y="1955597"/>
                    <a:pt x="218819" y="2005990"/>
                  </a:cubicBezTo>
                  <a:cubicBezTo>
                    <a:pt x="170051" y="2040941"/>
                    <a:pt x="99744" y="2060854"/>
                    <a:pt x="48131" y="2016963"/>
                  </a:cubicBezTo>
                  <a:cubicBezTo>
                    <a:pt x="26998" y="1998675"/>
                    <a:pt x="20902" y="1962506"/>
                    <a:pt x="7897" y="1937715"/>
                  </a:cubicBezTo>
                  <a:cubicBezTo>
                    <a:pt x="6272" y="1661770"/>
                    <a:pt x="24966" y="1383386"/>
                    <a:pt x="104214" y="1117600"/>
                  </a:cubicBezTo>
                  <a:cubicBezTo>
                    <a:pt x="143635" y="985520"/>
                    <a:pt x="200531" y="859130"/>
                    <a:pt x="274496" y="742899"/>
                  </a:cubicBezTo>
                  <a:cubicBezTo>
                    <a:pt x="312291" y="683971"/>
                    <a:pt x="355776" y="628701"/>
                    <a:pt x="402512" y="577088"/>
                  </a:cubicBezTo>
                  <a:cubicBezTo>
                    <a:pt x="452905" y="521005"/>
                    <a:pt x="510614" y="479552"/>
                    <a:pt x="569136" y="432816"/>
                  </a:cubicBezTo>
                  <a:cubicBezTo>
                    <a:pt x="698371" y="328778"/>
                    <a:pt x="858899" y="262128"/>
                    <a:pt x="1013331" y="204013"/>
                  </a:cubicBezTo>
                  <a:cubicBezTo>
                    <a:pt x="1159635" y="149149"/>
                    <a:pt x="1310816" y="107696"/>
                    <a:pt x="1462810" y="71933"/>
                  </a:cubicBezTo>
                  <a:cubicBezTo>
                    <a:pt x="1573757" y="45517"/>
                    <a:pt x="1685517" y="22758"/>
                    <a:pt x="1797683" y="813"/>
                  </a:cubicBezTo>
                  <a:lnTo>
                    <a:pt x="1756637" y="813"/>
                  </a:lnTo>
                  <a:cubicBezTo>
                    <a:pt x="1468093" y="58115"/>
                    <a:pt x="1177517" y="122733"/>
                    <a:pt x="905635" y="238150"/>
                  </a:cubicBezTo>
                  <a:cubicBezTo>
                    <a:pt x="836547" y="265379"/>
                    <a:pt x="768678" y="297891"/>
                    <a:pt x="702435" y="333248"/>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1B9DE7F-B147-4CB4-A5C9-BA698DE9297C}"/>
                </a:ext>
              </a:extLst>
            </p:cNvPr>
            <p:cNvSpPr/>
            <p:nvPr/>
          </p:nvSpPr>
          <p:spPr>
            <a:xfrm>
              <a:off x="0" y="380593"/>
              <a:ext cx="2720848" cy="2323795"/>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E0195D6-7045-4C36-8E67-EE1DA0BE1638}"/>
                </a:ext>
              </a:extLst>
            </p:cNvPr>
            <p:cNvSpPr/>
            <p:nvPr/>
          </p:nvSpPr>
          <p:spPr>
            <a:xfrm>
              <a:off x="-406" y="381406"/>
              <a:ext cx="2987379" cy="3804310"/>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CC37EF8-813F-450F-AB83-557DAAD2E4DA}"/>
                </a:ext>
              </a:extLst>
            </p:cNvPr>
            <p:cNvSpPr/>
            <p:nvPr/>
          </p:nvSpPr>
          <p:spPr>
            <a:xfrm>
              <a:off x="10611515" y="431485"/>
              <a:ext cx="1580891" cy="1072397"/>
            </a:xfrm>
            <a:custGeom>
              <a:avLst/>
              <a:gdLst>
                <a:gd name="connsiteX0" fmla="*/ 396235 w 1580891"/>
                <a:gd name="connsiteY0" fmla="*/ 19008 h 1072397"/>
                <a:gd name="connsiteX1" fmla="*/ 49576 w 1580891"/>
                <a:gd name="connsiteY1" fmla="*/ 166938 h 1072397"/>
                <a:gd name="connsiteX2" fmla="*/ 401 w 1580891"/>
                <a:gd name="connsiteY2" fmla="*/ 282762 h 1072397"/>
                <a:gd name="connsiteX3" fmla="*/ 84932 w 1580891"/>
                <a:gd name="connsiteY3" fmla="*/ 428660 h 1072397"/>
                <a:gd name="connsiteX4" fmla="*/ 419805 w 1580891"/>
                <a:gd name="connsiteY4" fmla="*/ 681034 h 1072397"/>
                <a:gd name="connsiteX5" fmla="*/ 1296411 w 1580891"/>
                <a:gd name="connsiteY5" fmla="*/ 1016314 h 1072397"/>
                <a:gd name="connsiteX6" fmla="*/ 1580891 w 1580891"/>
                <a:gd name="connsiteY6" fmla="*/ 1072397 h 1072397"/>
                <a:gd name="connsiteX7" fmla="*/ 1580891 w 1580891"/>
                <a:gd name="connsiteY7" fmla="*/ 1064676 h 1072397"/>
                <a:gd name="connsiteX8" fmla="*/ 766465 w 1580891"/>
                <a:gd name="connsiteY8" fmla="*/ 843188 h 1072397"/>
                <a:gd name="connsiteX9" fmla="*/ 564484 w 1580891"/>
                <a:gd name="connsiteY9" fmla="*/ 759063 h 1072397"/>
                <a:gd name="connsiteX10" fmla="*/ 364129 w 1580891"/>
                <a:gd name="connsiteY10" fmla="*/ 635924 h 1072397"/>
                <a:gd name="connsiteX11" fmla="*/ 180843 w 1580891"/>
                <a:gd name="connsiteY11" fmla="*/ 504250 h 1072397"/>
                <a:gd name="connsiteX12" fmla="*/ 7716 w 1580891"/>
                <a:gd name="connsiteY12" fmla="*/ 298612 h 1072397"/>
                <a:gd name="connsiteX13" fmla="*/ 323083 w 1580891"/>
                <a:gd name="connsiteY13" fmla="*/ 44205 h 1072397"/>
                <a:gd name="connsiteX14" fmla="*/ 838804 w 1580891"/>
                <a:gd name="connsiteY14" fmla="*/ 32420 h 1072397"/>
                <a:gd name="connsiteX15" fmla="*/ 1580891 w 1580891"/>
                <a:gd name="connsiteY15" fmla="*/ 300237 h 1072397"/>
                <a:gd name="connsiteX16" fmla="*/ 1580891 w 1580891"/>
                <a:gd name="connsiteY16" fmla="*/ 292109 h 1072397"/>
                <a:gd name="connsiteX17" fmla="*/ 841243 w 1580891"/>
                <a:gd name="connsiteY17" fmla="*/ 24698 h 1072397"/>
                <a:gd name="connsiteX18" fmla="*/ 396235 w 1580891"/>
                <a:gd name="connsiteY18" fmla="*/ 19008 h 10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0891" h="1072397">
                  <a:moveTo>
                    <a:pt x="396235" y="19008"/>
                  </a:moveTo>
                  <a:cubicBezTo>
                    <a:pt x="279597" y="39735"/>
                    <a:pt x="139796" y="85658"/>
                    <a:pt x="49576" y="166938"/>
                  </a:cubicBezTo>
                  <a:cubicBezTo>
                    <a:pt x="14625" y="198637"/>
                    <a:pt x="3652" y="237652"/>
                    <a:pt x="401" y="282762"/>
                  </a:cubicBezTo>
                  <a:cubicBezTo>
                    <a:pt x="-4883" y="347380"/>
                    <a:pt x="43073" y="385988"/>
                    <a:pt x="84932" y="428660"/>
                  </a:cubicBezTo>
                  <a:cubicBezTo>
                    <a:pt x="182875" y="529040"/>
                    <a:pt x="301544" y="607069"/>
                    <a:pt x="419805" y="681034"/>
                  </a:cubicBezTo>
                  <a:cubicBezTo>
                    <a:pt x="686404" y="847658"/>
                    <a:pt x="991204" y="946820"/>
                    <a:pt x="1296411" y="1016314"/>
                  </a:cubicBezTo>
                  <a:cubicBezTo>
                    <a:pt x="1390696" y="1037853"/>
                    <a:pt x="1485793" y="1056141"/>
                    <a:pt x="1580891" y="1072397"/>
                  </a:cubicBezTo>
                  <a:lnTo>
                    <a:pt x="1580891" y="1064676"/>
                  </a:lnTo>
                  <a:cubicBezTo>
                    <a:pt x="1303320" y="1018346"/>
                    <a:pt x="1021684" y="958605"/>
                    <a:pt x="766465" y="843188"/>
                  </a:cubicBezTo>
                  <a:cubicBezTo>
                    <a:pt x="699816" y="813114"/>
                    <a:pt x="629915" y="792388"/>
                    <a:pt x="564484" y="759063"/>
                  </a:cubicBezTo>
                  <a:cubicBezTo>
                    <a:pt x="495396" y="723706"/>
                    <a:pt x="429560" y="678189"/>
                    <a:pt x="364129" y="635924"/>
                  </a:cubicBezTo>
                  <a:cubicBezTo>
                    <a:pt x="300731" y="595284"/>
                    <a:pt x="239364" y="551799"/>
                    <a:pt x="180843" y="504250"/>
                  </a:cubicBezTo>
                  <a:cubicBezTo>
                    <a:pt x="124760" y="458733"/>
                    <a:pt x="13405" y="377047"/>
                    <a:pt x="7716" y="298612"/>
                  </a:cubicBezTo>
                  <a:cubicBezTo>
                    <a:pt x="-2851" y="142554"/>
                    <a:pt x="205227" y="77530"/>
                    <a:pt x="323083" y="44205"/>
                  </a:cubicBezTo>
                  <a:cubicBezTo>
                    <a:pt x="488488" y="-2937"/>
                    <a:pt x="670961" y="-1718"/>
                    <a:pt x="838804" y="32420"/>
                  </a:cubicBezTo>
                  <a:cubicBezTo>
                    <a:pt x="1097681" y="84845"/>
                    <a:pt x="1336644" y="202295"/>
                    <a:pt x="1580891" y="300237"/>
                  </a:cubicBezTo>
                  <a:lnTo>
                    <a:pt x="1580891" y="292109"/>
                  </a:lnTo>
                  <a:cubicBezTo>
                    <a:pt x="1337051" y="194980"/>
                    <a:pt x="1098900" y="79968"/>
                    <a:pt x="841243" y="24698"/>
                  </a:cubicBezTo>
                  <a:cubicBezTo>
                    <a:pt x="695345" y="-7001"/>
                    <a:pt x="542132" y="-7408"/>
                    <a:pt x="396235" y="1900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3BBA17C-E0A7-445F-8CC4-975EC8791A96}"/>
                </a:ext>
              </a:extLst>
            </p:cNvPr>
            <p:cNvSpPr/>
            <p:nvPr/>
          </p:nvSpPr>
          <p:spPr>
            <a:xfrm>
              <a:off x="11101771" y="656214"/>
              <a:ext cx="1091041" cy="623336"/>
            </a:xfrm>
            <a:custGeom>
              <a:avLst/>
              <a:gdLst>
                <a:gd name="connsiteX0" fmla="*/ 172984 w 1091041"/>
                <a:gd name="connsiteY0" fmla="*/ 3170 h 623336"/>
                <a:gd name="connsiteX1" fmla="*/ 264 w 1091041"/>
                <a:gd name="connsiteY1" fmla="*/ 127528 h 623336"/>
                <a:gd name="connsiteX2" fmla="*/ 185989 w 1091041"/>
                <a:gd name="connsiteY2" fmla="*/ 351048 h 623336"/>
                <a:gd name="connsiteX3" fmla="*/ 517612 w 1091041"/>
                <a:gd name="connsiteY3" fmla="*/ 510357 h 623336"/>
                <a:gd name="connsiteX4" fmla="*/ 1090636 w 1091041"/>
                <a:gd name="connsiteY4" fmla="*/ 623336 h 623336"/>
                <a:gd name="connsiteX5" fmla="*/ 1090636 w 1091041"/>
                <a:gd name="connsiteY5" fmla="*/ 615208 h 623336"/>
                <a:gd name="connsiteX6" fmla="*/ 599297 w 1091041"/>
                <a:gd name="connsiteY6" fmla="*/ 527426 h 623336"/>
                <a:gd name="connsiteX7" fmla="*/ 290840 w 1091041"/>
                <a:gd name="connsiteY7" fmla="*/ 405099 h 623336"/>
                <a:gd name="connsiteX8" fmla="*/ 162012 w 1091041"/>
                <a:gd name="connsiteY8" fmla="*/ 325038 h 623336"/>
                <a:gd name="connsiteX9" fmla="*/ 11237 w 1091041"/>
                <a:gd name="connsiteY9" fmla="*/ 173451 h 623336"/>
                <a:gd name="connsiteX10" fmla="*/ 111617 w 1091041"/>
                <a:gd name="connsiteY10" fmla="*/ 25115 h 623336"/>
                <a:gd name="connsiteX11" fmla="*/ 257921 w 1091041"/>
                <a:gd name="connsiteY11" fmla="*/ 10078 h 623336"/>
                <a:gd name="connsiteX12" fmla="*/ 606613 w 1091041"/>
                <a:gd name="connsiteY12" fmla="*/ 86482 h 623336"/>
                <a:gd name="connsiteX13" fmla="*/ 1091041 w 1091041"/>
                <a:gd name="connsiteY13" fmla="*/ 309189 h 623336"/>
                <a:gd name="connsiteX14" fmla="*/ 1091041 w 1091041"/>
                <a:gd name="connsiteY14" fmla="*/ 300654 h 623336"/>
                <a:gd name="connsiteX15" fmla="*/ 523708 w 1091041"/>
                <a:gd name="connsiteY15" fmla="*/ 50718 h 623336"/>
                <a:gd name="connsiteX16" fmla="*/ 172984 w 1091041"/>
                <a:gd name="connsiteY16" fmla="*/ 3170 h 6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1041" h="623336">
                  <a:moveTo>
                    <a:pt x="172984" y="3170"/>
                  </a:moveTo>
                  <a:cubicBezTo>
                    <a:pt x="107148" y="10078"/>
                    <a:pt x="5141" y="47467"/>
                    <a:pt x="264" y="127528"/>
                  </a:cubicBezTo>
                  <a:cubicBezTo>
                    <a:pt x="-6239" y="234005"/>
                    <a:pt x="108773" y="298622"/>
                    <a:pt x="185989" y="351048"/>
                  </a:cubicBezTo>
                  <a:cubicBezTo>
                    <a:pt x="287996" y="420542"/>
                    <a:pt x="401381" y="470936"/>
                    <a:pt x="517612" y="510357"/>
                  </a:cubicBezTo>
                  <a:cubicBezTo>
                    <a:pt x="702524" y="572942"/>
                    <a:pt x="896782" y="602203"/>
                    <a:pt x="1090636" y="623336"/>
                  </a:cubicBezTo>
                  <a:lnTo>
                    <a:pt x="1090636" y="615208"/>
                  </a:lnTo>
                  <a:cubicBezTo>
                    <a:pt x="925230" y="596514"/>
                    <a:pt x="760232" y="572130"/>
                    <a:pt x="599297" y="527426"/>
                  </a:cubicBezTo>
                  <a:cubicBezTo>
                    <a:pt x="492414" y="497758"/>
                    <a:pt x="388782" y="457118"/>
                    <a:pt x="290840" y="405099"/>
                  </a:cubicBezTo>
                  <a:cubicBezTo>
                    <a:pt x="246136" y="381528"/>
                    <a:pt x="203464" y="353893"/>
                    <a:pt x="162012" y="325038"/>
                  </a:cubicBezTo>
                  <a:cubicBezTo>
                    <a:pt x="108366" y="287243"/>
                    <a:pt x="33182" y="238475"/>
                    <a:pt x="11237" y="173451"/>
                  </a:cubicBezTo>
                  <a:cubicBezTo>
                    <a:pt x="-13554" y="99893"/>
                    <a:pt x="52284" y="47061"/>
                    <a:pt x="111617" y="25115"/>
                  </a:cubicBezTo>
                  <a:cubicBezTo>
                    <a:pt x="158353" y="8046"/>
                    <a:pt x="208748" y="7234"/>
                    <a:pt x="257921" y="10078"/>
                  </a:cubicBezTo>
                  <a:cubicBezTo>
                    <a:pt x="377404" y="16581"/>
                    <a:pt x="494446" y="47061"/>
                    <a:pt x="606613" y="86482"/>
                  </a:cubicBezTo>
                  <a:cubicBezTo>
                    <a:pt x="774456" y="145410"/>
                    <a:pt x="931733" y="229534"/>
                    <a:pt x="1091041" y="309189"/>
                  </a:cubicBezTo>
                  <a:lnTo>
                    <a:pt x="1091041" y="300654"/>
                  </a:lnTo>
                  <a:cubicBezTo>
                    <a:pt x="905724" y="208402"/>
                    <a:pt x="722844" y="111272"/>
                    <a:pt x="523708" y="50718"/>
                  </a:cubicBezTo>
                  <a:cubicBezTo>
                    <a:pt x="413166" y="17394"/>
                    <a:pt x="287996" y="-9429"/>
                    <a:pt x="172984" y="3170"/>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589D919-FBE2-4204-BFBA-929BCAF47DDB}"/>
                </a:ext>
              </a:extLst>
            </p:cNvPr>
            <p:cNvSpPr/>
            <p:nvPr/>
          </p:nvSpPr>
          <p:spPr>
            <a:xfrm>
              <a:off x="0" y="698441"/>
              <a:ext cx="2774820" cy="3364136"/>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02D1C3F-6A95-4BA2-91A5-09DA215401D1}"/>
                </a:ext>
              </a:extLst>
            </p:cNvPr>
            <p:cNvSpPr/>
            <p:nvPr/>
          </p:nvSpPr>
          <p:spPr>
            <a:xfrm>
              <a:off x="4620532" y="772875"/>
              <a:ext cx="1043889" cy="1017720"/>
            </a:xfrm>
            <a:custGeom>
              <a:avLst/>
              <a:gdLst>
                <a:gd name="connsiteX0" fmla="*/ 904475 w 1043889"/>
                <a:gd name="connsiteY0" fmla="*/ 300 h 1017720"/>
                <a:gd name="connsiteX1" fmla="*/ 565131 w 1043889"/>
                <a:gd name="connsiteY1" fmla="*/ 71420 h 1017720"/>
                <a:gd name="connsiteX2" fmla="*/ 75013 w 1043889"/>
                <a:gd name="connsiteY2" fmla="*/ 533091 h 1017720"/>
                <a:gd name="connsiteX3" fmla="*/ 13646 w 1043889"/>
                <a:gd name="connsiteY3" fmla="*/ 743606 h 1017720"/>
                <a:gd name="connsiteX4" fmla="*/ 70949 w 1043889"/>
                <a:gd name="connsiteY4" fmla="*/ 1008579 h 1017720"/>
                <a:gd name="connsiteX5" fmla="*/ 199371 w 1043889"/>
                <a:gd name="connsiteY5" fmla="*/ 987446 h 1017720"/>
                <a:gd name="connsiteX6" fmla="*/ 392005 w 1043889"/>
                <a:gd name="connsiteY6" fmla="*/ 843987 h 1017720"/>
                <a:gd name="connsiteX7" fmla="*/ 996321 w 1043889"/>
                <a:gd name="connsiteY7" fmla="*/ 162454 h 1017720"/>
                <a:gd name="connsiteX8" fmla="*/ 1043464 w 1043889"/>
                <a:gd name="connsiteY8" fmla="*/ 83612 h 1017720"/>
                <a:gd name="connsiteX9" fmla="*/ 1025176 w 1043889"/>
                <a:gd name="connsiteY9" fmla="*/ 39721 h 1017720"/>
                <a:gd name="connsiteX10" fmla="*/ 904475 w 1043889"/>
                <a:gd name="connsiteY10" fmla="*/ 300 h 1017720"/>
                <a:gd name="connsiteX11" fmla="*/ 1017861 w 1043889"/>
                <a:gd name="connsiteY11" fmla="*/ 112467 h 1017720"/>
                <a:gd name="connsiteX12" fmla="*/ 969499 w 1043889"/>
                <a:gd name="connsiteY12" fmla="*/ 189276 h 1017720"/>
                <a:gd name="connsiteX13" fmla="*/ 837825 w 1043889"/>
                <a:gd name="connsiteY13" fmla="*/ 364028 h 1017720"/>
                <a:gd name="connsiteX14" fmla="*/ 558222 w 1043889"/>
                <a:gd name="connsiteY14" fmla="*/ 665171 h 1017720"/>
                <a:gd name="connsiteX15" fmla="*/ 412731 w 1043889"/>
                <a:gd name="connsiteY15" fmla="*/ 811881 h 1017720"/>
                <a:gd name="connsiteX16" fmla="*/ 228632 w 1043889"/>
                <a:gd name="connsiteY16" fmla="*/ 957779 h 1017720"/>
                <a:gd name="connsiteX17" fmla="*/ 127438 w 1043889"/>
                <a:gd name="connsiteY17" fmla="*/ 1004921 h 1017720"/>
                <a:gd name="connsiteX18" fmla="*/ 17304 w 1043889"/>
                <a:gd name="connsiteY18" fmla="*/ 917545 h 1017720"/>
                <a:gd name="connsiteX19" fmla="*/ 21368 w 1043889"/>
                <a:gd name="connsiteY19" fmla="*/ 746044 h 1017720"/>
                <a:gd name="connsiteX20" fmla="*/ 976408 w 1043889"/>
                <a:gd name="connsiteY20" fmla="*/ 11273 h 1017720"/>
                <a:gd name="connsiteX21" fmla="*/ 1017861 w 1043889"/>
                <a:gd name="connsiteY21" fmla="*/ 112467 h 10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3889" h="1017720">
                  <a:moveTo>
                    <a:pt x="904475" y="300"/>
                  </a:moveTo>
                  <a:cubicBezTo>
                    <a:pt x="787838" y="-106"/>
                    <a:pt x="672421" y="27529"/>
                    <a:pt x="565131" y="71420"/>
                  </a:cubicBezTo>
                  <a:cubicBezTo>
                    <a:pt x="352990" y="158390"/>
                    <a:pt x="172142" y="324201"/>
                    <a:pt x="75013" y="533091"/>
                  </a:cubicBezTo>
                  <a:cubicBezTo>
                    <a:pt x="44126" y="599740"/>
                    <a:pt x="24619" y="670860"/>
                    <a:pt x="13646" y="743606"/>
                  </a:cubicBezTo>
                  <a:cubicBezTo>
                    <a:pt x="-9519" y="835859"/>
                    <a:pt x="-10738" y="945180"/>
                    <a:pt x="70949" y="1008579"/>
                  </a:cubicBezTo>
                  <a:cubicBezTo>
                    <a:pt x="101022" y="1031743"/>
                    <a:pt x="174174" y="1005734"/>
                    <a:pt x="199371" y="987446"/>
                  </a:cubicBezTo>
                  <a:cubicBezTo>
                    <a:pt x="263989" y="940710"/>
                    <a:pt x="336328" y="901289"/>
                    <a:pt x="392005" y="843987"/>
                  </a:cubicBezTo>
                  <a:cubicBezTo>
                    <a:pt x="603739" y="626156"/>
                    <a:pt x="830104" y="419299"/>
                    <a:pt x="996321" y="162454"/>
                  </a:cubicBezTo>
                  <a:cubicBezTo>
                    <a:pt x="1010952" y="139695"/>
                    <a:pt x="1036149" y="110028"/>
                    <a:pt x="1043464" y="83612"/>
                  </a:cubicBezTo>
                  <a:cubicBezTo>
                    <a:pt x="1046715" y="71827"/>
                    <a:pt x="1030459" y="48255"/>
                    <a:pt x="1025176" y="39721"/>
                  </a:cubicBezTo>
                  <a:cubicBezTo>
                    <a:pt x="996321" y="-7421"/>
                    <a:pt x="954869" y="707"/>
                    <a:pt x="904475" y="300"/>
                  </a:cubicBezTo>
                  <a:close/>
                  <a:moveTo>
                    <a:pt x="1017861" y="112467"/>
                  </a:moveTo>
                  <a:cubicBezTo>
                    <a:pt x="1002417" y="138476"/>
                    <a:pt x="986161" y="164079"/>
                    <a:pt x="969499" y="189276"/>
                  </a:cubicBezTo>
                  <a:cubicBezTo>
                    <a:pt x="929265" y="250236"/>
                    <a:pt x="884155" y="307945"/>
                    <a:pt x="837825" y="364028"/>
                  </a:cubicBezTo>
                  <a:cubicBezTo>
                    <a:pt x="750449" y="469692"/>
                    <a:pt x="654539" y="567635"/>
                    <a:pt x="558222" y="665171"/>
                  </a:cubicBezTo>
                  <a:cubicBezTo>
                    <a:pt x="509861" y="713939"/>
                    <a:pt x="461093" y="762707"/>
                    <a:pt x="412731" y="811881"/>
                  </a:cubicBezTo>
                  <a:cubicBezTo>
                    <a:pt x="356648" y="869183"/>
                    <a:pt x="294469" y="912262"/>
                    <a:pt x="228632" y="957779"/>
                  </a:cubicBezTo>
                  <a:cubicBezTo>
                    <a:pt x="196120" y="980131"/>
                    <a:pt x="166046" y="995980"/>
                    <a:pt x="127438" y="1004921"/>
                  </a:cubicBezTo>
                  <a:cubicBezTo>
                    <a:pt x="64446" y="1019551"/>
                    <a:pt x="33153" y="965500"/>
                    <a:pt x="17304" y="917545"/>
                  </a:cubicBezTo>
                  <a:cubicBezTo>
                    <a:pt x="-578" y="863087"/>
                    <a:pt x="7957" y="800502"/>
                    <a:pt x="21368" y="746044"/>
                  </a:cubicBezTo>
                  <a:cubicBezTo>
                    <a:pt x="86392" y="299817"/>
                    <a:pt x="537902" y="-21645"/>
                    <a:pt x="976408" y="11273"/>
                  </a:cubicBezTo>
                  <a:cubicBezTo>
                    <a:pt x="1024363" y="14931"/>
                    <a:pt x="1036555" y="80361"/>
                    <a:pt x="1017861" y="112467"/>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D25D257-60A0-4897-B99F-5A049243AC76}"/>
                </a:ext>
              </a:extLst>
            </p:cNvPr>
            <p:cNvSpPr/>
            <p:nvPr/>
          </p:nvSpPr>
          <p:spPr>
            <a:xfrm>
              <a:off x="4461894" y="876637"/>
              <a:ext cx="7728886" cy="5600362"/>
            </a:xfrm>
            <a:custGeom>
              <a:avLst/>
              <a:gdLst>
                <a:gd name="connsiteX0" fmla="*/ 6654771 w 7728886"/>
                <a:gd name="connsiteY0" fmla="*/ 818254 h 5600362"/>
                <a:gd name="connsiteX1" fmla="*/ 6562925 w 7728886"/>
                <a:gd name="connsiteY1" fmla="*/ 777208 h 5600362"/>
                <a:gd name="connsiteX2" fmla="*/ 6441411 w 7728886"/>
                <a:gd name="connsiteY2" fmla="*/ 734942 h 5600362"/>
                <a:gd name="connsiteX3" fmla="*/ 6004938 w 7728886"/>
                <a:gd name="connsiteY3" fmla="*/ 542715 h 5600362"/>
                <a:gd name="connsiteX4" fmla="*/ 5040145 w 7728886"/>
                <a:gd name="connsiteY4" fmla="*/ 153790 h 5600362"/>
                <a:gd name="connsiteX5" fmla="*/ 4092419 w 7728886"/>
                <a:gd name="connsiteY5" fmla="*/ 6267 h 5600362"/>
                <a:gd name="connsiteX6" fmla="*/ 3615306 w 7728886"/>
                <a:gd name="connsiteY6" fmla="*/ 95269 h 5600362"/>
                <a:gd name="connsiteX7" fmla="*/ 3426330 w 7728886"/>
                <a:gd name="connsiteY7" fmla="*/ 148101 h 5600362"/>
                <a:gd name="connsiteX8" fmla="*/ 3317821 w 7728886"/>
                <a:gd name="connsiteY8" fmla="*/ 175329 h 5600362"/>
                <a:gd name="connsiteX9" fmla="*/ 3187773 w 7728886"/>
                <a:gd name="connsiteY9" fmla="*/ 210686 h 5600362"/>
                <a:gd name="connsiteX10" fmla="*/ 2963440 w 7728886"/>
                <a:gd name="connsiteY10" fmla="*/ 271240 h 5600362"/>
                <a:gd name="connsiteX11" fmla="*/ 2858182 w 7728886"/>
                <a:gd name="connsiteY11" fmla="*/ 296437 h 5600362"/>
                <a:gd name="connsiteX12" fmla="*/ 2838675 w 7728886"/>
                <a:gd name="connsiteY12" fmla="*/ 308629 h 5600362"/>
                <a:gd name="connsiteX13" fmla="*/ 2770806 w 7728886"/>
                <a:gd name="connsiteY13" fmla="*/ 329761 h 5600362"/>
                <a:gd name="connsiteX14" fmla="*/ 2340835 w 7728886"/>
                <a:gd name="connsiteY14" fmla="*/ 451681 h 5600362"/>
                <a:gd name="connsiteX15" fmla="*/ 1583306 w 7728886"/>
                <a:gd name="connsiteY15" fmla="*/ 824757 h 5600362"/>
                <a:gd name="connsiteX16" fmla="*/ 1499994 w 7728886"/>
                <a:gd name="connsiteY16" fmla="*/ 894657 h 5600362"/>
                <a:gd name="connsiteX17" fmla="*/ 1429280 w 7728886"/>
                <a:gd name="connsiteY17" fmla="*/ 941800 h 5600362"/>
                <a:gd name="connsiteX18" fmla="*/ 1253715 w 7728886"/>
                <a:gd name="connsiteY18" fmla="*/ 1118177 h 5600362"/>
                <a:gd name="connsiteX19" fmla="*/ 948915 w 7728886"/>
                <a:gd name="connsiteY19" fmla="*/ 1477435 h 5600362"/>
                <a:gd name="connsiteX20" fmla="*/ 670531 w 7728886"/>
                <a:gd name="connsiteY20" fmla="*/ 1886273 h 5600362"/>
                <a:gd name="connsiteX21" fmla="*/ 379142 w 7728886"/>
                <a:gd name="connsiteY21" fmla="*/ 2287390 h 5600362"/>
                <a:gd name="connsiteX22" fmla="*/ 122704 w 7728886"/>
                <a:gd name="connsiteY22" fmla="*/ 2645429 h 5600362"/>
                <a:gd name="connsiteX23" fmla="*/ 784 w 7728886"/>
                <a:gd name="connsiteY23" fmla="*/ 3046139 h 5600362"/>
                <a:gd name="connsiteX24" fmla="*/ 154810 w 7728886"/>
                <a:gd name="connsiteY24" fmla="*/ 3387109 h 5600362"/>
                <a:gd name="connsiteX25" fmla="*/ 396211 w 7728886"/>
                <a:gd name="connsiteY25" fmla="*/ 3624853 h 5600362"/>
                <a:gd name="connsiteX26" fmla="*/ 1064739 w 7728886"/>
                <a:gd name="connsiteY26" fmla="*/ 3925182 h 5600362"/>
                <a:gd name="connsiteX27" fmla="*/ 1920211 w 7728886"/>
                <a:gd name="connsiteY27" fmla="*/ 4041413 h 5600362"/>
                <a:gd name="connsiteX28" fmla="*/ 2433088 w 7728886"/>
                <a:gd name="connsiteY28" fmla="*/ 4060920 h 5600362"/>
                <a:gd name="connsiteX29" fmla="*/ 2937430 w 7728886"/>
                <a:gd name="connsiteY29" fmla="*/ 4178369 h 5600362"/>
                <a:gd name="connsiteX30" fmla="*/ 3653101 w 7728886"/>
                <a:gd name="connsiteY30" fmla="*/ 4818856 h 5600362"/>
                <a:gd name="connsiteX31" fmla="*/ 4335853 w 7728886"/>
                <a:gd name="connsiteY31" fmla="*/ 5471128 h 5600362"/>
                <a:gd name="connsiteX32" fmla="*/ 4495162 w 7728886"/>
                <a:gd name="connsiteY32" fmla="*/ 5600363 h 5600362"/>
                <a:gd name="connsiteX33" fmla="*/ 4508573 w 7728886"/>
                <a:gd name="connsiteY33" fmla="*/ 5600363 h 5600362"/>
                <a:gd name="connsiteX34" fmla="*/ 3896534 w 7728886"/>
                <a:gd name="connsiteY34" fmla="*/ 5059039 h 5600362"/>
                <a:gd name="connsiteX35" fmla="*/ 3567757 w 7728886"/>
                <a:gd name="connsiteY35" fmla="*/ 4714818 h 5600362"/>
                <a:gd name="connsiteX36" fmla="*/ 3251578 w 7728886"/>
                <a:gd name="connsiteY36" fmla="*/ 4366939 h 5600362"/>
                <a:gd name="connsiteX37" fmla="*/ 2412362 w 7728886"/>
                <a:gd name="connsiteY37" fmla="*/ 4051166 h 5600362"/>
                <a:gd name="connsiteX38" fmla="*/ 1899891 w 7728886"/>
                <a:gd name="connsiteY38" fmla="*/ 4032878 h 5600362"/>
                <a:gd name="connsiteX39" fmla="*/ 1394736 w 7728886"/>
                <a:gd name="connsiteY39" fmla="*/ 3983704 h 5600362"/>
                <a:gd name="connsiteX40" fmla="*/ 86941 w 7728886"/>
                <a:gd name="connsiteY40" fmla="*/ 3270472 h 5600362"/>
                <a:gd name="connsiteX41" fmla="*/ 58899 w 7728886"/>
                <a:gd name="connsiteY41" fmla="*/ 2781979 h 5600362"/>
                <a:gd name="connsiteX42" fmla="*/ 315744 w 7728886"/>
                <a:gd name="connsiteY42" fmla="*/ 2380049 h 5600362"/>
                <a:gd name="connsiteX43" fmla="*/ 596160 w 7728886"/>
                <a:gd name="connsiteY43" fmla="*/ 2019979 h 5600362"/>
                <a:gd name="connsiteX44" fmla="*/ 858694 w 7728886"/>
                <a:gd name="connsiteY44" fmla="*/ 1611547 h 5600362"/>
                <a:gd name="connsiteX45" fmla="*/ 1180970 w 7728886"/>
                <a:gd name="connsiteY45" fmla="*/ 1208398 h 5600362"/>
                <a:gd name="connsiteX46" fmla="*/ 1337027 w 7728886"/>
                <a:gd name="connsiteY46" fmla="*/ 1041774 h 5600362"/>
                <a:gd name="connsiteX47" fmla="*/ 1419526 w 7728886"/>
                <a:gd name="connsiteY47" fmla="*/ 960901 h 5600362"/>
                <a:gd name="connsiteX48" fmla="*/ 1504870 w 7728886"/>
                <a:gd name="connsiteY48" fmla="*/ 900347 h 5600362"/>
                <a:gd name="connsiteX49" fmla="*/ 2308323 w 7728886"/>
                <a:gd name="connsiteY49" fmla="*/ 470376 h 5600362"/>
                <a:gd name="connsiteX50" fmla="*/ 2737482 w 7728886"/>
                <a:gd name="connsiteY50" fmla="*/ 347237 h 5600362"/>
                <a:gd name="connsiteX51" fmla="*/ 2831766 w 7728886"/>
                <a:gd name="connsiteY51" fmla="*/ 321633 h 5600362"/>
                <a:gd name="connsiteX52" fmla="*/ 2906544 w 7728886"/>
                <a:gd name="connsiteY52" fmla="*/ 293185 h 5600362"/>
                <a:gd name="connsiteX53" fmla="*/ 3152010 w 7728886"/>
                <a:gd name="connsiteY53" fmla="*/ 229381 h 5600362"/>
                <a:gd name="connsiteX54" fmla="*/ 3373091 w 7728886"/>
                <a:gd name="connsiteY54" fmla="*/ 170859 h 5600362"/>
                <a:gd name="connsiteX55" fmla="*/ 3438522 w 7728886"/>
                <a:gd name="connsiteY55" fmla="*/ 148507 h 5600362"/>
                <a:gd name="connsiteX56" fmla="*/ 3575885 w 7728886"/>
                <a:gd name="connsiteY56" fmla="*/ 112337 h 5600362"/>
                <a:gd name="connsiteX57" fmla="*/ 4091200 w 7728886"/>
                <a:gd name="connsiteY57" fmla="*/ 13989 h 5600362"/>
                <a:gd name="connsiteX58" fmla="*/ 5075094 w 7728886"/>
                <a:gd name="connsiteY58" fmla="*/ 173704 h 5600362"/>
                <a:gd name="connsiteX59" fmla="*/ 6038262 w 7728886"/>
                <a:gd name="connsiteY59" fmla="*/ 565473 h 5600362"/>
                <a:gd name="connsiteX60" fmla="*/ 6262595 w 7728886"/>
                <a:gd name="connsiteY60" fmla="*/ 658945 h 5600362"/>
                <a:gd name="connsiteX61" fmla="*/ 6504810 w 7728886"/>
                <a:gd name="connsiteY61" fmla="*/ 773957 h 5600362"/>
                <a:gd name="connsiteX62" fmla="*/ 6594625 w 7728886"/>
                <a:gd name="connsiteY62" fmla="*/ 801185 h 5600362"/>
                <a:gd name="connsiteX63" fmla="*/ 6686877 w 7728886"/>
                <a:gd name="connsiteY63" fmla="*/ 841419 h 5600362"/>
                <a:gd name="connsiteX64" fmla="*/ 6928685 w 7728886"/>
                <a:gd name="connsiteY64" fmla="*/ 933672 h 5600362"/>
                <a:gd name="connsiteX65" fmla="*/ 7728886 w 7728886"/>
                <a:gd name="connsiteY65" fmla="*/ 1108830 h 5600362"/>
                <a:gd name="connsiteX66" fmla="*/ 7728886 w 7728886"/>
                <a:gd name="connsiteY66" fmla="*/ 1100702 h 5600362"/>
                <a:gd name="connsiteX67" fmla="*/ 6893329 w 7728886"/>
                <a:gd name="connsiteY67" fmla="*/ 912945 h 5600362"/>
                <a:gd name="connsiteX68" fmla="*/ 6654771 w 7728886"/>
                <a:gd name="connsiteY68" fmla="*/ 818254 h 560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28886" h="5600362">
                  <a:moveTo>
                    <a:pt x="6654771" y="818254"/>
                  </a:moveTo>
                  <a:cubicBezTo>
                    <a:pt x="6624698" y="805249"/>
                    <a:pt x="6594218" y="787368"/>
                    <a:pt x="6562925" y="777208"/>
                  </a:cubicBezTo>
                  <a:cubicBezTo>
                    <a:pt x="6521473" y="763797"/>
                    <a:pt x="6481645" y="754043"/>
                    <a:pt x="6441411" y="734942"/>
                  </a:cubicBezTo>
                  <a:cubicBezTo>
                    <a:pt x="6297953" y="665041"/>
                    <a:pt x="6152054" y="604081"/>
                    <a:pt x="6004938" y="542715"/>
                  </a:cubicBezTo>
                  <a:cubicBezTo>
                    <a:pt x="5685507" y="409009"/>
                    <a:pt x="5371361" y="258235"/>
                    <a:pt x="5040145" y="153790"/>
                  </a:cubicBezTo>
                  <a:cubicBezTo>
                    <a:pt x="4731686" y="56661"/>
                    <a:pt x="4418353" y="-23400"/>
                    <a:pt x="4092419" y="6267"/>
                  </a:cubicBezTo>
                  <a:cubicBezTo>
                    <a:pt x="3931078" y="20897"/>
                    <a:pt x="3772582" y="57880"/>
                    <a:pt x="3615306" y="95269"/>
                  </a:cubicBezTo>
                  <a:cubicBezTo>
                    <a:pt x="3555565" y="109493"/>
                    <a:pt x="3477942" y="113963"/>
                    <a:pt x="3426330" y="148101"/>
                  </a:cubicBezTo>
                  <a:cubicBezTo>
                    <a:pt x="3398288" y="166795"/>
                    <a:pt x="3350333" y="168014"/>
                    <a:pt x="3317821" y="175329"/>
                  </a:cubicBezTo>
                  <a:cubicBezTo>
                    <a:pt x="3273523" y="185083"/>
                    <a:pt x="3231258" y="197275"/>
                    <a:pt x="3187773" y="210686"/>
                  </a:cubicBezTo>
                  <a:cubicBezTo>
                    <a:pt x="3113808" y="233445"/>
                    <a:pt x="3038624" y="252952"/>
                    <a:pt x="2963440" y="271240"/>
                  </a:cubicBezTo>
                  <a:cubicBezTo>
                    <a:pt x="2928490" y="279774"/>
                    <a:pt x="2892726" y="286277"/>
                    <a:pt x="2858182" y="296437"/>
                  </a:cubicBezTo>
                  <a:cubicBezTo>
                    <a:pt x="2852899" y="298062"/>
                    <a:pt x="2843146" y="305377"/>
                    <a:pt x="2838675" y="308629"/>
                  </a:cubicBezTo>
                  <a:cubicBezTo>
                    <a:pt x="2819981" y="321227"/>
                    <a:pt x="2792346" y="324072"/>
                    <a:pt x="2770806" y="329761"/>
                  </a:cubicBezTo>
                  <a:cubicBezTo>
                    <a:pt x="2626941" y="368369"/>
                    <a:pt x="2483075" y="406571"/>
                    <a:pt x="2340835" y="451681"/>
                  </a:cubicBezTo>
                  <a:cubicBezTo>
                    <a:pt x="2070579" y="536619"/>
                    <a:pt x="1808451" y="650005"/>
                    <a:pt x="1583306" y="824757"/>
                  </a:cubicBezTo>
                  <a:cubicBezTo>
                    <a:pt x="1554858" y="847109"/>
                    <a:pt x="1527222" y="870680"/>
                    <a:pt x="1499994" y="894657"/>
                  </a:cubicBezTo>
                  <a:cubicBezTo>
                    <a:pt x="1477235" y="914571"/>
                    <a:pt x="1451226" y="921480"/>
                    <a:pt x="1429280" y="941800"/>
                  </a:cubicBezTo>
                  <a:cubicBezTo>
                    <a:pt x="1368320" y="997883"/>
                    <a:pt x="1310611" y="1057624"/>
                    <a:pt x="1253715" y="1118177"/>
                  </a:cubicBezTo>
                  <a:cubicBezTo>
                    <a:pt x="1146832" y="1232376"/>
                    <a:pt x="1041574" y="1351045"/>
                    <a:pt x="948915" y="1477435"/>
                  </a:cubicBezTo>
                  <a:cubicBezTo>
                    <a:pt x="850566" y="1611547"/>
                    <a:pt x="755469" y="1743221"/>
                    <a:pt x="670531" y="1886273"/>
                  </a:cubicBezTo>
                  <a:cubicBezTo>
                    <a:pt x="585187" y="2030139"/>
                    <a:pt x="483587" y="2157749"/>
                    <a:pt x="379142" y="2287390"/>
                  </a:cubicBezTo>
                  <a:cubicBezTo>
                    <a:pt x="286890" y="2401995"/>
                    <a:pt x="197888" y="2519038"/>
                    <a:pt x="122704" y="2645429"/>
                  </a:cubicBezTo>
                  <a:cubicBezTo>
                    <a:pt x="48739" y="2769787"/>
                    <a:pt x="-7344" y="2898616"/>
                    <a:pt x="784" y="3046139"/>
                  </a:cubicBezTo>
                  <a:cubicBezTo>
                    <a:pt x="7693" y="3172529"/>
                    <a:pt x="81251" y="3288353"/>
                    <a:pt x="154810" y="3387109"/>
                  </a:cubicBezTo>
                  <a:cubicBezTo>
                    <a:pt x="222678" y="3478142"/>
                    <a:pt x="305990" y="3556577"/>
                    <a:pt x="396211" y="3624853"/>
                  </a:cubicBezTo>
                  <a:cubicBezTo>
                    <a:pt x="592909" y="3773189"/>
                    <a:pt x="828621" y="3863409"/>
                    <a:pt x="1064739" y="3925182"/>
                  </a:cubicBezTo>
                  <a:cubicBezTo>
                    <a:pt x="1343530" y="3997928"/>
                    <a:pt x="1632886" y="4032472"/>
                    <a:pt x="1920211" y="4041413"/>
                  </a:cubicBezTo>
                  <a:cubicBezTo>
                    <a:pt x="2091306" y="4046696"/>
                    <a:pt x="2262400" y="4046696"/>
                    <a:pt x="2433088" y="4060920"/>
                  </a:cubicBezTo>
                  <a:cubicBezTo>
                    <a:pt x="2605808" y="4075144"/>
                    <a:pt x="2775683" y="4115784"/>
                    <a:pt x="2937430" y="4178369"/>
                  </a:cubicBezTo>
                  <a:cubicBezTo>
                    <a:pt x="3246294" y="4297851"/>
                    <a:pt x="3434864" y="4584770"/>
                    <a:pt x="3653101" y="4818856"/>
                  </a:cubicBezTo>
                  <a:cubicBezTo>
                    <a:pt x="3867680" y="5049285"/>
                    <a:pt x="4094858" y="5268335"/>
                    <a:pt x="4335853" y="5471128"/>
                  </a:cubicBezTo>
                  <a:cubicBezTo>
                    <a:pt x="4388278" y="5515019"/>
                    <a:pt x="4441517" y="5558098"/>
                    <a:pt x="4495162" y="5600363"/>
                  </a:cubicBezTo>
                  <a:lnTo>
                    <a:pt x="4508573" y="5600363"/>
                  </a:lnTo>
                  <a:cubicBezTo>
                    <a:pt x="4293994" y="5432114"/>
                    <a:pt x="4090387" y="5250859"/>
                    <a:pt x="3896534" y="5059039"/>
                  </a:cubicBezTo>
                  <a:cubicBezTo>
                    <a:pt x="3783555" y="4947279"/>
                    <a:pt x="3674640" y="4832267"/>
                    <a:pt x="3567757" y="4714818"/>
                  </a:cubicBezTo>
                  <a:cubicBezTo>
                    <a:pt x="3462499" y="4599400"/>
                    <a:pt x="3365776" y="4473823"/>
                    <a:pt x="3251578" y="4366939"/>
                  </a:cubicBezTo>
                  <a:cubicBezTo>
                    <a:pt x="3027651" y="4157237"/>
                    <a:pt x="2710253" y="4075957"/>
                    <a:pt x="2412362" y="4051166"/>
                  </a:cubicBezTo>
                  <a:cubicBezTo>
                    <a:pt x="2242080" y="4036942"/>
                    <a:pt x="2070579" y="4037755"/>
                    <a:pt x="1899891" y="4032878"/>
                  </a:cubicBezTo>
                  <a:cubicBezTo>
                    <a:pt x="1729610" y="4027595"/>
                    <a:pt x="1562579" y="4009307"/>
                    <a:pt x="1394736" y="3983704"/>
                  </a:cubicBezTo>
                  <a:cubicBezTo>
                    <a:pt x="898928" y="3908520"/>
                    <a:pt x="355978" y="3728891"/>
                    <a:pt x="86941" y="3270472"/>
                  </a:cubicBezTo>
                  <a:cubicBezTo>
                    <a:pt x="-3280" y="3116853"/>
                    <a:pt x="-17504" y="2945352"/>
                    <a:pt x="58899" y="2781979"/>
                  </a:cubicBezTo>
                  <a:cubicBezTo>
                    <a:pt x="126362" y="2637301"/>
                    <a:pt x="218614" y="2505627"/>
                    <a:pt x="315744" y="2380049"/>
                  </a:cubicBezTo>
                  <a:cubicBezTo>
                    <a:pt x="408810" y="2259755"/>
                    <a:pt x="513254" y="2147182"/>
                    <a:pt x="596160" y="2019979"/>
                  </a:cubicBezTo>
                  <a:cubicBezTo>
                    <a:pt x="684755" y="1883835"/>
                    <a:pt x="762378" y="1742814"/>
                    <a:pt x="858694" y="1611547"/>
                  </a:cubicBezTo>
                  <a:cubicBezTo>
                    <a:pt x="960701" y="1472965"/>
                    <a:pt x="1065552" y="1336008"/>
                    <a:pt x="1180970" y="1208398"/>
                  </a:cubicBezTo>
                  <a:cubicBezTo>
                    <a:pt x="1232176" y="1151909"/>
                    <a:pt x="1283789" y="1096232"/>
                    <a:pt x="1337027" y="1041774"/>
                  </a:cubicBezTo>
                  <a:cubicBezTo>
                    <a:pt x="1363850" y="1014139"/>
                    <a:pt x="1391485" y="987317"/>
                    <a:pt x="1419526" y="960901"/>
                  </a:cubicBezTo>
                  <a:cubicBezTo>
                    <a:pt x="1445942" y="936110"/>
                    <a:pt x="1478454" y="924325"/>
                    <a:pt x="1504870" y="900347"/>
                  </a:cubicBezTo>
                  <a:cubicBezTo>
                    <a:pt x="1733267" y="693083"/>
                    <a:pt x="2018560" y="565473"/>
                    <a:pt x="2308323" y="470376"/>
                  </a:cubicBezTo>
                  <a:cubicBezTo>
                    <a:pt x="2449750" y="424046"/>
                    <a:pt x="2593616" y="385438"/>
                    <a:pt x="2737482" y="347237"/>
                  </a:cubicBezTo>
                  <a:cubicBezTo>
                    <a:pt x="2768774" y="338702"/>
                    <a:pt x="2800474" y="330981"/>
                    <a:pt x="2831766" y="321633"/>
                  </a:cubicBezTo>
                  <a:cubicBezTo>
                    <a:pt x="2856963" y="313912"/>
                    <a:pt x="2878909" y="299688"/>
                    <a:pt x="2906544" y="293185"/>
                  </a:cubicBezTo>
                  <a:cubicBezTo>
                    <a:pt x="2989043" y="273678"/>
                    <a:pt x="3070730" y="252952"/>
                    <a:pt x="3152010" y="229381"/>
                  </a:cubicBezTo>
                  <a:cubicBezTo>
                    <a:pt x="3225974" y="208248"/>
                    <a:pt x="3297907" y="187521"/>
                    <a:pt x="3373091" y="170859"/>
                  </a:cubicBezTo>
                  <a:cubicBezTo>
                    <a:pt x="3398694" y="165169"/>
                    <a:pt x="3416982" y="162731"/>
                    <a:pt x="3438522" y="148507"/>
                  </a:cubicBezTo>
                  <a:cubicBezTo>
                    <a:pt x="3473472" y="125342"/>
                    <a:pt x="3535245" y="122091"/>
                    <a:pt x="3575885" y="112337"/>
                  </a:cubicBezTo>
                  <a:cubicBezTo>
                    <a:pt x="3746166" y="71291"/>
                    <a:pt x="3916854" y="31464"/>
                    <a:pt x="4091200" y="13989"/>
                  </a:cubicBezTo>
                  <a:cubicBezTo>
                    <a:pt x="4426886" y="-20149"/>
                    <a:pt x="4758915" y="70072"/>
                    <a:pt x="5075094" y="173704"/>
                  </a:cubicBezTo>
                  <a:cubicBezTo>
                    <a:pt x="5405091" y="281806"/>
                    <a:pt x="5718426" y="432174"/>
                    <a:pt x="6038262" y="565473"/>
                  </a:cubicBezTo>
                  <a:cubicBezTo>
                    <a:pt x="6113041" y="596766"/>
                    <a:pt x="6187818" y="627653"/>
                    <a:pt x="6262595" y="658945"/>
                  </a:cubicBezTo>
                  <a:cubicBezTo>
                    <a:pt x="6345094" y="693489"/>
                    <a:pt x="6423123" y="737787"/>
                    <a:pt x="6504810" y="773957"/>
                  </a:cubicBezTo>
                  <a:cubicBezTo>
                    <a:pt x="6533258" y="786555"/>
                    <a:pt x="6565363" y="788181"/>
                    <a:pt x="6594625" y="801185"/>
                  </a:cubicBezTo>
                  <a:cubicBezTo>
                    <a:pt x="6625105" y="815003"/>
                    <a:pt x="6655990" y="828414"/>
                    <a:pt x="6686877" y="841419"/>
                  </a:cubicBezTo>
                  <a:cubicBezTo>
                    <a:pt x="6766531" y="875150"/>
                    <a:pt x="6846998" y="905224"/>
                    <a:pt x="6928685" y="933672"/>
                  </a:cubicBezTo>
                  <a:cubicBezTo>
                    <a:pt x="7187562" y="1023080"/>
                    <a:pt x="7456598" y="1081601"/>
                    <a:pt x="7728886" y="1108830"/>
                  </a:cubicBezTo>
                  <a:lnTo>
                    <a:pt x="7728886" y="1100702"/>
                  </a:lnTo>
                  <a:cubicBezTo>
                    <a:pt x="7444001" y="1072254"/>
                    <a:pt x="7163990" y="1008043"/>
                    <a:pt x="6893329" y="912945"/>
                  </a:cubicBezTo>
                  <a:cubicBezTo>
                    <a:pt x="6813674" y="884091"/>
                    <a:pt x="6733613" y="852392"/>
                    <a:pt x="6654771" y="818254"/>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015CA73-BF1B-432C-B657-AE39D49DD26A}"/>
                </a:ext>
              </a:extLst>
            </p:cNvPr>
            <p:cNvSpPr/>
            <p:nvPr/>
          </p:nvSpPr>
          <p:spPr>
            <a:xfrm>
              <a:off x="11643360" y="5875528"/>
              <a:ext cx="548233" cy="601472"/>
            </a:xfrm>
            <a:custGeom>
              <a:avLst/>
              <a:gdLst>
                <a:gd name="connsiteX0" fmla="*/ 0 w 548233"/>
                <a:gd name="connsiteY0" fmla="*/ 601472 h 601472"/>
                <a:gd name="connsiteX1" fmla="*/ 10160 w 548233"/>
                <a:gd name="connsiteY1" fmla="*/ 601472 h 601472"/>
                <a:gd name="connsiteX2" fmla="*/ 548233 w 548233"/>
                <a:gd name="connsiteY2" fmla="*/ 10160 h 601472"/>
                <a:gd name="connsiteX3" fmla="*/ 548233 w 548233"/>
                <a:gd name="connsiteY3" fmla="*/ 0 h 601472"/>
                <a:gd name="connsiteX4" fmla="*/ 0 w 548233"/>
                <a:gd name="connsiteY4" fmla="*/ 601472 h 60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33" h="601472">
                  <a:moveTo>
                    <a:pt x="0" y="601472"/>
                  </a:moveTo>
                  <a:lnTo>
                    <a:pt x="10160" y="601472"/>
                  </a:lnTo>
                  <a:cubicBezTo>
                    <a:pt x="178003" y="393395"/>
                    <a:pt x="332029" y="165405"/>
                    <a:pt x="548233" y="10160"/>
                  </a:cubicBezTo>
                  <a:lnTo>
                    <a:pt x="548233" y="0"/>
                  </a:lnTo>
                  <a:cubicBezTo>
                    <a:pt x="327965" y="157277"/>
                    <a:pt x="171501" y="390144"/>
                    <a:pt x="0" y="60147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25963E7-3528-4F42-B573-409403D9950D}"/>
                </a:ext>
              </a:extLst>
            </p:cNvPr>
            <p:cNvSpPr/>
            <p:nvPr/>
          </p:nvSpPr>
          <p:spPr>
            <a:xfrm>
              <a:off x="-812" y="962194"/>
              <a:ext cx="2632045" cy="2965864"/>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F4251AE-81D4-4A53-B4EE-2557BA44D24F}"/>
                </a:ext>
              </a:extLst>
            </p:cNvPr>
            <p:cNvSpPr/>
            <p:nvPr/>
          </p:nvSpPr>
          <p:spPr>
            <a:xfrm>
              <a:off x="4665001" y="1011570"/>
              <a:ext cx="7525778" cy="5464210"/>
            </a:xfrm>
            <a:custGeom>
              <a:avLst/>
              <a:gdLst>
                <a:gd name="connsiteX0" fmla="*/ 7184810 w 7525778"/>
                <a:gd name="connsiteY0" fmla="*/ 1003158 h 5464210"/>
                <a:gd name="connsiteX1" fmla="*/ 7070205 w 7525778"/>
                <a:gd name="connsiteY1" fmla="*/ 978367 h 5464210"/>
                <a:gd name="connsiteX2" fmla="*/ 7022656 w 7525778"/>
                <a:gd name="connsiteY2" fmla="*/ 962924 h 5464210"/>
                <a:gd name="connsiteX3" fmla="*/ 6764186 w 7525778"/>
                <a:gd name="connsiteY3" fmla="*/ 919033 h 5464210"/>
                <a:gd name="connsiteX4" fmla="*/ 6311456 w 7525778"/>
                <a:gd name="connsiteY4" fmla="*/ 746719 h 5464210"/>
                <a:gd name="connsiteX5" fmla="*/ 5845315 w 7525778"/>
                <a:gd name="connsiteY5" fmla="*/ 543519 h 5464210"/>
                <a:gd name="connsiteX6" fmla="*/ 4919536 w 7525778"/>
                <a:gd name="connsiteY6" fmla="*/ 170850 h 5464210"/>
                <a:gd name="connsiteX7" fmla="*/ 4440797 w 7525778"/>
                <a:gd name="connsiteY7" fmla="*/ 53807 h 5464210"/>
                <a:gd name="connsiteX8" fmla="*/ 3951085 w 7525778"/>
                <a:gd name="connsiteY8" fmla="*/ 1382 h 5464210"/>
                <a:gd name="connsiteX9" fmla="*/ 3462592 w 7525778"/>
                <a:gd name="connsiteY9" fmla="*/ 73314 h 5464210"/>
                <a:gd name="connsiteX10" fmla="*/ 2978163 w 7525778"/>
                <a:gd name="connsiteY10" fmla="*/ 174102 h 5464210"/>
                <a:gd name="connsiteX11" fmla="*/ 2044662 w 7525778"/>
                <a:gd name="connsiteY11" fmla="*/ 459394 h 5464210"/>
                <a:gd name="connsiteX12" fmla="*/ 1247306 w 7525778"/>
                <a:gd name="connsiteY12" fmla="*/ 957641 h 5464210"/>
                <a:gd name="connsiteX13" fmla="*/ 925436 w 7525778"/>
                <a:gd name="connsiteY13" fmla="*/ 1303081 h 5464210"/>
                <a:gd name="connsiteX14" fmla="*/ 780758 w 7525778"/>
                <a:gd name="connsiteY14" fmla="*/ 1497340 h 5464210"/>
                <a:gd name="connsiteX15" fmla="*/ 632016 w 7525778"/>
                <a:gd name="connsiteY15" fmla="*/ 1722892 h 5464210"/>
                <a:gd name="connsiteX16" fmla="*/ 105728 w 7525778"/>
                <a:gd name="connsiteY16" fmla="*/ 2516185 h 5464210"/>
                <a:gd name="connsiteX17" fmla="*/ 64 w 7525778"/>
                <a:gd name="connsiteY17" fmla="*/ 2919334 h 5464210"/>
                <a:gd name="connsiteX18" fmla="*/ 146774 w 7525778"/>
                <a:gd name="connsiteY18" fmla="*/ 3234700 h 5464210"/>
                <a:gd name="connsiteX19" fmla="*/ 1648422 w 7525778"/>
                <a:gd name="connsiteY19" fmla="*/ 3786185 h 5464210"/>
                <a:gd name="connsiteX20" fmla="*/ 2485200 w 7525778"/>
                <a:gd name="connsiteY20" fmla="*/ 3811788 h 5464210"/>
                <a:gd name="connsiteX21" fmla="*/ 2894445 w 7525778"/>
                <a:gd name="connsiteY21" fmla="*/ 3910543 h 5464210"/>
                <a:gd name="connsiteX22" fmla="*/ 3221190 w 7525778"/>
                <a:gd name="connsiteY22" fmla="*/ 4179580 h 5464210"/>
                <a:gd name="connsiteX23" fmla="*/ 3520707 w 7525778"/>
                <a:gd name="connsiteY23" fmla="*/ 4581510 h 5464210"/>
                <a:gd name="connsiteX24" fmla="*/ 3827539 w 7525778"/>
                <a:gd name="connsiteY24" fmla="*/ 4926544 h 5464210"/>
                <a:gd name="connsiteX25" fmla="*/ 3983597 w 7525778"/>
                <a:gd name="connsiteY25" fmla="*/ 5085040 h 5464210"/>
                <a:gd name="connsiteX26" fmla="*/ 4179482 w 7525778"/>
                <a:gd name="connsiteY26" fmla="*/ 5252476 h 5464210"/>
                <a:gd name="connsiteX27" fmla="*/ 4439984 w 7525778"/>
                <a:gd name="connsiteY27" fmla="*/ 5464210 h 5464210"/>
                <a:gd name="connsiteX28" fmla="*/ 4452582 w 7525778"/>
                <a:gd name="connsiteY28" fmla="*/ 5464210 h 5464210"/>
                <a:gd name="connsiteX29" fmla="*/ 4169727 w 7525778"/>
                <a:gd name="connsiteY29" fmla="*/ 5234188 h 5464210"/>
                <a:gd name="connsiteX30" fmla="*/ 3819818 w 7525778"/>
                <a:gd name="connsiteY30" fmla="*/ 4907849 h 5464210"/>
                <a:gd name="connsiteX31" fmla="*/ 3492666 w 7525778"/>
                <a:gd name="connsiteY31" fmla="*/ 4531522 h 5464210"/>
                <a:gd name="connsiteX32" fmla="*/ 3213875 w 7525778"/>
                <a:gd name="connsiteY32" fmla="*/ 4158041 h 5464210"/>
                <a:gd name="connsiteX33" fmla="*/ 2911920 w 7525778"/>
                <a:gd name="connsiteY33" fmla="*/ 3909730 h 5464210"/>
                <a:gd name="connsiteX34" fmla="*/ 2548598 w 7525778"/>
                <a:gd name="connsiteY34" fmla="*/ 3810975 h 5464210"/>
                <a:gd name="connsiteX35" fmla="*/ 1732547 w 7525778"/>
                <a:gd name="connsiteY35" fmla="*/ 3780495 h 5464210"/>
                <a:gd name="connsiteX36" fmla="*/ 140678 w 7525778"/>
                <a:gd name="connsiteY36" fmla="*/ 3216412 h 5464210"/>
                <a:gd name="connsiteX37" fmla="*/ 26886 w 7525778"/>
                <a:gd name="connsiteY37" fmla="*/ 3026623 h 5464210"/>
                <a:gd name="connsiteX38" fmla="*/ 20790 w 7525778"/>
                <a:gd name="connsiteY38" fmla="*/ 2778313 h 5464210"/>
                <a:gd name="connsiteX39" fmla="*/ 210579 w 7525778"/>
                <a:gd name="connsiteY39" fmla="*/ 2336556 h 5464210"/>
                <a:gd name="connsiteX40" fmla="*/ 486118 w 7525778"/>
                <a:gd name="connsiteY40" fmla="*/ 1929750 h 5464210"/>
                <a:gd name="connsiteX41" fmla="*/ 767754 w 7525778"/>
                <a:gd name="connsiteY41" fmla="*/ 1534322 h 5464210"/>
                <a:gd name="connsiteX42" fmla="*/ 908774 w 7525778"/>
                <a:gd name="connsiteY42" fmla="*/ 1338844 h 5464210"/>
                <a:gd name="connsiteX43" fmla="*/ 1085558 w 7525778"/>
                <a:gd name="connsiteY43" fmla="*/ 1128329 h 5464210"/>
                <a:gd name="connsiteX44" fmla="*/ 1460259 w 7525778"/>
                <a:gd name="connsiteY44" fmla="*/ 789798 h 5464210"/>
                <a:gd name="connsiteX45" fmla="*/ 1883322 w 7525778"/>
                <a:gd name="connsiteY45" fmla="*/ 539049 h 5464210"/>
                <a:gd name="connsiteX46" fmla="*/ 2359216 w 7525778"/>
                <a:gd name="connsiteY46" fmla="*/ 354950 h 5464210"/>
                <a:gd name="connsiteX47" fmla="*/ 3306941 w 7525778"/>
                <a:gd name="connsiteY47" fmla="*/ 110297 h 5464210"/>
                <a:gd name="connsiteX48" fmla="*/ 4357891 w 7525778"/>
                <a:gd name="connsiteY48" fmla="*/ 42428 h 5464210"/>
                <a:gd name="connsiteX49" fmla="*/ 5221491 w 7525778"/>
                <a:gd name="connsiteY49" fmla="*/ 284236 h 5464210"/>
                <a:gd name="connsiteX50" fmla="*/ 6103786 w 7525778"/>
                <a:gd name="connsiteY50" fmla="*/ 666252 h 5464210"/>
                <a:gd name="connsiteX51" fmla="*/ 6907238 w 7525778"/>
                <a:gd name="connsiteY51" fmla="*/ 957234 h 5464210"/>
                <a:gd name="connsiteX52" fmla="*/ 6983642 w 7525778"/>
                <a:gd name="connsiteY52" fmla="*/ 966582 h 5464210"/>
                <a:gd name="connsiteX53" fmla="*/ 7055574 w 7525778"/>
                <a:gd name="connsiteY53" fmla="*/ 977148 h 5464210"/>
                <a:gd name="connsiteX54" fmla="*/ 7075082 w 7525778"/>
                <a:gd name="connsiteY54" fmla="*/ 989340 h 5464210"/>
                <a:gd name="connsiteX55" fmla="*/ 7278282 w 7525778"/>
                <a:gd name="connsiteY55" fmla="*/ 1021852 h 5464210"/>
                <a:gd name="connsiteX56" fmla="*/ 7509523 w 7525778"/>
                <a:gd name="connsiteY56" fmla="*/ 1055990 h 5464210"/>
                <a:gd name="connsiteX57" fmla="*/ 7525779 w 7525778"/>
                <a:gd name="connsiteY57" fmla="*/ 1059241 h 5464210"/>
                <a:gd name="connsiteX58" fmla="*/ 7525779 w 7525778"/>
                <a:gd name="connsiteY58" fmla="*/ 1051519 h 5464210"/>
                <a:gd name="connsiteX59" fmla="*/ 7431901 w 7525778"/>
                <a:gd name="connsiteY59" fmla="*/ 1033638 h 5464210"/>
                <a:gd name="connsiteX60" fmla="*/ 7184810 w 7525778"/>
                <a:gd name="connsiteY60" fmla="*/ 1003158 h 54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525778" h="5464210">
                  <a:moveTo>
                    <a:pt x="7184810" y="1003158"/>
                  </a:moveTo>
                  <a:cubicBezTo>
                    <a:pt x="7149453" y="998281"/>
                    <a:pt x="7101498" y="996655"/>
                    <a:pt x="7070205" y="978367"/>
                  </a:cubicBezTo>
                  <a:cubicBezTo>
                    <a:pt x="7050698" y="966988"/>
                    <a:pt x="7045821" y="964143"/>
                    <a:pt x="7022656" y="962924"/>
                  </a:cubicBezTo>
                  <a:cubicBezTo>
                    <a:pt x="6935280" y="958860"/>
                    <a:pt x="6848717" y="941385"/>
                    <a:pt x="6764186" y="919033"/>
                  </a:cubicBezTo>
                  <a:cubicBezTo>
                    <a:pt x="6608128" y="877174"/>
                    <a:pt x="6459792" y="810118"/>
                    <a:pt x="6311456" y="746719"/>
                  </a:cubicBezTo>
                  <a:cubicBezTo>
                    <a:pt x="6155805" y="679663"/>
                    <a:pt x="6000154" y="613014"/>
                    <a:pt x="5845315" y="543519"/>
                  </a:cubicBezTo>
                  <a:cubicBezTo>
                    <a:pt x="5542547" y="407782"/>
                    <a:pt x="5238154" y="265948"/>
                    <a:pt x="4919536" y="170850"/>
                  </a:cubicBezTo>
                  <a:cubicBezTo>
                    <a:pt x="4761853" y="124114"/>
                    <a:pt x="4600918" y="90383"/>
                    <a:pt x="4440797" y="53807"/>
                  </a:cubicBezTo>
                  <a:cubicBezTo>
                    <a:pt x="4277424" y="16418"/>
                    <a:pt x="4119334" y="-5934"/>
                    <a:pt x="3951085" y="1382"/>
                  </a:cubicBezTo>
                  <a:cubicBezTo>
                    <a:pt x="3786086" y="8290"/>
                    <a:pt x="3624339" y="43647"/>
                    <a:pt x="3462592" y="73314"/>
                  </a:cubicBezTo>
                  <a:cubicBezTo>
                    <a:pt x="3300438" y="102982"/>
                    <a:pt x="3138691" y="136713"/>
                    <a:pt x="2978163" y="174102"/>
                  </a:cubicBezTo>
                  <a:cubicBezTo>
                    <a:pt x="2661171" y="248473"/>
                    <a:pt x="2348650" y="342351"/>
                    <a:pt x="2044662" y="459394"/>
                  </a:cubicBezTo>
                  <a:cubicBezTo>
                    <a:pt x="1751242" y="572374"/>
                    <a:pt x="1478140" y="743874"/>
                    <a:pt x="1247306" y="957641"/>
                  </a:cubicBezTo>
                  <a:cubicBezTo>
                    <a:pt x="1132700" y="1063711"/>
                    <a:pt x="1015658" y="1175471"/>
                    <a:pt x="925436" y="1303081"/>
                  </a:cubicBezTo>
                  <a:cubicBezTo>
                    <a:pt x="879514" y="1368511"/>
                    <a:pt x="820992" y="1429065"/>
                    <a:pt x="780758" y="1497340"/>
                  </a:cubicBezTo>
                  <a:cubicBezTo>
                    <a:pt x="734022" y="1576588"/>
                    <a:pt x="688506" y="1650146"/>
                    <a:pt x="632016" y="1722892"/>
                  </a:cubicBezTo>
                  <a:cubicBezTo>
                    <a:pt x="438570" y="1970796"/>
                    <a:pt x="243904" y="2232924"/>
                    <a:pt x="105728" y="2516185"/>
                  </a:cubicBezTo>
                  <a:cubicBezTo>
                    <a:pt x="44768" y="2640543"/>
                    <a:pt x="-1968" y="2779126"/>
                    <a:pt x="64" y="2919334"/>
                  </a:cubicBezTo>
                  <a:cubicBezTo>
                    <a:pt x="1690" y="3039628"/>
                    <a:pt x="70778" y="3147324"/>
                    <a:pt x="146774" y="3234700"/>
                  </a:cubicBezTo>
                  <a:cubicBezTo>
                    <a:pt x="519443" y="3664671"/>
                    <a:pt x="1111162" y="3765865"/>
                    <a:pt x="1648422" y="3786185"/>
                  </a:cubicBezTo>
                  <a:cubicBezTo>
                    <a:pt x="1926806" y="3796751"/>
                    <a:pt x="2207629" y="3782934"/>
                    <a:pt x="2485200" y="3811788"/>
                  </a:cubicBezTo>
                  <a:cubicBezTo>
                    <a:pt x="2625408" y="3826418"/>
                    <a:pt x="2764803" y="3854054"/>
                    <a:pt x="2894445" y="3910543"/>
                  </a:cubicBezTo>
                  <a:cubicBezTo>
                    <a:pt x="3029776" y="3969878"/>
                    <a:pt x="3130157" y="4065382"/>
                    <a:pt x="3221190" y="4179580"/>
                  </a:cubicBezTo>
                  <a:cubicBezTo>
                    <a:pt x="3325229" y="4310441"/>
                    <a:pt x="3419920" y="4448617"/>
                    <a:pt x="3520707" y="4581510"/>
                  </a:cubicBezTo>
                  <a:cubicBezTo>
                    <a:pt x="3614586" y="4705462"/>
                    <a:pt x="3717405" y="4817222"/>
                    <a:pt x="3827539" y="4926544"/>
                  </a:cubicBezTo>
                  <a:cubicBezTo>
                    <a:pt x="3879965" y="4978969"/>
                    <a:pt x="3930358" y="5033426"/>
                    <a:pt x="3983597" y="5085040"/>
                  </a:cubicBezTo>
                  <a:cubicBezTo>
                    <a:pt x="4045370" y="5144780"/>
                    <a:pt x="4113238" y="5197612"/>
                    <a:pt x="4179482" y="5252476"/>
                  </a:cubicBezTo>
                  <a:cubicBezTo>
                    <a:pt x="4265638" y="5324002"/>
                    <a:pt x="4352202" y="5395122"/>
                    <a:pt x="4439984" y="5464210"/>
                  </a:cubicBezTo>
                  <a:lnTo>
                    <a:pt x="4452582" y="5464210"/>
                  </a:lnTo>
                  <a:cubicBezTo>
                    <a:pt x="4357078" y="5389026"/>
                    <a:pt x="4263606" y="5311404"/>
                    <a:pt x="4169727" y="5234188"/>
                  </a:cubicBezTo>
                  <a:cubicBezTo>
                    <a:pt x="4045370" y="5131369"/>
                    <a:pt x="3934015" y="5021234"/>
                    <a:pt x="3819818" y="4907849"/>
                  </a:cubicBezTo>
                  <a:cubicBezTo>
                    <a:pt x="3700742" y="4789586"/>
                    <a:pt x="3593453" y="4666448"/>
                    <a:pt x="3492666" y="4531522"/>
                  </a:cubicBezTo>
                  <a:cubicBezTo>
                    <a:pt x="3399600" y="4407164"/>
                    <a:pt x="3311005" y="4279554"/>
                    <a:pt x="3213875" y="4158041"/>
                  </a:cubicBezTo>
                  <a:cubicBezTo>
                    <a:pt x="3129344" y="4051970"/>
                    <a:pt x="3034653" y="3968658"/>
                    <a:pt x="2911920" y="3909730"/>
                  </a:cubicBezTo>
                  <a:cubicBezTo>
                    <a:pt x="2798128" y="3855273"/>
                    <a:pt x="2672957" y="3828044"/>
                    <a:pt x="2548598" y="3810975"/>
                  </a:cubicBezTo>
                  <a:cubicBezTo>
                    <a:pt x="2279155" y="3773586"/>
                    <a:pt x="2003616" y="3786998"/>
                    <a:pt x="1732547" y="3780495"/>
                  </a:cubicBezTo>
                  <a:cubicBezTo>
                    <a:pt x="1160336" y="3766271"/>
                    <a:pt x="538544" y="3675238"/>
                    <a:pt x="140678" y="3216412"/>
                  </a:cubicBezTo>
                  <a:cubicBezTo>
                    <a:pt x="91910" y="3160329"/>
                    <a:pt x="52083" y="3096931"/>
                    <a:pt x="26886" y="3026623"/>
                  </a:cubicBezTo>
                  <a:cubicBezTo>
                    <a:pt x="-1968" y="2946156"/>
                    <a:pt x="5347" y="2861219"/>
                    <a:pt x="20790" y="2778313"/>
                  </a:cubicBezTo>
                  <a:cubicBezTo>
                    <a:pt x="50458" y="2619817"/>
                    <a:pt x="130518" y="2474326"/>
                    <a:pt x="210579" y="2336556"/>
                  </a:cubicBezTo>
                  <a:cubicBezTo>
                    <a:pt x="292266" y="2195535"/>
                    <a:pt x="391020" y="2061830"/>
                    <a:pt x="486118" y="1929750"/>
                  </a:cubicBezTo>
                  <a:cubicBezTo>
                    <a:pt x="580810" y="1798076"/>
                    <a:pt x="688912" y="1676562"/>
                    <a:pt x="767754" y="1534322"/>
                  </a:cubicBezTo>
                  <a:cubicBezTo>
                    <a:pt x="806768" y="1464422"/>
                    <a:pt x="862038" y="1403868"/>
                    <a:pt x="908774" y="1338844"/>
                  </a:cubicBezTo>
                  <a:cubicBezTo>
                    <a:pt x="963232" y="1262441"/>
                    <a:pt x="1020534" y="1195385"/>
                    <a:pt x="1085558" y="1128329"/>
                  </a:cubicBezTo>
                  <a:cubicBezTo>
                    <a:pt x="1203008" y="1007628"/>
                    <a:pt x="1323302" y="888959"/>
                    <a:pt x="1460259" y="789798"/>
                  </a:cubicBezTo>
                  <a:cubicBezTo>
                    <a:pt x="1594778" y="692668"/>
                    <a:pt x="1734172" y="611388"/>
                    <a:pt x="1883322" y="539049"/>
                  </a:cubicBezTo>
                  <a:cubicBezTo>
                    <a:pt x="2036534" y="464271"/>
                    <a:pt x="2197875" y="408188"/>
                    <a:pt x="2359216" y="354950"/>
                  </a:cubicBezTo>
                  <a:cubicBezTo>
                    <a:pt x="2669299" y="252537"/>
                    <a:pt x="2987104" y="174508"/>
                    <a:pt x="3306941" y="110297"/>
                  </a:cubicBezTo>
                  <a:cubicBezTo>
                    <a:pt x="3651162" y="41615"/>
                    <a:pt x="4008794" y="-41290"/>
                    <a:pt x="4357891" y="42428"/>
                  </a:cubicBezTo>
                  <a:cubicBezTo>
                    <a:pt x="4650906" y="112735"/>
                    <a:pt x="4939450" y="175727"/>
                    <a:pt x="5221491" y="284236"/>
                  </a:cubicBezTo>
                  <a:cubicBezTo>
                    <a:pt x="5520602" y="399654"/>
                    <a:pt x="5809958" y="538642"/>
                    <a:pt x="6103786" y="666252"/>
                  </a:cubicBezTo>
                  <a:cubicBezTo>
                    <a:pt x="6362662" y="778825"/>
                    <a:pt x="6626822" y="910905"/>
                    <a:pt x="6907238" y="957234"/>
                  </a:cubicBezTo>
                  <a:cubicBezTo>
                    <a:pt x="6932435" y="961298"/>
                    <a:pt x="6958038" y="964143"/>
                    <a:pt x="6983642" y="966582"/>
                  </a:cubicBezTo>
                  <a:cubicBezTo>
                    <a:pt x="7005181" y="968614"/>
                    <a:pt x="7036474" y="966175"/>
                    <a:pt x="7055574" y="977148"/>
                  </a:cubicBezTo>
                  <a:cubicBezTo>
                    <a:pt x="7060858" y="980399"/>
                    <a:pt x="7068986" y="987308"/>
                    <a:pt x="7075082" y="989340"/>
                  </a:cubicBezTo>
                  <a:cubicBezTo>
                    <a:pt x="7140106" y="1008441"/>
                    <a:pt x="7211226" y="1013724"/>
                    <a:pt x="7278282" y="1021852"/>
                  </a:cubicBezTo>
                  <a:cubicBezTo>
                    <a:pt x="7355904" y="1031199"/>
                    <a:pt x="7433120" y="1040140"/>
                    <a:pt x="7509523" y="1055990"/>
                  </a:cubicBezTo>
                  <a:cubicBezTo>
                    <a:pt x="7514806" y="1057209"/>
                    <a:pt x="7520496" y="1058022"/>
                    <a:pt x="7525779" y="1059241"/>
                  </a:cubicBezTo>
                  <a:lnTo>
                    <a:pt x="7525779" y="1051519"/>
                  </a:lnTo>
                  <a:cubicBezTo>
                    <a:pt x="7494486" y="1045423"/>
                    <a:pt x="7462787" y="1038514"/>
                    <a:pt x="7431901" y="1033638"/>
                  </a:cubicBezTo>
                  <a:cubicBezTo>
                    <a:pt x="7350621" y="1021446"/>
                    <a:pt x="7267309" y="1014943"/>
                    <a:pt x="7184810" y="1003158"/>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D21D06A-6C86-4E7A-B3D4-68994127200E}"/>
                </a:ext>
              </a:extLst>
            </p:cNvPr>
            <p:cNvSpPr/>
            <p:nvPr/>
          </p:nvSpPr>
          <p:spPr>
            <a:xfrm>
              <a:off x="11503558" y="5758891"/>
              <a:ext cx="688441" cy="718108"/>
            </a:xfrm>
            <a:custGeom>
              <a:avLst/>
              <a:gdLst>
                <a:gd name="connsiteX0" fmla="*/ 356006 w 688441"/>
                <a:gd name="connsiteY0" fmla="*/ 292201 h 718108"/>
                <a:gd name="connsiteX1" fmla="*/ 0 w 688441"/>
                <a:gd name="connsiteY1" fmla="*/ 718109 h 718108"/>
                <a:gd name="connsiteX2" fmla="*/ 10566 w 688441"/>
                <a:gd name="connsiteY2" fmla="*/ 718109 h 718108"/>
                <a:gd name="connsiteX3" fmla="*/ 334873 w 688441"/>
                <a:gd name="connsiteY3" fmla="*/ 328371 h 718108"/>
                <a:gd name="connsiteX4" fmla="*/ 560425 w 688441"/>
                <a:gd name="connsiteY4" fmla="*/ 97942 h 718108"/>
                <a:gd name="connsiteX5" fmla="*/ 688441 w 688441"/>
                <a:gd name="connsiteY5" fmla="*/ 8128 h 718108"/>
                <a:gd name="connsiteX6" fmla="*/ 688441 w 688441"/>
                <a:gd name="connsiteY6" fmla="*/ 0 h 718108"/>
                <a:gd name="connsiteX7" fmla="*/ 584809 w 688441"/>
                <a:gd name="connsiteY7" fmla="*/ 67462 h 718108"/>
                <a:gd name="connsiteX8" fmla="*/ 356006 w 688441"/>
                <a:gd name="connsiteY8" fmla="*/ 292201 h 71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441" h="718108">
                  <a:moveTo>
                    <a:pt x="356006" y="292201"/>
                  </a:moveTo>
                  <a:cubicBezTo>
                    <a:pt x="232054" y="429565"/>
                    <a:pt x="119888" y="577088"/>
                    <a:pt x="0" y="718109"/>
                  </a:cubicBezTo>
                  <a:lnTo>
                    <a:pt x="10566" y="718109"/>
                  </a:lnTo>
                  <a:cubicBezTo>
                    <a:pt x="120294" y="589686"/>
                    <a:pt x="223926" y="455574"/>
                    <a:pt x="334873" y="328371"/>
                  </a:cubicBezTo>
                  <a:cubicBezTo>
                    <a:pt x="405586" y="247091"/>
                    <a:pt x="480365" y="169875"/>
                    <a:pt x="560425" y="97942"/>
                  </a:cubicBezTo>
                  <a:cubicBezTo>
                    <a:pt x="599440" y="62992"/>
                    <a:pt x="642925" y="34137"/>
                    <a:pt x="688441" y="8128"/>
                  </a:cubicBezTo>
                  <a:lnTo>
                    <a:pt x="688441" y="0"/>
                  </a:lnTo>
                  <a:cubicBezTo>
                    <a:pt x="652678" y="20726"/>
                    <a:pt x="617728" y="42672"/>
                    <a:pt x="584809" y="67462"/>
                  </a:cubicBezTo>
                  <a:cubicBezTo>
                    <a:pt x="500278" y="130861"/>
                    <a:pt x="426720" y="213766"/>
                    <a:pt x="356006" y="292201"/>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66677CC-AE7C-42EC-9BCB-533F962C8A83}"/>
                </a:ext>
              </a:extLst>
            </p:cNvPr>
            <p:cNvSpPr/>
            <p:nvPr/>
          </p:nvSpPr>
          <p:spPr>
            <a:xfrm>
              <a:off x="4907636" y="1155825"/>
              <a:ext cx="7283144" cy="5321987"/>
            </a:xfrm>
            <a:custGeom>
              <a:avLst/>
              <a:gdLst>
                <a:gd name="connsiteX0" fmla="*/ 6239916 w 7283144"/>
                <a:gd name="connsiteY0" fmla="*/ 804445 h 5321987"/>
                <a:gd name="connsiteX1" fmla="*/ 6131408 w 7283144"/>
                <a:gd name="connsiteY1" fmla="*/ 762586 h 5321987"/>
                <a:gd name="connsiteX2" fmla="*/ 6026556 w 7283144"/>
                <a:gd name="connsiteY2" fmla="*/ 718288 h 5321987"/>
                <a:gd name="connsiteX3" fmla="*/ 5899760 w 7283144"/>
                <a:gd name="connsiteY3" fmla="*/ 667895 h 5321987"/>
                <a:gd name="connsiteX4" fmla="*/ 5791251 w 7283144"/>
                <a:gd name="connsiteY4" fmla="*/ 613844 h 5321987"/>
                <a:gd name="connsiteX5" fmla="*/ 5549443 w 7283144"/>
                <a:gd name="connsiteY5" fmla="*/ 496800 h 5321987"/>
                <a:gd name="connsiteX6" fmla="*/ 5356403 w 7283144"/>
                <a:gd name="connsiteY6" fmla="*/ 428525 h 5321987"/>
                <a:gd name="connsiteX7" fmla="*/ 5158892 w 7283144"/>
                <a:gd name="connsiteY7" fmla="*/ 328957 h 5321987"/>
                <a:gd name="connsiteX8" fmla="*/ 4687061 w 7283144"/>
                <a:gd name="connsiteY8" fmla="*/ 172900 h 5321987"/>
                <a:gd name="connsiteX9" fmla="*/ 3731209 w 7283144"/>
                <a:gd name="connsiteY9" fmla="*/ 180 h 5321987"/>
                <a:gd name="connsiteX10" fmla="*/ 2753004 w 7283144"/>
                <a:gd name="connsiteY10" fmla="*/ 139168 h 5321987"/>
                <a:gd name="connsiteX11" fmla="*/ 2267356 w 7283144"/>
                <a:gd name="connsiteY11" fmla="*/ 280189 h 5321987"/>
                <a:gd name="connsiteX12" fmla="*/ 2037334 w 7283144"/>
                <a:gd name="connsiteY12" fmla="*/ 360250 h 5321987"/>
                <a:gd name="connsiteX13" fmla="*/ 1941423 w 7283144"/>
                <a:gd name="connsiteY13" fmla="*/ 398858 h 5321987"/>
                <a:gd name="connsiteX14" fmla="*/ 1831289 w 7283144"/>
                <a:gd name="connsiteY14" fmla="*/ 434215 h 5321987"/>
                <a:gd name="connsiteX15" fmla="*/ 1071727 w 7283144"/>
                <a:gd name="connsiteY15" fmla="*/ 948311 h 5321987"/>
                <a:gd name="connsiteX16" fmla="*/ 757174 w 7283144"/>
                <a:gd name="connsiteY16" fmla="*/ 1292938 h 5321987"/>
                <a:gd name="connsiteX17" fmla="*/ 502361 w 7283144"/>
                <a:gd name="connsiteY17" fmla="*/ 1663575 h 5321987"/>
                <a:gd name="connsiteX18" fmla="*/ 74422 w 7283144"/>
                <a:gd name="connsiteY18" fmla="*/ 2404442 h 5321987"/>
                <a:gd name="connsiteX19" fmla="*/ 9804 w 7283144"/>
                <a:gd name="connsiteY19" fmla="*/ 2802308 h 5321987"/>
                <a:gd name="connsiteX20" fmla="*/ 223164 w 7283144"/>
                <a:gd name="connsiteY20" fmla="*/ 3122145 h 5321987"/>
                <a:gd name="connsiteX21" fmla="*/ 902665 w 7283144"/>
                <a:gd name="connsiteY21" fmla="*/ 3448483 h 5321987"/>
                <a:gd name="connsiteX22" fmla="*/ 1280617 w 7283144"/>
                <a:gd name="connsiteY22" fmla="*/ 3494813 h 5321987"/>
                <a:gd name="connsiteX23" fmla="*/ 1759356 w 7283144"/>
                <a:gd name="connsiteY23" fmla="*/ 3510663 h 5321987"/>
                <a:gd name="connsiteX24" fmla="*/ 2232000 w 7283144"/>
                <a:gd name="connsiteY24" fmla="*/ 3492375 h 5321987"/>
                <a:gd name="connsiteX25" fmla="*/ 2739186 w 7283144"/>
                <a:gd name="connsiteY25" fmla="*/ 3535859 h 5321987"/>
                <a:gd name="connsiteX26" fmla="*/ 3069184 w 7283144"/>
                <a:gd name="connsiteY26" fmla="*/ 3781325 h 5321987"/>
                <a:gd name="connsiteX27" fmla="*/ 3193948 w 7283144"/>
                <a:gd name="connsiteY27" fmla="*/ 3971114 h 5321987"/>
                <a:gd name="connsiteX28" fmla="*/ 3304082 w 7283144"/>
                <a:gd name="connsiteY28" fmla="*/ 4174721 h 5321987"/>
                <a:gd name="connsiteX29" fmla="*/ 3541827 w 7283144"/>
                <a:gd name="connsiteY29" fmla="*/ 4551047 h 5321987"/>
                <a:gd name="connsiteX30" fmla="*/ 3831184 w 7283144"/>
                <a:gd name="connsiteY30" fmla="*/ 4870884 h 5321987"/>
                <a:gd name="connsiteX31" fmla="*/ 4169715 w 7283144"/>
                <a:gd name="connsiteY31" fmla="*/ 5175684 h 5321987"/>
                <a:gd name="connsiteX32" fmla="*/ 4366412 w 7283144"/>
                <a:gd name="connsiteY32" fmla="*/ 5321988 h 5321987"/>
                <a:gd name="connsiteX33" fmla="*/ 4372915 w 7283144"/>
                <a:gd name="connsiteY33" fmla="*/ 5321988 h 5321987"/>
                <a:gd name="connsiteX34" fmla="*/ 4335120 w 7283144"/>
                <a:gd name="connsiteY34" fmla="*/ 5295165 h 5321987"/>
                <a:gd name="connsiteX35" fmla="*/ 4130293 w 7283144"/>
                <a:gd name="connsiteY35" fmla="*/ 5129761 h 5321987"/>
                <a:gd name="connsiteX36" fmla="*/ 3785667 w 7283144"/>
                <a:gd name="connsiteY36" fmla="*/ 4815613 h 5321987"/>
                <a:gd name="connsiteX37" fmla="*/ 3481273 w 7283144"/>
                <a:gd name="connsiteY37" fmla="*/ 4456356 h 5321987"/>
                <a:gd name="connsiteX38" fmla="*/ 3237433 w 7283144"/>
                <a:gd name="connsiteY38" fmla="*/ 4036951 h 5321987"/>
                <a:gd name="connsiteX39" fmla="*/ 2993593 w 7283144"/>
                <a:gd name="connsiteY39" fmla="*/ 3672003 h 5321987"/>
                <a:gd name="connsiteX40" fmla="*/ 2668066 w 7283144"/>
                <a:gd name="connsiteY40" fmla="*/ 3515946 h 5321987"/>
                <a:gd name="connsiteX41" fmla="*/ 2169414 w 7283144"/>
                <a:gd name="connsiteY41" fmla="*/ 3485466 h 5321987"/>
                <a:gd name="connsiteX42" fmla="*/ 1658162 w 7283144"/>
                <a:gd name="connsiteY42" fmla="*/ 3502535 h 5321987"/>
                <a:gd name="connsiteX43" fmla="*/ 95554 w 7283144"/>
                <a:gd name="connsiteY43" fmla="*/ 2967713 h 5321987"/>
                <a:gd name="connsiteX44" fmla="*/ 10210 w 7283144"/>
                <a:gd name="connsiteY44" fmla="*/ 2768170 h 5321987"/>
                <a:gd name="connsiteX45" fmla="*/ 46380 w 7283144"/>
                <a:gd name="connsiteY45" fmla="*/ 2507668 h 5321987"/>
                <a:gd name="connsiteX46" fmla="*/ 234950 w 7283144"/>
                <a:gd name="connsiteY46" fmla="*/ 2096797 h 5321987"/>
                <a:gd name="connsiteX47" fmla="*/ 470255 w 7283144"/>
                <a:gd name="connsiteY47" fmla="*/ 1728193 h 5321987"/>
                <a:gd name="connsiteX48" fmla="*/ 738886 w 7283144"/>
                <a:gd name="connsiteY48" fmla="*/ 1328701 h 5321987"/>
                <a:gd name="connsiteX49" fmla="*/ 1427327 w 7283144"/>
                <a:gd name="connsiteY49" fmla="*/ 669927 h 5321987"/>
                <a:gd name="connsiteX50" fmla="*/ 1617929 w 7283144"/>
                <a:gd name="connsiteY50" fmla="*/ 552071 h 5321987"/>
                <a:gd name="connsiteX51" fmla="*/ 1716684 w 7283144"/>
                <a:gd name="connsiteY51" fmla="*/ 498832 h 5321987"/>
                <a:gd name="connsiteX52" fmla="*/ 1859330 w 7283144"/>
                <a:gd name="connsiteY52" fmla="*/ 436653 h 5321987"/>
                <a:gd name="connsiteX53" fmla="*/ 1925574 w 7283144"/>
                <a:gd name="connsiteY53" fmla="*/ 414301 h 5321987"/>
                <a:gd name="connsiteX54" fmla="*/ 2057247 w 7283144"/>
                <a:gd name="connsiteY54" fmla="*/ 361469 h 5321987"/>
                <a:gd name="connsiteX55" fmla="*/ 2306777 w 7283144"/>
                <a:gd name="connsiteY55" fmla="*/ 276532 h 5321987"/>
                <a:gd name="connsiteX56" fmla="*/ 3308146 w 7283144"/>
                <a:gd name="connsiteY56" fmla="*/ 34724 h 5321987"/>
                <a:gd name="connsiteX57" fmla="*/ 4322521 w 7283144"/>
                <a:gd name="connsiteY57" fmla="*/ 83085 h 5321987"/>
                <a:gd name="connsiteX58" fmla="*/ 5120284 w 7283144"/>
                <a:gd name="connsiteY58" fmla="*/ 324487 h 5321987"/>
                <a:gd name="connsiteX59" fmla="*/ 5301132 w 7283144"/>
                <a:gd name="connsiteY59" fmla="*/ 410237 h 5321987"/>
                <a:gd name="connsiteX60" fmla="*/ 5464912 w 7283144"/>
                <a:gd name="connsiteY60" fmla="*/ 477293 h 5321987"/>
                <a:gd name="connsiteX61" fmla="*/ 5876595 w 7283144"/>
                <a:gd name="connsiteY61" fmla="*/ 666676 h 5321987"/>
                <a:gd name="connsiteX62" fmla="*/ 6218377 w 7283144"/>
                <a:gd name="connsiteY62" fmla="*/ 806477 h 5321987"/>
                <a:gd name="connsiteX63" fmla="*/ 6626809 w 7283144"/>
                <a:gd name="connsiteY63" fmla="*/ 921895 h 5321987"/>
                <a:gd name="connsiteX64" fmla="*/ 7283145 w 7283144"/>
                <a:gd name="connsiteY64" fmla="*/ 1008458 h 5321987"/>
                <a:gd name="connsiteX65" fmla="*/ 7283145 w 7283144"/>
                <a:gd name="connsiteY65" fmla="*/ 1000330 h 5321987"/>
                <a:gd name="connsiteX66" fmla="*/ 6460185 w 7283144"/>
                <a:gd name="connsiteY66" fmla="*/ 874346 h 5321987"/>
                <a:gd name="connsiteX67" fmla="*/ 6239916 w 7283144"/>
                <a:gd name="connsiteY67" fmla="*/ 804445 h 532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83144" h="5321987">
                  <a:moveTo>
                    <a:pt x="6239916" y="804445"/>
                  </a:moveTo>
                  <a:cubicBezTo>
                    <a:pt x="6203340" y="791440"/>
                    <a:pt x="6167171" y="777216"/>
                    <a:pt x="6131408" y="762586"/>
                  </a:cubicBezTo>
                  <a:cubicBezTo>
                    <a:pt x="6102553" y="750800"/>
                    <a:pt x="6059068" y="720320"/>
                    <a:pt x="6026556" y="718288"/>
                  </a:cubicBezTo>
                  <a:cubicBezTo>
                    <a:pt x="5981852" y="715850"/>
                    <a:pt x="5939180" y="687402"/>
                    <a:pt x="5899760" y="667895"/>
                  </a:cubicBezTo>
                  <a:cubicBezTo>
                    <a:pt x="5863589" y="649607"/>
                    <a:pt x="5827420" y="631725"/>
                    <a:pt x="5791251" y="613844"/>
                  </a:cubicBezTo>
                  <a:cubicBezTo>
                    <a:pt x="5711189" y="574016"/>
                    <a:pt x="5630316" y="535002"/>
                    <a:pt x="5549443" y="496800"/>
                  </a:cubicBezTo>
                  <a:cubicBezTo>
                    <a:pt x="5487669" y="467540"/>
                    <a:pt x="5418176" y="458192"/>
                    <a:pt x="5356403" y="428525"/>
                  </a:cubicBezTo>
                  <a:cubicBezTo>
                    <a:pt x="5289753" y="396420"/>
                    <a:pt x="5227168" y="357812"/>
                    <a:pt x="5158892" y="328957"/>
                  </a:cubicBezTo>
                  <a:cubicBezTo>
                    <a:pt x="5007712" y="265152"/>
                    <a:pt x="4843525" y="221261"/>
                    <a:pt x="4687061" y="172900"/>
                  </a:cubicBezTo>
                  <a:cubicBezTo>
                    <a:pt x="4376165" y="76989"/>
                    <a:pt x="4057548" y="3837"/>
                    <a:pt x="3731209" y="180"/>
                  </a:cubicBezTo>
                  <a:cubicBezTo>
                    <a:pt x="3402432" y="-3478"/>
                    <a:pt x="3068370" y="48948"/>
                    <a:pt x="2753004" y="139168"/>
                  </a:cubicBezTo>
                  <a:cubicBezTo>
                    <a:pt x="2590850" y="185498"/>
                    <a:pt x="2428290" y="229389"/>
                    <a:pt x="2267356" y="280189"/>
                  </a:cubicBezTo>
                  <a:cubicBezTo>
                    <a:pt x="2190140" y="304573"/>
                    <a:pt x="2113330" y="331396"/>
                    <a:pt x="2037334" y="360250"/>
                  </a:cubicBezTo>
                  <a:cubicBezTo>
                    <a:pt x="2005228" y="372442"/>
                    <a:pt x="1973122" y="385447"/>
                    <a:pt x="1941423" y="398858"/>
                  </a:cubicBezTo>
                  <a:cubicBezTo>
                    <a:pt x="1905660" y="413895"/>
                    <a:pt x="1865426" y="418365"/>
                    <a:pt x="1831289" y="434215"/>
                  </a:cubicBezTo>
                  <a:cubicBezTo>
                    <a:pt x="1552498" y="563450"/>
                    <a:pt x="1291996" y="732919"/>
                    <a:pt x="1071727" y="948311"/>
                  </a:cubicBezTo>
                  <a:cubicBezTo>
                    <a:pt x="960374" y="1057226"/>
                    <a:pt x="855116" y="1171831"/>
                    <a:pt x="757174" y="1292938"/>
                  </a:cubicBezTo>
                  <a:cubicBezTo>
                    <a:pt x="662889" y="1410388"/>
                    <a:pt x="582828" y="1536372"/>
                    <a:pt x="502361" y="1663575"/>
                  </a:cubicBezTo>
                  <a:cubicBezTo>
                    <a:pt x="349961" y="1904977"/>
                    <a:pt x="179679" y="2136625"/>
                    <a:pt x="74422" y="2404442"/>
                  </a:cubicBezTo>
                  <a:cubicBezTo>
                    <a:pt x="25247" y="2530020"/>
                    <a:pt x="-20676" y="2666977"/>
                    <a:pt x="9804" y="2802308"/>
                  </a:cubicBezTo>
                  <a:cubicBezTo>
                    <a:pt x="38252" y="2929511"/>
                    <a:pt x="131318" y="3035581"/>
                    <a:pt x="223164" y="3122145"/>
                  </a:cubicBezTo>
                  <a:cubicBezTo>
                    <a:pt x="410108" y="3298116"/>
                    <a:pt x="654761" y="3396465"/>
                    <a:pt x="902665" y="3448483"/>
                  </a:cubicBezTo>
                  <a:cubicBezTo>
                    <a:pt x="1027023" y="3474493"/>
                    <a:pt x="1153820" y="3487905"/>
                    <a:pt x="1280617" y="3494813"/>
                  </a:cubicBezTo>
                  <a:cubicBezTo>
                    <a:pt x="1439926" y="3503347"/>
                    <a:pt x="1600047" y="3511069"/>
                    <a:pt x="1759356" y="3510663"/>
                  </a:cubicBezTo>
                  <a:cubicBezTo>
                    <a:pt x="1917039" y="3510257"/>
                    <a:pt x="2073910" y="3493187"/>
                    <a:pt x="2232000" y="3492375"/>
                  </a:cubicBezTo>
                  <a:cubicBezTo>
                    <a:pt x="2401874" y="3491562"/>
                    <a:pt x="2572156" y="3503754"/>
                    <a:pt x="2739186" y="3535859"/>
                  </a:cubicBezTo>
                  <a:cubicBezTo>
                    <a:pt x="2883052" y="3563495"/>
                    <a:pt x="2989936" y="3663063"/>
                    <a:pt x="3069184" y="3781325"/>
                  </a:cubicBezTo>
                  <a:cubicBezTo>
                    <a:pt x="3111042" y="3844317"/>
                    <a:pt x="3158185" y="3904465"/>
                    <a:pt x="3193948" y="3971114"/>
                  </a:cubicBezTo>
                  <a:cubicBezTo>
                    <a:pt x="3230118" y="4038983"/>
                    <a:pt x="3266694" y="4107258"/>
                    <a:pt x="3304082" y="4174721"/>
                  </a:cubicBezTo>
                  <a:cubicBezTo>
                    <a:pt x="3376016" y="4305175"/>
                    <a:pt x="3450387" y="4432785"/>
                    <a:pt x="3541827" y="4551047"/>
                  </a:cubicBezTo>
                  <a:cubicBezTo>
                    <a:pt x="3630421" y="4664839"/>
                    <a:pt x="3727552" y="4770909"/>
                    <a:pt x="3831184" y="4870884"/>
                  </a:cubicBezTo>
                  <a:cubicBezTo>
                    <a:pt x="3940505" y="4976548"/>
                    <a:pt x="4056329" y="5074897"/>
                    <a:pt x="4169715" y="5175684"/>
                  </a:cubicBezTo>
                  <a:cubicBezTo>
                    <a:pt x="4231488" y="5230548"/>
                    <a:pt x="4298949" y="5276877"/>
                    <a:pt x="4366412" y="5321988"/>
                  </a:cubicBezTo>
                  <a:lnTo>
                    <a:pt x="4372915" y="5321988"/>
                  </a:lnTo>
                  <a:cubicBezTo>
                    <a:pt x="4360316" y="5313453"/>
                    <a:pt x="4347312" y="5304513"/>
                    <a:pt x="4335120" y="5295165"/>
                  </a:cubicBezTo>
                  <a:cubicBezTo>
                    <a:pt x="4264000" y="5243959"/>
                    <a:pt x="4195317" y="5188689"/>
                    <a:pt x="4130293" y="5129761"/>
                  </a:cubicBezTo>
                  <a:cubicBezTo>
                    <a:pt x="4014876" y="5025316"/>
                    <a:pt x="3895801" y="4925341"/>
                    <a:pt x="3785667" y="4815613"/>
                  </a:cubicBezTo>
                  <a:cubicBezTo>
                    <a:pt x="3674313" y="4704666"/>
                    <a:pt x="3572713" y="4584778"/>
                    <a:pt x="3481273" y="4456356"/>
                  </a:cubicBezTo>
                  <a:cubicBezTo>
                    <a:pt x="3387801" y="4325089"/>
                    <a:pt x="3313836" y="4178378"/>
                    <a:pt x="3237433" y="4036951"/>
                  </a:cubicBezTo>
                  <a:cubicBezTo>
                    <a:pt x="3169564" y="3910154"/>
                    <a:pt x="3092348" y="3777667"/>
                    <a:pt x="2993593" y="3672003"/>
                  </a:cubicBezTo>
                  <a:cubicBezTo>
                    <a:pt x="2904592" y="3576499"/>
                    <a:pt x="2793238" y="3536673"/>
                    <a:pt x="2668066" y="3515946"/>
                  </a:cubicBezTo>
                  <a:cubicBezTo>
                    <a:pt x="2503474" y="3488311"/>
                    <a:pt x="2336038" y="3483027"/>
                    <a:pt x="2169414" y="3485466"/>
                  </a:cubicBezTo>
                  <a:cubicBezTo>
                    <a:pt x="1998726" y="3487905"/>
                    <a:pt x="1829257" y="3505379"/>
                    <a:pt x="1658162" y="3502535"/>
                  </a:cubicBezTo>
                  <a:cubicBezTo>
                    <a:pt x="1110742" y="3492781"/>
                    <a:pt x="446278" y="3461489"/>
                    <a:pt x="95554" y="2967713"/>
                  </a:cubicBezTo>
                  <a:cubicBezTo>
                    <a:pt x="53289" y="2907972"/>
                    <a:pt x="23215" y="2840509"/>
                    <a:pt x="10210" y="2768170"/>
                  </a:cubicBezTo>
                  <a:cubicBezTo>
                    <a:pt x="-5639" y="2679981"/>
                    <a:pt x="20777" y="2591386"/>
                    <a:pt x="46380" y="2507668"/>
                  </a:cubicBezTo>
                  <a:cubicBezTo>
                    <a:pt x="90271" y="2362989"/>
                    <a:pt x="158953" y="2226845"/>
                    <a:pt x="234950" y="2096797"/>
                  </a:cubicBezTo>
                  <a:cubicBezTo>
                    <a:pt x="308508" y="1970813"/>
                    <a:pt x="391007" y="1850519"/>
                    <a:pt x="470255" y="1728193"/>
                  </a:cubicBezTo>
                  <a:cubicBezTo>
                    <a:pt x="558038" y="1593268"/>
                    <a:pt x="640130" y="1456311"/>
                    <a:pt x="738886" y="1328701"/>
                  </a:cubicBezTo>
                  <a:cubicBezTo>
                    <a:pt x="933958" y="1077140"/>
                    <a:pt x="1163980" y="849149"/>
                    <a:pt x="1427327" y="669927"/>
                  </a:cubicBezTo>
                  <a:cubicBezTo>
                    <a:pt x="1489100" y="628068"/>
                    <a:pt x="1552905" y="589053"/>
                    <a:pt x="1617929" y="552071"/>
                  </a:cubicBezTo>
                  <a:cubicBezTo>
                    <a:pt x="1650441" y="533783"/>
                    <a:pt x="1683359" y="516308"/>
                    <a:pt x="1716684" y="498832"/>
                  </a:cubicBezTo>
                  <a:cubicBezTo>
                    <a:pt x="1756918" y="478106"/>
                    <a:pt x="1813814" y="439092"/>
                    <a:pt x="1859330" y="436653"/>
                  </a:cubicBezTo>
                  <a:cubicBezTo>
                    <a:pt x="1883714" y="435434"/>
                    <a:pt x="1903628" y="424055"/>
                    <a:pt x="1925574" y="414301"/>
                  </a:cubicBezTo>
                  <a:cubicBezTo>
                    <a:pt x="1969058" y="395607"/>
                    <a:pt x="2012950" y="378132"/>
                    <a:pt x="2057247" y="361469"/>
                  </a:cubicBezTo>
                  <a:cubicBezTo>
                    <a:pt x="2139340" y="330176"/>
                    <a:pt x="2223058" y="302541"/>
                    <a:pt x="2306777" y="276532"/>
                  </a:cubicBezTo>
                  <a:cubicBezTo>
                    <a:pt x="2634336" y="174119"/>
                    <a:pt x="2967177" y="79021"/>
                    <a:pt x="3308146" y="34724"/>
                  </a:cubicBezTo>
                  <a:cubicBezTo>
                    <a:pt x="3649523" y="-9980"/>
                    <a:pt x="3987241" y="7495"/>
                    <a:pt x="4322521" y="83085"/>
                  </a:cubicBezTo>
                  <a:cubicBezTo>
                    <a:pt x="4593589" y="144045"/>
                    <a:pt x="4856937" y="236298"/>
                    <a:pt x="5120284" y="324487"/>
                  </a:cubicBezTo>
                  <a:cubicBezTo>
                    <a:pt x="5183683" y="345620"/>
                    <a:pt x="5242204" y="378944"/>
                    <a:pt x="5301132" y="410237"/>
                  </a:cubicBezTo>
                  <a:cubicBezTo>
                    <a:pt x="5355184" y="439092"/>
                    <a:pt x="5407203" y="457786"/>
                    <a:pt x="5464912" y="477293"/>
                  </a:cubicBezTo>
                  <a:cubicBezTo>
                    <a:pt x="5607964" y="525248"/>
                    <a:pt x="5742076" y="599620"/>
                    <a:pt x="5876595" y="666676"/>
                  </a:cubicBezTo>
                  <a:cubicBezTo>
                    <a:pt x="5987541" y="721946"/>
                    <a:pt x="6102147" y="762992"/>
                    <a:pt x="6218377" y="806477"/>
                  </a:cubicBezTo>
                  <a:cubicBezTo>
                    <a:pt x="6350864" y="856058"/>
                    <a:pt x="6488227" y="892634"/>
                    <a:pt x="6626809" y="921895"/>
                  </a:cubicBezTo>
                  <a:cubicBezTo>
                    <a:pt x="6843013" y="967818"/>
                    <a:pt x="7062876" y="991796"/>
                    <a:pt x="7283145" y="1008458"/>
                  </a:cubicBezTo>
                  <a:lnTo>
                    <a:pt x="7283145" y="1000330"/>
                  </a:lnTo>
                  <a:cubicBezTo>
                    <a:pt x="7005980" y="979197"/>
                    <a:pt x="6729628" y="945466"/>
                    <a:pt x="6460185" y="874346"/>
                  </a:cubicBezTo>
                  <a:cubicBezTo>
                    <a:pt x="6386627" y="853620"/>
                    <a:pt x="6312661" y="830455"/>
                    <a:pt x="6239916" y="804445"/>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5721F2F-F339-451C-87FB-1AD1E7F264FE}"/>
                </a:ext>
              </a:extLst>
            </p:cNvPr>
            <p:cNvSpPr/>
            <p:nvPr/>
          </p:nvSpPr>
          <p:spPr>
            <a:xfrm>
              <a:off x="11347500" y="5612180"/>
              <a:ext cx="844499" cy="864819"/>
            </a:xfrm>
            <a:custGeom>
              <a:avLst/>
              <a:gdLst>
                <a:gd name="connsiteX0" fmla="*/ 411277 w 844499"/>
                <a:gd name="connsiteY0" fmla="*/ 355600 h 864819"/>
                <a:gd name="connsiteX1" fmla="*/ 0 w 844499"/>
                <a:gd name="connsiteY1" fmla="*/ 864819 h 864819"/>
                <a:gd name="connsiteX2" fmla="*/ 11786 w 844499"/>
                <a:gd name="connsiteY2" fmla="*/ 864819 h 864819"/>
                <a:gd name="connsiteX3" fmla="*/ 382829 w 844499"/>
                <a:gd name="connsiteY3" fmla="*/ 404368 h 864819"/>
                <a:gd name="connsiteX4" fmla="*/ 844499 w 844499"/>
                <a:gd name="connsiteY4" fmla="*/ 8941 h 864819"/>
                <a:gd name="connsiteX5" fmla="*/ 844499 w 844499"/>
                <a:gd name="connsiteY5" fmla="*/ 0 h 864819"/>
                <a:gd name="connsiteX6" fmla="*/ 411277 w 844499"/>
                <a:gd name="connsiteY6" fmla="*/ 355600 h 8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499" h="864819">
                  <a:moveTo>
                    <a:pt x="411277" y="355600"/>
                  </a:moveTo>
                  <a:cubicBezTo>
                    <a:pt x="273101" y="525069"/>
                    <a:pt x="154432" y="710794"/>
                    <a:pt x="0" y="864819"/>
                  </a:cubicBezTo>
                  <a:lnTo>
                    <a:pt x="11786" y="864819"/>
                  </a:lnTo>
                  <a:cubicBezTo>
                    <a:pt x="150775" y="725018"/>
                    <a:pt x="261722" y="560019"/>
                    <a:pt x="382829" y="404368"/>
                  </a:cubicBezTo>
                  <a:cubicBezTo>
                    <a:pt x="512471" y="237744"/>
                    <a:pt x="661619" y="101194"/>
                    <a:pt x="844499" y="8941"/>
                  </a:cubicBezTo>
                  <a:lnTo>
                    <a:pt x="844499" y="0"/>
                  </a:lnTo>
                  <a:cubicBezTo>
                    <a:pt x="675437" y="83719"/>
                    <a:pt x="533603" y="205232"/>
                    <a:pt x="411277" y="35560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18FBFD4-0F5B-4DA9-AA0F-3A5BD9680D95}"/>
                </a:ext>
              </a:extLst>
            </p:cNvPr>
            <p:cNvSpPr/>
            <p:nvPr/>
          </p:nvSpPr>
          <p:spPr>
            <a:xfrm>
              <a:off x="5136373" y="1264238"/>
              <a:ext cx="7056032" cy="5212761"/>
            </a:xfrm>
            <a:custGeom>
              <a:avLst/>
              <a:gdLst>
                <a:gd name="connsiteX0" fmla="*/ 5705972 w 7056032"/>
                <a:gd name="connsiteY0" fmla="*/ 694812 h 5212761"/>
                <a:gd name="connsiteX1" fmla="*/ 5278439 w 7056032"/>
                <a:gd name="connsiteY1" fmla="*/ 487955 h 5212761"/>
                <a:gd name="connsiteX2" fmla="*/ 3500033 w 7056032"/>
                <a:gd name="connsiteY2" fmla="*/ 1088 h 5212761"/>
                <a:gd name="connsiteX3" fmla="*/ 1591984 w 7056032"/>
                <a:gd name="connsiteY3" fmla="*/ 453004 h 5212761"/>
                <a:gd name="connsiteX4" fmla="*/ 1381876 w 7056032"/>
                <a:gd name="connsiteY4" fmla="*/ 568016 h 5212761"/>
                <a:gd name="connsiteX5" fmla="*/ 1190055 w 7056032"/>
                <a:gd name="connsiteY5" fmla="*/ 707817 h 5212761"/>
                <a:gd name="connsiteX6" fmla="*/ 1014896 w 7056032"/>
                <a:gd name="connsiteY6" fmla="*/ 840710 h 5212761"/>
                <a:gd name="connsiteX7" fmla="*/ 841770 w 7056032"/>
                <a:gd name="connsiteY7" fmla="*/ 1009366 h 5212761"/>
                <a:gd name="connsiteX8" fmla="*/ 562167 w 7056032"/>
                <a:gd name="connsiteY8" fmla="*/ 1346678 h 5212761"/>
                <a:gd name="connsiteX9" fmla="*/ 499175 w 7056032"/>
                <a:gd name="connsiteY9" fmla="*/ 1438118 h 5212761"/>
                <a:gd name="connsiteX10" fmla="*/ 432932 w 7056032"/>
                <a:gd name="connsiteY10" fmla="*/ 1535248 h 5212761"/>
                <a:gd name="connsiteX11" fmla="*/ 384976 w 7056032"/>
                <a:gd name="connsiteY11" fmla="*/ 1589299 h 5212761"/>
                <a:gd name="connsiteX12" fmla="*/ 314263 w 7056032"/>
                <a:gd name="connsiteY12" fmla="*/ 1711625 h 5212761"/>
                <a:gd name="connsiteX13" fmla="*/ 97246 w 7056032"/>
                <a:gd name="connsiteY13" fmla="*/ 2132249 h 5212761"/>
                <a:gd name="connsiteX14" fmla="*/ 928 w 7056032"/>
                <a:gd name="connsiteY14" fmla="*/ 2569942 h 5212761"/>
                <a:gd name="connsiteX15" fmla="*/ 485764 w 7056032"/>
                <a:gd name="connsiteY15" fmla="*/ 3123052 h 5212761"/>
                <a:gd name="connsiteX16" fmla="*/ 2175169 w 7056032"/>
                <a:gd name="connsiteY16" fmla="*/ 3221808 h 5212761"/>
                <a:gd name="connsiteX17" fmla="*/ 2575066 w 7056032"/>
                <a:gd name="connsiteY17" fmla="*/ 3182793 h 5212761"/>
                <a:gd name="connsiteX18" fmla="*/ 2917662 w 7056032"/>
                <a:gd name="connsiteY18" fmla="*/ 3370957 h 5212761"/>
                <a:gd name="connsiteX19" fmla="*/ 3115578 w 7056032"/>
                <a:gd name="connsiteY19" fmla="*/ 3782640 h 5212761"/>
                <a:gd name="connsiteX20" fmla="*/ 3286673 w 7056032"/>
                <a:gd name="connsiteY20" fmla="*/ 4150025 h 5212761"/>
                <a:gd name="connsiteX21" fmla="*/ 3782481 w 7056032"/>
                <a:gd name="connsiteY21" fmla="*/ 4821398 h 5212761"/>
                <a:gd name="connsiteX22" fmla="*/ 4119386 w 7056032"/>
                <a:gd name="connsiteY22" fmla="*/ 5092061 h 5212761"/>
                <a:gd name="connsiteX23" fmla="*/ 4283978 w 7056032"/>
                <a:gd name="connsiteY23" fmla="*/ 5212761 h 5212761"/>
                <a:gd name="connsiteX24" fmla="*/ 4298609 w 7056032"/>
                <a:gd name="connsiteY24" fmla="*/ 5212761 h 5212761"/>
                <a:gd name="connsiteX25" fmla="*/ 4062897 w 7056032"/>
                <a:gd name="connsiteY25" fmla="*/ 5038009 h 5212761"/>
                <a:gd name="connsiteX26" fmla="*/ 3869450 w 7056032"/>
                <a:gd name="connsiteY26" fmla="*/ 4890486 h 5212761"/>
                <a:gd name="connsiteX27" fmla="*/ 3697137 w 7056032"/>
                <a:gd name="connsiteY27" fmla="*/ 4721830 h 5212761"/>
                <a:gd name="connsiteX28" fmla="*/ 3187918 w 7056032"/>
                <a:gd name="connsiteY28" fmla="*/ 3931382 h 5212761"/>
                <a:gd name="connsiteX29" fmla="*/ 2751444 w 7056032"/>
                <a:gd name="connsiteY29" fmla="*/ 3221808 h 5212761"/>
                <a:gd name="connsiteX30" fmla="*/ 2403159 w 7056032"/>
                <a:gd name="connsiteY30" fmla="*/ 3181980 h 5212761"/>
                <a:gd name="connsiteX31" fmla="*/ 1961402 w 7056032"/>
                <a:gd name="connsiteY31" fmla="*/ 3242940 h 5212761"/>
                <a:gd name="connsiteX32" fmla="*/ 1080734 w 7056032"/>
                <a:gd name="connsiteY32" fmla="*/ 3277078 h 5212761"/>
                <a:gd name="connsiteX33" fmla="*/ 211850 w 7056032"/>
                <a:gd name="connsiteY33" fmla="*/ 2945862 h 5212761"/>
                <a:gd name="connsiteX34" fmla="*/ 8650 w 7056032"/>
                <a:gd name="connsiteY34" fmla="*/ 2570348 h 5212761"/>
                <a:gd name="connsiteX35" fmla="*/ 127726 w 7056032"/>
                <a:gd name="connsiteY35" fmla="*/ 2083075 h 5212761"/>
                <a:gd name="connsiteX36" fmla="*/ 361812 w 7056032"/>
                <a:gd name="connsiteY36" fmla="*/ 1647414 h 5212761"/>
                <a:gd name="connsiteX37" fmla="*/ 428462 w 7056032"/>
                <a:gd name="connsiteY37" fmla="*/ 1549472 h 5212761"/>
                <a:gd name="connsiteX38" fmla="*/ 476010 w 7056032"/>
                <a:gd name="connsiteY38" fmla="*/ 1489731 h 5212761"/>
                <a:gd name="connsiteX39" fmla="*/ 612967 w 7056032"/>
                <a:gd name="connsiteY39" fmla="*/ 1291814 h 5212761"/>
                <a:gd name="connsiteX40" fmla="*/ 925895 w 7056032"/>
                <a:gd name="connsiteY40" fmla="*/ 936620 h 5212761"/>
                <a:gd name="connsiteX41" fmla="*/ 1109588 w 7056032"/>
                <a:gd name="connsiteY41" fmla="*/ 783814 h 5212761"/>
                <a:gd name="connsiteX42" fmla="*/ 1301815 w 7056032"/>
                <a:gd name="connsiteY42" fmla="*/ 630195 h 5212761"/>
                <a:gd name="connsiteX43" fmla="*/ 1505422 w 7056032"/>
                <a:gd name="connsiteY43" fmla="*/ 502585 h 5212761"/>
                <a:gd name="connsiteX44" fmla="*/ 1765924 w 7056032"/>
                <a:gd name="connsiteY44" fmla="*/ 387168 h 5212761"/>
                <a:gd name="connsiteX45" fmla="*/ 2247508 w 7056032"/>
                <a:gd name="connsiteY45" fmla="*/ 203881 h 5212761"/>
                <a:gd name="connsiteX46" fmla="*/ 3251722 w 7056032"/>
                <a:gd name="connsiteY46" fmla="*/ 13280 h 5212761"/>
                <a:gd name="connsiteX47" fmla="*/ 4208388 w 7056032"/>
                <a:gd name="connsiteY47" fmla="*/ 105532 h 5212761"/>
                <a:gd name="connsiteX48" fmla="*/ 5651514 w 7056032"/>
                <a:gd name="connsiteY48" fmla="*/ 675712 h 5212761"/>
                <a:gd name="connsiteX49" fmla="*/ 6412295 w 7056032"/>
                <a:gd name="connsiteY49" fmla="*/ 904515 h 5212761"/>
                <a:gd name="connsiteX50" fmla="*/ 7056033 w 7056032"/>
                <a:gd name="connsiteY50" fmla="*/ 979699 h 5212761"/>
                <a:gd name="connsiteX51" fmla="*/ 7056033 w 7056032"/>
                <a:gd name="connsiteY51" fmla="*/ 971571 h 5212761"/>
                <a:gd name="connsiteX52" fmla="*/ 6198935 w 7056032"/>
                <a:gd name="connsiteY52" fmla="*/ 852496 h 5212761"/>
                <a:gd name="connsiteX53" fmla="*/ 5705972 w 7056032"/>
                <a:gd name="connsiteY53" fmla="*/ 694812 h 521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056032" h="5212761">
                  <a:moveTo>
                    <a:pt x="5705972" y="694812"/>
                  </a:moveTo>
                  <a:cubicBezTo>
                    <a:pt x="5564545" y="624099"/>
                    <a:pt x="5422305" y="554604"/>
                    <a:pt x="5278439" y="487955"/>
                  </a:cubicBezTo>
                  <a:cubicBezTo>
                    <a:pt x="4717607" y="228672"/>
                    <a:pt x="4123043" y="17750"/>
                    <a:pt x="3500033" y="1088"/>
                  </a:cubicBezTo>
                  <a:cubicBezTo>
                    <a:pt x="2835975" y="-16794"/>
                    <a:pt x="2192644" y="188032"/>
                    <a:pt x="1591984" y="453004"/>
                  </a:cubicBezTo>
                  <a:cubicBezTo>
                    <a:pt x="1518020" y="485516"/>
                    <a:pt x="1450151" y="524937"/>
                    <a:pt x="1381876" y="568016"/>
                  </a:cubicBezTo>
                  <a:cubicBezTo>
                    <a:pt x="1314414" y="610688"/>
                    <a:pt x="1246544" y="651328"/>
                    <a:pt x="1190055" y="707817"/>
                  </a:cubicBezTo>
                  <a:cubicBezTo>
                    <a:pt x="1138036" y="760243"/>
                    <a:pt x="1073012" y="795600"/>
                    <a:pt x="1014896" y="840710"/>
                  </a:cubicBezTo>
                  <a:cubicBezTo>
                    <a:pt x="952311" y="889478"/>
                    <a:pt x="896634" y="952064"/>
                    <a:pt x="841770" y="1009366"/>
                  </a:cubicBezTo>
                  <a:cubicBezTo>
                    <a:pt x="740576" y="1114624"/>
                    <a:pt x="647511" y="1228009"/>
                    <a:pt x="562167" y="1346678"/>
                  </a:cubicBezTo>
                  <a:cubicBezTo>
                    <a:pt x="540628" y="1376752"/>
                    <a:pt x="519902" y="1407232"/>
                    <a:pt x="499175" y="1438118"/>
                  </a:cubicBezTo>
                  <a:cubicBezTo>
                    <a:pt x="478448" y="1469411"/>
                    <a:pt x="460567" y="1509238"/>
                    <a:pt x="432932" y="1535248"/>
                  </a:cubicBezTo>
                  <a:cubicBezTo>
                    <a:pt x="411799" y="1555161"/>
                    <a:pt x="399200" y="1563289"/>
                    <a:pt x="384976" y="1589299"/>
                  </a:cubicBezTo>
                  <a:cubicBezTo>
                    <a:pt x="362218" y="1630752"/>
                    <a:pt x="338240" y="1670985"/>
                    <a:pt x="314263" y="1711625"/>
                  </a:cubicBezTo>
                  <a:cubicBezTo>
                    <a:pt x="232983" y="1848176"/>
                    <a:pt x="158612" y="1985539"/>
                    <a:pt x="97246" y="2132249"/>
                  </a:cubicBezTo>
                  <a:cubicBezTo>
                    <a:pt x="39130" y="2270832"/>
                    <a:pt x="-7200" y="2417542"/>
                    <a:pt x="928" y="2569942"/>
                  </a:cubicBezTo>
                  <a:cubicBezTo>
                    <a:pt x="15152" y="2845888"/>
                    <a:pt x="261838" y="3014950"/>
                    <a:pt x="485764" y="3123052"/>
                  </a:cubicBezTo>
                  <a:cubicBezTo>
                    <a:pt x="1014084" y="3377865"/>
                    <a:pt x="1615962" y="3300243"/>
                    <a:pt x="2175169" y="3221808"/>
                  </a:cubicBezTo>
                  <a:cubicBezTo>
                    <a:pt x="2306436" y="3203520"/>
                    <a:pt x="2441767" y="3172227"/>
                    <a:pt x="2575066" y="3182793"/>
                  </a:cubicBezTo>
                  <a:cubicBezTo>
                    <a:pt x="2715274" y="3193766"/>
                    <a:pt x="2829879" y="3263260"/>
                    <a:pt x="2917662" y="3370957"/>
                  </a:cubicBezTo>
                  <a:cubicBezTo>
                    <a:pt x="3017636" y="3493283"/>
                    <a:pt x="3058276" y="3638368"/>
                    <a:pt x="3115578" y="3782640"/>
                  </a:cubicBezTo>
                  <a:cubicBezTo>
                    <a:pt x="3165972" y="3908217"/>
                    <a:pt x="3222867" y="4030950"/>
                    <a:pt x="3286673" y="4150025"/>
                  </a:cubicBezTo>
                  <a:cubicBezTo>
                    <a:pt x="3418346" y="4397117"/>
                    <a:pt x="3583345" y="4625107"/>
                    <a:pt x="3782481" y="4821398"/>
                  </a:cubicBezTo>
                  <a:cubicBezTo>
                    <a:pt x="3885706" y="4923405"/>
                    <a:pt x="4005187" y="5003465"/>
                    <a:pt x="4119386" y="5092061"/>
                  </a:cubicBezTo>
                  <a:cubicBezTo>
                    <a:pt x="4173438" y="5133920"/>
                    <a:pt x="4227489" y="5175373"/>
                    <a:pt x="4283978" y="5212761"/>
                  </a:cubicBezTo>
                  <a:lnTo>
                    <a:pt x="4298609" y="5212761"/>
                  </a:lnTo>
                  <a:cubicBezTo>
                    <a:pt x="4216922" y="5159523"/>
                    <a:pt x="4140113" y="5097750"/>
                    <a:pt x="4062897" y="5038009"/>
                  </a:cubicBezTo>
                  <a:cubicBezTo>
                    <a:pt x="3998686" y="4988429"/>
                    <a:pt x="3931223" y="4943318"/>
                    <a:pt x="3869450" y="4890486"/>
                  </a:cubicBezTo>
                  <a:cubicBezTo>
                    <a:pt x="3808490" y="4838467"/>
                    <a:pt x="3752001" y="4780758"/>
                    <a:pt x="3697137" y="4721830"/>
                  </a:cubicBezTo>
                  <a:cubicBezTo>
                    <a:pt x="3482558" y="4492214"/>
                    <a:pt x="3317559" y="4217081"/>
                    <a:pt x="3187918" y="3931382"/>
                  </a:cubicBezTo>
                  <a:cubicBezTo>
                    <a:pt x="3074938" y="3682665"/>
                    <a:pt x="3019262" y="3355107"/>
                    <a:pt x="2751444" y="3221808"/>
                  </a:cubicBezTo>
                  <a:cubicBezTo>
                    <a:pt x="2642935" y="3167756"/>
                    <a:pt x="2520609" y="3166537"/>
                    <a:pt x="2403159" y="3181980"/>
                  </a:cubicBezTo>
                  <a:cubicBezTo>
                    <a:pt x="2256042" y="3201488"/>
                    <a:pt x="2108926" y="3223840"/>
                    <a:pt x="1961402" y="3242940"/>
                  </a:cubicBezTo>
                  <a:cubicBezTo>
                    <a:pt x="1669607" y="3280736"/>
                    <a:pt x="1374560" y="3306745"/>
                    <a:pt x="1080734" y="3277078"/>
                  </a:cubicBezTo>
                  <a:cubicBezTo>
                    <a:pt x="776746" y="3246598"/>
                    <a:pt x="449188" y="3145811"/>
                    <a:pt x="211850" y="2945862"/>
                  </a:cubicBezTo>
                  <a:cubicBezTo>
                    <a:pt x="99684" y="2851171"/>
                    <a:pt x="21248" y="2717872"/>
                    <a:pt x="8650" y="2570348"/>
                  </a:cubicBezTo>
                  <a:cubicBezTo>
                    <a:pt x="-5574" y="2402505"/>
                    <a:pt x="60670" y="2233036"/>
                    <a:pt x="127726" y="2083075"/>
                  </a:cubicBezTo>
                  <a:cubicBezTo>
                    <a:pt x="195594" y="1931081"/>
                    <a:pt x="278500" y="1790873"/>
                    <a:pt x="361812" y="1647414"/>
                  </a:cubicBezTo>
                  <a:cubicBezTo>
                    <a:pt x="381726" y="1613276"/>
                    <a:pt x="396762" y="1573856"/>
                    <a:pt x="428462" y="1549472"/>
                  </a:cubicBezTo>
                  <a:cubicBezTo>
                    <a:pt x="450000" y="1532403"/>
                    <a:pt x="460974" y="1513302"/>
                    <a:pt x="476010" y="1489731"/>
                  </a:cubicBezTo>
                  <a:cubicBezTo>
                    <a:pt x="519088" y="1421862"/>
                    <a:pt x="565012" y="1356432"/>
                    <a:pt x="612967" y="1291814"/>
                  </a:cubicBezTo>
                  <a:cubicBezTo>
                    <a:pt x="707658" y="1165017"/>
                    <a:pt x="813322" y="1047161"/>
                    <a:pt x="925895" y="936620"/>
                  </a:cubicBezTo>
                  <a:cubicBezTo>
                    <a:pt x="983604" y="879724"/>
                    <a:pt x="1042532" y="828924"/>
                    <a:pt x="1109588" y="783814"/>
                  </a:cubicBezTo>
                  <a:cubicBezTo>
                    <a:pt x="1178270" y="737484"/>
                    <a:pt x="1232727" y="676118"/>
                    <a:pt x="1301815" y="630195"/>
                  </a:cubicBezTo>
                  <a:cubicBezTo>
                    <a:pt x="1368464" y="585897"/>
                    <a:pt x="1435927" y="542819"/>
                    <a:pt x="1505422" y="502585"/>
                  </a:cubicBezTo>
                  <a:cubicBezTo>
                    <a:pt x="1586702" y="455849"/>
                    <a:pt x="1679360" y="422931"/>
                    <a:pt x="1765924" y="387168"/>
                  </a:cubicBezTo>
                  <a:cubicBezTo>
                    <a:pt x="1924420" y="321331"/>
                    <a:pt x="2085354" y="260777"/>
                    <a:pt x="2247508" y="203881"/>
                  </a:cubicBezTo>
                  <a:cubicBezTo>
                    <a:pt x="2565719" y="92121"/>
                    <a:pt x="2916442" y="35632"/>
                    <a:pt x="3251722" y="13280"/>
                  </a:cubicBezTo>
                  <a:cubicBezTo>
                    <a:pt x="3573185" y="-8260"/>
                    <a:pt x="3895866" y="30755"/>
                    <a:pt x="4208388" y="105532"/>
                  </a:cubicBezTo>
                  <a:cubicBezTo>
                    <a:pt x="4712730" y="226640"/>
                    <a:pt x="5188625" y="445689"/>
                    <a:pt x="5651514" y="675712"/>
                  </a:cubicBezTo>
                  <a:cubicBezTo>
                    <a:pt x="5888852" y="793568"/>
                    <a:pt x="6153012" y="856966"/>
                    <a:pt x="6412295" y="904515"/>
                  </a:cubicBezTo>
                  <a:cubicBezTo>
                    <a:pt x="6624842" y="943529"/>
                    <a:pt x="6840234" y="965881"/>
                    <a:pt x="7056033" y="979699"/>
                  </a:cubicBezTo>
                  <a:lnTo>
                    <a:pt x="7056033" y="971571"/>
                  </a:lnTo>
                  <a:cubicBezTo>
                    <a:pt x="6767895" y="952876"/>
                    <a:pt x="6480570" y="917926"/>
                    <a:pt x="6198935" y="852496"/>
                  </a:cubicBezTo>
                  <a:cubicBezTo>
                    <a:pt x="6033937" y="814294"/>
                    <a:pt x="5857559" y="770809"/>
                    <a:pt x="5705972" y="694812"/>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1937BF-64B4-4CF2-B417-BC8399C92865}"/>
                </a:ext>
              </a:extLst>
            </p:cNvPr>
            <p:cNvSpPr/>
            <p:nvPr/>
          </p:nvSpPr>
          <p:spPr>
            <a:xfrm>
              <a:off x="11198352" y="5515051"/>
              <a:ext cx="994054" cy="961948"/>
            </a:xfrm>
            <a:custGeom>
              <a:avLst/>
              <a:gdLst>
                <a:gd name="connsiteX0" fmla="*/ 481584 w 994054"/>
                <a:gd name="connsiteY0" fmla="*/ 392176 h 961948"/>
                <a:gd name="connsiteX1" fmla="*/ 0 w 994054"/>
                <a:gd name="connsiteY1" fmla="*/ 961949 h 961948"/>
                <a:gd name="connsiteX2" fmla="*/ 12192 w 994054"/>
                <a:gd name="connsiteY2" fmla="*/ 961949 h 961948"/>
                <a:gd name="connsiteX3" fmla="*/ 449885 w 994054"/>
                <a:gd name="connsiteY3" fmla="*/ 443789 h 961948"/>
                <a:gd name="connsiteX4" fmla="*/ 753465 w 994054"/>
                <a:gd name="connsiteY4" fmla="*/ 134925 h 961948"/>
                <a:gd name="connsiteX5" fmla="*/ 994055 w 994054"/>
                <a:gd name="connsiteY5" fmla="*/ 8534 h 961948"/>
                <a:gd name="connsiteX6" fmla="*/ 994055 w 994054"/>
                <a:gd name="connsiteY6" fmla="*/ 0 h 961948"/>
                <a:gd name="connsiteX7" fmla="*/ 779069 w 994054"/>
                <a:gd name="connsiteY7" fmla="*/ 106477 h 961948"/>
                <a:gd name="connsiteX8" fmla="*/ 481584 w 994054"/>
                <a:gd name="connsiteY8" fmla="*/ 392176 h 9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054" h="961948">
                  <a:moveTo>
                    <a:pt x="481584" y="392176"/>
                  </a:moveTo>
                  <a:cubicBezTo>
                    <a:pt x="321463" y="582777"/>
                    <a:pt x="183693" y="794512"/>
                    <a:pt x="0" y="961949"/>
                  </a:cubicBezTo>
                  <a:lnTo>
                    <a:pt x="12192" y="961949"/>
                  </a:lnTo>
                  <a:cubicBezTo>
                    <a:pt x="178409" y="808736"/>
                    <a:pt x="308457" y="620166"/>
                    <a:pt x="449885" y="443789"/>
                  </a:cubicBezTo>
                  <a:cubicBezTo>
                    <a:pt x="540512" y="330809"/>
                    <a:pt x="638455" y="223113"/>
                    <a:pt x="753465" y="134925"/>
                  </a:cubicBezTo>
                  <a:cubicBezTo>
                    <a:pt x="827837" y="78029"/>
                    <a:pt x="909117" y="39827"/>
                    <a:pt x="994055" y="8534"/>
                  </a:cubicBezTo>
                  <a:lnTo>
                    <a:pt x="994055" y="0"/>
                  </a:lnTo>
                  <a:cubicBezTo>
                    <a:pt x="919277" y="27229"/>
                    <a:pt x="846937" y="59741"/>
                    <a:pt x="779069" y="106477"/>
                  </a:cubicBezTo>
                  <a:cubicBezTo>
                    <a:pt x="664871" y="184505"/>
                    <a:pt x="569773" y="287325"/>
                    <a:pt x="481584" y="392176"/>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5BD622E-3923-4C71-B9D7-B1A4EA483C8C}"/>
                </a:ext>
              </a:extLst>
            </p:cNvPr>
            <p:cNvSpPr/>
            <p:nvPr/>
          </p:nvSpPr>
          <p:spPr>
            <a:xfrm>
              <a:off x="883238" y="1290870"/>
              <a:ext cx="1557307" cy="1850718"/>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4F51BA2-69C7-4109-A99C-107B15B72E0A}"/>
                </a:ext>
              </a:extLst>
            </p:cNvPr>
            <p:cNvSpPr/>
            <p:nvPr/>
          </p:nvSpPr>
          <p:spPr>
            <a:xfrm>
              <a:off x="5382637" y="1366856"/>
              <a:ext cx="6809362" cy="5110550"/>
            </a:xfrm>
            <a:custGeom>
              <a:avLst/>
              <a:gdLst>
                <a:gd name="connsiteX0" fmla="*/ 6193260 w 6809362"/>
                <a:gd name="connsiteY0" fmla="*/ 907561 h 5110550"/>
                <a:gd name="connsiteX1" fmla="*/ 6068090 w 6809362"/>
                <a:gd name="connsiteY1" fmla="*/ 898214 h 5110550"/>
                <a:gd name="connsiteX2" fmla="*/ 5963644 w 6809362"/>
                <a:gd name="connsiteY2" fmla="*/ 876675 h 5110550"/>
                <a:gd name="connsiteX3" fmla="*/ 5491814 w 6809362"/>
                <a:gd name="connsiteY3" fmla="*/ 757193 h 5110550"/>
                <a:gd name="connsiteX4" fmla="*/ 5003322 w 6809362"/>
                <a:gd name="connsiteY4" fmla="*/ 534893 h 5110550"/>
                <a:gd name="connsiteX5" fmla="*/ 4550186 w 6809362"/>
                <a:gd name="connsiteY5" fmla="*/ 327629 h 5110550"/>
                <a:gd name="connsiteX6" fmla="*/ 4082419 w 6809362"/>
                <a:gd name="connsiteY6" fmla="*/ 171165 h 5110550"/>
                <a:gd name="connsiteX7" fmla="*/ 3106652 w 6809362"/>
                <a:gd name="connsiteY7" fmla="*/ 477 h 5110550"/>
                <a:gd name="connsiteX8" fmla="*/ 2627101 w 6809362"/>
                <a:gd name="connsiteY8" fmla="*/ 51277 h 5110550"/>
                <a:gd name="connsiteX9" fmla="*/ 2165430 w 6809362"/>
                <a:gd name="connsiteY9" fmla="*/ 150032 h 5110550"/>
                <a:gd name="connsiteX10" fmla="*/ 1371325 w 6809362"/>
                <a:gd name="connsiteY10" fmla="*/ 482873 h 5110550"/>
                <a:gd name="connsiteX11" fmla="*/ 1186819 w 6809362"/>
                <a:gd name="connsiteY11" fmla="*/ 599104 h 5110550"/>
                <a:gd name="connsiteX12" fmla="*/ 1094566 w 6809362"/>
                <a:gd name="connsiteY12" fmla="*/ 662502 h 5110550"/>
                <a:gd name="connsiteX13" fmla="*/ 1000281 w 6809362"/>
                <a:gd name="connsiteY13" fmla="*/ 748659 h 5110550"/>
                <a:gd name="connsiteX14" fmla="*/ 691011 w 6809362"/>
                <a:gd name="connsiteY14" fmla="*/ 1029075 h 5110550"/>
                <a:gd name="connsiteX15" fmla="*/ 182604 w 6809362"/>
                <a:gd name="connsiteY15" fmla="*/ 1753686 h 5110550"/>
                <a:gd name="connsiteX16" fmla="*/ 20044 w 6809362"/>
                <a:gd name="connsiteY16" fmla="*/ 2180000 h 5110550"/>
                <a:gd name="connsiteX17" fmla="*/ 50524 w 6809362"/>
                <a:gd name="connsiteY17" fmla="*/ 2581117 h 5110550"/>
                <a:gd name="connsiteX18" fmla="*/ 316716 w 6809362"/>
                <a:gd name="connsiteY18" fmla="*/ 2842026 h 5110550"/>
                <a:gd name="connsiteX19" fmla="*/ 468303 w 6809362"/>
                <a:gd name="connsiteY19" fmla="*/ 2915178 h 5110550"/>
                <a:gd name="connsiteX20" fmla="*/ 679225 w 6809362"/>
                <a:gd name="connsiteY20" fmla="*/ 2989955 h 5110550"/>
                <a:gd name="connsiteX21" fmla="*/ 1576963 w 6809362"/>
                <a:gd name="connsiteY21" fmla="*/ 2978170 h 5110550"/>
                <a:gd name="connsiteX22" fmla="*/ 2055702 w 6809362"/>
                <a:gd name="connsiteY22" fmla="*/ 2860720 h 5110550"/>
                <a:gd name="connsiteX23" fmla="*/ 2285318 w 6809362"/>
                <a:gd name="connsiteY23" fmla="*/ 2794070 h 5110550"/>
                <a:gd name="connsiteX24" fmla="*/ 2547853 w 6809362"/>
                <a:gd name="connsiteY24" fmla="*/ 2753837 h 5110550"/>
                <a:gd name="connsiteX25" fmla="*/ 2870127 w 6809362"/>
                <a:gd name="connsiteY25" fmla="*/ 2997677 h 5110550"/>
                <a:gd name="connsiteX26" fmla="*/ 3005866 w 6809362"/>
                <a:gd name="connsiteY26" fmla="*/ 3405702 h 5110550"/>
                <a:gd name="connsiteX27" fmla="*/ 3286687 w 6809362"/>
                <a:gd name="connsiteY27" fmla="*/ 4202246 h 5110550"/>
                <a:gd name="connsiteX28" fmla="*/ 4248636 w 6809362"/>
                <a:gd name="connsiteY28" fmla="*/ 5110550 h 5110550"/>
                <a:gd name="connsiteX29" fmla="*/ 4266518 w 6809362"/>
                <a:gd name="connsiteY29" fmla="*/ 5110550 h 5110550"/>
                <a:gd name="connsiteX30" fmla="*/ 3254175 w 6809362"/>
                <a:gd name="connsiteY30" fmla="*/ 4127875 h 5110550"/>
                <a:gd name="connsiteX31" fmla="*/ 3168831 w 6809362"/>
                <a:gd name="connsiteY31" fmla="*/ 3953936 h 5110550"/>
                <a:gd name="connsiteX32" fmla="*/ 3145260 w 6809362"/>
                <a:gd name="connsiteY32" fmla="*/ 3870624 h 5110550"/>
                <a:gd name="connsiteX33" fmla="*/ 3089583 w 6809362"/>
                <a:gd name="connsiteY33" fmla="*/ 3732448 h 5110550"/>
                <a:gd name="connsiteX34" fmla="*/ 2987171 w 6809362"/>
                <a:gd name="connsiteY34" fmla="*/ 3275248 h 5110550"/>
                <a:gd name="connsiteX35" fmla="*/ 2564921 w 6809362"/>
                <a:gd name="connsiteY35" fmla="*/ 2749773 h 5110550"/>
                <a:gd name="connsiteX36" fmla="*/ 2393421 w 6809362"/>
                <a:gd name="connsiteY36" fmla="*/ 2753024 h 5110550"/>
                <a:gd name="connsiteX37" fmla="*/ 2148361 w 6809362"/>
                <a:gd name="connsiteY37" fmla="*/ 2825770 h 5110550"/>
                <a:gd name="connsiteX38" fmla="*/ 1672467 w 6809362"/>
                <a:gd name="connsiteY38" fmla="*/ 2951754 h 5110550"/>
                <a:gd name="connsiteX39" fmla="*/ 698732 w 6809362"/>
                <a:gd name="connsiteY39" fmla="*/ 2987110 h 5110550"/>
                <a:gd name="connsiteX40" fmla="*/ 471961 w 6809362"/>
                <a:gd name="connsiteY40" fmla="*/ 2908675 h 5110550"/>
                <a:gd name="connsiteX41" fmla="*/ 409375 w 6809362"/>
                <a:gd name="connsiteY41" fmla="*/ 2877789 h 5110550"/>
                <a:gd name="connsiteX42" fmla="*/ 306150 w 6809362"/>
                <a:gd name="connsiteY42" fmla="*/ 2826176 h 5110550"/>
                <a:gd name="connsiteX43" fmla="*/ 21263 w 6809362"/>
                <a:gd name="connsiteY43" fmla="*/ 2475046 h 5110550"/>
                <a:gd name="connsiteX44" fmla="*/ 87100 w 6809362"/>
                <a:gd name="connsiteY44" fmla="*/ 1984928 h 5110550"/>
                <a:gd name="connsiteX45" fmla="*/ 315497 w 6809362"/>
                <a:gd name="connsiteY45" fmla="*/ 1533418 h 5110550"/>
                <a:gd name="connsiteX46" fmla="*/ 586566 w 6809362"/>
                <a:gd name="connsiteY46" fmla="*/ 1163594 h 5110550"/>
                <a:gd name="connsiteX47" fmla="*/ 879174 w 6809362"/>
                <a:gd name="connsiteY47" fmla="*/ 855136 h 5110550"/>
                <a:gd name="connsiteX48" fmla="*/ 1044985 w 6809362"/>
                <a:gd name="connsiteY48" fmla="*/ 718585 h 5110550"/>
                <a:gd name="connsiteX49" fmla="*/ 1251843 w 6809362"/>
                <a:gd name="connsiteY49" fmla="*/ 565779 h 5110550"/>
                <a:gd name="connsiteX50" fmla="*/ 1639955 w 6809362"/>
                <a:gd name="connsiteY50" fmla="*/ 349574 h 5110550"/>
                <a:gd name="connsiteX51" fmla="*/ 2516966 w 6809362"/>
                <a:gd name="connsiteY51" fmla="*/ 80131 h 5110550"/>
                <a:gd name="connsiteX52" fmla="*/ 3026591 w 6809362"/>
                <a:gd name="connsiteY52" fmla="*/ 8198 h 5110550"/>
                <a:gd name="connsiteX53" fmla="*/ 3548410 w 6809362"/>
                <a:gd name="connsiteY53" fmla="*/ 48432 h 5110550"/>
                <a:gd name="connsiteX54" fmla="*/ 4403882 w 6809362"/>
                <a:gd name="connsiteY54" fmla="*/ 284144 h 5110550"/>
                <a:gd name="connsiteX55" fmla="*/ 5264230 w 6809362"/>
                <a:gd name="connsiteY55" fmla="*/ 666566 h 5110550"/>
                <a:gd name="connsiteX56" fmla="*/ 5650716 w 6809362"/>
                <a:gd name="connsiteY56" fmla="*/ 824656 h 5110550"/>
                <a:gd name="connsiteX57" fmla="*/ 5855542 w 6809362"/>
                <a:gd name="connsiteY57" fmla="*/ 877081 h 5110550"/>
                <a:gd name="connsiteX58" fmla="*/ 5945356 w 6809362"/>
                <a:gd name="connsiteY58" fmla="*/ 884397 h 5110550"/>
                <a:gd name="connsiteX59" fmla="*/ 6051834 w 6809362"/>
                <a:gd name="connsiteY59" fmla="*/ 904310 h 5110550"/>
                <a:gd name="connsiteX60" fmla="*/ 6130675 w 6809362"/>
                <a:gd name="connsiteY60" fmla="*/ 910813 h 5110550"/>
                <a:gd name="connsiteX61" fmla="*/ 6255846 w 6809362"/>
                <a:gd name="connsiteY61" fmla="*/ 920973 h 5110550"/>
                <a:gd name="connsiteX62" fmla="*/ 6485056 w 6809362"/>
                <a:gd name="connsiteY62" fmla="*/ 940480 h 5110550"/>
                <a:gd name="connsiteX63" fmla="*/ 6809363 w 6809362"/>
                <a:gd name="connsiteY63" fmla="*/ 966083 h 5110550"/>
                <a:gd name="connsiteX64" fmla="*/ 6809363 w 6809362"/>
                <a:gd name="connsiteY64" fmla="*/ 957955 h 5110550"/>
                <a:gd name="connsiteX65" fmla="*/ 6443196 w 6809362"/>
                <a:gd name="connsiteY65" fmla="*/ 928694 h 5110550"/>
                <a:gd name="connsiteX66" fmla="*/ 6193260 w 6809362"/>
                <a:gd name="connsiteY66" fmla="*/ 907561 h 51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09362" h="5110550">
                  <a:moveTo>
                    <a:pt x="6193260" y="907561"/>
                  </a:moveTo>
                  <a:cubicBezTo>
                    <a:pt x="6151402" y="904310"/>
                    <a:pt x="6109948" y="901059"/>
                    <a:pt x="6068090" y="898214"/>
                  </a:cubicBezTo>
                  <a:cubicBezTo>
                    <a:pt x="6030700" y="895369"/>
                    <a:pt x="6001846" y="876675"/>
                    <a:pt x="5963644" y="876675"/>
                  </a:cubicBezTo>
                  <a:cubicBezTo>
                    <a:pt x="5800272" y="876675"/>
                    <a:pt x="5642588" y="815309"/>
                    <a:pt x="5491814" y="757193"/>
                  </a:cubicBezTo>
                  <a:cubicBezTo>
                    <a:pt x="5325190" y="692982"/>
                    <a:pt x="5164662" y="611296"/>
                    <a:pt x="5003322" y="534893"/>
                  </a:cubicBezTo>
                  <a:cubicBezTo>
                    <a:pt x="4854172" y="464179"/>
                    <a:pt x="4705024" y="384931"/>
                    <a:pt x="4550186" y="327629"/>
                  </a:cubicBezTo>
                  <a:cubicBezTo>
                    <a:pt x="4395754" y="270733"/>
                    <a:pt x="4240102" y="218713"/>
                    <a:pt x="4082419" y="171165"/>
                  </a:cubicBezTo>
                  <a:cubicBezTo>
                    <a:pt x="3762582" y="74441"/>
                    <a:pt x="3441526" y="9011"/>
                    <a:pt x="3106652" y="477"/>
                  </a:cubicBezTo>
                  <a:cubicBezTo>
                    <a:pt x="2942467" y="-3587"/>
                    <a:pt x="2787629" y="18765"/>
                    <a:pt x="2627101" y="51277"/>
                  </a:cubicBezTo>
                  <a:cubicBezTo>
                    <a:pt x="2472669" y="82569"/>
                    <a:pt x="2318237" y="110205"/>
                    <a:pt x="2165430" y="150032"/>
                  </a:cubicBezTo>
                  <a:cubicBezTo>
                    <a:pt x="1886233" y="222777"/>
                    <a:pt x="1620041" y="336976"/>
                    <a:pt x="1371325" y="482873"/>
                  </a:cubicBezTo>
                  <a:cubicBezTo>
                    <a:pt x="1308739" y="519449"/>
                    <a:pt x="1247373" y="558870"/>
                    <a:pt x="1186819" y="599104"/>
                  </a:cubicBezTo>
                  <a:cubicBezTo>
                    <a:pt x="1155933" y="619830"/>
                    <a:pt x="1125046" y="640963"/>
                    <a:pt x="1094566" y="662502"/>
                  </a:cubicBezTo>
                  <a:cubicBezTo>
                    <a:pt x="1059615" y="687293"/>
                    <a:pt x="1034825" y="723462"/>
                    <a:pt x="1000281" y="748659"/>
                  </a:cubicBezTo>
                  <a:cubicBezTo>
                    <a:pt x="887302" y="830345"/>
                    <a:pt x="784889" y="926256"/>
                    <a:pt x="691011" y="1029075"/>
                  </a:cubicBezTo>
                  <a:cubicBezTo>
                    <a:pt x="493094" y="1245686"/>
                    <a:pt x="317529" y="1493184"/>
                    <a:pt x="182604" y="1753686"/>
                  </a:cubicBezTo>
                  <a:cubicBezTo>
                    <a:pt x="112703" y="1888611"/>
                    <a:pt x="51743" y="2031258"/>
                    <a:pt x="20044" y="2180000"/>
                  </a:cubicBezTo>
                  <a:cubicBezTo>
                    <a:pt x="-7185" y="2307203"/>
                    <a:pt x="-14906" y="2463261"/>
                    <a:pt x="50524" y="2581117"/>
                  </a:cubicBezTo>
                  <a:cubicBezTo>
                    <a:pt x="112297" y="2692064"/>
                    <a:pt x="213084" y="2772938"/>
                    <a:pt x="316716" y="2842026"/>
                  </a:cubicBezTo>
                  <a:cubicBezTo>
                    <a:pt x="367516" y="2875757"/>
                    <a:pt x="414659" y="2889168"/>
                    <a:pt x="468303" y="2915178"/>
                  </a:cubicBezTo>
                  <a:cubicBezTo>
                    <a:pt x="535766" y="2947690"/>
                    <a:pt x="606886" y="2971261"/>
                    <a:pt x="679225" y="2989955"/>
                  </a:cubicBezTo>
                  <a:cubicBezTo>
                    <a:pt x="971427" y="3065952"/>
                    <a:pt x="1283949" y="3029376"/>
                    <a:pt x="1576963" y="2978170"/>
                  </a:cubicBezTo>
                  <a:cubicBezTo>
                    <a:pt x="1738710" y="2949722"/>
                    <a:pt x="1898019" y="2906237"/>
                    <a:pt x="2055702" y="2860720"/>
                  </a:cubicBezTo>
                  <a:cubicBezTo>
                    <a:pt x="2132105" y="2838774"/>
                    <a:pt x="2208509" y="2816016"/>
                    <a:pt x="2285318" y="2794070"/>
                  </a:cubicBezTo>
                  <a:cubicBezTo>
                    <a:pt x="2373101" y="2768874"/>
                    <a:pt x="2454787" y="2734330"/>
                    <a:pt x="2547853" y="2753837"/>
                  </a:cubicBezTo>
                  <a:cubicBezTo>
                    <a:pt x="2686435" y="2782691"/>
                    <a:pt x="2795757" y="2881040"/>
                    <a:pt x="2870127" y="2997677"/>
                  </a:cubicBezTo>
                  <a:cubicBezTo>
                    <a:pt x="2949375" y="3121222"/>
                    <a:pt x="2978230" y="3263869"/>
                    <a:pt x="3005866" y="3405702"/>
                  </a:cubicBezTo>
                  <a:cubicBezTo>
                    <a:pt x="3060730" y="3688150"/>
                    <a:pt x="3141603" y="3953123"/>
                    <a:pt x="3286687" y="4202246"/>
                  </a:cubicBezTo>
                  <a:cubicBezTo>
                    <a:pt x="3511834" y="4589139"/>
                    <a:pt x="3849146" y="4911008"/>
                    <a:pt x="4248636" y="5110550"/>
                  </a:cubicBezTo>
                  <a:lnTo>
                    <a:pt x="4266518" y="5110550"/>
                  </a:lnTo>
                  <a:cubicBezTo>
                    <a:pt x="3837359" y="4900035"/>
                    <a:pt x="3484198" y="4549312"/>
                    <a:pt x="3254175" y="4127875"/>
                  </a:cubicBezTo>
                  <a:cubicBezTo>
                    <a:pt x="3223290" y="4071386"/>
                    <a:pt x="3195247" y="4013270"/>
                    <a:pt x="3168831" y="3953936"/>
                  </a:cubicBezTo>
                  <a:cubicBezTo>
                    <a:pt x="3157046" y="3927114"/>
                    <a:pt x="3157859" y="3896227"/>
                    <a:pt x="3145260" y="3870624"/>
                  </a:cubicBezTo>
                  <a:cubicBezTo>
                    <a:pt x="3123722" y="3825920"/>
                    <a:pt x="3105434" y="3779590"/>
                    <a:pt x="3089583" y="3732448"/>
                  </a:cubicBezTo>
                  <a:cubicBezTo>
                    <a:pt x="3040410" y="3584112"/>
                    <a:pt x="3021308" y="3427242"/>
                    <a:pt x="2987171" y="3275248"/>
                  </a:cubicBezTo>
                  <a:cubicBezTo>
                    <a:pt x="2935558" y="3044819"/>
                    <a:pt x="2805510" y="2816829"/>
                    <a:pt x="2564921" y="2749773"/>
                  </a:cubicBezTo>
                  <a:cubicBezTo>
                    <a:pt x="2507619" y="2733923"/>
                    <a:pt x="2450317" y="2736768"/>
                    <a:pt x="2393421" y="2753024"/>
                  </a:cubicBezTo>
                  <a:cubicBezTo>
                    <a:pt x="2311734" y="2776189"/>
                    <a:pt x="2230047" y="2801792"/>
                    <a:pt x="2148361" y="2825770"/>
                  </a:cubicBezTo>
                  <a:cubicBezTo>
                    <a:pt x="1990678" y="2871693"/>
                    <a:pt x="1832995" y="2917210"/>
                    <a:pt x="1672467" y="2951754"/>
                  </a:cubicBezTo>
                  <a:cubicBezTo>
                    <a:pt x="1357101" y="3019216"/>
                    <a:pt x="1016131" y="3059450"/>
                    <a:pt x="698732" y="2987110"/>
                  </a:cubicBezTo>
                  <a:cubicBezTo>
                    <a:pt x="620703" y="2969229"/>
                    <a:pt x="544707" y="2942000"/>
                    <a:pt x="471961" y="2908675"/>
                  </a:cubicBezTo>
                  <a:cubicBezTo>
                    <a:pt x="454892" y="2900547"/>
                    <a:pt x="428070" y="2879008"/>
                    <a:pt x="409375" y="2877789"/>
                  </a:cubicBezTo>
                  <a:cubicBezTo>
                    <a:pt x="370361" y="2875350"/>
                    <a:pt x="337849" y="2847309"/>
                    <a:pt x="306150" y="2826176"/>
                  </a:cubicBezTo>
                  <a:cubicBezTo>
                    <a:pt x="177727" y="2740832"/>
                    <a:pt x="57433" y="2631104"/>
                    <a:pt x="21263" y="2475046"/>
                  </a:cubicBezTo>
                  <a:cubicBezTo>
                    <a:pt x="-16938" y="2311674"/>
                    <a:pt x="29798" y="2137328"/>
                    <a:pt x="87100" y="1984928"/>
                  </a:cubicBezTo>
                  <a:cubicBezTo>
                    <a:pt x="146841" y="1826838"/>
                    <a:pt x="228934" y="1678096"/>
                    <a:pt x="315497" y="1533418"/>
                  </a:cubicBezTo>
                  <a:cubicBezTo>
                    <a:pt x="393119" y="1404182"/>
                    <a:pt x="492281" y="1281450"/>
                    <a:pt x="586566" y="1163594"/>
                  </a:cubicBezTo>
                  <a:cubicBezTo>
                    <a:pt x="675161" y="1052646"/>
                    <a:pt x="772291" y="948608"/>
                    <a:pt x="879174" y="855136"/>
                  </a:cubicBezTo>
                  <a:cubicBezTo>
                    <a:pt x="933225" y="807993"/>
                    <a:pt x="994591" y="769385"/>
                    <a:pt x="1044985" y="718585"/>
                  </a:cubicBezTo>
                  <a:cubicBezTo>
                    <a:pt x="1105539" y="657625"/>
                    <a:pt x="1179910" y="612515"/>
                    <a:pt x="1251843" y="565779"/>
                  </a:cubicBezTo>
                  <a:cubicBezTo>
                    <a:pt x="1376201" y="485312"/>
                    <a:pt x="1506249" y="412973"/>
                    <a:pt x="1639955" y="349574"/>
                  </a:cubicBezTo>
                  <a:cubicBezTo>
                    <a:pt x="1917933" y="217494"/>
                    <a:pt x="2215417" y="136214"/>
                    <a:pt x="2516966" y="80131"/>
                  </a:cubicBezTo>
                  <a:cubicBezTo>
                    <a:pt x="2687247" y="48432"/>
                    <a:pt x="2852246" y="11449"/>
                    <a:pt x="3026591" y="8198"/>
                  </a:cubicBezTo>
                  <a:cubicBezTo>
                    <a:pt x="3200531" y="4947"/>
                    <a:pt x="3376908" y="20390"/>
                    <a:pt x="3548410" y="48432"/>
                  </a:cubicBezTo>
                  <a:cubicBezTo>
                    <a:pt x="3838986" y="95574"/>
                    <a:pt x="4127123" y="184982"/>
                    <a:pt x="4403882" y="284144"/>
                  </a:cubicBezTo>
                  <a:cubicBezTo>
                    <a:pt x="4699740" y="389808"/>
                    <a:pt x="4979344" y="534080"/>
                    <a:pt x="5264230" y="666566"/>
                  </a:cubicBezTo>
                  <a:cubicBezTo>
                    <a:pt x="5391027" y="725494"/>
                    <a:pt x="5518636" y="779952"/>
                    <a:pt x="5650716" y="824656"/>
                  </a:cubicBezTo>
                  <a:cubicBezTo>
                    <a:pt x="5716960" y="847008"/>
                    <a:pt x="5786860" y="863264"/>
                    <a:pt x="5855542" y="877081"/>
                  </a:cubicBezTo>
                  <a:cubicBezTo>
                    <a:pt x="5885210" y="883177"/>
                    <a:pt x="5915690" y="883584"/>
                    <a:pt x="5945356" y="884397"/>
                  </a:cubicBezTo>
                  <a:cubicBezTo>
                    <a:pt x="5984371" y="885209"/>
                    <a:pt x="6014851" y="893744"/>
                    <a:pt x="6051834" y="904310"/>
                  </a:cubicBezTo>
                  <a:cubicBezTo>
                    <a:pt x="6075811" y="911219"/>
                    <a:pt x="6105884" y="908781"/>
                    <a:pt x="6130675" y="910813"/>
                  </a:cubicBezTo>
                  <a:cubicBezTo>
                    <a:pt x="6172534" y="914064"/>
                    <a:pt x="6213987" y="917315"/>
                    <a:pt x="6255846" y="920973"/>
                  </a:cubicBezTo>
                  <a:cubicBezTo>
                    <a:pt x="6332250" y="927069"/>
                    <a:pt x="6408652" y="933977"/>
                    <a:pt x="6485056" y="940480"/>
                  </a:cubicBezTo>
                  <a:cubicBezTo>
                    <a:pt x="6593158" y="949827"/>
                    <a:pt x="6701260" y="958361"/>
                    <a:pt x="6809363" y="966083"/>
                  </a:cubicBezTo>
                  <a:lnTo>
                    <a:pt x="6809363" y="957955"/>
                  </a:lnTo>
                  <a:cubicBezTo>
                    <a:pt x="6687036" y="949421"/>
                    <a:pt x="6565116" y="939261"/>
                    <a:pt x="6443196" y="928694"/>
                  </a:cubicBezTo>
                  <a:cubicBezTo>
                    <a:pt x="6359884" y="921379"/>
                    <a:pt x="6276572" y="914470"/>
                    <a:pt x="6193260" y="907561"/>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5DDFBAD-6741-4910-830C-EE3B4B295D63}"/>
                </a:ext>
              </a:extLst>
            </p:cNvPr>
            <p:cNvSpPr/>
            <p:nvPr/>
          </p:nvSpPr>
          <p:spPr>
            <a:xfrm>
              <a:off x="11000028" y="5378094"/>
              <a:ext cx="1191564" cy="1098905"/>
            </a:xfrm>
            <a:custGeom>
              <a:avLst/>
              <a:gdLst>
                <a:gd name="connsiteX0" fmla="*/ 586842 w 1191564"/>
                <a:gd name="connsiteY0" fmla="*/ 432816 h 1098905"/>
                <a:gd name="connsiteX1" fmla="*/ 0 w 1191564"/>
                <a:gd name="connsiteY1" fmla="*/ 1098906 h 1098905"/>
                <a:gd name="connsiteX2" fmla="*/ 13411 w 1191564"/>
                <a:gd name="connsiteY2" fmla="*/ 1098906 h 1098905"/>
                <a:gd name="connsiteX3" fmla="*/ 554736 w 1191564"/>
                <a:gd name="connsiteY3" fmla="*/ 484022 h 1098905"/>
                <a:gd name="connsiteX4" fmla="*/ 1191565 w 1191564"/>
                <a:gd name="connsiteY4" fmla="*/ 8128 h 1098905"/>
                <a:gd name="connsiteX5" fmla="*/ 1191565 w 1191564"/>
                <a:gd name="connsiteY5" fmla="*/ 0 h 1098905"/>
                <a:gd name="connsiteX6" fmla="*/ 586842 w 1191564"/>
                <a:gd name="connsiteY6" fmla="*/ 432816 h 109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1564" h="1098905">
                  <a:moveTo>
                    <a:pt x="586842" y="432816"/>
                  </a:moveTo>
                  <a:cubicBezTo>
                    <a:pt x="395021" y="658774"/>
                    <a:pt x="240589" y="925779"/>
                    <a:pt x="0" y="1098906"/>
                  </a:cubicBezTo>
                  <a:lnTo>
                    <a:pt x="13411" y="1098906"/>
                  </a:lnTo>
                  <a:cubicBezTo>
                    <a:pt x="233274" y="937158"/>
                    <a:pt x="382016" y="696570"/>
                    <a:pt x="554736" y="484022"/>
                  </a:cubicBezTo>
                  <a:cubicBezTo>
                    <a:pt x="727456" y="271475"/>
                    <a:pt x="931063" y="82093"/>
                    <a:pt x="1191565" y="8128"/>
                  </a:cubicBezTo>
                  <a:lnTo>
                    <a:pt x="1191565" y="0"/>
                  </a:lnTo>
                  <a:cubicBezTo>
                    <a:pt x="948538" y="68682"/>
                    <a:pt x="753872" y="236931"/>
                    <a:pt x="586842" y="432816"/>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BA5189A-7CA0-4865-BAD5-980A3A82D040}"/>
                </a:ext>
              </a:extLst>
            </p:cNvPr>
            <p:cNvSpPr/>
            <p:nvPr/>
          </p:nvSpPr>
          <p:spPr>
            <a:xfrm>
              <a:off x="10802112" y="5289905"/>
              <a:ext cx="1389888" cy="1187094"/>
            </a:xfrm>
            <a:custGeom>
              <a:avLst/>
              <a:gdLst>
                <a:gd name="connsiteX0" fmla="*/ 798576 w 1389888"/>
                <a:gd name="connsiteY0" fmla="*/ 326746 h 1187094"/>
                <a:gd name="connsiteX1" fmla="*/ 243027 w 1389888"/>
                <a:gd name="connsiteY1" fmla="*/ 1025754 h 1187094"/>
                <a:gd name="connsiteX2" fmla="*/ 0 w 1389888"/>
                <a:gd name="connsiteY2" fmla="*/ 1187094 h 1187094"/>
                <a:gd name="connsiteX3" fmla="*/ 16663 w 1389888"/>
                <a:gd name="connsiteY3" fmla="*/ 1187094 h 1187094"/>
                <a:gd name="connsiteX4" fmla="*/ 441757 w 1389888"/>
                <a:gd name="connsiteY4" fmla="*/ 822147 h 1187094"/>
                <a:gd name="connsiteX5" fmla="*/ 862787 w 1389888"/>
                <a:gd name="connsiteY5" fmla="*/ 270662 h 1187094"/>
                <a:gd name="connsiteX6" fmla="*/ 1389888 w 1389888"/>
                <a:gd name="connsiteY6" fmla="*/ 7722 h 1187094"/>
                <a:gd name="connsiteX7" fmla="*/ 1389888 w 1389888"/>
                <a:gd name="connsiteY7" fmla="*/ 0 h 1187094"/>
                <a:gd name="connsiteX8" fmla="*/ 1116787 w 1389888"/>
                <a:gd name="connsiteY8" fmla="*/ 87376 h 1187094"/>
                <a:gd name="connsiteX9" fmla="*/ 798576 w 1389888"/>
                <a:gd name="connsiteY9" fmla="*/ 326746 h 118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888" h="1187094">
                  <a:moveTo>
                    <a:pt x="798576" y="326746"/>
                  </a:moveTo>
                  <a:cubicBezTo>
                    <a:pt x="598221" y="548640"/>
                    <a:pt x="468173" y="824179"/>
                    <a:pt x="243027" y="1025754"/>
                  </a:cubicBezTo>
                  <a:cubicBezTo>
                    <a:pt x="166624" y="1094029"/>
                    <a:pt x="84937" y="1147267"/>
                    <a:pt x="0" y="1187094"/>
                  </a:cubicBezTo>
                  <a:lnTo>
                    <a:pt x="16663" y="1187094"/>
                  </a:lnTo>
                  <a:cubicBezTo>
                    <a:pt x="186537" y="1105002"/>
                    <a:pt x="324713" y="970890"/>
                    <a:pt x="441757" y="822147"/>
                  </a:cubicBezTo>
                  <a:cubicBezTo>
                    <a:pt x="584809" y="640080"/>
                    <a:pt x="697789" y="434442"/>
                    <a:pt x="862787" y="270662"/>
                  </a:cubicBezTo>
                  <a:cubicBezTo>
                    <a:pt x="1005840" y="128829"/>
                    <a:pt x="1194409" y="48362"/>
                    <a:pt x="1389888" y="7722"/>
                  </a:cubicBezTo>
                  <a:lnTo>
                    <a:pt x="1389888" y="0"/>
                  </a:lnTo>
                  <a:cubicBezTo>
                    <a:pt x="1296416" y="19914"/>
                    <a:pt x="1204569" y="48768"/>
                    <a:pt x="1116787" y="87376"/>
                  </a:cubicBezTo>
                  <a:cubicBezTo>
                    <a:pt x="992429" y="142240"/>
                    <a:pt x="889203" y="226365"/>
                    <a:pt x="798576" y="326746"/>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FDB41D-3BFE-479C-ADC8-036B828CAEA8}"/>
                </a:ext>
              </a:extLst>
            </p:cNvPr>
            <p:cNvSpPr/>
            <p:nvPr/>
          </p:nvSpPr>
          <p:spPr>
            <a:xfrm>
              <a:off x="5591010" y="1472468"/>
              <a:ext cx="6601802" cy="5003718"/>
            </a:xfrm>
            <a:custGeom>
              <a:avLst/>
              <a:gdLst>
                <a:gd name="connsiteX0" fmla="*/ 5450066 w 6601802"/>
                <a:gd name="connsiteY0" fmla="*/ 852749 h 5003718"/>
                <a:gd name="connsiteX1" fmla="*/ 5213947 w 6601802"/>
                <a:gd name="connsiteY1" fmla="*/ 768218 h 5003718"/>
                <a:gd name="connsiteX2" fmla="*/ 4739678 w 6601802"/>
                <a:gd name="connsiteY2" fmla="*/ 553232 h 5003718"/>
                <a:gd name="connsiteX3" fmla="*/ 3839502 w 6601802"/>
                <a:gd name="connsiteY3" fmla="*/ 174467 h 5003718"/>
                <a:gd name="connsiteX4" fmla="*/ 3365639 w 6601802"/>
                <a:gd name="connsiteY4" fmla="*/ 53360 h 5003718"/>
                <a:gd name="connsiteX5" fmla="*/ 2895841 w 6601802"/>
                <a:gd name="connsiteY5" fmla="*/ 2154 h 5003718"/>
                <a:gd name="connsiteX6" fmla="*/ 1950555 w 6601802"/>
                <a:gd name="connsiteY6" fmla="*/ 144394 h 5003718"/>
                <a:gd name="connsiteX7" fmla="*/ 1739227 w 6601802"/>
                <a:gd name="connsiteY7" fmla="*/ 219171 h 5003718"/>
                <a:gd name="connsiteX8" fmla="*/ 1650632 w 6601802"/>
                <a:gd name="connsiteY8" fmla="*/ 245181 h 5003718"/>
                <a:gd name="connsiteX9" fmla="*/ 1542123 w 6601802"/>
                <a:gd name="connsiteY9" fmla="*/ 300858 h 5003718"/>
                <a:gd name="connsiteX10" fmla="*/ 1330388 w 6601802"/>
                <a:gd name="connsiteY10" fmla="*/ 411398 h 5003718"/>
                <a:gd name="connsiteX11" fmla="*/ 1145883 w 6601802"/>
                <a:gd name="connsiteY11" fmla="*/ 534538 h 5003718"/>
                <a:gd name="connsiteX12" fmla="*/ 120536 w 6601802"/>
                <a:gd name="connsiteY12" fmla="*/ 1725290 h 5003718"/>
                <a:gd name="connsiteX13" fmla="*/ 98996 w 6601802"/>
                <a:gd name="connsiteY13" fmla="*/ 2473472 h 5003718"/>
                <a:gd name="connsiteX14" fmla="*/ 848398 w 6601802"/>
                <a:gd name="connsiteY14" fmla="*/ 2794935 h 5003718"/>
                <a:gd name="connsiteX15" fmla="*/ 1755483 w 6601802"/>
                <a:gd name="connsiteY15" fmla="*/ 2584826 h 5003718"/>
                <a:gd name="connsiteX16" fmla="*/ 1935112 w 6601802"/>
                <a:gd name="connsiteY16" fmla="*/ 2508829 h 5003718"/>
                <a:gd name="connsiteX17" fmla="*/ 2147659 w 6601802"/>
                <a:gd name="connsiteY17" fmla="*/ 2430394 h 5003718"/>
                <a:gd name="connsiteX18" fmla="*/ 2584945 w 6601802"/>
                <a:gd name="connsiteY18" fmla="*/ 2453152 h 5003718"/>
                <a:gd name="connsiteX19" fmla="*/ 2878366 w 6601802"/>
                <a:gd name="connsiteY19" fmla="*/ 2791683 h 5003718"/>
                <a:gd name="connsiteX20" fmla="*/ 2966961 w 6601802"/>
                <a:gd name="connsiteY20" fmla="*/ 3206618 h 5003718"/>
                <a:gd name="connsiteX21" fmla="*/ 2986875 w 6601802"/>
                <a:gd name="connsiteY21" fmla="*/ 3407786 h 5003718"/>
                <a:gd name="connsiteX22" fmla="*/ 2997035 w 6601802"/>
                <a:gd name="connsiteY22" fmla="*/ 3492317 h 5003718"/>
                <a:gd name="connsiteX23" fmla="*/ 3025483 w 6601802"/>
                <a:gd name="connsiteY23" fmla="*/ 3637808 h 5003718"/>
                <a:gd name="connsiteX24" fmla="*/ 3074251 w 6601802"/>
                <a:gd name="connsiteY24" fmla="*/ 3821095 h 5003718"/>
                <a:gd name="connsiteX25" fmla="*/ 3128302 w 6601802"/>
                <a:gd name="connsiteY25" fmla="*/ 3930823 h 5003718"/>
                <a:gd name="connsiteX26" fmla="*/ 3168535 w 6601802"/>
                <a:gd name="connsiteY26" fmla="*/ 4027546 h 5003718"/>
                <a:gd name="connsiteX27" fmla="*/ 3229089 w 6601802"/>
                <a:gd name="connsiteY27" fmla="*/ 4122237 h 5003718"/>
                <a:gd name="connsiteX28" fmla="*/ 3282327 w 6601802"/>
                <a:gd name="connsiteY28" fmla="*/ 4218960 h 5003718"/>
                <a:gd name="connsiteX29" fmla="*/ 3304273 w 6601802"/>
                <a:gd name="connsiteY29" fmla="*/ 4241312 h 5003718"/>
                <a:gd name="connsiteX30" fmla="*/ 3329470 w 6601802"/>
                <a:gd name="connsiteY30" fmla="*/ 4284391 h 5003718"/>
                <a:gd name="connsiteX31" fmla="*/ 3389211 w 6601802"/>
                <a:gd name="connsiteY31" fmla="*/ 4368922 h 5003718"/>
                <a:gd name="connsiteX32" fmla="*/ 3453015 w 6601802"/>
                <a:gd name="connsiteY32" fmla="*/ 4442480 h 5003718"/>
                <a:gd name="connsiteX33" fmla="*/ 3529825 w 6601802"/>
                <a:gd name="connsiteY33" fmla="*/ 4524573 h 5003718"/>
                <a:gd name="connsiteX34" fmla="*/ 3705390 w 6601802"/>
                <a:gd name="connsiteY34" fmla="*/ 4687540 h 5003718"/>
                <a:gd name="connsiteX35" fmla="*/ 4234930 w 6601802"/>
                <a:gd name="connsiteY35" fmla="*/ 5003719 h 5003718"/>
                <a:gd name="connsiteX36" fmla="*/ 4269474 w 6601802"/>
                <a:gd name="connsiteY36" fmla="*/ 5003719 h 5003718"/>
                <a:gd name="connsiteX37" fmla="*/ 3697262 w 6601802"/>
                <a:gd name="connsiteY37" fmla="*/ 4669658 h 5003718"/>
                <a:gd name="connsiteX38" fmla="*/ 3373767 w 6601802"/>
                <a:gd name="connsiteY38" fmla="*/ 4326656 h 5003718"/>
                <a:gd name="connsiteX39" fmla="*/ 3327845 w 6601802"/>
                <a:gd name="connsiteY39" fmla="*/ 4255943 h 5003718"/>
                <a:gd name="connsiteX40" fmla="*/ 3271355 w 6601802"/>
                <a:gd name="connsiteY40" fmla="*/ 4181978 h 5003718"/>
                <a:gd name="connsiteX41" fmla="*/ 3149029 w 6601802"/>
                <a:gd name="connsiteY41" fmla="*/ 3960490 h 5003718"/>
                <a:gd name="connsiteX42" fmla="*/ 3060027 w 6601802"/>
                <a:gd name="connsiteY42" fmla="*/ 3765418 h 5003718"/>
                <a:gd name="connsiteX43" fmla="*/ 3034017 w 6601802"/>
                <a:gd name="connsiteY43" fmla="*/ 3637402 h 5003718"/>
                <a:gd name="connsiteX44" fmla="*/ 3010039 w 6601802"/>
                <a:gd name="connsiteY44" fmla="*/ 3523203 h 5003718"/>
                <a:gd name="connsiteX45" fmla="*/ 2963710 w 6601802"/>
                <a:gd name="connsiteY45" fmla="*/ 3105424 h 5003718"/>
                <a:gd name="connsiteX46" fmla="*/ 2604452 w 6601802"/>
                <a:gd name="connsiteY46" fmla="*/ 2452746 h 5003718"/>
                <a:gd name="connsiteX47" fmla="*/ 1888782 w 6601802"/>
                <a:gd name="connsiteY47" fmla="*/ 2522240 h 5003718"/>
                <a:gd name="connsiteX48" fmla="*/ 1804251 w 6601802"/>
                <a:gd name="connsiteY48" fmla="*/ 2549469 h 5003718"/>
                <a:gd name="connsiteX49" fmla="*/ 1700212 w 6601802"/>
                <a:gd name="connsiteY49" fmla="*/ 2602301 h 5003718"/>
                <a:gd name="connsiteX50" fmla="*/ 1455153 w 6601802"/>
                <a:gd name="connsiteY50" fmla="*/ 2700650 h 5003718"/>
                <a:gd name="connsiteX51" fmla="*/ 953249 w 6601802"/>
                <a:gd name="connsiteY51" fmla="*/ 2787213 h 5003718"/>
                <a:gd name="connsiteX52" fmla="*/ 88024 w 6601802"/>
                <a:gd name="connsiteY52" fmla="*/ 2441773 h 5003718"/>
                <a:gd name="connsiteX53" fmla="*/ 205473 w 6601802"/>
                <a:gd name="connsiteY53" fmla="*/ 1568013 h 5003718"/>
                <a:gd name="connsiteX54" fmla="*/ 693966 w 6601802"/>
                <a:gd name="connsiteY54" fmla="*/ 912490 h 5003718"/>
                <a:gd name="connsiteX55" fmla="*/ 1015834 w 6601802"/>
                <a:gd name="connsiteY55" fmla="*/ 636138 h 5003718"/>
                <a:gd name="connsiteX56" fmla="*/ 1178801 w 6601802"/>
                <a:gd name="connsiteY56" fmla="*/ 521939 h 5003718"/>
                <a:gd name="connsiteX57" fmla="*/ 1371028 w 6601802"/>
                <a:gd name="connsiteY57" fmla="*/ 398800 h 5003718"/>
                <a:gd name="connsiteX58" fmla="*/ 1582763 w 6601802"/>
                <a:gd name="connsiteY58" fmla="*/ 288666 h 5003718"/>
                <a:gd name="connsiteX59" fmla="*/ 1812379 w 6601802"/>
                <a:gd name="connsiteY59" fmla="*/ 198851 h 5003718"/>
                <a:gd name="connsiteX60" fmla="*/ 2266734 w 6601802"/>
                <a:gd name="connsiteY60" fmla="*/ 69210 h 5003718"/>
                <a:gd name="connsiteX61" fmla="*/ 4240619 w 6601802"/>
                <a:gd name="connsiteY61" fmla="*/ 332557 h 5003718"/>
                <a:gd name="connsiteX62" fmla="*/ 4827054 w 6601802"/>
                <a:gd name="connsiteY62" fmla="*/ 602407 h 5003718"/>
                <a:gd name="connsiteX63" fmla="*/ 5119255 w 6601802"/>
                <a:gd name="connsiteY63" fmla="*/ 735706 h 5003718"/>
                <a:gd name="connsiteX64" fmla="*/ 5412677 w 6601802"/>
                <a:gd name="connsiteY64" fmla="*/ 851530 h 5003718"/>
                <a:gd name="connsiteX65" fmla="*/ 5699595 w 6601802"/>
                <a:gd name="connsiteY65" fmla="*/ 892576 h 5003718"/>
                <a:gd name="connsiteX66" fmla="*/ 6059259 w 6601802"/>
                <a:gd name="connsiteY66" fmla="*/ 916554 h 5003718"/>
                <a:gd name="connsiteX67" fmla="*/ 6601803 w 6601802"/>
                <a:gd name="connsiteY67" fmla="*/ 938499 h 5003718"/>
                <a:gd name="connsiteX68" fmla="*/ 6601803 w 6601802"/>
                <a:gd name="connsiteY68" fmla="*/ 930371 h 5003718"/>
                <a:gd name="connsiteX69" fmla="*/ 5699595 w 6601802"/>
                <a:gd name="connsiteY69" fmla="*/ 884448 h 5003718"/>
                <a:gd name="connsiteX70" fmla="*/ 5450066 w 6601802"/>
                <a:gd name="connsiteY70" fmla="*/ 852749 h 500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601802" h="5003718">
                  <a:moveTo>
                    <a:pt x="5450066" y="852749"/>
                  </a:moveTo>
                  <a:cubicBezTo>
                    <a:pt x="5368379" y="836087"/>
                    <a:pt x="5290757" y="800323"/>
                    <a:pt x="5213947" y="768218"/>
                  </a:cubicBezTo>
                  <a:cubicBezTo>
                    <a:pt x="5053419" y="701568"/>
                    <a:pt x="4896549" y="627603"/>
                    <a:pt x="4739678" y="553232"/>
                  </a:cubicBezTo>
                  <a:cubicBezTo>
                    <a:pt x="4445038" y="413837"/>
                    <a:pt x="4150398" y="274442"/>
                    <a:pt x="3839502" y="174467"/>
                  </a:cubicBezTo>
                  <a:cubicBezTo>
                    <a:pt x="3683851" y="124480"/>
                    <a:pt x="3525761" y="85059"/>
                    <a:pt x="3365639" y="53360"/>
                  </a:cubicBezTo>
                  <a:cubicBezTo>
                    <a:pt x="3209582" y="22474"/>
                    <a:pt x="3054743" y="9469"/>
                    <a:pt x="2895841" y="2154"/>
                  </a:cubicBezTo>
                  <a:cubicBezTo>
                    <a:pt x="2573160" y="-12883"/>
                    <a:pt x="2258606" y="52547"/>
                    <a:pt x="1950555" y="144394"/>
                  </a:cubicBezTo>
                  <a:cubicBezTo>
                    <a:pt x="1879028" y="165526"/>
                    <a:pt x="1808315" y="190723"/>
                    <a:pt x="1739227" y="219171"/>
                  </a:cubicBezTo>
                  <a:cubicBezTo>
                    <a:pt x="1709966" y="231363"/>
                    <a:pt x="1679892" y="235427"/>
                    <a:pt x="1650632" y="245181"/>
                  </a:cubicBezTo>
                  <a:cubicBezTo>
                    <a:pt x="1613649" y="257373"/>
                    <a:pt x="1576667" y="282570"/>
                    <a:pt x="1542123" y="300858"/>
                  </a:cubicBezTo>
                  <a:cubicBezTo>
                    <a:pt x="1471409" y="337434"/>
                    <a:pt x="1401102" y="374822"/>
                    <a:pt x="1330388" y="411398"/>
                  </a:cubicBezTo>
                  <a:cubicBezTo>
                    <a:pt x="1264552" y="445130"/>
                    <a:pt x="1208062" y="493085"/>
                    <a:pt x="1145883" y="534538"/>
                  </a:cubicBezTo>
                  <a:cubicBezTo>
                    <a:pt x="703720" y="829178"/>
                    <a:pt x="335928" y="1235984"/>
                    <a:pt x="120536" y="1725290"/>
                  </a:cubicBezTo>
                  <a:cubicBezTo>
                    <a:pt x="16904" y="1960189"/>
                    <a:pt x="-78600" y="2247107"/>
                    <a:pt x="98996" y="2473472"/>
                  </a:cubicBezTo>
                  <a:cubicBezTo>
                    <a:pt x="277000" y="2700243"/>
                    <a:pt x="572858" y="2777866"/>
                    <a:pt x="848398" y="2794935"/>
                  </a:cubicBezTo>
                  <a:cubicBezTo>
                    <a:pt x="1165390" y="2814442"/>
                    <a:pt x="1474254" y="2726253"/>
                    <a:pt x="1755483" y="2584826"/>
                  </a:cubicBezTo>
                  <a:cubicBezTo>
                    <a:pt x="1814411" y="2555159"/>
                    <a:pt x="1875371" y="2537683"/>
                    <a:pt x="1935112" y="2508829"/>
                  </a:cubicBezTo>
                  <a:cubicBezTo>
                    <a:pt x="2003387" y="2476317"/>
                    <a:pt x="2074507" y="2449901"/>
                    <a:pt x="2147659" y="2430394"/>
                  </a:cubicBezTo>
                  <a:cubicBezTo>
                    <a:pt x="2292337" y="2391786"/>
                    <a:pt x="2446769" y="2390973"/>
                    <a:pt x="2584945" y="2453152"/>
                  </a:cubicBezTo>
                  <a:cubicBezTo>
                    <a:pt x="2722715" y="2515331"/>
                    <a:pt x="2821470" y="2655539"/>
                    <a:pt x="2878366" y="2791683"/>
                  </a:cubicBezTo>
                  <a:cubicBezTo>
                    <a:pt x="2933230" y="2922544"/>
                    <a:pt x="2952331" y="3066816"/>
                    <a:pt x="2966961" y="3206618"/>
                  </a:cubicBezTo>
                  <a:cubicBezTo>
                    <a:pt x="2974277" y="3273674"/>
                    <a:pt x="2979966" y="3340730"/>
                    <a:pt x="2986875" y="3407786"/>
                  </a:cubicBezTo>
                  <a:cubicBezTo>
                    <a:pt x="2989719" y="3436234"/>
                    <a:pt x="2992971" y="3464275"/>
                    <a:pt x="2997035" y="3492317"/>
                  </a:cubicBezTo>
                  <a:cubicBezTo>
                    <a:pt x="3003943" y="3541491"/>
                    <a:pt x="3022231" y="3588227"/>
                    <a:pt x="3025483" y="3637808"/>
                  </a:cubicBezTo>
                  <a:cubicBezTo>
                    <a:pt x="3029547" y="3703239"/>
                    <a:pt x="3047429" y="3761760"/>
                    <a:pt x="3074251" y="3821095"/>
                  </a:cubicBezTo>
                  <a:cubicBezTo>
                    <a:pt x="3090913" y="3858483"/>
                    <a:pt x="3112859" y="3892621"/>
                    <a:pt x="3128302" y="3930823"/>
                  </a:cubicBezTo>
                  <a:cubicBezTo>
                    <a:pt x="3141307" y="3963335"/>
                    <a:pt x="3153093" y="3995847"/>
                    <a:pt x="3168535" y="4027546"/>
                  </a:cubicBezTo>
                  <a:cubicBezTo>
                    <a:pt x="3184791" y="4061277"/>
                    <a:pt x="3210395" y="4090131"/>
                    <a:pt x="3229089" y="4122237"/>
                  </a:cubicBezTo>
                  <a:cubicBezTo>
                    <a:pt x="3247783" y="4153936"/>
                    <a:pt x="3263633" y="4186855"/>
                    <a:pt x="3282327" y="4218960"/>
                  </a:cubicBezTo>
                  <a:cubicBezTo>
                    <a:pt x="3285173" y="4223431"/>
                    <a:pt x="3300209" y="4237248"/>
                    <a:pt x="3304273" y="4241312"/>
                  </a:cubicBezTo>
                  <a:cubicBezTo>
                    <a:pt x="3346945" y="4284391"/>
                    <a:pt x="3311995" y="4257975"/>
                    <a:pt x="3329470" y="4284391"/>
                  </a:cubicBezTo>
                  <a:cubicBezTo>
                    <a:pt x="3348571" y="4313652"/>
                    <a:pt x="3372549" y="4338036"/>
                    <a:pt x="3389211" y="4368922"/>
                  </a:cubicBezTo>
                  <a:cubicBezTo>
                    <a:pt x="3403435" y="4395338"/>
                    <a:pt x="3433102" y="4420128"/>
                    <a:pt x="3453015" y="4442480"/>
                  </a:cubicBezTo>
                  <a:cubicBezTo>
                    <a:pt x="3477806" y="4470522"/>
                    <a:pt x="3503815" y="4497751"/>
                    <a:pt x="3529825" y="4524573"/>
                  </a:cubicBezTo>
                  <a:cubicBezTo>
                    <a:pt x="3585502" y="4582282"/>
                    <a:pt x="3644430" y="4636333"/>
                    <a:pt x="3705390" y="4687540"/>
                  </a:cubicBezTo>
                  <a:cubicBezTo>
                    <a:pt x="3862667" y="4819213"/>
                    <a:pt x="4042702" y="4928535"/>
                    <a:pt x="4234930" y="5003719"/>
                  </a:cubicBezTo>
                  <a:lnTo>
                    <a:pt x="4269474" y="5003719"/>
                  </a:lnTo>
                  <a:cubicBezTo>
                    <a:pt x="4059771" y="4926503"/>
                    <a:pt x="3861854" y="4807834"/>
                    <a:pt x="3697262" y="4669658"/>
                  </a:cubicBezTo>
                  <a:cubicBezTo>
                    <a:pt x="3578593" y="4570496"/>
                    <a:pt x="3459925" y="4455892"/>
                    <a:pt x="3373767" y="4326656"/>
                  </a:cubicBezTo>
                  <a:cubicBezTo>
                    <a:pt x="3358325" y="4303085"/>
                    <a:pt x="3343287" y="4279108"/>
                    <a:pt x="3327845" y="4255943"/>
                  </a:cubicBezTo>
                  <a:cubicBezTo>
                    <a:pt x="3310775" y="4229527"/>
                    <a:pt x="3286798" y="4210020"/>
                    <a:pt x="3271355" y="4181978"/>
                  </a:cubicBezTo>
                  <a:cubicBezTo>
                    <a:pt x="3230309" y="4107607"/>
                    <a:pt x="3179509" y="4039331"/>
                    <a:pt x="3149029" y="3960490"/>
                  </a:cubicBezTo>
                  <a:cubicBezTo>
                    <a:pt x="3123019" y="3893434"/>
                    <a:pt x="3086037" y="3832474"/>
                    <a:pt x="3060027" y="3765418"/>
                  </a:cubicBezTo>
                  <a:cubicBezTo>
                    <a:pt x="3044177" y="3724371"/>
                    <a:pt x="3035237" y="3681293"/>
                    <a:pt x="3034017" y="3637402"/>
                  </a:cubicBezTo>
                  <a:cubicBezTo>
                    <a:pt x="3032798" y="3597575"/>
                    <a:pt x="3015729" y="3562218"/>
                    <a:pt x="3010039" y="3523203"/>
                  </a:cubicBezTo>
                  <a:cubicBezTo>
                    <a:pt x="2988907" y="3384621"/>
                    <a:pt x="2982811" y="3244413"/>
                    <a:pt x="2963710" y="3105424"/>
                  </a:cubicBezTo>
                  <a:cubicBezTo>
                    <a:pt x="2929573" y="2855488"/>
                    <a:pt x="2841383" y="2578323"/>
                    <a:pt x="2604452" y="2452746"/>
                  </a:cubicBezTo>
                  <a:cubicBezTo>
                    <a:pt x="2377681" y="2332451"/>
                    <a:pt x="2102548" y="2414138"/>
                    <a:pt x="1888782" y="2522240"/>
                  </a:cubicBezTo>
                  <a:cubicBezTo>
                    <a:pt x="1860334" y="2536464"/>
                    <a:pt x="1831886" y="2534432"/>
                    <a:pt x="1804251" y="2549469"/>
                  </a:cubicBezTo>
                  <a:cubicBezTo>
                    <a:pt x="1770113" y="2568163"/>
                    <a:pt x="1735163" y="2585639"/>
                    <a:pt x="1700212" y="2602301"/>
                  </a:cubicBezTo>
                  <a:cubicBezTo>
                    <a:pt x="1620558" y="2640503"/>
                    <a:pt x="1538465" y="2673015"/>
                    <a:pt x="1455153" y="2700650"/>
                  </a:cubicBezTo>
                  <a:cubicBezTo>
                    <a:pt x="1290561" y="2755920"/>
                    <a:pt x="1126376" y="2782743"/>
                    <a:pt x="953249" y="2787213"/>
                  </a:cubicBezTo>
                  <a:cubicBezTo>
                    <a:pt x="644792" y="2794935"/>
                    <a:pt x="274154" y="2710810"/>
                    <a:pt x="88024" y="2441773"/>
                  </a:cubicBezTo>
                  <a:cubicBezTo>
                    <a:pt x="-97295" y="2174362"/>
                    <a:pt x="74206" y="1820387"/>
                    <a:pt x="205473" y="1568013"/>
                  </a:cubicBezTo>
                  <a:cubicBezTo>
                    <a:pt x="331864" y="1324986"/>
                    <a:pt x="500113" y="1105123"/>
                    <a:pt x="693966" y="912490"/>
                  </a:cubicBezTo>
                  <a:cubicBezTo>
                    <a:pt x="794346" y="812515"/>
                    <a:pt x="902449" y="721075"/>
                    <a:pt x="1015834" y="636138"/>
                  </a:cubicBezTo>
                  <a:cubicBezTo>
                    <a:pt x="1069073" y="596311"/>
                    <a:pt x="1123531" y="558515"/>
                    <a:pt x="1178801" y="521939"/>
                  </a:cubicBezTo>
                  <a:cubicBezTo>
                    <a:pt x="1243419" y="479267"/>
                    <a:pt x="1302347" y="434563"/>
                    <a:pt x="1371028" y="398800"/>
                  </a:cubicBezTo>
                  <a:cubicBezTo>
                    <a:pt x="1441742" y="362224"/>
                    <a:pt x="1512049" y="324835"/>
                    <a:pt x="1582763" y="288666"/>
                  </a:cubicBezTo>
                  <a:cubicBezTo>
                    <a:pt x="1654289" y="251683"/>
                    <a:pt x="1736382" y="227706"/>
                    <a:pt x="1812379" y="198851"/>
                  </a:cubicBezTo>
                  <a:cubicBezTo>
                    <a:pt x="1959902" y="143174"/>
                    <a:pt x="2113928" y="107005"/>
                    <a:pt x="2266734" y="69210"/>
                  </a:cubicBezTo>
                  <a:cubicBezTo>
                    <a:pt x="2924289" y="-94163"/>
                    <a:pt x="3630613" y="73680"/>
                    <a:pt x="4240619" y="332557"/>
                  </a:cubicBezTo>
                  <a:cubicBezTo>
                    <a:pt x="4438942" y="416682"/>
                    <a:pt x="4632389" y="510966"/>
                    <a:pt x="4827054" y="602407"/>
                  </a:cubicBezTo>
                  <a:cubicBezTo>
                    <a:pt x="4923778" y="647923"/>
                    <a:pt x="5020907" y="692627"/>
                    <a:pt x="5119255" y="735706"/>
                  </a:cubicBezTo>
                  <a:cubicBezTo>
                    <a:pt x="5214759" y="777565"/>
                    <a:pt x="5311890" y="823488"/>
                    <a:pt x="5412677" y="851530"/>
                  </a:cubicBezTo>
                  <a:cubicBezTo>
                    <a:pt x="5505335" y="877133"/>
                    <a:pt x="5604498" y="882823"/>
                    <a:pt x="5699595" y="892576"/>
                  </a:cubicBezTo>
                  <a:cubicBezTo>
                    <a:pt x="5819077" y="904768"/>
                    <a:pt x="5938965" y="911271"/>
                    <a:pt x="6059259" y="916554"/>
                  </a:cubicBezTo>
                  <a:cubicBezTo>
                    <a:pt x="6240107" y="924275"/>
                    <a:pt x="6421362" y="928339"/>
                    <a:pt x="6601803" y="938499"/>
                  </a:cubicBezTo>
                  <a:lnTo>
                    <a:pt x="6601803" y="930371"/>
                  </a:lnTo>
                  <a:cubicBezTo>
                    <a:pt x="6301067" y="913303"/>
                    <a:pt x="5999518" y="913303"/>
                    <a:pt x="5699595" y="884448"/>
                  </a:cubicBezTo>
                  <a:cubicBezTo>
                    <a:pt x="5615877" y="876727"/>
                    <a:pt x="5532158" y="869411"/>
                    <a:pt x="5450066" y="852749"/>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DF15BBF-3272-42FB-B955-4DEDA6769112}"/>
                </a:ext>
              </a:extLst>
            </p:cNvPr>
            <p:cNvSpPr/>
            <p:nvPr/>
          </p:nvSpPr>
          <p:spPr>
            <a:xfrm>
              <a:off x="5848757" y="1586208"/>
              <a:ext cx="6342835" cy="4875027"/>
            </a:xfrm>
            <a:custGeom>
              <a:avLst/>
              <a:gdLst>
                <a:gd name="connsiteX0" fmla="*/ 5458510 w 6342835"/>
                <a:gd name="connsiteY0" fmla="*/ 926360 h 4875027"/>
                <a:gd name="connsiteX1" fmla="*/ 4929783 w 6342835"/>
                <a:gd name="connsiteY1" fmla="*/ 871902 h 4875027"/>
                <a:gd name="connsiteX2" fmla="*/ 4800954 w 6342835"/>
                <a:gd name="connsiteY2" fmla="*/ 815413 h 4875027"/>
                <a:gd name="connsiteX3" fmla="*/ 4692039 w 6342835"/>
                <a:gd name="connsiteY3" fmla="*/ 764613 h 4875027"/>
                <a:gd name="connsiteX4" fmla="*/ 4460391 w 6342835"/>
                <a:gd name="connsiteY4" fmla="*/ 649195 h 4875027"/>
                <a:gd name="connsiteX5" fmla="*/ 4016602 w 6342835"/>
                <a:gd name="connsiteY5" fmla="*/ 418766 h 4875027"/>
                <a:gd name="connsiteX6" fmla="*/ 3951578 w 6342835"/>
                <a:gd name="connsiteY6" fmla="*/ 394789 h 4875027"/>
                <a:gd name="connsiteX7" fmla="*/ 3814215 w 6342835"/>
                <a:gd name="connsiteY7" fmla="*/ 339518 h 4875027"/>
                <a:gd name="connsiteX8" fmla="*/ 3587444 w 6342835"/>
                <a:gd name="connsiteY8" fmla="*/ 245640 h 4875027"/>
                <a:gd name="connsiteX9" fmla="*/ 3108298 w 6342835"/>
                <a:gd name="connsiteY9" fmla="*/ 77797 h 4875027"/>
                <a:gd name="connsiteX10" fmla="*/ 2642158 w 6342835"/>
                <a:gd name="connsiteY10" fmla="*/ 4645 h 4875027"/>
                <a:gd name="connsiteX11" fmla="*/ 952346 w 6342835"/>
                <a:gd name="connsiteY11" fmla="*/ 541905 h 4875027"/>
                <a:gd name="connsiteX12" fmla="*/ 387856 w 6342835"/>
                <a:gd name="connsiteY12" fmla="*/ 1101925 h 4875027"/>
                <a:gd name="connsiteX13" fmla="*/ 166368 w 6342835"/>
                <a:gd name="connsiteY13" fmla="*/ 1447365 h 4875027"/>
                <a:gd name="connsiteX14" fmla="*/ 79806 w 6342835"/>
                <a:gd name="connsiteY14" fmla="*/ 1625368 h 4875027"/>
                <a:gd name="connsiteX15" fmla="*/ 21690 w 6342835"/>
                <a:gd name="connsiteY15" fmla="*/ 1804184 h 4875027"/>
                <a:gd name="connsiteX16" fmla="*/ 151 w 6342835"/>
                <a:gd name="connsiteY16" fmla="*/ 2025672 h 4875027"/>
                <a:gd name="connsiteX17" fmla="*/ 52983 w 6342835"/>
                <a:gd name="connsiteY17" fmla="*/ 2195954 h 4875027"/>
                <a:gd name="connsiteX18" fmla="*/ 333806 w 6342835"/>
                <a:gd name="connsiteY18" fmla="*/ 2436949 h 4875027"/>
                <a:gd name="connsiteX19" fmla="*/ 1156359 w 6342835"/>
                <a:gd name="connsiteY19" fmla="*/ 2394683 h 4875027"/>
                <a:gd name="connsiteX20" fmla="*/ 2016302 w 6342835"/>
                <a:gd name="connsiteY20" fmla="*/ 2046398 h 4875027"/>
                <a:gd name="connsiteX21" fmla="*/ 2737662 w 6342835"/>
                <a:gd name="connsiteY21" fmla="*/ 2343883 h 4875027"/>
                <a:gd name="connsiteX22" fmla="*/ 2757575 w 6342835"/>
                <a:gd name="connsiteY22" fmla="*/ 2400373 h 4875027"/>
                <a:gd name="connsiteX23" fmla="*/ 2816503 w 6342835"/>
                <a:gd name="connsiteY23" fmla="*/ 2521886 h 4875027"/>
                <a:gd name="connsiteX24" fmla="*/ 2875838 w 6342835"/>
                <a:gd name="connsiteY24" fmla="*/ 2756379 h 4875027"/>
                <a:gd name="connsiteX25" fmla="*/ 2915258 w 6342835"/>
                <a:gd name="connsiteY25" fmla="*/ 3269256 h 4875027"/>
                <a:gd name="connsiteX26" fmla="*/ 2988410 w 6342835"/>
                <a:gd name="connsiteY26" fmla="*/ 3726862 h 4875027"/>
                <a:gd name="connsiteX27" fmla="*/ 3182263 w 6342835"/>
                <a:gd name="connsiteY27" fmla="*/ 4103595 h 4875027"/>
                <a:gd name="connsiteX28" fmla="*/ 3299713 w 6342835"/>
                <a:gd name="connsiteY28" fmla="*/ 4264123 h 4875027"/>
                <a:gd name="connsiteX29" fmla="*/ 3457802 w 6342835"/>
                <a:gd name="connsiteY29" fmla="*/ 4426683 h 4875027"/>
                <a:gd name="connsiteX30" fmla="*/ 3792270 w 6342835"/>
                <a:gd name="connsiteY30" fmla="*/ 4679058 h 4875027"/>
                <a:gd name="connsiteX31" fmla="*/ 4647742 w 6342835"/>
                <a:gd name="connsiteY31" fmla="*/ 4863970 h 4875027"/>
                <a:gd name="connsiteX32" fmla="*/ 5136234 w 6342835"/>
                <a:gd name="connsiteY32" fmla="*/ 4627851 h 4875027"/>
                <a:gd name="connsiteX33" fmla="*/ 5445098 w 6342835"/>
                <a:gd name="connsiteY33" fmla="*/ 4203570 h 4875027"/>
                <a:gd name="connsiteX34" fmla="*/ 5868161 w 6342835"/>
                <a:gd name="connsiteY34" fmla="*/ 3739054 h 4875027"/>
                <a:gd name="connsiteX35" fmla="*/ 6342836 w 6342835"/>
                <a:gd name="connsiteY35" fmla="*/ 3610226 h 4875027"/>
                <a:gd name="connsiteX36" fmla="*/ 6342836 w 6342835"/>
                <a:gd name="connsiteY36" fmla="*/ 3603317 h 4875027"/>
                <a:gd name="connsiteX37" fmla="*/ 5687719 w 6342835"/>
                <a:gd name="connsiteY37" fmla="*/ 3860568 h 4875027"/>
                <a:gd name="connsiteX38" fmla="*/ 5446318 w 6342835"/>
                <a:gd name="connsiteY38" fmla="*/ 4186501 h 4875027"/>
                <a:gd name="connsiteX39" fmla="*/ 5223204 w 6342835"/>
                <a:gd name="connsiteY39" fmla="*/ 4521781 h 4875027"/>
                <a:gd name="connsiteX40" fmla="*/ 4413655 w 6342835"/>
                <a:gd name="connsiteY40" fmla="*/ 4865595 h 4875027"/>
                <a:gd name="connsiteX41" fmla="*/ 3541114 w 6342835"/>
                <a:gd name="connsiteY41" fmla="*/ 4493739 h 4875027"/>
                <a:gd name="connsiteX42" fmla="*/ 3008324 w 6342835"/>
                <a:gd name="connsiteY42" fmla="*/ 3758562 h 4875027"/>
                <a:gd name="connsiteX43" fmla="*/ 2889249 w 6342835"/>
                <a:gd name="connsiteY43" fmla="*/ 2791736 h 4875027"/>
                <a:gd name="connsiteX44" fmla="*/ 2842919 w 6342835"/>
                <a:gd name="connsiteY44" fmla="*/ 2573906 h 4875027"/>
                <a:gd name="connsiteX45" fmla="*/ 2809594 w 6342835"/>
                <a:gd name="connsiteY45" fmla="*/ 2484091 h 4875027"/>
                <a:gd name="connsiteX46" fmla="*/ 2759201 w 6342835"/>
                <a:gd name="connsiteY46" fmla="*/ 2365829 h 4875027"/>
                <a:gd name="connsiteX47" fmla="*/ 2673857 w 6342835"/>
                <a:gd name="connsiteY47" fmla="*/ 2252037 h 4875027"/>
                <a:gd name="connsiteX48" fmla="*/ 2530398 w 6342835"/>
                <a:gd name="connsiteY48" fmla="*/ 2136619 h 4875027"/>
                <a:gd name="connsiteX49" fmla="*/ 1811070 w 6342835"/>
                <a:gd name="connsiteY49" fmla="*/ 2085819 h 4875027"/>
                <a:gd name="connsiteX50" fmla="*/ 982826 w 6342835"/>
                <a:gd name="connsiteY50" fmla="*/ 2447922 h 4875027"/>
                <a:gd name="connsiteX51" fmla="*/ 103783 w 6342835"/>
                <a:gd name="connsiteY51" fmla="*/ 2256914 h 4875027"/>
                <a:gd name="connsiteX52" fmla="*/ 12343 w 6342835"/>
                <a:gd name="connsiteY52" fmla="*/ 2060216 h 4875027"/>
                <a:gd name="connsiteX53" fmla="*/ 29818 w 6342835"/>
                <a:gd name="connsiteY53" fmla="*/ 1804590 h 4875027"/>
                <a:gd name="connsiteX54" fmla="*/ 107034 w 6342835"/>
                <a:gd name="connsiteY54" fmla="*/ 1584322 h 4875027"/>
                <a:gd name="connsiteX55" fmla="*/ 204976 w 6342835"/>
                <a:gd name="connsiteY55" fmla="*/ 1393720 h 4875027"/>
                <a:gd name="connsiteX56" fmla="*/ 726794 w 6342835"/>
                <a:gd name="connsiteY56" fmla="*/ 740635 h 4875027"/>
                <a:gd name="connsiteX57" fmla="*/ 2397911 w 6342835"/>
                <a:gd name="connsiteY57" fmla="*/ 12366 h 4875027"/>
                <a:gd name="connsiteX58" fmla="*/ 2896564 w 6342835"/>
                <a:gd name="connsiteY58" fmla="*/ 39595 h 4875027"/>
                <a:gd name="connsiteX59" fmla="*/ 3376522 w 6342835"/>
                <a:gd name="connsiteY59" fmla="*/ 175333 h 4875027"/>
                <a:gd name="connsiteX60" fmla="*/ 3867047 w 6342835"/>
                <a:gd name="connsiteY60" fmla="*/ 371217 h 4875027"/>
                <a:gd name="connsiteX61" fmla="*/ 4066996 w 6342835"/>
                <a:gd name="connsiteY61" fmla="*/ 453310 h 4875027"/>
                <a:gd name="connsiteX62" fmla="*/ 4297831 w 6342835"/>
                <a:gd name="connsiteY62" fmla="*/ 573605 h 4875027"/>
                <a:gd name="connsiteX63" fmla="*/ 4797297 w 6342835"/>
                <a:gd name="connsiteY63" fmla="*/ 822728 h 4875027"/>
                <a:gd name="connsiteX64" fmla="*/ 4909057 w 6342835"/>
                <a:gd name="connsiteY64" fmla="*/ 871902 h 4875027"/>
                <a:gd name="connsiteX65" fmla="*/ 5049265 w 6342835"/>
                <a:gd name="connsiteY65" fmla="*/ 901976 h 4875027"/>
                <a:gd name="connsiteX66" fmla="*/ 5315050 w 6342835"/>
                <a:gd name="connsiteY66" fmla="*/ 929205 h 4875027"/>
                <a:gd name="connsiteX67" fmla="*/ 6342836 w 6342835"/>
                <a:gd name="connsiteY67" fmla="*/ 922702 h 4875027"/>
                <a:gd name="connsiteX68" fmla="*/ 6342836 w 6342835"/>
                <a:gd name="connsiteY68" fmla="*/ 914574 h 4875027"/>
                <a:gd name="connsiteX69" fmla="*/ 5458510 w 6342835"/>
                <a:gd name="connsiteY69" fmla="*/ 926360 h 487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42835" h="4875027">
                  <a:moveTo>
                    <a:pt x="5458510" y="926360"/>
                  </a:moveTo>
                  <a:cubicBezTo>
                    <a:pt x="5280913" y="923109"/>
                    <a:pt x="5104129" y="907666"/>
                    <a:pt x="4929783" y="871902"/>
                  </a:cubicBezTo>
                  <a:cubicBezTo>
                    <a:pt x="4887924" y="863368"/>
                    <a:pt x="4840375" y="833294"/>
                    <a:pt x="4800954" y="815413"/>
                  </a:cubicBezTo>
                  <a:cubicBezTo>
                    <a:pt x="4764378" y="798750"/>
                    <a:pt x="4728209" y="781681"/>
                    <a:pt x="4692039" y="764613"/>
                  </a:cubicBezTo>
                  <a:cubicBezTo>
                    <a:pt x="4614010" y="727224"/>
                    <a:pt x="4537201" y="688616"/>
                    <a:pt x="4460391" y="649195"/>
                  </a:cubicBezTo>
                  <a:cubicBezTo>
                    <a:pt x="4312055" y="573198"/>
                    <a:pt x="4164938" y="494357"/>
                    <a:pt x="4016602" y="418766"/>
                  </a:cubicBezTo>
                  <a:cubicBezTo>
                    <a:pt x="3994657" y="407793"/>
                    <a:pt x="3976369" y="396008"/>
                    <a:pt x="3951578" y="394789"/>
                  </a:cubicBezTo>
                  <a:cubicBezTo>
                    <a:pt x="3908094" y="392350"/>
                    <a:pt x="3854449" y="356993"/>
                    <a:pt x="3814215" y="339518"/>
                  </a:cubicBezTo>
                  <a:cubicBezTo>
                    <a:pt x="3739438" y="306600"/>
                    <a:pt x="3663441" y="275713"/>
                    <a:pt x="3587444" y="245640"/>
                  </a:cubicBezTo>
                  <a:cubicBezTo>
                    <a:pt x="3430167" y="183867"/>
                    <a:pt x="3270452" y="125345"/>
                    <a:pt x="3108298" y="77797"/>
                  </a:cubicBezTo>
                  <a:cubicBezTo>
                    <a:pt x="2956711" y="33499"/>
                    <a:pt x="2799028" y="14805"/>
                    <a:pt x="2642158" y="4645"/>
                  </a:cubicBezTo>
                  <a:cubicBezTo>
                    <a:pt x="2043124" y="-35183"/>
                    <a:pt x="1428241" y="184273"/>
                    <a:pt x="952346" y="541905"/>
                  </a:cubicBezTo>
                  <a:cubicBezTo>
                    <a:pt x="739799" y="701621"/>
                    <a:pt x="549198" y="890190"/>
                    <a:pt x="387856" y="1101925"/>
                  </a:cubicBezTo>
                  <a:cubicBezTo>
                    <a:pt x="304951" y="1210840"/>
                    <a:pt x="231392" y="1326664"/>
                    <a:pt x="166368" y="1447365"/>
                  </a:cubicBezTo>
                  <a:cubicBezTo>
                    <a:pt x="135076" y="1505480"/>
                    <a:pt x="106628" y="1565221"/>
                    <a:pt x="79806" y="1625368"/>
                  </a:cubicBezTo>
                  <a:cubicBezTo>
                    <a:pt x="54202" y="1683483"/>
                    <a:pt x="25754" y="1740786"/>
                    <a:pt x="21690" y="1804184"/>
                  </a:cubicBezTo>
                  <a:cubicBezTo>
                    <a:pt x="17220" y="1878962"/>
                    <a:pt x="-1881" y="1950488"/>
                    <a:pt x="151" y="2025672"/>
                  </a:cubicBezTo>
                  <a:cubicBezTo>
                    <a:pt x="2183" y="2085413"/>
                    <a:pt x="24942" y="2143934"/>
                    <a:pt x="52983" y="2195954"/>
                  </a:cubicBezTo>
                  <a:cubicBezTo>
                    <a:pt x="112724" y="2306901"/>
                    <a:pt x="220420" y="2387774"/>
                    <a:pt x="333806" y="2436949"/>
                  </a:cubicBezTo>
                  <a:cubicBezTo>
                    <a:pt x="592682" y="2548302"/>
                    <a:pt x="904798" y="2506850"/>
                    <a:pt x="1156359" y="2394683"/>
                  </a:cubicBezTo>
                  <a:cubicBezTo>
                    <a:pt x="1438807" y="2268699"/>
                    <a:pt x="1703374" y="2088258"/>
                    <a:pt x="2016302" y="2046398"/>
                  </a:cubicBezTo>
                  <a:cubicBezTo>
                    <a:pt x="2294279" y="2009010"/>
                    <a:pt x="2573882" y="2110203"/>
                    <a:pt x="2737662" y="2343883"/>
                  </a:cubicBezTo>
                  <a:cubicBezTo>
                    <a:pt x="2750666" y="2362171"/>
                    <a:pt x="2748228" y="2381678"/>
                    <a:pt x="2757575" y="2400373"/>
                  </a:cubicBezTo>
                  <a:cubicBezTo>
                    <a:pt x="2777489" y="2441419"/>
                    <a:pt x="2799434" y="2479214"/>
                    <a:pt x="2816503" y="2521886"/>
                  </a:cubicBezTo>
                  <a:cubicBezTo>
                    <a:pt x="2846170" y="2597070"/>
                    <a:pt x="2862833" y="2677131"/>
                    <a:pt x="2875838" y="2756379"/>
                  </a:cubicBezTo>
                  <a:cubicBezTo>
                    <a:pt x="2903879" y="2926254"/>
                    <a:pt x="2907943" y="3097349"/>
                    <a:pt x="2915258" y="3269256"/>
                  </a:cubicBezTo>
                  <a:cubicBezTo>
                    <a:pt x="2922167" y="3425720"/>
                    <a:pt x="2938017" y="3577714"/>
                    <a:pt x="2988410" y="3726862"/>
                  </a:cubicBezTo>
                  <a:cubicBezTo>
                    <a:pt x="3033927" y="3861381"/>
                    <a:pt x="3103828" y="3986146"/>
                    <a:pt x="3182263" y="4103595"/>
                  </a:cubicBezTo>
                  <a:cubicBezTo>
                    <a:pt x="3219246" y="4158866"/>
                    <a:pt x="3259073" y="4211698"/>
                    <a:pt x="3299713" y="4264123"/>
                  </a:cubicBezTo>
                  <a:cubicBezTo>
                    <a:pt x="3346855" y="4324677"/>
                    <a:pt x="3404564" y="4371819"/>
                    <a:pt x="3457802" y="4426683"/>
                  </a:cubicBezTo>
                  <a:cubicBezTo>
                    <a:pt x="3555745" y="4527470"/>
                    <a:pt x="3670756" y="4609970"/>
                    <a:pt x="3792270" y="4679058"/>
                  </a:cubicBezTo>
                  <a:cubicBezTo>
                    <a:pt x="4051553" y="4827394"/>
                    <a:pt x="4348631" y="4905422"/>
                    <a:pt x="4647742" y="4863970"/>
                  </a:cubicBezTo>
                  <a:cubicBezTo>
                    <a:pt x="4826151" y="4839179"/>
                    <a:pt x="5005374" y="4750178"/>
                    <a:pt x="5136234" y="4627851"/>
                  </a:cubicBezTo>
                  <a:cubicBezTo>
                    <a:pt x="5264657" y="4507963"/>
                    <a:pt x="5354065" y="4351906"/>
                    <a:pt x="5445098" y="4203570"/>
                  </a:cubicBezTo>
                  <a:cubicBezTo>
                    <a:pt x="5556858" y="4020690"/>
                    <a:pt x="5673902" y="3841874"/>
                    <a:pt x="5868161" y="3739054"/>
                  </a:cubicBezTo>
                  <a:cubicBezTo>
                    <a:pt x="6014058" y="3661432"/>
                    <a:pt x="6179057" y="3632578"/>
                    <a:pt x="6342836" y="3610226"/>
                  </a:cubicBezTo>
                  <a:lnTo>
                    <a:pt x="6342836" y="3603317"/>
                  </a:lnTo>
                  <a:cubicBezTo>
                    <a:pt x="6104686" y="3638674"/>
                    <a:pt x="5874663" y="3690286"/>
                    <a:pt x="5687719" y="3860568"/>
                  </a:cubicBezTo>
                  <a:cubicBezTo>
                    <a:pt x="5587745" y="3952008"/>
                    <a:pt x="5517031" y="4071896"/>
                    <a:pt x="5446318" y="4186501"/>
                  </a:cubicBezTo>
                  <a:cubicBezTo>
                    <a:pt x="5376010" y="4301106"/>
                    <a:pt x="5307329" y="4416930"/>
                    <a:pt x="5223204" y="4521781"/>
                  </a:cubicBezTo>
                  <a:cubicBezTo>
                    <a:pt x="5025694" y="4767246"/>
                    <a:pt x="4724145" y="4881851"/>
                    <a:pt x="4413655" y="4865595"/>
                  </a:cubicBezTo>
                  <a:cubicBezTo>
                    <a:pt x="4093818" y="4848526"/>
                    <a:pt x="3782516" y="4701003"/>
                    <a:pt x="3541114" y="4493739"/>
                  </a:cubicBezTo>
                  <a:cubicBezTo>
                    <a:pt x="3310686" y="4295822"/>
                    <a:pt x="3118458" y="4044667"/>
                    <a:pt x="3008324" y="3758562"/>
                  </a:cubicBezTo>
                  <a:cubicBezTo>
                    <a:pt x="2890062" y="3451323"/>
                    <a:pt x="2934766" y="3112386"/>
                    <a:pt x="2889249" y="2791736"/>
                  </a:cubicBezTo>
                  <a:cubicBezTo>
                    <a:pt x="2878682" y="2718178"/>
                    <a:pt x="2864052" y="2645026"/>
                    <a:pt x="2842919" y="2573906"/>
                  </a:cubicBezTo>
                  <a:cubicBezTo>
                    <a:pt x="2833572" y="2543426"/>
                    <a:pt x="2821786" y="2513758"/>
                    <a:pt x="2809594" y="2484091"/>
                  </a:cubicBezTo>
                  <a:cubicBezTo>
                    <a:pt x="2793338" y="2445483"/>
                    <a:pt x="2761639" y="2408094"/>
                    <a:pt x="2759201" y="2365829"/>
                  </a:cubicBezTo>
                  <a:cubicBezTo>
                    <a:pt x="2757169" y="2331691"/>
                    <a:pt x="2695802" y="2276014"/>
                    <a:pt x="2673857" y="2252037"/>
                  </a:cubicBezTo>
                  <a:cubicBezTo>
                    <a:pt x="2631998" y="2206926"/>
                    <a:pt x="2582823" y="2169131"/>
                    <a:pt x="2530398" y="2136619"/>
                  </a:cubicBezTo>
                  <a:cubicBezTo>
                    <a:pt x="2313380" y="2002507"/>
                    <a:pt x="2046375" y="2012667"/>
                    <a:pt x="1811070" y="2085819"/>
                  </a:cubicBezTo>
                  <a:cubicBezTo>
                    <a:pt x="1521713" y="2175634"/>
                    <a:pt x="1274215" y="2363797"/>
                    <a:pt x="982826" y="2447922"/>
                  </a:cubicBezTo>
                  <a:cubicBezTo>
                    <a:pt x="685342" y="2533672"/>
                    <a:pt x="314704" y="2511726"/>
                    <a:pt x="103783" y="2256914"/>
                  </a:cubicBezTo>
                  <a:cubicBezTo>
                    <a:pt x="57047" y="2200424"/>
                    <a:pt x="26567" y="2132149"/>
                    <a:pt x="12343" y="2060216"/>
                  </a:cubicBezTo>
                  <a:cubicBezTo>
                    <a:pt x="-4320" y="1975685"/>
                    <a:pt x="22096" y="1888715"/>
                    <a:pt x="29818" y="1804590"/>
                  </a:cubicBezTo>
                  <a:cubicBezTo>
                    <a:pt x="36727" y="1727374"/>
                    <a:pt x="74928" y="1654629"/>
                    <a:pt x="107034" y="1584322"/>
                  </a:cubicBezTo>
                  <a:cubicBezTo>
                    <a:pt x="136702" y="1519298"/>
                    <a:pt x="170026" y="1455899"/>
                    <a:pt x="204976" y="1393720"/>
                  </a:cubicBezTo>
                  <a:cubicBezTo>
                    <a:pt x="342746" y="1149474"/>
                    <a:pt x="521968" y="930830"/>
                    <a:pt x="726794" y="740635"/>
                  </a:cubicBezTo>
                  <a:cubicBezTo>
                    <a:pt x="1181962" y="317573"/>
                    <a:pt x="1776526" y="47317"/>
                    <a:pt x="2397911" y="12366"/>
                  </a:cubicBezTo>
                  <a:cubicBezTo>
                    <a:pt x="2564535" y="3019"/>
                    <a:pt x="2731972" y="13992"/>
                    <a:pt x="2896564" y="39595"/>
                  </a:cubicBezTo>
                  <a:cubicBezTo>
                    <a:pt x="3061969" y="65198"/>
                    <a:pt x="3219246" y="119656"/>
                    <a:pt x="3376522" y="175333"/>
                  </a:cubicBezTo>
                  <a:cubicBezTo>
                    <a:pt x="3542334" y="234261"/>
                    <a:pt x="3706113" y="299691"/>
                    <a:pt x="3867047" y="371217"/>
                  </a:cubicBezTo>
                  <a:cubicBezTo>
                    <a:pt x="3934103" y="400885"/>
                    <a:pt x="4001566" y="419579"/>
                    <a:pt x="4066996" y="453310"/>
                  </a:cubicBezTo>
                  <a:cubicBezTo>
                    <a:pt x="4144212" y="492731"/>
                    <a:pt x="4221022" y="533371"/>
                    <a:pt x="4297831" y="573605"/>
                  </a:cubicBezTo>
                  <a:cubicBezTo>
                    <a:pt x="4462830" y="659761"/>
                    <a:pt x="4628234" y="745105"/>
                    <a:pt x="4797297" y="822728"/>
                  </a:cubicBezTo>
                  <a:cubicBezTo>
                    <a:pt x="4834279" y="839797"/>
                    <a:pt x="4871668" y="856053"/>
                    <a:pt x="4909057" y="871902"/>
                  </a:cubicBezTo>
                  <a:cubicBezTo>
                    <a:pt x="4952542" y="890190"/>
                    <a:pt x="5002935" y="894661"/>
                    <a:pt x="5049265" y="901976"/>
                  </a:cubicBezTo>
                  <a:cubicBezTo>
                    <a:pt x="5137454" y="915794"/>
                    <a:pt x="5226049" y="923922"/>
                    <a:pt x="5315050" y="929205"/>
                  </a:cubicBezTo>
                  <a:cubicBezTo>
                    <a:pt x="5657646" y="949931"/>
                    <a:pt x="6000241" y="919045"/>
                    <a:pt x="6342836" y="922702"/>
                  </a:cubicBezTo>
                  <a:lnTo>
                    <a:pt x="6342836" y="914574"/>
                  </a:lnTo>
                  <a:cubicBezTo>
                    <a:pt x="6048196" y="910917"/>
                    <a:pt x="5753556" y="931643"/>
                    <a:pt x="5458510" y="926360"/>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213F728-9000-470D-AD9B-045ACA52EBC9}"/>
                </a:ext>
              </a:extLst>
            </p:cNvPr>
            <p:cNvSpPr/>
            <p:nvPr/>
          </p:nvSpPr>
          <p:spPr>
            <a:xfrm>
              <a:off x="1274470" y="1613921"/>
              <a:ext cx="981337" cy="1279849"/>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54B2912-3F11-42EE-9C03-8913B4CA4E4B}"/>
                </a:ext>
              </a:extLst>
            </p:cNvPr>
            <p:cNvSpPr/>
            <p:nvPr/>
          </p:nvSpPr>
          <p:spPr>
            <a:xfrm>
              <a:off x="6090523" y="1681548"/>
              <a:ext cx="6101476" cy="4675367"/>
            </a:xfrm>
            <a:custGeom>
              <a:avLst/>
              <a:gdLst>
                <a:gd name="connsiteX0" fmla="*/ 5770261 w 6101476"/>
                <a:gd name="connsiteY0" fmla="*/ 909455 h 4675367"/>
                <a:gd name="connsiteX1" fmla="*/ 5259009 w 6101476"/>
                <a:gd name="connsiteY1" fmla="*/ 968383 h 4675367"/>
                <a:gd name="connsiteX2" fmla="*/ 4765233 w 6101476"/>
                <a:gd name="connsiteY2" fmla="*/ 1015119 h 4675367"/>
                <a:gd name="connsiteX3" fmla="*/ 4554718 w 6101476"/>
                <a:gd name="connsiteY3" fmla="*/ 972447 h 4675367"/>
                <a:gd name="connsiteX4" fmla="*/ 4327134 w 6101476"/>
                <a:gd name="connsiteY4" fmla="*/ 873692 h 4675367"/>
                <a:gd name="connsiteX5" fmla="*/ 4244636 w 6101476"/>
                <a:gd name="connsiteY5" fmla="*/ 820860 h 4675367"/>
                <a:gd name="connsiteX6" fmla="*/ 4168232 w 6101476"/>
                <a:gd name="connsiteY6" fmla="*/ 765589 h 4675367"/>
                <a:gd name="connsiteX7" fmla="*/ 3956904 w 6101476"/>
                <a:gd name="connsiteY7" fmla="*/ 642450 h 4675367"/>
                <a:gd name="connsiteX8" fmla="*/ 3509052 w 6101476"/>
                <a:gd name="connsiteY8" fmla="*/ 407145 h 4675367"/>
                <a:gd name="connsiteX9" fmla="*/ 2595057 w 6101476"/>
                <a:gd name="connsiteY9" fmla="*/ 47481 h 4675367"/>
                <a:gd name="connsiteX10" fmla="*/ 2104533 w 6101476"/>
                <a:gd name="connsiteY10" fmla="*/ 3589 h 4675367"/>
                <a:gd name="connsiteX11" fmla="*/ 1639205 w 6101476"/>
                <a:gd name="connsiteY11" fmla="*/ 86089 h 4675367"/>
                <a:gd name="connsiteX12" fmla="*/ 859323 w 6101476"/>
                <a:gd name="connsiteY12" fmla="*/ 488831 h 4675367"/>
                <a:gd name="connsiteX13" fmla="*/ 304993 w 6101476"/>
                <a:gd name="connsiteY13" fmla="*/ 1072422 h 4675367"/>
                <a:gd name="connsiteX14" fmla="*/ 98949 w 6101476"/>
                <a:gd name="connsiteY14" fmla="*/ 1437775 h 4675367"/>
                <a:gd name="connsiteX15" fmla="*/ 74565 w 6101476"/>
                <a:gd name="connsiteY15" fmla="*/ 1518649 h 4675367"/>
                <a:gd name="connsiteX16" fmla="*/ 44491 w 6101476"/>
                <a:gd name="connsiteY16" fmla="*/ 1581234 h 4675367"/>
                <a:gd name="connsiteX17" fmla="*/ 3038 w 6101476"/>
                <a:gd name="connsiteY17" fmla="*/ 1743794 h 4675367"/>
                <a:gd name="connsiteX18" fmla="*/ 74158 w 6101476"/>
                <a:gd name="connsiteY18" fmla="*/ 2031119 h 4675367"/>
                <a:gd name="connsiteX19" fmla="*/ 395214 w 6101476"/>
                <a:gd name="connsiteY19" fmla="*/ 2202214 h 4675367"/>
                <a:gd name="connsiteX20" fmla="*/ 1111697 w 6101476"/>
                <a:gd name="connsiteY20" fmla="*/ 1991698 h 4675367"/>
                <a:gd name="connsiteX21" fmla="*/ 1506718 w 6101476"/>
                <a:gd name="connsiteY21" fmla="*/ 1824262 h 4675367"/>
                <a:gd name="connsiteX22" fmla="*/ 2002120 w 6101476"/>
                <a:gd name="connsiteY22" fmla="*/ 1771836 h 4675367"/>
                <a:gd name="connsiteX23" fmla="*/ 2421932 w 6101476"/>
                <a:gd name="connsiteY23" fmla="*/ 1882377 h 4675367"/>
                <a:gd name="connsiteX24" fmla="*/ 2731201 w 6101476"/>
                <a:gd name="connsiteY24" fmla="*/ 2243666 h 4675367"/>
                <a:gd name="connsiteX25" fmla="*/ 2826705 w 6101476"/>
                <a:gd name="connsiteY25" fmla="*/ 2698428 h 4675367"/>
                <a:gd name="connsiteX26" fmla="*/ 2812481 w 6101476"/>
                <a:gd name="connsiteY26" fmla="*/ 2939016 h 4675367"/>
                <a:gd name="connsiteX27" fmla="*/ 2808417 w 6101476"/>
                <a:gd name="connsiteY27" fmla="*/ 3195862 h 4675367"/>
                <a:gd name="connsiteX28" fmla="*/ 2892949 w 6101476"/>
                <a:gd name="connsiteY28" fmla="*/ 3654280 h 4675367"/>
                <a:gd name="connsiteX29" fmla="*/ 3076236 w 6101476"/>
                <a:gd name="connsiteY29" fmla="*/ 4015164 h 4675367"/>
                <a:gd name="connsiteX30" fmla="*/ 4473438 w 6101476"/>
                <a:gd name="connsiteY30" fmla="*/ 4639394 h 4675367"/>
                <a:gd name="connsiteX31" fmla="*/ 4864396 w 6101476"/>
                <a:gd name="connsiteY31" fmla="*/ 4387833 h 4675367"/>
                <a:gd name="connsiteX32" fmla="*/ 5170414 w 6101476"/>
                <a:gd name="connsiteY32" fmla="*/ 3888774 h 4675367"/>
                <a:gd name="connsiteX33" fmla="*/ 5375646 w 6101476"/>
                <a:gd name="connsiteY33" fmla="*/ 3632742 h 4675367"/>
                <a:gd name="connsiteX34" fmla="*/ 5645902 w 6101476"/>
                <a:gd name="connsiteY34" fmla="*/ 3494159 h 4675367"/>
                <a:gd name="connsiteX35" fmla="*/ 5781640 w 6101476"/>
                <a:gd name="connsiteY35" fmla="*/ 3457583 h 4675367"/>
                <a:gd name="connsiteX36" fmla="*/ 5862920 w 6101476"/>
                <a:gd name="connsiteY36" fmla="*/ 3453112 h 4675367"/>
                <a:gd name="connsiteX37" fmla="*/ 5937292 w 6101476"/>
                <a:gd name="connsiteY37" fmla="*/ 3438076 h 4675367"/>
                <a:gd name="connsiteX38" fmla="*/ 6101477 w 6101476"/>
                <a:gd name="connsiteY38" fmla="*/ 3420194 h 4675367"/>
                <a:gd name="connsiteX39" fmla="*/ 6101477 w 6101476"/>
                <a:gd name="connsiteY39" fmla="*/ 3412879 h 4675367"/>
                <a:gd name="connsiteX40" fmla="*/ 6030764 w 6101476"/>
                <a:gd name="connsiteY40" fmla="*/ 3418568 h 4675367"/>
                <a:gd name="connsiteX41" fmla="*/ 5935260 w 6101476"/>
                <a:gd name="connsiteY41" fmla="*/ 3430760 h 4675367"/>
                <a:gd name="connsiteX42" fmla="*/ 5879582 w 6101476"/>
                <a:gd name="connsiteY42" fmla="*/ 3441734 h 4675367"/>
                <a:gd name="connsiteX43" fmla="*/ 5797084 w 6101476"/>
                <a:gd name="connsiteY43" fmla="*/ 3446204 h 4675367"/>
                <a:gd name="connsiteX44" fmla="*/ 5411004 w 6101476"/>
                <a:gd name="connsiteY44" fmla="*/ 3594134 h 4675367"/>
                <a:gd name="connsiteX45" fmla="*/ 5271201 w 6101476"/>
                <a:gd name="connsiteY45" fmla="*/ 3740031 h 4675367"/>
                <a:gd name="connsiteX46" fmla="*/ 5133025 w 6101476"/>
                <a:gd name="connsiteY46" fmla="*/ 3936322 h 4675367"/>
                <a:gd name="connsiteX47" fmla="*/ 4879838 w 6101476"/>
                <a:gd name="connsiteY47" fmla="*/ 4358166 h 4675367"/>
                <a:gd name="connsiteX48" fmla="*/ 4079637 w 6101476"/>
                <a:gd name="connsiteY48" fmla="*/ 4658902 h 4675367"/>
                <a:gd name="connsiteX49" fmla="*/ 3297724 w 6101476"/>
                <a:gd name="connsiteY49" fmla="*/ 4269164 h 4675367"/>
                <a:gd name="connsiteX50" fmla="*/ 2864094 w 6101476"/>
                <a:gd name="connsiteY50" fmla="*/ 3523826 h 4675367"/>
                <a:gd name="connsiteX51" fmla="*/ 2825893 w 6101476"/>
                <a:gd name="connsiteY51" fmla="*/ 3273078 h 4675367"/>
                <a:gd name="connsiteX52" fmla="*/ 2811669 w 6101476"/>
                <a:gd name="connsiteY52" fmla="*/ 3021516 h 4675367"/>
                <a:gd name="connsiteX53" fmla="*/ 2835240 w 6101476"/>
                <a:gd name="connsiteY53" fmla="*/ 2780114 h 4675367"/>
                <a:gd name="connsiteX54" fmla="*/ 2818577 w 6101476"/>
                <a:gd name="connsiteY54" fmla="*/ 2552937 h 4675367"/>
                <a:gd name="connsiteX55" fmla="*/ 2411772 w 6101476"/>
                <a:gd name="connsiteY55" fmla="*/ 1868153 h 4675367"/>
                <a:gd name="connsiteX56" fmla="*/ 1598565 w 6101476"/>
                <a:gd name="connsiteY56" fmla="*/ 1794594 h 4675367"/>
                <a:gd name="connsiteX57" fmla="*/ 823153 w 6101476"/>
                <a:gd name="connsiteY57" fmla="*/ 2122153 h 4675367"/>
                <a:gd name="connsiteX58" fmla="*/ 426507 w 6101476"/>
                <a:gd name="connsiteY58" fmla="*/ 2198556 h 4675367"/>
                <a:gd name="connsiteX59" fmla="*/ 50587 w 6101476"/>
                <a:gd name="connsiteY59" fmla="*/ 1980726 h 4675367"/>
                <a:gd name="connsiteX60" fmla="*/ 42053 w 6101476"/>
                <a:gd name="connsiteY60" fmla="*/ 1609682 h 4675367"/>
                <a:gd name="connsiteX61" fmla="*/ 81473 w 6101476"/>
                <a:gd name="connsiteY61" fmla="*/ 1523119 h 4675367"/>
                <a:gd name="connsiteX62" fmla="*/ 105857 w 6101476"/>
                <a:gd name="connsiteY62" fmla="*/ 1442246 h 4675367"/>
                <a:gd name="connsiteX63" fmla="*/ 205832 w 6101476"/>
                <a:gd name="connsiteY63" fmla="*/ 1247174 h 4675367"/>
                <a:gd name="connsiteX64" fmla="*/ 745125 w 6101476"/>
                <a:gd name="connsiteY64" fmla="*/ 592869 h 4675367"/>
                <a:gd name="connsiteX65" fmla="*/ 1537605 w 6101476"/>
                <a:gd name="connsiteY65" fmla="*/ 127135 h 4675367"/>
                <a:gd name="connsiteX66" fmla="*/ 2022033 w 6101476"/>
                <a:gd name="connsiteY66" fmla="*/ 20252 h 4675367"/>
                <a:gd name="connsiteX67" fmla="*/ 2552792 w 6101476"/>
                <a:gd name="connsiteY67" fmla="*/ 47074 h 4675367"/>
                <a:gd name="connsiteX68" fmla="*/ 3033969 w 6101476"/>
                <a:gd name="connsiteY68" fmla="*/ 192565 h 4675367"/>
                <a:gd name="connsiteX69" fmla="*/ 3504174 w 6101476"/>
                <a:gd name="connsiteY69" fmla="*/ 414053 h 4675367"/>
                <a:gd name="connsiteX70" fmla="*/ 3952028 w 6101476"/>
                <a:gd name="connsiteY70" fmla="*/ 649359 h 4675367"/>
                <a:gd name="connsiteX71" fmla="*/ 4146693 w 6101476"/>
                <a:gd name="connsiteY71" fmla="*/ 761932 h 4675367"/>
                <a:gd name="connsiteX72" fmla="*/ 4250732 w 6101476"/>
                <a:gd name="connsiteY72" fmla="*/ 836303 h 4675367"/>
                <a:gd name="connsiteX73" fmla="*/ 4342172 w 6101476"/>
                <a:gd name="connsiteY73" fmla="*/ 900514 h 4675367"/>
                <a:gd name="connsiteX74" fmla="*/ 4518549 w 6101476"/>
                <a:gd name="connsiteY74" fmla="*/ 966351 h 4675367"/>
                <a:gd name="connsiteX75" fmla="*/ 4708337 w 6101476"/>
                <a:gd name="connsiteY75" fmla="*/ 1019589 h 4675367"/>
                <a:gd name="connsiteX76" fmla="*/ 5217150 w 6101476"/>
                <a:gd name="connsiteY76" fmla="*/ 980981 h 4675367"/>
                <a:gd name="connsiteX77" fmla="*/ 5749534 w 6101476"/>
                <a:gd name="connsiteY77" fmla="*/ 918802 h 4675367"/>
                <a:gd name="connsiteX78" fmla="*/ 6016133 w 6101476"/>
                <a:gd name="connsiteY78" fmla="*/ 902140 h 4675367"/>
                <a:gd name="connsiteX79" fmla="*/ 6101070 w 6101476"/>
                <a:gd name="connsiteY79" fmla="*/ 900921 h 4675367"/>
                <a:gd name="connsiteX80" fmla="*/ 6101070 w 6101476"/>
                <a:gd name="connsiteY80" fmla="*/ 892793 h 4675367"/>
                <a:gd name="connsiteX81" fmla="*/ 6036860 w 6101476"/>
                <a:gd name="connsiteY81" fmla="*/ 893605 h 4675367"/>
                <a:gd name="connsiteX82" fmla="*/ 5770261 w 6101476"/>
                <a:gd name="connsiteY82" fmla="*/ 909455 h 46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101476" h="4675367">
                  <a:moveTo>
                    <a:pt x="5770261" y="909455"/>
                  </a:moveTo>
                  <a:cubicBezTo>
                    <a:pt x="5599166" y="924085"/>
                    <a:pt x="5429292" y="947250"/>
                    <a:pt x="5259009" y="968383"/>
                  </a:cubicBezTo>
                  <a:cubicBezTo>
                    <a:pt x="5096044" y="988703"/>
                    <a:pt x="4929420" y="1015525"/>
                    <a:pt x="4765233" y="1015119"/>
                  </a:cubicBezTo>
                  <a:cubicBezTo>
                    <a:pt x="4693301" y="1015119"/>
                    <a:pt x="4620961" y="1000082"/>
                    <a:pt x="4554718" y="972447"/>
                  </a:cubicBezTo>
                  <a:cubicBezTo>
                    <a:pt x="4478316" y="940748"/>
                    <a:pt x="4387281" y="934245"/>
                    <a:pt x="4327134" y="873692"/>
                  </a:cubicBezTo>
                  <a:cubicBezTo>
                    <a:pt x="4306814" y="853372"/>
                    <a:pt x="4267800" y="839554"/>
                    <a:pt x="4244636" y="820860"/>
                  </a:cubicBezTo>
                  <a:cubicBezTo>
                    <a:pt x="4219438" y="800540"/>
                    <a:pt x="4195868" y="783065"/>
                    <a:pt x="4168232" y="765589"/>
                  </a:cubicBezTo>
                  <a:cubicBezTo>
                    <a:pt x="4099144" y="722511"/>
                    <a:pt x="4028024" y="682277"/>
                    <a:pt x="3956904" y="642450"/>
                  </a:cubicBezTo>
                  <a:cubicBezTo>
                    <a:pt x="3809788" y="560357"/>
                    <a:pt x="3659013" y="483954"/>
                    <a:pt x="3509052" y="407145"/>
                  </a:cubicBezTo>
                  <a:cubicBezTo>
                    <a:pt x="3215224" y="256370"/>
                    <a:pt x="2918958" y="118601"/>
                    <a:pt x="2595057" y="47481"/>
                  </a:cubicBezTo>
                  <a:cubicBezTo>
                    <a:pt x="2430465" y="11311"/>
                    <a:pt x="2273596" y="-8603"/>
                    <a:pt x="2104533" y="3589"/>
                  </a:cubicBezTo>
                  <a:cubicBezTo>
                    <a:pt x="1947662" y="14969"/>
                    <a:pt x="1790792" y="43417"/>
                    <a:pt x="1639205" y="86089"/>
                  </a:cubicBezTo>
                  <a:cubicBezTo>
                    <a:pt x="1355537" y="166149"/>
                    <a:pt x="1093003" y="310015"/>
                    <a:pt x="859323" y="488831"/>
                  </a:cubicBezTo>
                  <a:cubicBezTo>
                    <a:pt x="645150" y="652610"/>
                    <a:pt x="457800" y="850121"/>
                    <a:pt x="304993" y="1072422"/>
                  </a:cubicBezTo>
                  <a:cubicBezTo>
                    <a:pt x="225745" y="1187839"/>
                    <a:pt x="157470" y="1310572"/>
                    <a:pt x="98949" y="1437775"/>
                  </a:cubicBezTo>
                  <a:cubicBezTo>
                    <a:pt x="87163" y="1462972"/>
                    <a:pt x="87976" y="1495078"/>
                    <a:pt x="74565" y="1518649"/>
                  </a:cubicBezTo>
                  <a:cubicBezTo>
                    <a:pt x="63185" y="1538562"/>
                    <a:pt x="53025" y="1560102"/>
                    <a:pt x="44491" y="1581234"/>
                  </a:cubicBezTo>
                  <a:cubicBezTo>
                    <a:pt x="23358" y="1633660"/>
                    <a:pt x="9541" y="1687711"/>
                    <a:pt x="3038" y="1743794"/>
                  </a:cubicBezTo>
                  <a:cubicBezTo>
                    <a:pt x="-8341" y="1842143"/>
                    <a:pt x="11573" y="1952278"/>
                    <a:pt x="74158" y="2031119"/>
                  </a:cubicBezTo>
                  <a:cubicBezTo>
                    <a:pt x="151374" y="2128249"/>
                    <a:pt x="274920" y="2182706"/>
                    <a:pt x="395214" y="2202214"/>
                  </a:cubicBezTo>
                  <a:cubicBezTo>
                    <a:pt x="647589" y="2243666"/>
                    <a:pt x="895899" y="2103052"/>
                    <a:pt x="1111697" y="1991698"/>
                  </a:cubicBezTo>
                  <a:cubicBezTo>
                    <a:pt x="1239713" y="1925455"/>
                    <a:pt x="1366917" y="1861244"/>
                    <a:pt x="1506718" y="1824262"/>
                  </a:cubicBezTo>
                  <a:cubicBezTo>
                    <a:pt x="1666433" y="1781996"/>
                    <a:pt x="1837121" y="1755986"/>
                    <a:pt x="2002120" y="1771836"/>
                  </a:cubicBezTo>
                  <a:cubicBezTo>
                    <a:pt x="2147205" y="1785654"/>
                    <a:pt x="2291884" y="1814508"/>
                    <a:pt x="2421932" y="1882377"/>
                  </a:cubicBezTo>
                  <a:cubicBezTo>
                    <a:pt x="2569861" y="1959186"/>
                    <a:pt x="2667397" y="2092079"/>
                    <a:pt x="2731201" y="2243666"/>
                  </a:cubicBezTo>
                  <a:cubicBezTo>
                    <a:pt x="2790942" y="2386313"/>
                    <a:pt x="2815326" y="2545215"/>
                    <a:pt x="2826705" y="2698428"/>
                  </a:cubicBezTo>
                  <a:cubicBezTo>
                    <a:pt x="2832801" y="2778489"/>
                    <a:pt x="2821829" y="2859362"/>
                    <a:pt x="2812481" y="2939016"/>
                  </a:cubicBezTo>
                  <a:cubicBezTo>
                    <a:pt x="2802321" y="3025580"/>
                    <a:pt x="2799884" y="3108892"/>
                    <a:pt x="2808417" y="3195862"/>
                  </a:cubicBezTo>
                  <a:cubicBezTo>
                    <a:pt x="2823861" y="3351919"/>
                    <a:pt x="2844588" y="3504726"/>
                    <a:pt x="2892949" y="3654280"/>
                  </a:cubicBezTo>
                  <a:cubicBezTo>
                    <a:pt x="2934808" y="3783922"/>
                    <a:pt x="3000238" y="3902591"/>
                    <a:pt x="3076236" y="4015164"/>
                  </a:cubicBezTo>
                  <a:cubicBezTo>
                    <a:pt x="3375345" y="4459359"/>
                    <a:pt x="3928862" y="4787324"/>
                    <a:pt x="4473438" y="4639394"/>
                  </a:cubicBezTo>
                  <a:cubicBezTo>
                    <a:pt x="4626652" y="4597942"/>
                    <a:pt x="4759950" y="4506502"/>
                    <a:pt x="4864396" y="4387833"/>
                  </a:cubicBezTo>
                  <a:cubicBezTo>
                    <a:pt x="4993224" y="4241935"/>
                    <a:pt x="5068814" y="4053366"/>
                    <a:pt x="5170414" y="3888774"/>
                  </a:cubicBezTo>
                  <a:cubicBezTo>
                    <a:pt x="5226092" y="3797740"/>
                    <a:pt x="5298837" y="3707112"/>
                    <a:pt x="5375646" y="3632742"/>
                  </a:cubicBezTo>
                  <a:cubicBezTo>
                    <a:pt x="5449612" y="3561215"/>
                    <a:pt x="5549180" y="3523420"/>
                    <a:pt x="5645902" y="3494159"/>
                  </a:cubicBezTo>
                  <a:cubicBezTo>
                    <a:pt x="5690606" y="3480748"/>
                    <a:pt x="5736529" y="3469368"/>
                    <a:pt x="5781640" y="3457583"/>
                  </a:cubicBezTo>
                  <a:cubicBezTo>
                    <a:pt x="5808869" y="3450268"/>
                    <a:pt x="5836504" y="3459208"/>
                    <a:pt x="5862920" y="3453112"/>
                  </a:cubicBezTo>
                  <a:cubicBezTo>
                    <a:pt x="5887710" y="3447423"/>
                    <a:pt x="5912094" y="3442140"/>
                    <a:pt x="5937292" y="3438076"/>
                  </a:cubicBezTo>
                  <a:cubicBezTo>
                    <a:pt x="5991749" y="3428728"/>
                    <a:pt x="6046613" y="3423852"/>
                    <a:pt x="6101477" y="3420194"/>
                  </a:cubicBezTo>
                  <a:lnTo>
                    <a:pt x="6101477" y="3412879"/>
                  </a:lnTo>
                  <a:cubicBezTo>
                    <a:pt x="6077905" y="3414504"/>
                    <a:pt x="6054334" y="3416536"/>
                    <a:pt x="6030764" y="3418568"/>
                  </a:cubicBezTo>
                  <a:cubicBezTo>
                    <a:pt x="5998657" y="3421414"/>
                    <a:pt x="5966958" y="3425884"/>
                    <a:pt x="5935260" y="3430760"/>
                  </a:cubicBezTo>
                  <a:cubicBezTo>
                    <a:pt x="5916565" y="3433606"/>
                    <a:pt x="5897870" y="3437670"/>
                    <a:pt x="5879582" y="3441734"/>
                  </a:cubicBezTo>
                  <a:cubicBezTo>
                    <a:pt x="5853573" y="3447423"/>
                    <a:pt x="5821873" y="3439295"/>
                    <a:pt x="5797084" y="3446204"/>
                  </a:cubicBezTo>
                  <a:cubicBezTo>
                    <a:pt x="5662972" y="3481967"/>
                    <a:pt x="5525608" y="3512040"/>
                    <a:pt x="5411004" y="3594134"/>
                  </a:cubicBezTo>
                  <a:cubicBezTo>
                    <a:pt x="5356140" y="3633148"/>
                    <a:pt x="5314686" y="3689638"/>
                    <a:pt x="5271201" y="3740031"/>
                  </a:cubicBezTo>
                  <a:cubicBezTo>
                    <a:pt x="5218369" y="3800991"/>
                    <a:pt x="5174072" y="3866828"/>
                    <a:pt x="5133025" y="3936322"/>
                  </a:cubicBezTo>
                  <a:cubicBezTo>
                    <a:pt x="5049713" y="4076936"/>
                    <a:pt x="4981845" y="4229337"/>
                    <a:pt x="4879838" y="4358166"/>
                  </a:cubicBezTo>
                  <a:cubicBezTo>
                    <a:pt x="4683548" y="4605663"/>
                    <a:pt x="4384844" y="4688162"/>
                    <a:pt x="4079637" y="4658902"/>
                  </a:cubicBezTo>
                  <a:cubicBezTo>
                    <a:pt x="3783777" y="4630454"/>
                    <a:pt x="3508645" y="4473583"/>
                    <a:pt x="3297724" y="4269164"/>
                  </a:cubicBezTo>
                  <a:cubicBezTo>
                    <a:pt x="3088021" y="4065964"/>
                    <a:pt x="2934401" y="3807900"/>
                    <a:pt x="2864094" y="3523826"/>
                  </a:cubicBezTo>
                  <a:cubicBezTo>
                    <a:pt x="2843774" y="3441327"/>
                    <a:pt x="2837272" y="3357202"/>
                    <a:pt x="2825893" y="3273078"/>
                  </a:cubicBezTo>
                  <a:cubicBezTo>
                    <a:pt x="2814920" y="3189359"/>
                    <a:pt x="2806385" y="3106047"/>
                    <a:pt x="2811669" y="3021516"/>
                  </a:cubicBezTo>
                  <a:cubicBezTo>
                    <a:pt x="2816545" y="2941048"/>
                    <a:pt x="2831176" y="2860988"/>
                    <a:pt x="2835240" y="2780114"/>
                  </a:cubicBezTo>
                  <a:cubicBezTo>
                    <a:pt x="2838897" y="2704118"/>
                    <a:pt x="2828737" y="2628121"/>
                    <a:pt x="2818577" y="2552937"/>
                  </a:cubicBezTo>
                  <a:cubicBezTo>
                    <a:pt x="2780376" y="2276991"/>
                    <a:pt x="2669429" y="2002671"/>
                    <a:pt x="2411772" y="1868153"/>
                  </a:cubicBezTo>
                  <a:cubicBezTo>
                    <a:pt x="2167118" y="1740950"/>
                    <a:pt x="1861912" y="1740950"/>
                    <a:pt x="1598565" y="1794594"/>
                  </a:cubicBezTo>
                  <a:cubicBezTo>
                    <a:pt x="1317336" y="1851897"/>
                    <a:pt x="1084875" y="2013238"/>
                    <a:pt x="823153" y="2122153"/>
                  </a:cubicBezTo>
                  <a:cubicBezTo>
                    <a:pt x="697576" y="2174578"/>
                    <a:pt x="563464" y="2209529"/>
                    <a:pt x="426507" y="2198556"/>
                  </a:cubicBezTo>
                  <a:cubicBezTo>
                    <a:pt x="281016" y="2186770"/>
                    <a:pt x="123333" y="2111993"/>
                    <a:pt x="50587" y="1980726"/>
                  </a:cubicBezTo>
                  <a:cubicBezTo>
                    <a:pt x="-11999" y="1868153"/>
                    <a:pt x="1413" y="1726726"/>
                    <a:pt x="42053" y="1609682"/>
                  </a:cubicBezTo>
                  <a:cubicBezTo>
                    <a:pt x="52619" y="1579609"/>
                    <a:pt x="66437" y="1550754"/>
                    <a:pt x="81473" y="1523119"/>
                  </a:cubicBezTo>
                  <a:cubicBezTo>
                    <a:pt x="95697" y="1496703"/>
                    <a:pt x="93259" y="1470287"/>
                    <a:pt x="105857" y="1442246"/>
                  </a:cubicBezTo>
                  <a:cubicBezTo>
                    <a:pt x="136337" y="1375596"/>
                    <a:pt x="170069" y="1310572"/>
                    <a:pt x="205832" y="1247174"/>
                  </a:cubicBezTo>
                  <a:cubicBezTo>
                    <a:pt x="345633" y="999269"/>
                    <a:pt x="530952" y="779407"/>
                    <a:pt x="745125" y="592869"/>
                  </a:cubicBezTo>
                  <a:cubicBezTo>
                    <a:pt x="977992" y="390076"/>
                    <a:pt x="1246216" y="228735"/>
                    <a:pt x="1537605" y="127135"/>
                  </a:cubicBezTo>
                  <a:cubicBezTo>
                    <a:pt x="1694475" y="72271"/>
                    <a:pt x="1857441" y="40572"/>
                    <a:pt x="2022033" y="20252"/>
                  </a:cubicBezTo>
                  <a:cubicBezTo>
                    <a:pt x="2203288" y="-1694"/>
                    <a:pt x="2374382" y="10092"/>
                    <a:pt x="2552792" y="47074"/>
                  </a:cubicBezTo>
                  <a:cubicBezTo>
                    <a:pt x="2718604" y="81618"/>
                    <a:pt x="2877505" y="127948"/>
                    <a:pt x="3033969" y="192565"/>
                  </a:cubicBezTo>
                  <a:cubicBezTo>
                    <a:pt x="3194092" y="258809"/>
                    <a:pt x="3350149" y="335212"/>
                    <a:pt x="3504174" y="414053"/>
                  </a:cubicBezTo>
                  <a:cubicBezTo>
                    <a:pt x="3654136" y="490863"/>
                    <a:pt x="3804504" y="567673"/>
                    <a:pt x="3952028" y="649359"/>
                  </a:cubicBezTo>
                  <a:cubicBezTo>
                    <a:pt x="4017457" y="685529"/>
                    <a:pt x="4082481" y="722917"/>
                    <a:pt x="4146693" y="761932"/>
                  </a:cubicBezTo>
                  <a:cubicBezTo>
                    <a:pt x="4183676" y="784284"/>
                    <a:pt x="4217000" y="809074"/>
                    <a:pt x="4250732" y="836303"/>
                  </a:cubicBezTo>
                  <a:cubicBezTo>
                    <a:pt x="4280398" y="859874"/>
                    <a:pt x="4315349" y="873692"/>
                    <a:pt x="4342172" y="900514"/>
                  </a:cubicBezTo>
                  <a:cubicBezTo>
                    <a:pt x="4382812" y="941154"/>
                    <a:pt x="4464904" y="948469"/>
                    <a:pt x="4518549" y="966351"/>
                  </a:cubicBezTo>
                  <a:cubicBezTo>
                    <a:pt x="4582353" y="987890"/>
                    <a:pt x="4639249" y="1014306"/>
                    <a:pt x="4708337" y="1019589"/>
                  </a:cubicBezTo>
                  <a:cubicBezTo>
                    <a:pt x="4876588" y="1032594"/>
                    <a:pt x="5050526" y="1001301"/>
                    <a:pt x="5217150" y="980981"/>
                  </a:cubicBezTo>
                  <a:cubicBezTo>
                    <a:pt x="5394748" y="959442"/>
                    <a:pt x="5571532" y="935058"/>
                    <a:pt x="5749534" y="918802"/>
                  </a:cubicBezTo>
                  <a:cubicBezTo>
                    <a:pt x="5838129" y="910674"/>
                    <a:pt x="5927132" y="904985"/>
                    <a:pt x="6016133" y="902140"/>
                  </a:cubicBezTo>
                  <a:cubicBezTo>
                    <a:pt x="6044581" y="901327"/>
                    <a:pt x="6072622" y="900921"/>
                    <a:pt x="6101070" y="900921"/>
                  </a:cubicBezTo>
                  <a:lnTo>
                    <a:pt x="6101070" y="892793"/>
                  </a:lnTo>
                  <a:cubicBezTo>
                    <a:pt x="6079532" y="892793"/>
                    <a:pt x="6058398" y="893199"/>
                    <a:pt x="6036860" y="893605"/>
                  </a:cubicBezTo>
                  <a:cubicBezTo>
                    <a:pt x="5948264" y="896044"/>
                    <a:pt x="5859262" y="901733"/>
                    <a:pt x="5770261" y="909455"/>
                  </a:cubicBezTo>
                  <a:close/>
                </a:path>
              </a:pathLst>
            </a:custGeom>
            <a:grpFill/>
            <a:ln w="406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051C1E0-F27C-4D2E-9369-BF7D7310301B}"/>
                </a:ext>
              </a:extLst>
            </p:cNvPr>
            <p:cNvSpPr/>
            <p:nvPr/>
          </p:nvSpPr>
          <p:spPr>
            <a:xfrm>
              <a:off x="6424729" y="1800191"/>
              <a:ext cx="5766457" cy="4437471"/>
            </a:xfrm>
            <a:custGeom>
              <a:avLst/>
              <a:gdLst>
                <a:gd name="connsiteX0" fmla="*/ 4480202 w 5766457"/>
                <a:gd name="connsiteY0" fmla="*/ 1140316 h 4437471"/>
                <a:gd name="connsiteX1" fmla="*/ 4242051 w 5766457"/>
                <a:gd name="connsiteY1" fmla="*/ 1203308 h 4437471"/>
                <a:gd name="connsiteX2" fmla="*/ 3985206 w 5766457"/>
                <a:gd name="connsiteY2" fmla="*/ 1153727 h 4437471"/>
                <a:gd name="connsiteX3" fmla="*/ 3584902 w 5766457"/>
                <a:gd name="connsiteY3" fmla="*/ 892412 h 4437471"/>
                <a:gd name="connsiteX4" fmla="*/ 3232147 w 5766457"/>
                <a:gd name="connsiteY4" fmla="*/ 618905 h 4437471"/>
                <a:gd name="connsiteX5" fmla="*/ 2501846 w 5766457"/>
                <a:gd name="connsiteY5" fmla="*/ 159266 h 4437471"/>
                <a:gd name="connsiteX6" fmla="*/ 1618332 w 5766457"/>
                <a:gd name="connsiteY6" fmla="*/ 10524 h 4437471"/>
                <a:gd name="connsiteX7" fmla="*/ 1155443 w 5766457"/>
                <a:gd name="connsiteY7" fmla="*/ 134476 h 4437471"/>
                <a:gd name="connsiteX8" fmla="*/ 765299 w 5766457"/>
                <a:gd name="connsiteY8" fmla="*/ 351087 h 4437471"/>
                <a:gd name="connsiteX9" fmla="*/ 220723 w 5766457"/>
                <a:gd name="connsiteY9" fmla="*/ 953372 h 4437471"/>
                <a:gd name="connsiteX10" fmla="*/ 32153 w 5766457"/>
                <a:gd name="connsiteY10" fmla="*/ 1348393 h 4437471"/>
                <a:gd name="connsiteX11" fmla="*/ 68323 w 5766457"/>
                <a:gd name="connsiteY11" fmla="*/ 1716591 h 4437471"/>
                <a:gd name="connsiteX12" fmla="*/ 355241 w 5766457"/>
                <a:gd name="connsiteY12" fmla="*/ 1780803 h 4437471"/>
                <a:gd name="connsiteX13" fmla="*/ 760016 w 5766457"/>
                <a:gd name="connsiteY13" fmla="*/ 1645065 h 4437471"/>
                <a:gd name="connsiteX14" fmla="*/ 1732531 w 5766457"/>
                <a:gd name="connsiteY14" fmla="*/ 1480473 h 4437471"/>
                <a:gd name="connsiteX15" fmla="*/ 2219398 w 5766457"/>
                <a:gd name="connsiteY15" fmla="*/ 1574758 h 4437471"/>
                <a:gd name="connsiteX16" fmla="*/ 2549802 w 5766457"/>
                <a:gd name="connsiteY16" fmla="*/ 1884841 h 4437471"/>
                <a:gd name="connsiteX17" fmla="*/ 2662374 w 5766457"/>
                <a:gd name="connsiteY17" fmla="*/ 2385526 h 4437471"/>
                <a:gd name="connsiteX18" fmla="*/ 2635551 w 5766457"/>
                <a:gd name="connsiteY18" fmla="*/ 2893119 h 4437471"/>
                <a:gd name="connsiteX19" fmla="*/ 2809085 w 5766457"/>
                <a:gd name="connsiteY19" fmla="*/ 3787605 h 4437471"/>
                <a:gd name="connsiteX20" fmla="*/ 3361789 w 5766457"/>
                <a:gd name="connsiteY20" fmla="*/ 4317551 h 4437471"/>
                <a:gd name="connsiteX21" fmla="*/ 4181498 w 5766457"/>
                <a:gd name="connsiteY21" fmla="*/ 4361443 h 4437471"/>
                <a:gd name="connsiteX22" fmla="*/ 4469635 w 5766457"/>
                <a:gd name="connsiteY22" fmla="*/ 4134265 h 4437471"/>
                <a:gd name="connsiteX23" fmla="*/ 4657391 w 5766457"/>
                <a:gd name="connsiteY23" fmla="*/ 3776633 h 4437471"/>
                <a:gd name="connsiteX24" fmla="*/ 4808166 w 5766457"/>
                <a:gd name="connsiteY24" fmla="*/ 3500281 h 4437471"/>
                <a:gd name="connsiteX25" fmla="*/ 4921551 w 5766457"/>
                <a:gd name="connsiteY25" fmla="*/ 3373077 h 4437471"/>
                <a:gd name="connsiteX26" fmla="*/ 5129222 w 5766457"/>
                <a:gd name="connsiteY26" fmla="*/ 3273509 h 4437471"/>
                <a:gd name="connsiteX27" fmla="*/ 5766458 w 5766457"/>
                <a:gd name="connsiteY27" fmla="*/ 3209705 h 4437471"/>
                <a:gd name="connsiteX28" fmla="*/ 5766458 w 5766457"/>
                <a:gd name="connsiteY28" fmla="*/ 3201983 h 4437471"/>
                <a:gd name="connsiteX29" fmla="*/ 4999174 w 5766457"/>
                <a:gd name="connsiteY29" fmla="*/ 3309273 h 4437471"/>
                <a:gd name="connsiteX30" fmla="*/ 4758586 w 5766457"/>
                <a:gd name="connsiteY30" fmla="*/ 3561241 h 4437471"/>
                <a:gd name="connsiteX31" fmla="*/ 4583427 w 5766457"/>
                <a:gd name="connsiteY31" fmla="*/ 3918467 h 4437471"/>
                <a:gd name="connsiteX32" fmla="*/ 4339587 w 5766457"/>
                <a:gd name="connsiteY32" fmla="*/ 4253340 h 4437471"/>
                <a:gd name="connsiteX33" fmla="*/ 3888890 w 5766457"/>
                <a:gd name="connsiteY33" fmla="*/ 4430937 h 4437471"/>
                <a:gd name="connsiteX34" fmla="*/ 3065930 w 5766457"/>
                <a:gd name="connsiteY34" fmla="*/ 4100533 h 4437471"/>
                <a:gd name="connsiteX35" fmla="*/ 2653839 w 5766457"/>
                <a:gd name="connsiteY35" fmla="*/ 3298300 h 4437471"/>
                <a:gd name="connsiteX36" fmla="*/ 2649370 w 5766457"/>
                <a:gd name="connsiteY36" fmla="*/ 2790707 h 4437471"/>
                <a:gd name="connsiteX37" fmla="*/ 2663999 w 5766457"/>
                <a:gd name="connsiteY37" fmla="*/ 2286771 h 4437471"/>
                <a:gd name="connsiteX38" fmla="*/ 2547770 w 5766457"/>
                <a:gd name="connsiteY38" fmla="*/ 1865740 h 4437471"/>
                <a:gd name="connsiteX39" fmla="*/ 2270605 w 5766457"/>
                <a:gd name="connsiteY39" fmla="*/ 1591827 h 4437471"/>
                <a:gd name="connsiteX40" fmla="*/ 1869894 w 5766457"/>
                <a:gd name="connsiteY40" fmla="*/ 1482911 h 4437471"/>
                <a:gd name="connsiteX41" fmla="*/ 1371242 w 5766457"/>
                <a:gd name="connsiteY41" fmla="*/ 1485350 h 4437471"/>
                <a:gd name="connsiteX42" fmla="*/ 480006 w 5766457"/>
                <a:gd name="connsiteY42" fmla="*/ 1738943 h 4437471"/>
                <a:gd name="connsiteX43" fmla="*/ 84172 w 5766457"/>
                <a:gd name="connsiteY43" fmla="*/ 1720655 h 4437471"/>
                <a:gd name="connsiteX44" fmla="*/ 89456 w 5766457"/>
                <a:gd name="connsiteY44" fmla="*/ 1212655 h 4437471"/>
                <a:gd name="connsiteX45" fmla="*/ 600300 w 5766457"/>
                <a:gd name="connsiteY45" fmla="*/ 498204 h 4437471"/>
                <a:gd name="connsiteX46" fmla="*/ 953868 w 5766457"/>
                <a:gd name="connsiteY46" fmla="*/ 233638 h 4437471"/>
                <a:gd name="connsiteX47" fmla="*/ 1443174 w 5766457"/>
                <a:gd name="connsiteY47" fmla="*/ 50351 h 4437471"/>
                <a:gd name="connsiteX48" fmla="*/ 3170374 w 5766457"/>
                <a:gd name="connsiteY48" fmla="*/ 582735 h 4437471"/>
                <a:gd name="connsiteX49" fmla="*/ 3910835 w 5766457"/>
                <a:gd name="connsiteY49" fmla="*/ 1124467 h 4437471"/>
                <a:gd name="connsiteX50" fmla="*/ 4298947 w 5766457"/>
                <a:gd name="connsiteY50" fmla="*/ 1204527 h 4437471"/>
                <a:gd name="connsiteX51" fmla="*/ 4517997 w 5766457"/>
                <a:gd name="connsiteY51" fmla="*/ 1132595 h 4437471"/>
                <a:gd name="connsiteX52" fmla="*/ 4763462 w 5766457"/>
                <a:gd name="connsiteY52" fmla="*/ 1046031 h 4437471"/>
                <a:gd name="connsiteX53" fmla="*/ 5765645 w 5766457"/>
                <a:gd name="connsiteY53" fmla="*/ 876156 h 4437471"/>
                <a:gd name="connsiteX54" fmla="*/ 5765645 w 5766457"/>
                <a:gd name="connsiteY54" fmla="*/ 868028 h 4437471"/>
                <a:gd name="connsiteX55" fmla="*/ 4953658 w 5766457"/>
                <a:gd name="connsiteY55" fmla="*/ 982226 h 4437471"/>
                <a:gd name="connsiteX56" fmla="*/ 4480202 w 5766457"/>
                <a:gd name="connsiteY56" fmla="*/ 1140316 h 443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766457" h="4437471">
                  <a:moveTo>
                    <a:pt x="4480202" y="1140316"/>
                  </a:moveTo>
                  <a:cubicBezTo>
                    <a:pt x="4400141" y="1172015"/>
                    <a:pt x="4329021" y="1196806"/>
                    <a:pt x="4242051" y="1203308"/>
                  </a:cubicBezTo>
                  <a:cubicBezTo>
                    <a:pt x="4157114" y="1209811"/>
                    <a:pt x="4061610" y="1189491"/>
                    <a:pt x="3985206" y="1153727"/>
                  </a:cubicBezTo>
                  <a:cubicBezTo>
                    <a:pt x="3841341" y="1086265"/>
                    <a:pt x="3710479" y="988322"/>
                    <a:pt x="3584902" y="892412"/>
                  </a:cubicBezTo>
                  <a:cubicBezTo>
                    <a:pt x="3466639" y="802191"/>
                    <a:pt x="3350003" y="709532"/>
                    <a:pt x="3232147" y="618905"/>
                  </a:cubicBezTo>
                  <a:cubicBezTo>
                    <a:pt x="3003343" y="443340"/>
                    <a:pt x="2766006" y="277122"/>
                    <a:pt x="2501846" y="159266"/>
                  </a:cubicBezTo>
                  <a:cubicBezTo>
                    <a:pt x="2223869" y="34908"/>
                    <a:pt x="1922319" y="-26052"/>
                    <a:pt x="1618332" y="10524"/>
                  </a:cubicBezTo>
                  <a:cubicBezTo>
                    <a:pt x="1459836" y="29625"/>
                    <a:pt x="1304592" y="77986"/>
                    <a:pt x="1155443" y="134476"/>
                  </a:cubicBezTo>
                  <a:cubicBezTo>
                    <a:pt x="1014016" y="188121"/>
                    <a:pt x="886812" y="261273"/>
                    <a:pt x="765299" y="351087"/>
                  </a:cubicBezTo>
                  <a:cubicBezTo>
                    <a:pt x="546249" y="513647"/>
                    <a:pt x="364588" y="721724"/>
                    <a:pt x="220723" y="953372"/>
                  </a:cubicBezTo>
                  <a:cubicBezTo>
                    <a:pt x="143507" y="1077324"/>
                    <a:pt x="74825" y="1207779"/>
                    <a:pt x="32153" y="1348393"/>
                  </a:cubicBezTo>
                  <a:cubicBezTo>
                    <a:pt x="-4423" y="1468687"/>
                    <a:pt x="-28807" y="1619868"/>
                    <a:pt x="68323" y="1716591"/>
                  </a:cubicBezTo>
                  <a:cubicBezTo>
                    <a:pt x="143913" y="1791775"/>
                    <a:pt x="256892" y="1796652"/>
                    <a:pt x="355241" y="1780803"/>
                  </a:cubicBezTo>
                  <a:cubicBezTo>
                    <a:pt x="495043" y="1758044"/>
                    <a:pt x="626716" y="1690582"/>
                    <a:pt x="760016" y="1645065"/>
                  </a:cubicBezTo>
                  <a:cubicBezTo>
                    <a:pt x="1073756" y="1538182"/>
                    <a:pt x="1399283" y="1466249"/>
                    <a:pt x="1732531" y="1480473"/>
                  </a:cubicBezTo>
                  <a:cubicBezTo>
                    <a:pt x="1895904" y="1487382"/>
                    <a:pt x="2069030" y="1508108"/>
                    <a:pt x="2219398" y="1574758"/>
                  </a:cubicBezTo>
                  <a:cubicBezTo>
                    <a:pt x="2355542" y="1635311"/>
                    <a:pt x="2475023" y="1757231"/>
                    <a:pt x="2549802" y="1884841"/>
                  </a:cubicBezTo>
                  <a:cubicBezTo>
                    <a:pt x="2636365" y="2032364"/>
                    <a:pt x="2659123" y="2217276"/>
                    <a:pt x="2662374" y="2385526"/>
                  </a:cubicBezTo>
                  <a:cubicBezTo>
                    <a:pt x="2665626" y="2554995"/>
                    <a:pt x="2644899" y="2724057"/>
                    <a:pt x="2635551" y="2893119"/>
                  </a:cubicBezTo>
                  <a:cubicBezTo>
                    <a:pt x="2618077" y="3202796"/>
                    <a:pt x="2650995" y="3515317"/>
                    <a:pt x="2809085" y="3787605"/>
                  </a:cubicBezTo>
                  <a:cubicBezTo>
                    <a:pt x="2939946" y="4012345"/>
                    <a:pt x="3130141" y="4199695"/>
                    <a:pt x="3361789" y="4317551"/>
                  </a:cubicBezTo>
                  <a:cubicBezTo>
                    <a:pt x="3618227" y="4448006"/>
                    <a:pt x="3916525" y="4485801"/>
                    <a:pt x="4181498" y="4361443"/>
                  </a:cubicBezTo>
                  <a:cubicBezTo>
                    <a:pt x="4292038" y="4309423"/>
                    <a:pt x="4395263" y="4231801"/>
                    <a:pt x="4469635" y="4134265"/>
                  </a:cubicBezTo>
                  <a:cubicBezTo>
                    <a:pt x="4551322" y="4026975"/>
                    <a:pt x="4601715" y="3898959"/>
                    <a:pt x="4657391" y="3776633"/>
                  </a:cubicBezTo>
                  <a:cubicBezTo>
                    <a:pt x="4701283" y="3681129"/>
                    <a:pt x="4747613" y="3586437"/>
                    <a:pt x="4808166" y="3500281"/>
                  </a:cubicBezTo>
                  <a:cubicBezTo>
                    <a:pt x="4841085" y="3453545"/>
                    <a:pt x="4879286" y="3411279"/>
                    <a:pt x="4921551" y="3373077"/>
                  </a:cubicBezTo>
                  <a:cubicBezTo>
                    <a:pt x="4981699" y="3318620"/>
                    <a:pt x="5052819" y="3295455"/>
                    <a:pt x="5129222" y="3273509"/>
                  </a:cubicBezTo>
                  <a:cubicBezTo>
                    <a:pt x="5335674" y="3214581"/>
                    <a:pt x="5552285" y="3212956"/>
                    <a:pt x="5766458" y="3209705"/>
                  </a:cubicBezTo>
                  <a:lnTo>
                    <a:pt x="5766458" y="3201983"/>
                  </a:lnTo>
                  <a:cubicBezTo>
                    <a:pt x="5506362" y="3206860"/>
                    <a:pt x="5244639" y="3211331"/>
                    <a:pt x="4999174" y="3309273"/>
                  </a:cubicBezTo>
                  <a:cubicBezTo>
                    <a:pt x="4895542" y="3350319"/>
                    <a:pt x="4814669" y="3469801"/>
                    <a:pt x="4758586" y="3561241"/>
                  </a:cubicBezTo>
                  <a:cubicBezTo>
                    <a:pt x="4689091" y="3674220"/>
                    <a:pt x="4639917" y="3798579"/>
                    <a:pt x="4583427" y="3918467"/>
                  </a:cubicBezTo>
                  <a:cubicBezTo>
                    <a:pt x="4522874" y="4047701"/>
                    <a:pt x="4451754" y="4162307"/>
                    <a:pt x="4339587" y="4253340"/>
                  </a:cubicBezTo>
                  <a:cubicBezTo>
                    <a:pt x="4212383" y="4356972"/>
                    <a:pt x="4051855" y="4419558"/>
                    <a:pt x="3888890" y="4430937"/>
                  </a:cubicBezTo>
                  <a:cubicBezTo>
                    <a:pt x="3587747" y="4451663"/>
                    <a:pt x="3282134" y="4302108"/>
                    <a:pt x="3065930" y="4100533"/>
                  </a:cubicBezTo>
                  <a:cubicBezTo>
                    <a:pt x="2841190" y="3890831"/>
                    <a:pt x="2690822" y="3604319"/>
                    <a:pt x="2653839" y="3298300"/>
                  </a:cubicBezTo>
                  <a:cubicBezTo>
                    <a:pt x="2633519" y="3129237"/>
                    <a:pt x="2637583" y="2960175"/>
                    <a:pt x="2649370" y="2790707"/>
                  </a:cubicBezTo>
                  <a:cubicBezTo>
                    <a:pt x="2661155" y="2622863"/>
                    <a:pt x="2678630" y="2455020"/>
                    <a:pt x="2663999" y="2286771"/>
                  </a:cubicBezTo>
                  <a:cubicBezTo>
                    <a:pt x="2650995" y="2139247"/>
                    <a:pt x="2623359" y="1994569"/>
                    <a:pt x="2547770" y="1865740"/>
                  </a:cubicBezTo>
                  <a:cubicBezTo>
                    <a:pt x="2482746" y="1754793"/>
                    <a:pt x="2380739" y="1657257"/>
                    <a:pt x="2270605" y="1591827"/>
                  </a:cubicBezTo>
                  <a:cubicBezTo>
                    <a:pt x="2150717" y="1520707"/>
                    <a:pt x="2005631" y="1499167"/>
                    <a:pt x="1869894" y="1482911"/>
                  </a:cubicBezTo>
                  <a:cubicBezTo>
                    <a:pt x="1704083" y="1463404"/>
                    <a:pt x="1537052" y="1466249"/>
                    <a:pt x="1371242" y="1485350"/>
                  </a:cubicBezTo>
                  <a:cubicBezTo>
                    <a:pt x="1060752" y="1520707"/>
                    <a:pt x="773020" y="1638969"/>
                    <a:pt x="480006" y="1738943"/>
                  </a:cubicBezTo>
                  <a:cubicBezTo>
                    <a:pt x="351990" y="1782428"/>
                    <a:pt x="198777" y="1810876"/>
                    <a:pt x="84172" y="1720655"/>
                  </a:cubicBezTo>
                  <a:cubicBezTo>
                    <a:pt x="-63351" y="1604425"/>
                    <a:pt x="28902" y="1353676"/>
                    <a:pt x="89456" y="1212655"/>
                  </a:cubicBezTo>
                  <a:cubicBezTo>
                    <a:pt x="204873" y="944431"/>
                    <a:pt x="388566" y="696934"/>
                    <a:pt x="600300" y="498204"/>
                  </a:cubicBezTo>
                  <a:cubicBezTo>
                    <a:pt x="707996" y="397010"/>
                    <a:pt x="827478" y="309634"/>
                    <a:pt x="953868" y="233638"/>
                  </a:cubicBezTo>
                  <a:cubicBezTo>
                    <a:pt x="1100172" y="145855"/>
                    <a:pt x="1278582" y="91804"/>
                    <a:pt x="1443174" y="50351"/>
                  </a:cubicBezTo>
                  <a:cubicBezTo>
                    <a:pt x="2084067" y="-110990"/>
                    <a:pt x="2672941" y="208034"/>
                    <a:pt x="3170374" y="582735"/>
                  </a:cubicBezTo>
                  <a:cubicBezTo>
                    <a:pt x="3413807" y="766022"/>
                    <a:pt x="3645050" y="973692"/>
                    <a:pt x="3910835" y="1124467"/>
                  </a:cubicBezTo>
                  <a:cubicBezTo>
                    <a:pt x="4031130" y="1192742"/>
                    <a:pt x="4160771" y="1223222"/>
                    <a:pt x="4298947" y="1204527"/>
                  </a:cubicBezTo>
                  <a:cubicBezTo>
                    <a:pt x="4377382" y="1193961"/>
                    <a:pt x="4445251" y="1161043"/>
                    <a:pt x="4517997" y="1132595"/>
                  </a:cubicBezTo>
                  <a:cubicBezTo>
                    <a:pt x="4598870" y="1100895"/>
                    <a:pt x="4680963" y="1072447"/>
                    <a:pt x="4763462" y="1046031"/>
                  </a:cubicBezTo>
                  <a:cubicBezTo>
                    <a:pt x="5087363" y="941993"/>
                    <a:pt x="5425487" y="880626"/>
                    <a:pt x="5765645" y="876156"/>
                  </a:cubicBezTo>
                  <a:lnTo>
                    <a:pt x="5765645" y="868028"/>
                  </a:lnTo>
                  <a:cubicBezTo>
                    <a:pt x="5491325" y="872092"/>
                    <a:pt x="5219443" y="913138"/>
                    <a:pt x="4953658" y="982226"/>
                  </a:cubicBezTo>
                  <a:cubicBezTo>
                    <a:pt x="4793535" y="1025305"/>
                    <a:pt x="4635446" y="1079356"/>
                    <a:pt x="4480202" y="1140316"/>
                  </a:cubicBezTo>
                  <a:close/>
                </a:path>
              </a:pathLst>
            </a:custGeom>
            <a:grpFill/>
            <a:ln w="406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A3529C0-413C-40C1-8479-64B95164A4B5}"/>
                </a:ext>
              </a:extLst>
            </p:cNvPr>
            <p:cNvSpPr/>
            <p:nvPr/>
          </p:nvSpPr>
          <p:spPr>
            <a:xfrm>
              <a:off x="6988744" y="1954891"/>
              <a:ext cx="2182304" cy="1138135"/>
            </a:xfrm>
            <a:custGeom>
              <a:avLst/>
              <a:gdLst>
                <a:gd name="connsiteX0" fmla="*/ 1862240 w 2182304"/>
                <a:gd name="connsiteY0" fmla="*/ 234589 h 1138135"/>
                <a:gd name="connsiteX1" fmla="*/ 1609867 w 2182304"/>
                <a:gd name="connsiteY1" fmla="*/ 81376 h 1138135"/>
                <a:gd name="connsiteX2" fmla="*/ 643853 w 2182304"/>
                <a:gd name="connsiteY2" fmla="*/ 119984 h 1138135"/>
                <a:gd name="connsiteX3" fmla="*/ 228919 w 2182304"/>
                <a:gd name="connsiteY3" fmla="*/ 412998 h 1138135"/>
                <a:gd name="connsiteX4" fmla="*/ 3773 w 2182304"/>
                <a:gd name="connsiteY4" fmla="*/ 968547 h 1138135"/>
                <a:gd name="connsiteX5" fmla="*/ 4180 w 2182304"/>
                <a:gd name="connsiteY5" fmla="*/ 969767 h 1138135"/>
                <a:gd name="connsiteX6" fmla="*/ 4180 w 2182304"/>
                <a:gd name="connsiteY6" fmla="*/ 970173 h 1138135"/>
                <a:gd name="connsiteX7" fmla="*/ 4180 w 2182304"/>
                <a:gd name="connsiteY7" fmla="*/ 970173 h 1138135"/>
                <a:gd name="connsiteX8" fmla="*/ 4586 w 2182304"/>
                <a:gd name="connsiteY8" fmla="*/ 971392 h 1138135"/>
                <a:gd name="connsiteX9" fmla="*/ 58231 w 2182304"/>
                <a:gd name="connsiteY9" fmla="*/ 1049015 h 1138135"/>
                <a:gd name="connsiteX10" fmla="*/ 133821 w 2182304"/>
                <a:gd name="connsiteY10" fmla="*/ 1104691 h 1138135"/>
                <a:gd name="connsiteX11" fmla="*/ 211444 w 2182304"/>
                <a:gd name="connsiteY11" fmla="*/ 1129888 h 1138135"/>
                <a:gd name="connsiteX12" fmla="*/ 357341 w 2182304"/>
                <a:gd name="connsiteY12" fmla="*/ 1135984 h 1138135"/>
                <a:gd name="connsiteX13" fmla="*/ 879159 w 2182304"/>
                <a:gd name="connsiteY13" fmla="*/ 1130295 h 1138135"/>
                <a:gd name="connsiteX14" fmla="*/ 1402603 w 2182304"/>
                <a:gd name="connsiteY14" fmla="*/ 1105504 h 1138135"/>
                <a:gd name="connsiteX15" fmla="*/ 1654164 w 2182304"/>
                <a:gd name="connsiteY15" fmla="*/ 1095751 h 1138135"/>
                <a:gd name="connsiteX16" fmla="*/ 1780148 w 2182304"/>
                <a:gd name="connsiteY16" fmla="*/ 1092906 h 1138135"/>
                <a:gd name="connsiteX17" fmla="*/ 1907351 w 2182304"/>
                <a:gd name="connsiteY17" fmla="*/ 1092093 h 1138135"/>
                <a:gd name="connsiteX18" fmla="*/ 2080071 w 2182304"/>
                <a:gd name="connsiteY18" fmla="*/ 1027069 h 1138135"/>
                <a:gd name="connsiteX19" fmla="*/ 2179639 w 2182304"/>
                <a:gd name="connsiteY19" fmla="*/ 884829 h 1138135"/>
                <a:gd name="connsiteX20" fmla="*/ 2073568 w 2182304"/>
                <a:gd name="connsiteY20" fmla="*/ 503219 h 1138135"/>
                <a:gd name="connsiteX21" fmla="*/ 1984974 w 2182304"/>
                <a:gd name="connsiteY21" fmla="*/ 358134 h 1138135"/>
                <a:gd name="connsiteX22" fmla="*/ 1862240 w 2182304"/>
                <a:gd name="connsiteY22" fmla="*/ 234589 h 1138135"/>
                <a:gd name="connsiteX23" fmla="*/ 2136967 w 2182304"/>
                <a:gd name="connsiteY23" fmla="*/ 663747 h 1138135"/>
                <a:gd name="connsiteX24" fmla="*/ 2143470 w 2182304"/>
                <a:gd name="connsiteY24" fmla="*/ 944976 h 1138135"/>
                <a:gd name="connsiteX25" fmla="*/ 1841920 w 2182304"/>
                <a:gd name="connsiteY25" fmla="*/ 1083559 h 1138135"/>
                <a:gd name="connsiteX26" fmla="*/ 1212813 w 2182304"/>
                <a:gd name="connsiteY26" fmla="*/ 1105911 h 1138135"/>
                <a:gd name="connsiteX27" fmla="*/ 585739 w 2182304"/>
                <a:gd name="connsiteY27" fmla="*/ 1129075 h 1138135"/>
                <a:gd name="connsiteX28" fmla="*/ 273217 w 2182304"/>
                <a:gd name="connsiteY28" fmla="*/ 1124199 h 1138135"/>
                <a:gd name="connsiteX29" fmla="*/ 89117 w 2182304"/>
                <a:gd name="connsiteY29" fmla="*/ 1068115 h 1138135"/>
                <a:gd name="connsiteX30" fmla="*/ 33034 w 2182304"/>
                <a:gd name="connsiteY30" fmla="*/ 1003904 h 1138135"/>
                <a:gd name="connsiteX31" fmla="*/ 11495 w 2182304"/>
                <a:gd name="connsiteY31" fmla="*/ 966109 h 1138135"/>
                <a:gd name="connsiteX32" fmla="*/ 143575 w 2182304"/>
                <a:gd name="connsiteY32" fmla="*/ 527197 h 1138135"/>
                <a:gd name="connsiteX33" fmla="*/ 252897 w 2182304"/>
                <a:gd name="connsiteY33" fmla="*/ 399181 h 1138135"/>
                <a:gd name="connsiteX34" fmla="*/ 389447 w 2182304"/>
                <a:gd name="connsiteY34" fmla="*/ 279293 h 1138135"/>
                <a:gd name="connsiteX35" fmla="*/ 996609 w 2182304"/>
                <a:gd name="connsiteY35" fmla="*/ 22854 h 1138135"/>
                <a:gd name="connsiteX36" fmla="*/ 1653351 w 2182304"/>
                <a:gd name="connsiteY36" fmla="*/ 108605 h 1138135"/>
                <a:gd name="connsiteX37" fmla="*/ 1924827 w 2182304"/>
                <a:gd name="connsiteY37" fmla="*/ 302864 h 1138135"/>
                <a:gd name="connsiteX38" fmla="*/ 2136967 w 2182304"/>
                <a:gd name="connsiteY38" fmla="*/ 663747 h 113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82304" h="1138135">
                  <a:moveTo>
                    <a:pt x="1862240" y="234589"/>
                  </a:moveTo>
                  <a:cubicBezTo>
                    <a:pt x="1787056" y="170378"/>
                    <a:pt x="1700900" y="119578"/>
                    <a:pt x="1609867" y="81376"/>
                  </a:cubicBezTo>
                  <a:cubicBezTo>
                    <a:pt x="1302221" y="-48672"/>
                    <a:pt x="943777" y="-13315"/>
                    <a:pt x="643853" y="119984"/>
                  </a:cubicBezTo>
                  <a:cubicBezTo>
                    <a:pt x="488203" y="189072"/>
                    <a:pt x="346369" y="289453"/>
                    <a:pt x="228919" y="412998"/>
                  </a:cubicBezTo>
                  <a:cubicBezTo>
                    <a:pt x="93588" y="555239"/>
                    <a:pt x="-22643" y="766160"/>
                    <a:pt x="3773" y="968547"/>
                  </a:cubicBezTo>
                  <a:cubicBezTo>
                    <a:pt x="3773" y="968954"/>
                    <a:pt x="4180" y="969360"/>
                    <a:pt x="4180" y="969767"/>
                  </a:cubicBezTo>
                  <a:cubicBezTo>
                    <a:pt x="4180" y="969767"/>
                    <a:pt x="4180" y="970173"/>
                    <a:pt x="4180" y="970173"/>
                  </a:cubicBezTo>
                  <a:cubicBezTo>
                    <a:pt x="4180" y="970173"/>
                    <a:pt x="4180" y="970173"/>
                    <a:pt x="4180" y="970173"/>
                  </a:cubicBezTo>
                  <a:cubicBezTo>
                    <a:pt x="4180" y="970579"/>
                    <a:pt x="4586" y="970986"/>
                    <a:pt x="4586" y="971392"/>
                  </a:cubicBezTo>
                  <a:cubicBezTo>
                    <a:pt x="26125" y="998621"/>
                    <a:pt x="33034" y="1024224"/>
                    <a:pt x="58231" y="1049015"/>
                  </a:cubicBezTo>
                  <a:cubicBezTo>
                    <a:pt x="84241" y="1075431"/>
                    <a:pt x="99684" y="1090061"/>
                    <a:pt x="133821" y="1104691"/>
                  </a:cubicBezTo>
                  <a:cubicBezTo>
                    <a:pt x="160237" y="1116071"/>
                    <a:pt x="182589" y="1128263"/>
                    <a:pt x="211444" y="1129888"/>
                  </a:cubicBezTo>
                  <a:cubicBezTo>
                    <a:pt x="259805" y="1132733"/>
                    <a:pt x="308573" y="1134359"/>
                    <a:pt x="357341" y="1135984"/>
                  </a:cubicBezTo>
                  <a:cubicBezTo>
                    <a:pt x="531281" y="1140861"/>
                    <a:pt x="705220" y="1136797"/>
                    <a:pt x="879159" y="1130295"/>
                  </a:cubicBezTo>
                  <a:cubicBezTo>
                    <a:pt x="1053505" y="1123386"/>
                    <a:pt x="1228257" y="1113632"/>
                    <a:pt x="1402603" y="1105504"/>
                  </a:cubicBezTo>
                  <a:cubicBezTo>
                    <a:pt x="1486320" y="1101440"/>
                    <a:pt x="1570446" y="1098189"/>
                    <a:pt x="1654164" y="1095751"/>
                  </a:cubicBezTo>
                  <a:cubicBezTo>
                    <a:pt x="1696023" y="1094531"/>
                    <a:pt x="1738288" y="1093719"/>
                    <a:pt x="1780148" y="1092906"/>
                  </a:cubicBezTo>
                  <a:cubicBezTo>
                    <a:pt x="1816724" y="1092499"/>
                    <a:pt x="1872400" y="1103066"/>
                    <a:pt x="1907351" y="1092093"/>
                  </a:cubicBezTo>
                  <a:cubicBezTo>
                    <a:pt x="1964654" y="1073805"/>
                    <a:pt x="2033335" y="1068522"/>
                    <a:pt x="2080071" y="1027069"/>
                  </a:cubicBezTo>
                  <a:cubicBezTo>
                    <a:pt x="2121524" y="990899"/>
                    <a:pt x="2172731" y="941725"/>
                    <a:pt x="2179639" y="884829"/>
                  </a:cubicBezTo>
                  <a:cubicBezTo>
                    <a:pt x="2196302" y="749498"/>
                    <a:pt x="2131684" y="620669"/>
                    <a:pt x="2073568" y="503219"/>
                  </a:cubicBezTo>
                  <a:cubicBezTo>
                    <a:pt x="2047559" y="450387"/>
                    <a:pt x="2021956" y="403651"/>
                    <a:pt x="1984974" y="358134"/>
                  </a:cubicBezTo>
                  <a:cubicBezTo>
                    <a:pt x="1947584" y="313024"/>
                    <a:pt x="1906539" y="271978"/>
                    <a:pt x="1862240" y="234589"/>
                  </a:cubicBezTo>
                  <a:close/>
                  <a:moveTo>
                    <a:pt x="2136967" y="663747"/>
                  </a:moveTo>
                  <a:cubicBezTo>
                    <a:pt x="2169886" y="749091"/>
                    <a:pt x="2197115" y="863696"/>
                    <a:pt x="2143470" y="944976"/>
                  </a:cubicBezTo>
                  <a:cubicBezTo>
                    <a:pt x="2076414" y="1046576"/>
                    <a:pt x="1958151" y="1083152"/>
                    <a:pt x="1841920" y="1083559"/>
                  </a:cubicBezTo>
                  <a:cubicBezTo>
                    <a:pt x="1632219" y="1084371"/>
                    <a:pt x="1422516" y="1095344"/>
                    <a:pt x="1212813" y="1105911"/>
                  </a:cubicBezTo>
                  <a:cubicBezTo>
                    <a:pt x="1003924" y="1116477"/>
                    <a:pt x="795035" y="1127043"/>
                    <a:pt x="585739" y="1129075"/>
                  </a:cubicBezTo>
                  <a:cubicBezTo>
                    <a:pt x="481293" y="1130295"/>
                    <a:pt x="377255" y="1128669"/>
                    <a:pt x="273217" y="1124199"/>
                  </a:cubicBezTo>
                  <a:cubicBezTo>
                    <a:pt x="212663" y="1121760"/>
                    <a:pt x="134228" y="1116071"/>
                    <a:pt x="89117" y="1068115"/>
                  </a:cubicBezTo>
                  <a:cubicBezTo>
                    <a:pt x="70423" y="1047795"/>
                    <a:pt x="44820" y="1029507"/>
                    <a:pt x="33034" y="1003904"/>
                  </a:cubicBezTo>
                  <a:cubicBezTo>
                    <a:pt x="26532" y="989680"/>
                    <a:pt x="20842" y="978301"/>
                    <a:pt x="11495" y="966109"/>
                  </a:cubicBezTo>
                  <a:cubicBezTo>
                    <a:pt x="-9231" y="803549"/>
                    <a:pt x="66359" y="664154"/>
                    <a:pt x="143575" y="527197"/>
                  </a:cubicBezTo>
                  <a:cubicBezTo>
                    <a:pt x="169991" y="480461"/>
                    <a:pt x="215508" y="437382"/>
                    <a:pt x="252897" y="399181"/>
                  </a:cubicBezTo>
                  <a:cubicBezTo>
                    <a:pt x="295163" y="355696"/>
                    <a:pt x="341492" y="316275"/>
                    <a:pt x="389447" y="279293"/>
                  </a:cubicBezTo>
                  <a:cubicBezTo>
                    <a:pt x="566231" y="144368"/>
                    <a:pt x="777965" y="57805"/>
                    <a:pt x="996609" y="22854"/>
                  </a:cubicBezTo>
                  <a:cubicBezTo>
                    <a:pt x="1218097" y="-12502"/>
                    <a:pt x="1449744" y="13101"/>
                    <a:pt x="1653351" y="108605"/>
                  </a:cubicBezTo>
                  <a:cubicBezTo>
                    <a:pt x="1754951" y="156154"/>
                    <a:pt x="1845984" y="223210"/>
                    <a:pt x="1924827" y="302864"/>
                  </a:cubicBezTo>
                  <a:cubicBezTo>
                    <a:pt x="2024395" y="404058"/>
                    <a:pt x="2086574" y="532074"/>
                    <a:pt x="2136967" y="663747"/>
                  </a:cubicBezTo>
                  <a:close/>
                </a:path>
              </a:pathLst>
            </a:custGeom>
            <a:grpFill/>
            <a:ln w="406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8F81AD2-8A5F-41C5-8FFC-604DE3092F93}"/>
                </a:ext>
              </a:extLst>
            </p:cNvPr>
            <p:cNvSpPr/>
            <p:nvPr/>
          </p:nvSpPr>
          <p:spPr>
            <a:xfrm>
              <a:off x="7381306" y="2119225"/>
              <a:ext cx="1277997" cy="759082"/>
            </a:xfrm>
            <a:custGeom>
              <a:avLst/>
              <a:gdLst>
                <a:gd name="connsiteX0" fmla="*/ 650783 w 1277997"/>
                <a:gd name="connsiteY0" fmla="*/ 2792 h 759082"/>
                <a:gd name="connsiteX1" fmla="*/ 212278 w 1277997"/>
                <a:gd name="connsiteY1" fmla="*/ 171448 h 759082"/>
                <a:gd name="connsiteX2" fmla="*/ 55407 w 1277997"/>
                <a:gd name="connsiteY2" fmla="*/ 340511 h 759082"/>
                <a:gd name="connsiteX3" fmla="*/ 2575 w 1277997"/>
                <a:gd name="connsiteY3" fmla="*/ 457554 h 759082"/>
                <a:gd name="connsiteX4" fmla="*/ 15986 w 1277997"/>
                <a:gd name="connsiteY4" fmla="*/ 594917 h 759082"/>
                <a:gd name="connsiteX5" fmla="*/ 15986 w 1277997"/>
                <a:gd name="connsiteY5" fmla="*/ 594917 h 759082"/>
                <a:gd name="connsiteX6" fmla="*/ 16393 w 1277997"/>
                <a:gd name="connsiteY6" fmla="*/ 595730 h 759082"/>
                <a:gd name="connsiteX7" fmla="*/ 453273 w 1277997"/>
                <a:gd name="connsiteY7" fmla="*/ 757883 h 759082"/>
                <a:gd name="connsiteX8" fmla="*/ 1027110 w 1277997"/>
                <a:gd name="connsiteY8" fmla="*/ 688389 h 759082"/>
                <a:gd name="connsiteX9" fmla="*/ 1203487 w 1277997"/>
                <a:gd name="connsiteY9" fmla="*/ 574597 h 759082"/>
                <a:gd name="connsiteX10" fmla="*/ 1276233 w 1277997"/>
                <a:gd name="connsiteY10" fmla="*/ 446175 h 759082"/>
                <a:gd name="connsiteX11" fmla="*/ 1247785 w 1277997"/>
                <a:gd name="connsiteY11" fmla="*/ 273861 h 759082"/>
                <a:gd name="connsiteX12" fmla="*/ 650783 w 1277997"/>
                <a:gd name="connsiteY12" fmla="*/ 2792 h 759082"/>
                <a:gd name="connsiteX13" fmla="*/ 1102701 w 1277997"/>
                <a:gd name="connsiteY13" fmla="*/ 648155 h 759082"/>
                <a:gd name="connsiteX14" fmla="*/ 860079 w 1277997"/>
                <a:gd name="connsiteY14" fmla="*/ 720495 h 759082"/>
                <a:gd name="connsiteX15" fmla="*/ 243164 w 1277997"/>
                <a:gd name="connsiteY15" fmla="*/ 728216 h 759082"/>
                <a:gd name="connsiteX16" fmla="*/ 23708 w 1277997"/>
                <a:gd name="connsiteY16" fmla="*/ 591666 h 759082"/>
                <a:gd name="connsiteX17" fmla="*/ 193583 w 1277997"/>
                <a:gd name="connsiteY17" fmla="*/ 195832 h 759082"/>
                <a:gd name="connsiteX18" fmla="*/ 549996 w 1277997"/>
                <a:gd name="connsiteY18" fmla="*/ 25957 h 759082"/>
                <a:gd name="connsiteX19" fmla="*/ 1257538 w 1277997"/>
                <a:gd name="connsiteY19" fmla="*/ 320191 h 759082"/>
                <a:gd name="connsiteX20" fmla="*/ 1102701 w 1277997"/>
                <a:gd name="connsiteY20" fmla="*/ 648155 h 7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7997" h="759082">
                  <a:moveTo>
                    <a:pt x="650783" y="2792"/>
                  </a:moveTo>
                  <a:cubicBezTo>
                    <a:pt x="492694" y="15797"/>
                    <a:pt x="339887" y="77570"/>
                    <a:pt x="212278" y="171448"/>
                  </a:cubicBezTo>
                  <a:cubicBezTo>
                    <a:pt x="151318" y="216152"/>
                    <a:pt x="87106" y="271016"/>
                    <a:pt x="55407" y="340511"/>
                  </a:cubicBezTo>
                  <a:cubicBezTo>
                    <a:pt x="38338" y="378306"/>
                    <a:pt x="6639" y="416101"/>
                    <a:pt x="2575" y="457554"/>
                  </a:cubicBezTo>
                  <a:cubicBezTo>
                    <a:pt x="-1895" y="505103"/>
                    <a:pt x="-2302" y="550213"/>
                    <a:pt x="15986" y="594917"/>
                  </a:cubicBezTo>
                  <a:cubicBezTo>
                    <a:pt x="15986" y="594917"/>
                    <a:pt x="15986" y="594917"/>
                    <a:pt x="15986" y="594917"/>
                  </a:cubicBezTo>
                  <a:cubicBezTo>
                    <a:pt x="15986" y="595323"/>
                    <a:pt x="15986" y="595323"/>
                    <a:pt x="16393" y="595730"/>
                  </a:cubicBezTo>
                  <a:cubicBezTo>
                    <a:pt x="106207" y="744472"/>
                    <a:pt x="297215" y="752600"/>
                    <a:pt x="453273" y="757883"/>
                  </a:cubicBezTo>
                  <a:cubicBezTo>
                    <a:pt x="643468" y="763979"/>
                    <a:pt x="845042" y="747723"/>
                    <a:pt x="1027110" y="688389"/>
                  </a:cubicBezTo>
                  <a:cubicBezTo>
                    <a:pt x="1098230" y="665224"/>
                    <a:pt x="1153094" y="630274"/>
                    <a:pt x="1203487" y="574597"/>
                  </a:cubicBezTo>
                  <a:cubicBezTo>
                    <a:pt x="1233561" y="541272"/>
                    <a:pt x="1271762" y="492098"/>
                    <a:pt x="1276233" y="446175"/>
                  </a:cubicBezTo>
                  <a:cubicBezTo>
                    <a:pt x="1282329" y="385215"/>
                    <a:pt x="1272575" y="329538"/>
                    <a:pt x="1247785" y="273861"/>
                  </a:cubicBezTo>
                  <a:cubicBezTo>
                    <a:pt x="1149842" y="50341"/>
                    <a:pt x="871052" y="-15089"/>
                    <a:pt x="650783" y="2792"/>
                  </a:cubicBezTo>
                  <a:close/>
                  <a:moveTo>
                    <a:pt x="1102701" y="648155"/>
                  </a:moveTo>
                  <a:cubicBezTo>
                    <a:pt x="1029142" y="688389"/>
                    <a:pt x="941359" y="705864"/>
                    <a:pt x="860079" y="720495"/>
                  </a:cubicBezTo>
                  <a:cubicBezTo>
                    <a:pt x="660537" y="756664"/>
                    <a:pt x="443519" y="766824"/>
                    <a:pt x="243164" y="728216"/>
                  </a:cubicBezTo>
                  <a:cubicBezTo>
                    <a:pt x="150505" y="710335"/>
                    <a:pt x="74914" y="676197"/>
                    <a:pt x="23708" y="591666"/>
                  </a:cubicBezTo>
                  <a:cubicBezTo>
                    <a:pt x="-37252" y="441298"/>
                    <a:pt x="83855" y="286459"/>
                    <a:pt x="193583" y="195832"/>
                  </a:cubicBezTo>
                  <a:cubicBezTo>
                    <a:pt x="296402" y="111301"/>
                    <a:pt x="420761" y="55218"/>
                    <a:pt x="549996" y="25957"/>
                  </a:cubicBezTo>
                  <a:cubicBezTo>
                    <a:pt x="808060" y="-32158"/>
                    <a:pt x="1163661" y="37336"/>
                    <a:pt x="1257538" y="320191"/>
                  </a:cubicBezTo>
                  <a:cubicBezTo>
                    <a:pt x="1301430" y="452677"/>
                    <a:pt x="1217711" y="585163"/>
                    <a:pt x="1102701" y="648155"/>
                  </a:cubicBezTo>
                  <a:close/>
                </a:path>
              </a:pathLst>
            </a:custGeom>
            <a:grpFill/>
            <a:ln w="406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7B800A0-E857-4B69-90FA-E2EE208EB122}"/>
                </a:ext>
              </a:extLst>
            </p:cNvPr>
            <p:cNvSpPr/>
            <p:nvPr/>
          </p:nvSpPr>
          <p:spPr>
            <a:xfrm>
              <a:off x="1681480" y="2159897"/>
              <a:ext cx="231552" cy="272635"/>
            </a:xfrm>
            <a:custGeom>
              <a:avLst/>
              <a:gdLst>
                <a:gd name="connsiteX0" fmla="*/ 1829 w 231552"/>
                <a:gd name="connsiteY0" fmla="*/ 200677 h 272635"/>
                <a:gd name="connsiteX1" fmla="*/ 78232 w 231552"/>
                <a:gd name="connsiteY1" fmla="*/ 271391 h 272635"/>
                <a:gd name="connsiteX2" fmla="*/ 151384 w 231552"/>
                <a:gd name="connsiteY2" fmla="*/ 255947 h 272635"/>
                <a:gd name="connsiteX3" fmla="*/ 231445 w 231552"/>
                <a:gd name="connsiteY3" fmla="*/ 95419 h 272635"/>
                <a:gd name="connsiteX4" fmla="*/ 109931 w 231552"/>
                <a:gd name="connsiteY4" fmla="*/ 4386 h 272635"/>
                <a:gd name="connsiteX5" fmla="*/ 36779 w 231552"/>
                <a:gd name="connsiteY5" fmla="*/ 78757 h 272635"/>
                <a:gd name="connsiteX6" fmla="*/ 1422 w 231552"/>
                <a:gd name="connsiteY6" fmla="*/ 198645 h 272635"/>
                <a:gd name="connsiteX7" fmla="*/ 1829 w 231552"/>
                <a:gd name="connsiteY7" fmla="*/ 200677 h 272635"/>
                <a:gd name="connsiteX8" fmla="*/ 82296 w 231552"/>
                <a:gd name="connsiteY8" fmla="*/ 40555 h 272635"/>
                <a:gd name="connsiteX9" fmla="*/ 223723 w 231552"/>
                <a:gd name="connsiteY9" fmla="*/ 105986 h 272635"/>
                <a:gd name="connsiteX10" fmla="*/ 171297 w 231552"/>
                <a:gd name="connsiteY10" fmla="*/ 230344 h 272635"/>
                <a:gd name="connsiteX11" fmla="*/ 100990 w 231552"/>
                <a:gd name="connsiteY11" fmla="*/ 264075 h 272635"/>
                <a:gd name="connsiteX12" fmla="*/ 9144 w 231552"/>
                <a:gd name="connsiteY12" fmla="*/ 197019 h 272635"/>
                <a:gd name="connsiteX13" fmla="*/ 82296 w 231552"/>
                <a:gd name="connsiteY13" fmla="*/ 40555 h 2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552" h="272635">
                  <a:moveTo>
                    <a:pt x="1829" y="200677"/>
                  </a:moveTo>
                  <a:cubicBezTo>
                    <a:pt x="21336" y="231563"/>
                    <a:pt x="40843" y="264888"/>
                    <a:pt x="78232" y="271391"/>
                  </a:cubicBezTo>
                  <a:cubicBezTo>
                    <a:pt x="103835" y="275861"/>
                    <a:pt x="129032" y="267733"/>
                    <a:pt x="151384" y="255947"/>
                  </a:cubicBezTo>
                  <a:cubicBezTo>
                    <a:pt x="206654" y="226280"/>
                    <a:pt x="233477" y="155160"/>
                    <a:pt x="231445" y="95419"/>
                  </a:cubicBezTo>
                  <a:cubicBezTo>
                    <a:pt x="229006" y="28770"/>
                    <a:pt x="174955" y="-14309"/>
                    <a:pt x="109931" y="4386"/>
                  </a:cubicBezTo>
                  <a:cubicBezTo>
                    <a:pt x="86766" y="10888"/>
                    <a:pt x="51003" y="59656"/>
                    <a:pt x="36779" y="78757"/>
                  </a:cubicBezTo>
                  <a:cubicBezTo>
                    <a:pt x="9144" y="116146"/>
                    <a:pt x="-4674" y="151909"/>
                    <a:pt x="1422" y="198645"/>
                  </a:cubicBezTo>
                  <a:cubicBezTo>
                    <a:pt x="1422" y="199051"/>
                    <a:pt x="1422" y="199864"/>
                    <a:pt x="1829" y="200677"/>
                  </a:cubicBezTo>
                  <a:close/>
                  <a:moveTo>
                    <a:pt x="82296" y="40555"/>
                  </a:moveTo>
                  <a:cubicBezTo>
                    <a:pt x="150165" y="-26907"/>
                    <a:pt x="220878" y="26738"/>
                    <a:pt x="223723" y="105986"/>
                  </a:cubicBezTo>
                  <a:cubicBezTo>
                    <a:pt x="225349" y="152315"/>
                    <a:pt x="202997" y="197832"/>
                    <a:pt x="171297" y="230344"/>
                  </a:cubicBezTo>
                  <a:cubicBezTo>
                    <a:pt x="152603" y="249851"/>
                    <a:pt x="127406" y="260418"/>
                    <a:pt x="100990" y="264075"/>
                  </a:cubicBezTo>
                  <a:cubicBezTo>
                    <a:pt x="55880" y="269765"/>
                    <a:pt x="30683" y="230751"/>
                    <a:pt x="9144" y="197019"/>
                  </a:cubicBezTo>
                  <a:cubicBezTo>
                    <a:pt x="1016" y="131183"/>
                    <a:pt x="37998" y="84447"/>
                    <a:pt x="82296" y="40555"/>
                  </a:cubicBezTo>
                  <a:close/>
                </a:path>
              </a:pathLst>
            </a:custGeom>
            <a:grpFill/>
            <a:ln w="406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F11E02B-DC24-4FC9-92A4-359B8591BB32}"/>
                </a:ext>
              </a:extLst>
            </p:cNvPr>
            <p:cNvSpPr/>
            <p:nvPr/>
          </p:nvSpPr>
          <p:spPr>
            <a:xfrm>
              <a:off x="9249452" y="2775102"/>
              <a:ext cx="2942140" cy="3302747"/>
            </a:xfrm>
            <a:custGeom>
              <a:avLst/>
              <a:gdLst>
                <a:gd name="connsiteX0" fmla="*/ 2027335 w 2942140"/>
                <a:gd name="connsiteY0" fmla="*/ 262941 h 3302747"/>
                <a:gd name="connsiteX1" fmla="*/ 1952556 w 2942140"/>
                <a:gd name="connsiteY1" fmla="*/ 306019 h 3302747"/>
                <a:gd name="connsiteX2" fmla="*/ 1845267 w 2942140"/>
                <a:gd name="connsiteY2" fmla="*/ 402743 h 3302747"/>
                <a:gd name="connsiteX3" fmla="*/ 1567290 w 2942140"/>
                <a:gd name="connsiteY3" fmla="*/ 645770 h 3302747"/>
                <a:gd name="connsiteX4" fmla="*/ 1213722 w 2942140"/>
                <a:gd name="connsiteY4" fmla="*/ 817677 h 3302747"/>
                <a:gd name="connsiteX5" fmla="*/ 824391 w 2942140"/>
                <a:gd name="connsiteY5" fmla="*/ 677875 h 3302747"/>
                <a:gd name="connsiteX6" fmla="*/ 484640 w 2942140"/>
                <a:gd name="connsiteY6" fmla="*/ 544983 h 3302747"/>
                <a:gd name="connsiteX7" fmla="*/ 204630 w 2942140"/>
                <a:gd name="connsiteY7" fmla="*/ 664058 h 3302747"/>
                <a:gd name="connsiteX8" fmla="*/ 170899 w 2942140"/>
                <a:gd name="connsiteY8" fmla="*/ 843280 h 3302747"/>
                <a:gd name="connsiteX9" fmla="*/ 140419 w 2942140"/>
                <a:gd name="connsiteY9" fmla="*/ 1112317 h 3302747"/>
                <a:gd name="connsiteX10" fmla="*/ 59952 w 2942140"/>
                <a:gd name="connsiteY10" fmla="*/ 1644701 h 3302747"/>
                <a:gd name="connsiteX11" fmla="*/ 38819 w 2942140"/>
                <a:gd name="connsiteY11" fmla="*/ 2522932 h 3302747"/>
                <a:gd name="connsiteX12" fmla="*/ 1261676 w 2942140"/>
                <a:gd name="connsiteY12" fmla="*/ 3238602 h 3302747"/>
                <a:gd name="connsiteX13" fmla="*/ 1590455 w 2942140"/>
                <a:gd name="connsiteY13" fmla="*/ 2824886 h 3302747"/>
                <a:gd name="connsiteX14" fmla="*/ 1668890 w 2942140"/>
                <a:gd name="connsiteY14" fmla="*/ 2534717 h 3302747"/>
                <a:gd name="connsiteX15" fmla="*/ 1758704 w 2942140"/>
                <a:gd name="connsiteY15" fmla="*/ 2222196 h 3302747"/>
                <a:gd name="connsiteX16" fmla="*/ 2072039 w 2942140"/>
                <a:gd name="connsiteY16" fmla="*/ 2074672 h 3302747"/>
                <a:gd name="connsiteX17" fmla="*/ 2403660 w 2942140"/>
                <a:gd name="connsiteY17" fmla="*/ 2095398 h 3302747"/>
                <a:gd name="connsiteX18" fmla="*/ 2942140 w 2942140"/>
                <a:gd name="connsiteY18" fmla="*/ 2122221 h 3302747"/>
                <a:gd name="connsiteX19" fmla="*/ 2942140 w 2942140"/>
                <a:gd name="connsiteY19" fmla="*/ 2114500 h 3302747"/>
                <a:gd name="connsiteX20" fmla="*/ 2597107 w 2942140"/>
                <a:gd name="connsiteY20" fmla="*/ 2104340 h 3302747"/>
                <a:gd name="connsiteX21" fmla="*/ 2126496 w 2942140"/>
                <a:gd name="connsiteY21" fmla="*/ 2064106 h 3302747"/>
                <a:gd name="connsiteX22" fmla="*/ 1928986 w 2942140"/>
                <a:gd name="connsiteY22" fmla="*/ 2092554 h 3302747"/>
                <a:gd name="connsiteX23" fmla="*/ 1770896 w 2942140"/>
                <a:gd name="connsiteY23" fmla="*/ 2192934 h 3302747"/>
                <a:gd name="connsiteX24" fmla="*/ 1707091 w 2942140"/>
                <a:gd name="connsiteY24" fmla="*/ 2339645 h 3302747"/>
                <a:gd name="connsiteX25" fmla="*/ 1653447 w 2942140"/>
                <a:gd name="connsiteY25" fmla="*/ 2567229 h 3302747"/>
                <a:gd name="connsiteX26" fmla="*/ 1501047 w 2942140"/>
                <a:gd name="connsiteY26" fmla="*/ 2997606 h 3302747"/>
                <a:gd name="connsiteX27" fmla="*/ 1136506 w 2942140"/>
                <a:gd name="connsiteY27" fmla="*/ 3271114 h 3302747"/>
                <a:gd name="connsiteX28" fmla="*/ 323706 w 2942140"/>
                <a:gd name="connsiteY28" fmla="*/ 2992730 h 3302747"/>
                <a:gd name="connsiteX29" fmla="*/ 71738 w 2942140"/>
                <a:gd name="connsiteY29" fmla="*/ 2602992 h 3302747"/>
                <a:gd name="connsiteX30" fmla="*/ 6307 w 2942140"/>
                <a:gd name="connsiteY30" fmla="*/ 2160422 h 3302747"/>
                <a:gd name="connsiteX31" fmla="*/ 64016 w 2942140"/>
                <a:gd name="connsiteY31" fmla="*/ 1666647 h 3302747"/>
                <a:gd name="connsiteX32" fmla="*/ 142451 w 2942140"/>
                <a:gd name="connsiteY32" fmla="*/ 1153770 h 3302747"/>
                <a:gd name="connsiteX33" fmla="*/ 170086 w 2942140"/>
                <a:gd name="connsiteY33" fmla="*/ 925779 h 3302747"/>
                <a:gd name="connsiteX34" fmla="*/ 218042 w 2942140"/>
                <a:gd name="connsiteY34" fmla="*/ 653491 h 3302747"/>
                <a:gd name="connsiteX35" fmla="*/ 632976 w 2942140"/>
                <a:gd name="connsiteY35" fmla="*/ 591719 h 3302747"/>
                <a:gd name="connsiteX36" fmla="*/ 1323043 w 2942140"/>
                <a:gd name="connsiteY36" fmla="*/ 803453 h 3302747"/>
                <a:gd name="connsiteX37" fmla="*/ 1653040 w 2942140"/>
                <a:gd name="connsiteY37" fmla="*/ 580746 h 3302747"/>
                <a:gd name="connsiteX38" fmla="*/ 1807879 w 2942140"/>
                <a:gd name="connsiteY38" fmla="*/ 438912 h 3302747"/>
                <a:gd name="connsiteX39" fmla="*/ 1905820 w 2942140"/>
                <a:gd name="connsiteY39" fmla="*/ 362509 h 3302747"/>
                <a:gd name="connsiteX40" fmla="*/ 1957840 w 2942140"/>
                <a:gd name="connsiteY40" fmla="*/ 311709 h 3302747"/>
                <a:gd name="connsiteX41" fmla="*/ 2020426 w 2942140"/>
                <a:gd name="connsiteY41" fmla="*/ 278384 h 3302747"/>
                <a:gd name="connsiteX42" fmla="*/ 2043591 w 2942140"/>
                <a:gd name="connsiteY42" fmla="*/ 258064 h 3302747"/>
                <a:gd name="connsiteX43" fmla="*/ 2114711 w 2942140"/>
                <a:gd name="connsiteY43" fmla="*/ 209703 h 3302747"/>
                <a:gd name="connsiteX44" fmla="*/ 2251667 w 2942140"/>
                <a:gd name="connsiteY44" fmla="*/ 143866 h 3302747"/>
                <a:gd name="connsiteX45" fmla="*/ 2527612 w 2942140"/>
                <a:gd name="connsiteY45" fmla="*/ 62992 h 3302747"/>
                <a:gd name="connsiteX46" fmla="*/ 2942140 w 2942140"/>
                <a:gd name="connsiteY46" fmla="*/ 8128 h 3302747"/>
                <a:gd name="connsiteX47" fmla="*/ 2942140 w 2942140"/>
                <a:gd name="connsiteY47" fmla="*/ 0 h 3302747"/>
                <a:gd name="connsiteX48" fmla="*/ 2195178 w 2942140"/>
                <a:gd name="connsiteY48" fmla="*/ 158496 h 3302747"/>
                <a:gd name="connsiteX49" fmla="*/ 2027335 w 2942140"/>
                <a:gd name="connsiteY49" fmla="*/ 262941 h 330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42140" h="3302747">
                  <a:moveTo>
                    <a:pt x="2027335" y="262941"/>
                  </a:moveTo>
                  <a:cubicBezTo>
                    <a:pt x="2008234" y="282042"/>
                    <a:pt x="1974503" y="288544"/>
                    <a:pt x="1952556" y="306019"/>
                  </a:cubicBezTo>
                  <a:cubicBezTo>
                    <a:pt x="1914762" y="336093"/>
                    <a:pt x="1884282" y="373482"/>
                    <a:pt x="1845267" y="402743"/>
                  </a:cubicBezTo>
                  <a:cubicBezTo>
                    <a:pt x="1746919" y="477114"/>
                    <a:pt x="1661575" y="566522"/>
                    <a:pt x="1567290" y="645770"/>
                  </a:cubicBezTo>
                  <a:cubicBezTo>
                    <a:pt x="1465690" y="731520"/>
                    <a:pt x="1349052" y="807111"/>
                    <a:pt x="1213722" y="817677"/>
                  </a:cubicBezTo>
                  <a:cubicBezTo>
                    <a:pt x="1071888" y="828650"/>
                    <a:pt x="943059" y="744119"/>
                    <a:pt x="824391" y="677875"/>
                  </a:cubicBezTo>
                  <a:cubicBezTo>
                    <a:pt x="717507" y="618541"/>
                    <a:pt x="607372" y="560832"/>
                    <a:pt x="484640" y="544983"/>
                  </a:cubicBezTo>
                  <a:cubicBezTo>
                    <a:pt x="372880" y="530759"/>
                    <a:pt x="257056" y="556768"/>
                    <a:pt x="204630" y="664058"/>
                  </a:cubicBezTo>
                  <a:cubicBezTo>
                    <a:pt x="177402" y="719735"/>
                    <a:pt x="176588" y="782727"/>
                    <a:pt x="170899" y="843280"/>
                  </a:cubicBezTo>
                  <a:cubicBezTo>
                    <a:pt x="162364" y="933095"/>
                    <a:pt x="151798" y="1022909"/>
                    <a:pt x="140419" y="1112317"/>
                  </a:cubicBezTo>
                  <a:cubicBezTo>
                    <a:pt x="117660" y="1290320"/>
                    <a:pt x="89212" y="1467917"/>
                    <a:pt x="59952" y="1644701"/>
                  </a:cubicBezTo>
                  <a:cubicBezTo>
                    <a:pt x="11996" y="1936902"/>
                    <a:pt x="-35958" y="2230730"/>
                    <a:pt x="38819" y="2522932"/>
                  </a:cubicBezTo>
                  <a:cubicBezTo>
                    <a:pt x="164803" y="3015488"/>
                    <a:pt x="750426" y="3475533"/>
                    <a:pt x="1261676" y="3238602"/>
                  </a:cubicBezTo>
                  <a:cubicBezTo>
                    <a:pt x="1427895" y="3161792"/>
                    <a:pt x="1529495" y="2991104"/>
                    <a:pt x="1590455" y="2824886"/>
                  </a:cubicBezTo>
                  <a:cubicBezTo>
                    <a:pt x="1624999" y="2731008"/>
                    <a:pt x="1646944" y="2632253"/>
                    <a:pt x="1668890" y="2534717"/>
                  </a:cubicBezTo>
                  <a:cubicBezTo>
                    <a:pt x="1692055" y="2431085"/>
                    <a:pt x="1707904" y="2316074"/>
                    <a:pt x="1758704" y="2222196"/>
                  </a:cubicBezTo>
                  <a:cubicBezTo>
                    <a:pt x="1816412" y="2115312"/>
                    <a:pt x="1962311" y="2083613"/>
                    <a:pt x="2072039" y="2074672"/>
                  </a:cubicBezTo>
                  <a:cubicBezTo>
                    <a:pt x="2182579" y="2065325"/>
                    <a:pt x="2294339" y="2082800"/>
                    <a:pt x="2403660" y="2095398"/>
                  </a:cubicBezTo>
                  <a:cubicBezTo>
                    <a:pt x="2582883" y="2116532"/>
                    <a:pt x="2762512" y="2115312"/>
                    <a:pt x="2942140" y="2122221"/>
                  </a:cubicBezTo>
                  <a:lnTo>
                    <a:pt x="2942140" y="2114500"/>
                  </a:lnTo>
                  <a:cubicBezTo>
                    <a:pt x="2827130" y="2110436"/>
                    <a:pt x="2712119" y="2110436"/>
                    <a:pt x="2597107" y="2104340"/>
                  </a:cubicBezTo>
                  <a:cubicBezTo>
                    <a:pt x="2439831" y="2096211"/>
                    <a:pt x="2284179" y="2064512"/>
                    <a:pt x="2126496" y="2064106"/>
                  </a:cubicBezTo>
                  <a:cubicBezTo>
                    <a:pt x="2059440" y="2064106"/>
                    <a:pt x="1993196" y="2073453"/>
                    <a:pt x="1928986" y="2092554"/>
                  </a:cubicBezTo>
                  <a:cubicBezTo>
                    <a:pt x="1861930" y="2112468"/>
                    <a:pt x="1819258" y="2144166"/>
                    <a:pt x="1770896" y="2192934"/>
                  </a:cubicBezTo>
                  <a:cubicBezTo>
                    <a:pt x="1733507" y="2230730"/>
                    <a:pt x="1720503" y="2290470"/>
                    <a:pt x="1707091" y="2339645"/>
                  </a:cubicBezTo>
                  <a:cubicBezTo>
                    <a:pt x="1686771" y="2414829"/>
                    <a:pt x="1670515" y="2491232"/>
                    <a:pt x="1653447" y="2567229"/>
                  </a:cubicBezTo>
                  <a:cubicBezTo>
                    <a:pt x="1619715" y="2716784"/>
                    <a:pt x="1579482" y="2864714"/>
                    <a:pt x="1501047" y="2997606"/>
                  </a:cubicBezTo>
                  <a:cubicBezTo>
                    <a:pt x="1417735" y="3139440"/>
                    <a:pt x="1295408" y="3232100"/>
                    <a:pt x="1136506" y="3271114"/>
                  </a:cubicBezTo>
                  <a:cubicBezTo>
                    <a:pt x="836176" y="3345078"/>
                    <a:pt x="532595" y="3204870"/>
                    <a:pt x="323706" y="2992730"/>
                  </a:cubicBezTo>
                  <a:cubicBezTo>
                    <a:pt x="213978" y="2881376"/>
                    <a:pt x="125788" y="2750109"/>
                    <a:pt x="71738" y="2602992"/>
                  </a:cubicBezTo>
                  <a:cubicBezTo>
                    <a:pt x="20124" y="2461972"/>
                    <a:pt x="5088" y="2309978"/>
                    <a:pt x="6307" y="2160422"/>
                  </a:cubicBezTo>
                  <a:cubicBezTo>
                    <a:pt x="7526" y="1993798"/>
                    <a:pt x="36787" y="1830832"/>
                    <a:pt x="64016" y="1666647"/>
                  </a:cubicBezTo>
                  <a:cubicBezTo>
                    <a:pt x="92464" y="1495959"/>
                    <a:pt x="119286" y="1324864"/>
                    <a:pt x="142451" y="1153770"/>
                  </a:cubicBezTo>
                  <a:cubicBezTo>
                    <a:pt x="152611" y="1077773"/>
                    <a:pt x="161958" y="1001776"/>
                    <a:pt x="170086" y="925779"/>
                  </a:cubicBezTo>
                  <a:cubicBezTo>
                    <a:pt x="179840" y="834339"/>
                    <a:pt x="176995" y="737210"/>
                    <a:pt x="218042" y="653491"/>
                  </a:cubicBezTo>
                  <a:cubicBezTo>
                    <a:pt x="290787" y="504343"/>
                    <a:pt x="509430" y="544576"/>
                    <a:pt x="632976" y="591719"/>
                  </a:cubicBezTo>
                  <a:cubicBezTo>
                    <a:pt x="861779" y="679501"/>
                    <a:pt x="1061728" y="887171"/>
                    <a:pt x="1323043" y="803453"/>
                  </a:cubicBezTo>
                  <a:cubicBezTo>
                    <a:pt x="1449840" y="762813"/>
                    <a:pt x="1555911" y="668528"/>
                    <a:pt x="1653040" y="580746"/>
                  </a:cubicBezTo>
                  <a:cubicBezTo>
                    <a:pt x="1704652" y="533603"/>
                    <a:pt x="1755047" y="485242"/>
                    <a:pt x="1807879" y="438912"/>
                  </a:cubicBezTo>
                  <a:cubicBezTo>
                    <a:pt x="1838764" y="411683"/>
                    <a:pt x="1874935" y="390144"/>
                    <a:pt x="1905820" y="362509"/>
                  </a:cubicBezTo>
                  <a:cubicBezTo>
                    <a:pt x="1923703" y="346253"/>
                    <a:pt x="1940771" y="328778"/>
                    <a:pt x="1957840" y="311709"/>
                  </a:cubicBezTo>
                  <a:cubicBezTo>
                    <a:pt x="1972471" y="296672"/>
                    <a:pt x="2000919" y="288951"/>
                    <a:pt x="2020426" y="278384"/>
                  </a:cubicBezTo>
                  <a:cubicBezTo>
                    <a:pt x="2028554" y="274320"/>
                    <a:pt x="2037088" y="264160"/>
                    <a:pt x="2043591" y="258064"/>
                  </a:cubicBezTo>
                  <a:cubicBezTo>
                    <a:pt x="2064316" y="237338"/>
                    <a:pt x="2089514" y="223927"/>
                    <a:pt x="2114711" y="209703"/>
                  </a:cubicBezTo>
                  <a:cubicBezTo>
                    <a:pt x="2159415" y="184506"/>
                    <a:pt x="2203712" y="162560"/>
                    <a:pt x="2251667" y="143866"/>
                  </a:cubicBezTo>
                  <a:cubicBezTo>
                    <a:pt x="2341075" y="108509"/>
                    <a:pt x="2433735" y="83312"/>
                    <a:pt x="2527612" y="62992"/>
                  </a:cubicBezTo>
                  <a:cubicBezTo>
                    <a:pt x="2663756" y="33325"/>
                    <a:pt x="2803152" y="17475"/>
                    <a:pt x="2942140" y="8128"/>
                  </a:cubicBezTo>
                  <a:lnTo>
                    <a:pt x="2942140" y="0"/>
                  </a:lnTo>
                  <a:cubicBezTo>
                    <a:pt x="2686922" y="17475"/>
                    <a:pt x="2430076" y="55271"/>
                    <a:pt x="2195178" y="158496"/>
                  </a:cubicBezTo>
                  <a:cubicBezTo>
                    <a:pt x="2135031" y="184506"/>
                    <a:pt x="2074071" y="216205"/>
                    <a:pt x="2027335" y="262941"/>
                  </a:cubicBezTo>
                  <a:close/>
                </a:path>
              </a:pathLst>
            </a:custGeom>
            <a:grpFill/>
            <a:ln w="406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6AE9009-F12D-4B90-A369-59B908137D07}"/>
                </a:ext>
              </a:extLst>
            </p:cNvPr>
            <p:cNvSpPr/>
            <p:nvPr/>
          </p:nvSpPr>
          <p:spPr>
            <a:xfrm>
              <a:off x="10926501" y="2860852"/>
              <a:ext cx="1265905" cy="1948687"/>
            </a:xfrm>
            <a:custGeom>
              <a:avLst/>
              <a:gdLst>
                <a:gd name="connsiteX0" fmla="*/ 267380 w 1265905"/>
                <a:gd name="connsiteY0" fmla="*/ 492557 h 1948687"/>
                <a:gd name="connsiteX1" fmla="*/ 71902 w 1265905"/>
                <a:gd name="connsiteY1" fmla="*/ 822147 h 1948687"/>
                <a:gd name="connsiteX2" fmla="*/ 5252 w 1265905"/>
                <a:gd name="connsiteY2" fmla="*/ 1239114 h 1948687"/>
                <a:gd name="connsiteX3" fmla="*/ 175127 w 1265905"/>
                <a:gd name="connsiteY3" fmla="*/ 1562202 h 1948687"/>
                <a:gd name="connsiteX4" fmla="*/ 753841 w 1265905"/>
                <a:gd name="connsiteY4" fmla="*/ 1877162 h 1948687"/>
                <a:gd name="connsiteX5" fmla="*/ 1265905 w 1265905"/>
                <a:gd name="connsiteY5" fmla="*/ 1948688 h 1948687"/>
                <a:gd name="connsiteX6" fmla="*/ 1265905 w 1265905"/>
                <a:gd name="connsiteY6" fmla="*/ 1940560 h 1948687"/>
                <a:gd name="connsiteX7" fmla="*/ 103194 w 1265905"/>
                <a:gd name="connsiteY7" fmla="*/ 1455725 h 1948687"/>
                <a:gd name="connsiteX8" fmla="*/ 15818 w 1265905"/>
                <a:gd name="connsiteY8" fmla="*/ 1254963 h 1948687"/>
                <a:gd name="connsiteX9" fmla="*/ 34513 w 1265905"/>
                <a:gd name="connsiteY9" fmla="*/ 985113 h 1948687"/>
                <a:gd name="connsiteX10" fmla="*/ 214142 w 1265905"/>
                <a:gd name="connsiteY10" fmla="*/ 576275 h 1948687"/>
                <a:gd name="connsiteX11" fmla="*/ 954602 w 1265905"/>
                <a:gd name="connsiteY11" fmla="*/ 59334 h 1948687"/>
                <a:gd name="connsiteX12" fmla="*/ 1265498 w 1265905"/>
                <a:gd name="connsiteY12" fmla="*/ 7721 h 1948687"/>
                <a:gd name="connsiteX13" fmla="*/ 1265498 w 1265905"/>
                <a:gd name="connsiteY13" fmla="*/ 0 h 1948687"/>
                <a:gd name="connsiteX14" fmla="*/ 560801 w 1265905"/>
                <a:gd name="connsiteY14" fmla="*/ 224739 h 1948687"/>
                <a:gd name="connsiteX15" fmla="*/ 267380 w 1265905"/>
                <a:gd name="connsiteY15" fmla="*/ 492557 h 194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5905" h="1948687">
                  <a:moveTo>
                    <a:pt x="267380" y="492557"/>
                  </a:moveTo>
                  <a:cubicBezTo>
                    <a:pt x="190164" y="586435"/>
                    <a:pt x="106446" y="704291"/>
                    <a:pt x="71902" y="822147"/>
                  </a:cubicBezTo>
                  <a:cubicBezTo>
                    <a:pt x="32887" y="955040"/>
                    <a:pt x="-16287" y="1098499"/>
                    <a:pt x="5252" y="1239114"/>
                  </a:cubicBezTo>
                  <a:cubicBezTo>
                    <a:pt x="24353" y="1362253"/>
                    <a:pt x="93441" y="1470355"/>
                    <a:pt x="175127" y="1562202"/>
                  </a:cubicBezTo>
                  <a:cubicBezTo>
                    <a:pt x="325089" y="1731264"/>
                    <a:pt x="539262" y="1823923"/>
                    <a:pt x="753841" y="1877162"/>
                  </a:cubicBezTo>
                  <a:cubicBezTo>
                    <a:pt x="921278" y="1919021"/>
                    <a:pt x="1093591" y="1937309"/>
                    <a:pt x="1265905" y="1948688"/>
                  </a:cubicBezTo>
                  <a:lnTo>
                    <a:pt x="1265905" y="1940560"/>
                  </a:lnTo>
                  <a:cubicBezTo>
                    <a:pt x="835527" y="1911299"/>
                    <a:pt x="358007" y="1836115"/>
                    <a:pt x="103194" y="1455725"/>
                  </a:cubicBezTo>
                  <a:cubicBezTo>
                    <a:pt x="62148" y="1394358"/>
                    <a:pt x="30449" y="1328115"/>
                    <a:pt x="15818" y="1254963"/>
                  </a:cubicBezTo>
                  <a:cubicBezTo>
                    <a:pt x="-1657" y="1165962"/>
                    <a:pt x="14193" y="1072490"/>
                    <a:pt x="34513" y="985113"/>
                  </a:cubicBezTo>
                  <a:cubicBezTo>
                    <a:pt x="69463" y="836371"/>
                    <a:pt x="127578" y="701853"/>
                    <a:pt x="214142" y="576275"/>
                  </a:cubicBezTo>
                  <a:cubicBezTo>
                    <a:pt x="391738" y="318211"/>
                    <a:pt x="655086" y="141021"/>
                    <a:pt x="954602" y="59334"/>
                  </a:cubicBezTo>
                  <a:cubicBezTo>
                    <a:pt x="1056202" y="31699"/>
                    <a:pt x="1160647" y="15443"/>
                    <a:pt x="1265498" y="7721"/>
                  </a:cubicBezTo>
                  <a:lnTo>
                    <a:pt x="1265498" y="0"/>
                  </a:lnTo>
                  <a:cubicBezTo>
                    <a:pt x="1016782" y="18694"/>
                    <a:pt x="768471" y="84531"/>
                    <a:pt x="560801" y="224739"/>
                  </a:cubicBezTo>
                  <a:cubicBezTo>
                    <a:pt x="450666" y="299110"/>
                    <a:pt x="351911" y="390144"/>
                    <a:pt x="267380" y="492557"/>
                  </a:cubicBezTo>
                  <a:close/>
                </a:path>
              </a:pathLst>
            </a:custGeom>
            <a:grpFill/>
            <a:ln w="406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38E7DC0-19C8-45F4-A1D3-71750981132A}"/>
                </a:ext>
              </a:extLst>
            </p:cNvPr>
            <p:cNvSpPr/>
            <p:nvPr/>
          </p:nvSpPr>
          <p:spPr>
            <a:xfrm>
              <a:off x="11249152" y="2986836"/>
              <a:ext cx="943254" cy="1702815"/>
            </a:xfrm>
            <a:custGeom>
              <a:avLst/>
              <a:gdLst>
                <a:gd name="connsiteX0" fmla="*/ 339344 w 943254"/>
                <a:gd name="connsiteY0" fmla="*/ 249123 h 1702815"/>
                <a:gd name="connsiteX1" fmla="*/ 0 w 943254"/>
                <a:gd name="connsiteY1" fmla="*/ 927405 h 1702815"/>
                <a:gd name="connsiteX2" fmla="*/ 368199 w 943254"/>
                <a:gd name="connsiteY2" fmla="*/ 1513027 h 1702815"/>
                <a:gd name="connsiteX3" fmla="*/ 943255 w 943254"/>
                <a:gd name="connsiteY3" fmla="*/ 1702816 h 1702815"/>
                <a:gd name="connsiteX4" fmla="*/ 943255 w 943254"/>
                <a:gd name="connsiteY4" fmla="*/ 1693469 h 1702815"/>
                <a:gd name="connsiteX5" fmla="*/ 8941 w 943254"/>
                <a:gd name="connsiteY5" fmla="*/ 945286 h 1702815"/>
                <a:gd name="connsiteX6" fmla="*/ 332029 w 943254"/>
                <a:gd name="connsiteY6" fmla="*/ 265785 h 1702815"/>
                <a:gd name="connsiteX7" fmla="*/ 688035 w 943254"/>
                <a:gd name="connsiteY7" fmla="*/ 63398 h 1702815"/>
                <a:gd name="connsiteX8" fmla="*/ 943255 w 943254"/>
                <a:gd name="connsiteY8" fmla="*/ 7315 h 1702815"/>
                <a:gd name="connsiteX9" fmla="*/ 943255 w 943254"/>
                <a:gd name="connsiteY9" fmla="*/ 0 h 1702815"/>
                <a:gd name="connsiteX10" fmla="*/ 686003 w 943254"/>
                <a:gd name="connsiteY10" fmla="*/ 56083 h 1702815"/>
                <a:gd name="connsiteX11" fmla="*/ 339344 w 943254"/>
                <a:gd name="connsiteY11" fmla="*/ 249123 h 17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254" h="1702815">
                  <a:moveTo>
                    <a:pt x="339344" y="249123"/>
                  </a:moveTo>
                  <a:cubicBezTo>
                    <a:pt x="136144" y="414934"/>
                    <a:pt x="0" y="661619"/>
                    <a:pt x="0" y="927405"/>
                  </a:cubicBezTo>
                  <a:cubicBezTo>
                    <a:pt x="0" y="1177747"/>
                    <a:pt x="165405" y="1385011"/>
                    <a:pt x="368199" y="1513027"/>
                  </a:cubicBezTo>
                  <a:cubicBezTo>
                    <a:pt x="540512" y="1621943"/>
                    <a:pt x="741680" y="1674368"/>
                    <a:pt x="943255" y="1702816"/>
                  </a:cubicBezTo>
                  <a:lnTo>
                    <a:pt x="943255" y="1693469"/>
                  </a:lnTo>
                  <a:cubicBezTo>
                    <a:pt x="521817" y="1627226"/>
                    <a:pt x="33731" y="1428496"/>
                    <a:pt x="8941" y="945286"/>
                  </a:cubicBezTo>
                  <a:cubicBezTo>
                    <a:pt x="-4877" y="680720"/>
                    <a:pt x="138989" y="434848"/>
                    <a:pt x="332029" y="265785"/>
                  </a:cubicBezTo>
                  <a:cubicBezTo>
                    <a:pt x="435661" y="175565"/>
                    <a:pt x="557987" y="106883"/>
                    <a:pt x="688035" y="63398"/>
                  </a:cubicBezTo>
                  <a:cubicBezTo>
                    <a:pt x="770535" y="35763"/>
                    <a:pt x="856691" y="19101"/>
                    <a:pt x="943255" y="7315"/>
                  </a:cubicBezTo>
                  <a:lnTo>
                    <a:pt x="943255" y="0"/>
                  </a:lnTo>
                  <a:cubicBezTo>
                    <a:pt x="856285" y="12598"/>
                    <a:pt x="770128" y="29261"/>
                    <a:pt x="686003" y="56083"/>
                  </a:cubicBezTo>
                  <a:cubicBezTo>
                    <a:pt x="558800" y="95910"/>
                    <a:pt x="442163" y="164998"/>
                    <a:pt x="339344" y="249123"/>
                  </a:cubicBezTo>
                  <a:close/>
                </a:path>
              </a:pathLst>
            </a:custGeom>
            <a:grpFill/>
            <a:ln w="406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8145FF1-3270-4490-AED3-A4CD303DAA43}"/>
                </a:ext>
              </a:extLst>
            </p:cNvPr>
            <p:cNvSpPr/>
            <p:nvPr/>
          </p:nvSpPr>
          <p:spPr>
            <a:xfrm>
              <a:off x="11443134" y="3099816"/>
              <a:ext cx="748865" cy="1483766"/>
            </a:xfrm>
            <a:custGeom>
              <a:avLst/>
              <a:gdLst>
                <a:gd name="connsiteX0" fmla="*/ 229080 w 748865"/>
                <a:gd name="connsiteY0" fmla="*/ 266598 h 1483766"/>
                <a:gd name="connsiteX1" fmla="*/ 1089 w 748865"/>
                <a:gd name="connsiteY1" fmla="*/ 816864 h 1483766"/>
                <a:gd name="connsiteX2" fmla="*/ 311985 w 748865"/>
                <a:gd name="connsiteY2" fmla="*/ 1302512 h 1483766"/>
                <a:gd name="connsiteX3" fmla="*/ 748865 w 748865"/>
                <a:gd name="connsiteY3" fmla="*/ 1483766 h 1483766"/>
                <a:gd name="connsiteX4" fmla="*/ 748865 w 748865"/>
                <a:gd name="connsiteY4" fmla="*/ 1474419 h 1483766"/>
                <a:gd name="connsiteX5" fmla="*/ 8811 w 748865"/>
                <a:gd name="connsiteY5" fmla="*/ 817270 h 1483766"/>
                <a:gd name="connsiteX6" fmla="*/ 245742 w 748865"/>
                <a:gd name="connsiteY6" fmla="*/ 261722 h 1483766"/>
                <a:gd name="connsiteX7" fmla="*/ 511934 w 748865"/>
                <a:gd name="connsiteY7" fmla="*/ 76810 h 1483766"/>
                <a:gd name="connsiteX8" fmla="*/ 748865 w 748865"/>
                <a:gd name="connsiteY8" fmla="*/ 7315 h 1483766"/>
                <a:gd name="connsiteX9" fmla="*/ 748865 w 748865"/>
                <a:gd name="connsiteY9" fmla="*/ 0 h 1483766"/>
                <a:gd name="connsiteX10" fmla="*/ 507870 w 748865"/>
                <a:gd name="connsiteY10" fmla="*/ 70307 h 1483766"/>
                <a:gd name="connsiteX11" fmla="*/ 229080 w 748865"/>
                <a:gd name="connsiteY11" fmla="*/ 266598 h 148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65" h="1483766">
                  <a:moveTo>
                    <a:pt x="229080" y="266598"/>
                  </a:moveTo>
                  <a:cubicBezTo>
                    <a:pt x="86433" y="410870"/>
                    <a:pt x="-11509" y="610413"/>
                    <a:pt x="1089" y="816864"/>
                  </a:cubicBezTo>
                  <a:cubicBezTo>
                    <a:pt x="13281" y="1019251"/>
                    <a:pt x="152677" y="1190752"/>
                    <a:pt x="311985" y="1302512"/>
                  </a:cubicBezTo>
                  <a:cubicBezTo>
                    <a:pt x="441627" y="1393546"/>
                    <a:pt x="594027" y="1449629"/>
                    <a:pt x="748865" y="1483766"/>
                  </a:cubicBezTo>
                  <a:lnTo>
                    <a:pt x="748865" y="1474419"/>
                  </a:lnTo>
                  <a:cubicBezTo>
                    <a:pt x="407896" y="1394358"/>
                    <a:pt x="42542" y="1196442"/>
                    <a:pt x="8811" y="817270"/>
                  </a:cubicBezTo>
                  <a:cubicBezTo>
                    <a:pt x="-9883" y="607568"/>
                    <a:pt x="103096" y="405587"/>
                    <a:pt x="245742" y="261722"/>
                  </a:cubicBezTo>
                  <a:cubicBezTo>
                    <a:pt x="322552" y="184099"/>
                    <a:pt x="414398" y="123952"/>
                    <a:pt x="511934" y="76810"/>
                  </a:cubicBezTo>
                  <a:cubicBezTo>
                    <a:pt x="589150" y="39827"/>
                    <a:pt x="667992" y="21539"/>
                    <a:pt x="748865" y="7315"/>
                  </a:cubicBezTo>
                  <a:lnTo>
                    <a:pt x="748865" y="0"/>
                  </a:lnTo>
                  <a:cubicBezTo>
                    <a:pt x="667179" y="15037"/>
                    <a:pt x="587118" y="33731"/>
                    <a:pt x="507870" y="70307"/>
                  </a:cubicBezTo>
                  <a:cubicBezTo>
                    <a:pt x="403425" y="117043"/>
                    <a:pt x="309547" y="184912"/>
                    <a:pt x="229080" y="266598"/>
                  </a:cubicBezTo>
                  <a:close/>
                </a:path>
              </a:pathLst>
            </a:custGeom>
            <a:grpFill/>
            <a:ln w="406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080799F-AC02-4F7E-9F56-AD3D2E3E994D}"/>
                </a:ext>
              </a:extLst>
            </p:cNvPr>
            <p:cNvSpPr/>
            <p:nvPr/>
          </p:nvSpPr>
          <p:spPr>
            <a:xfrm>
              <a:off x="11669787" y="3243275"/>
              <a:ext cx="522212" cy="1192784"/>
            </a:xfrm>
            <a:custGeom>
              <a:avLst/>
              <a:gdLst>
                <a:gd name="connsiteX0" fmla="*/ 395 w 522212"/>
                <a:gd name="connsiteY0" fmla="*/ 639674 h 1192784"/>
                <a:gd name="connsiteX1" fmla="*/ 522212 w 522212"/>
                <a:gd name="connsiteY1" fmla="*/ 1192784 h 1192784"/>
                <a:gd name="connsiteX2" fmla="*/ 522212 w 522212"/>
                <a:gd name="connsiteY2" fmla="*/ 1184656 h 1192784"/>
                <a:gd name="connsiteX3" fmla="*/ 8523 w 522212"/>
                <a:gd name="connsiteY3" fmla="*/ 639674 h 1192784"/>
                <a:gd name="connsiteX4" fmla="*/ 522212 w 522212"/>
                <a:gd name="connsiteY4" fmla="*/ 8941 h 1192784"/>
                <a:gd name="connsiteX5" fmla="*/ 522212 w 522212"/>
                <a:gd name="connsiteY5" fmla="*/ 0 h 1192784"/>
                <a:gd name="connsiteX6" fmla="*/ 395 w 522212"/>
                <a:gd name="connsiteY6" fmla="*/ 639674 h 11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12" h="1192784">
                  <a:moveTo>
                    <a:pt x="395" y="639674"/>
                  </a:moveTo>
                  <a:cubicBezTo>
                    <a:pt x="10961" y="922528"/>
                    <a:pt x="268212" y="1106221"/>
                    <a:pt x="522212" y="1192784"/>
                  </a:cubicBezTo>
                  <a:lnTo>
                    <a:pt x="522212" y="1184656"/>
                  </a:lnTo>
                  <a:cubicBezTo>
                    <a:pt x="271057" y="1098499"/>
                    <a:pt x="27217" y="919683"/>
                    <a:pt x="8523" y="639674"/>
                  </a:cubicBezTo>
                  <a:cubicBezTo>
                    <a:pt x="-12204" y="330810"/>
                    <a:pt x="247892" y="104039"/>
                    <a:pt x="522212" y="8941"/>
                  </a:cubicBezTo>
                  <a:lnTo>
                    <a:pt x="522212" y="0"/>
                  </a:lnTo>
                  <a:cubicBezTo>
                    <a:pt x="242203" y="95504"/>
                    <a:pt x="-11391" y="325120"/>
                    <a:pt x="395" y="639674"/>
                  </a:cubicBezTo>
                  <a:close/>
                </a:path>
              </a:pathLst>
            </a:custGeom>
            <a:grpFill/>
            <a:ln w="406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9D7046F-B883-4AC5-94EA-1DC659E93B7B}"/>
                </a:ext>
              </a:extLst>
            </p:cNvPr>
            <p:cNvSpPr/>
            <p:nvPr/>
          </p:nvSpPr>
          <p:spPr>
            <a:xfrm>
              <a:off x="11867236" y="3403396"/>
              <a:ext cx="324763" cy="882700"/>
            </a:xfrm>
            <a:custGeom>
              <a:avLst/>
              <a:gdLst>
                <a:gd name="connsiteX0" fmla="*/ 456 w 324763"/>
                <a:gd name="connsiteY0" fmla="*/ 443382 h 882700"/>
                <a:gd name="connsiteX1" fmla="*/ 324763 w 324763"/>
                <a:gd name="connsiteY1" fmla="*/ 882701 h 882700"/>
                <a:gd name="connsiteX2" fmla="*/ 324763 w 324763"/>
                <a:gd name="connsiteY2" fmla="*/ 874166 h 882700"/>
                <a:gd name="connsiteX3" fmla="*/ 8178 w 324763"/>
                <a:gd name="connsiteY3" fmla="*/ 459232 h 882700"/>
                <a:gd name="connsiteX4" fmla="*/ 324763 w 324763"/>
                <a:gd name="connsiteY4" fmla="*/ 9347 h 882700"/>
                <a:gd name="connsiteX5" fmla="*/ 324763 w 324763"/>
                <a:gd name="connsiteY5" fmla="*/ 0 h 882700"/>
                <a:gd name="connsiteX6" fmla="*/ 456 w 324763"/>
                <a:gd name="connsiteY6" fmla="*/ 443382 h 8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63" h="882700">
                  <a:moveTo>
                    <a:pt x="456" y="443382"/>
                  </a:moveTo>
                  <a:cubicBezTo>
                    <a:pt x="-9704" y="642112"/>
                    <a:pt x="151636" y="794105"/>
                    <a:pt x="324763" y="882701"/>
                  </a:cubicBezTo>
                  <a:lnTo>
                    <a:pt x="324763" y="874166"/>
                  </a:lnTo>
                  <a:cubicBezTo>
                    <a:pt x="160578" y="789635"/>
                    <a:pt x="14680" y="648614"/>
                    <a:pt x="8178" y="459232"/>
                  </a:cubicBezTo>
                  <a:cubicBezTo>
                    <a:pt x="1268" y="256032"/>
                    <a:pt x="152450" y="101193"/>
                    <a:pt x="324763" y="9347"/>
                  </a:cubicBezTo>
                  <a:lnTo>
                    <a:pt x="324763" y="0"/>
                  </a:lnTo>
                  <a:cubicBezTo>
                    <a:pt x="153668" y="90221"/>
                    <a:pt x="11022" y="240182"/>
                    <a:pt x="456" y="443382"/>
                  </a:cubicBezTo>
                  <a:close/>
                </a:path>
              </a:pathLst>
            </a:custGeom>
            <a:grpFill/>
            <a:ln w="406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FF294CE-AA38-42FC-BE0C-B2492EABA666}"/>
                </a:ext>
              </a:extLst>
            </p:cNvPr>
            <p:cNvSpPr/>
            <p:nvPr/>
          </p:nvSpPr>
          <p:spPr>
            <a:xfrm>
              <a:off x="12161433" y="3735019"/>
              <a:ext cx="30566" cy="242214"/>
            </a:xfrm>
            <a:custGeom>
              <a:avLst/>
              <a:gdLst>
                <a:gd name="connsiteX0" fmla="*/ 30566 w 30566"/>
                <a:gd name="connsiteY0" fmla="*/ 242215 h 242214"/>
                <a:gd name="connsiteX1" fmla="*/ 30566 w 30566"/>
                <a:gd name="connsiteY1" fmla="*/ 220269 h 242214"/>
                <a:gd name="connsiteX2" fmla="*/ 8214 w 30566"/>
                <a:gd name="connsiteY2" fmla="*/ 123139 h 242214"/>
                <a:gd name="connsiteX3" fmla="*/ 30566 w 30566"/>
                <a:gd name="connsiteY3" fmla="*/ 14224 h 242214"/>
                <a:gd name="connsiteX4" fmla="*/ 30566 w 30566"/>
                <a:gd name="connsiteY4" fmla="*/ 0 h 242214"/>
                <a:gd name="connsiteX5" fmla="*/ 86 w 30566"/>
                <a:gd name="connsiteY5" fmla="*/ 123139 h 242214"/>
                <a:gd name="connsiteX6" fmla="*/ 30566 w 30566"/>
                <a:gd name="connsiteY6" fmla="*/ 242215 h 2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6" h="242214">
                  <a:moveTo>
                    <a:pt x="30566" y="242215"/>
                  </a:moveTo>
                  <a:lnTo>
                    <a:pt x="30566" y="220269"/>
                  </a:lnTo>
                  <a:cubicBezTo>
                    <a:pt x="17562" y="190602"/>
                    <a:pt x="9434" y="158496"/>
                    <a:pt x="8214" y="123139"/>
                  </a:cubicBezTo>
                  <a:cubicBezTo>
                    <a:pt x="6995" y="84531"/>
                    <a:pt x="15530" y="47955"/>
                    <a:pt x="30566" y="14224"/>
                  </a:cubicBezTo>
                  <a:lnTo>
                    <a:pt x="30566" y="0"/>
                  </a:lnTo>
                  <a:cubicBezTo>
                    <a:pt x="12685" y="37389"/>
                    <a:pt x="1711" y="78435"/>
                    <a:pt x="86" y="123139"/>
                  </a:cubicBezTo>
                  <a:cubicBezTo>
                    <a:pt x="-1133" y="166624"/>
                    <a:pt x="10653" y="206045"/>
                    <a:pt x="30566" y="242215"/>
                  </a:cubicBezTo>
                  <a:close/>
                </a:path>
              </a:pathLst>
            </a:custGeom>
            <a:grpFill/>
            <a:ln w="406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0EB379E-C923-42B6-992F-42D36E4B0FBD}"/>
                </a:ext>
              </a:extLst>
            </p:cNvPr>
            <p:cNvSpPr/>
            <p:nvPr/>
          </p:nvSpPr>
          <p:spPr>
            <a:xfrm>
              <a:off x="79292" y="3742537"/>
              <a:ext cx="8386425" cy="2734462"/>
            </a:xfrm>
            <a:custGeom>
              <a:avLst/>
              <a:gdLst>
                <a:gd name="connsiteX0" fmla="*/ 7310685 w 8386425"/>
                <a:gd name="connsiteY0" fmla="*/ 1911503 h 2734462"/>
                <a:gd name="connsiteX1" fmla="*/ 6933139 w 8386425"/>
                <a:gd name="connsiteY1" fmla="*/ 1696111 h 2734462"/>
                <a:gd name="connsiteX2" fmla="*/ 6721405 w 8386425"/>
                <a:gd name="connsiteY2" fmla="*/ 1626210 h 2734462"/>
                <a:gd name="connsiteX3" fmla="*/ 6508451 w 8386425"/>
                <a:gd name="connsiteY3" fmla="*/ 1592479 h 2734462"/>
                <a:gd name="connsiteX4" fmla="*/ 6028493 w 8386425"/>
                <a:gd name="connsiteY4" fmla="*/ 1564031 h 2734462"/>
                <a:gd name="connsiteX5" fmla="*/ 5538375 w 8386425"/>
                <a:gd name="connsiteY5" fmla="*/ 1518514 h 2734462"/>
                <a:gd name="connsiteX6" fmla="*/ 5067763 w 8386425"/>
                <a:gd name="connsiteY6" fmla="*/ 1350671 h 2734462"/>
                <a:gd name="connsiteX7" fmla="*/ 4641450 w 8386425"/>
                <a:gd name="connsiteY7" fmla="*/ 1119023 h 2734462"/>
                <a:gd name="connsiteX8" fmla="*/ 4233018 w 8386425"/>
                <a:gd name="connsiteY8" fmla="*/ 874776 h 2734462"/>
                <a:gd name="connsiteX9" fmla="*/ 4056640 w 8386425"/>
                <a:gd name="connsiteY9" fmla="*/ 731317 h 2734462"/>
                <a:gd name="connsiteX10" fmla="*/ 3991210 w 8386425"/>
                <a:gd name="connsiteY10" fmla="*/ 646379 h 2734462"/>
                <a:gd name="connsiteX11" fmla="*/ 3925373 w 8386425"/>
                <a:gd name="connsiteY11" fmla="*/ 572821 h 2734462"/>
                <a:gd name="connsiteX12" fmla="*/ 3699821 w 8386425"/>
                <a:gd name="connsiteY12" fmla="*/ 191618 h 2734462"/>
                <a:gd name="connsiteX13" fmla="*/ 3482397 w 8386425"/>
                <a:gd name="connsiteY13" fmla="*/ 1422 h 2734462"/>
                <a:gd name="connsiteX14" fmla="*/ 3338125 w 8386425"/>
                <a:gd name="connsiteY14" fmla="*/ 57099 h 2734462"/>
                <a:gd name="connsiteX15" fmla="*/ 3260502 w 8386425"/>
                <a:gd name="connsiteY15" fmla="*/ 100990 h 2734462"/>
                <a:gd name="connsiteX16" fmla="*/ 3188163 w 8386425"/>
                <a:gd name="connsiteY16" fmla="*/ 142850 h 2734462"/>
                <a:gd name="connsiteX17" fmla="*/ 3089002 w 8386425"/>
                <a:gd name="connsiteY17" fmla="*/ 208686 h 2734462"/>
                <a:gd name="connsiteX18" fmla="*/ 3004470 w 8386425"/>
                <a:gd name="connsiteY18" fmla="*/ 272085 h 2734462"/>
                <a:gd name="connsiteX19" fmla="*/ 2845568 w 8386425"/>
                <a:gd name="connsiteY19" fmla="*/ 406603 h 2734462"/>
                <a:gd name="connsiteX20" fmla="*/ 2543206 w 8386425"/>
                <a:gd name="connsiteY20" fmla="*/ 704088 h 2734462"/>
                <a:gd name="connsiteX21" fmla="*/ 1900688 w 8386425"/>
                <a:gd name="connsiteY21" fmla="*/ 1246632 h 2734462"/>
                <a:gd name="connsiteX22" fmla="*/ 1460150 w 8386425"/>
                <a:gd name="connsiteY22" fmla="*/ 1407567 h 2734462"/>
                <a:gd name="connsiteX23" fmla="*/ 1407725 w 8386425"/>
                <a:gd name="connsiteY23" fmla="*/ 1431951 h 2734462"/>
                <a:gd name="connsiteX24" fmla="*/ 1289056 w 8386425"/>
                <a:gd name="connsiteY24" fmla="*/ 1452271 h 2734462"/>
                <a:gd name="connsiteX25" fmla="*/ 1041152 w 8386425"/>
                <a:gd name="connsiteY25" fmla="*/ 1506322 h 2734462"/>
                <a:gd name="connsiteX26" fmla="*/ 558755 w 8386425"/>
                <a:gd name="connsiteY26" fmla="*/ 1623365 h 2734462"/>
                <a:gd name="connsiteX27" fmla="*/ 153981 w 8386425"/>
                <a:gd name="connsiteY27" fmla="*/ 1785925 h 2734462"/>
                <a:gd name="connsiteX28" fmla="*/ 15805 w 8386425"/>
                <a:gd name="connsiteY28" fmla="*/ 1907032 h 2734462"/>
                <a:gd name="connsiteX29" fmla="*/ 40189 w 8386425"/>
                <a:gd name="connsiteY29" fmla="*/ 2018792 h 2734462"/>
                <a:gd name="connsiteX30" fmla="*/ 360838 w 8386425"/>
                <a:gd name="connsiteY30" fmla="*/ 2223618 h 2734462"/>
                <a:gd name="connsiteX31" fmla="*/ 930611 w 8386425"/>
                <a:gd name="connsiteY31" fmla="*/ 2347570 h 2734462"/>
                <a:gd name="connsiteX32" fmla="*/ 1636934 w 8386425"/>
                <a:gd name="connsiteY32" fmla="*/ 2346351 h 2734462"/>
                <a:gd name="connsiteX33" fmla="*/ 2246128 w 8386425"/>
                <a:gd name="connsiteY33" fmla="*/ 2473554 h 2734462"/>
                <a:gd name="connsiteX34" fmla="*/ 2650496 w 8386425"/>
                <a:gd name="connsiteY34" fmla="*/ 2734463 h 2734462"/>
                <a:gd name="connsiteX35" fmla="*/ 2662282 w 8386425"/>
                <a:gd name="connsiteY35" fmla="*/ 2734463 h 2734462"/>
                <a:gd name="connsiteX36" fmla="*/ 2056746 w 8386425"/>
                <a:gd name="connsiteY36" fmla="*/ 2394306 h 2734462"/>
                <a:gd name="connsiteX37" fmla="*/ 1133811 w 8386425"/>
                <a:gd name="connsiteY37" fmla="*/ 2345944 h 2734462"/>
                <a:gd name="connsiteX38" fmla="*/ 230384 w 8386425"/>
                <a:gd name="connsiteY38" fmla="*/ 2153311 h 2734462"/>
                <a:gd name="connsiteX39" fmla="*/ 57664 w 8386425"/>
                <a:gd name="connsiteY39" fmla="*/ 2024888 h 2734462"/>
                <a:gd name="connsiteX40" fmla="*/ 9302 w 8386425"/>
                <a:gd name="connsiteY40" fmla="*/ 1937512 h 2734462"/>
                <a:gd name="connsiteX41" fmla="*/ 57664 w 8386425"/>
                <a:gd name="connsiteY41" fmla="*/ 1872895 h 2734462"/>
                <a:gd name="connsiteX42" fmla="*/ 171862 w 8386425"/>
                <a:gd name="connsiteY42" fmla="*/ 1781861 h 2734462"/>
                <a:gd name="connsiteX43" fmla="*/ 615651 w 8386425"/>
                <a:gd name="connsiteY43" fmla="*/ 1615643 h 2734462"/>
                <a:gd name="connsiteX44" fmla="*/ 1099267 w 8386425"/>
                <a:gd name="connsiteY44" fmla="*/ 1499819 h 2734462"/>
                <a:gd name="connsiteX45" fmla="*/ 1329290 w 8386425"/>
                <a:gd name="connsiteY45" fmla="*/ 1451864 h 2734462"/>
                <a:gd name="connsiteX46" fmla="*/ 1437392 w 8386425"/>
                <a:gd name="connsiteY46" fmla="*/ 1432357 h 2734462"/>
                <a:gd name="connsiteX47" fmla="*/ 1447146 w 8386425"/>
                <a:gd name="connsiteY47" fmla="*/ 1423823 h 2734462"/>
                <a:gd name="connsiteX48" fmla="*/ 1518266 w 8386425"/>
                <a:gd name="connsiteY48" fmla="*/ 1402283 h 2734462"/>
                <a:gd name="connsiteX49" fmla="*/ 2236374 w 8386425"/>
                <a:gd name="connsiteY49" fmla="*/ 1008888 h 2734462"/>
                <a:gd name="connsiteX50" fmla="*/ 2837846 w 8386425"/>
                <a:gd name="connsiteY50" fmla="*/ 422859 h 2734462"/>
                <a:gd name="connsiteX51" fmla="*/ 3007722 w 8386425"/>
                <a:gd name="connsiteY51" fmla="*/ 278181 h 2734462"/>
                <a:gd name="connsiteX52" fmla="*/ 3092253 w 8386425"/>
                <a:gd name="connsiteY52" fmla="*/ 214782 h 2734462"/>
                <a:gd name="connsiteX53" fmla="*/ 3182474 w 8386425"/>
                <a:gd name="connsiteY53" fmla="*/ 158699 h 2734462"/>
                <a:gd name="connsiteX54" fmla="*/ 3341376 w 8386425"/>
                <a:gd name="connsiteY54" fmla="*/ 63602 h 2734462"/>
                <a:gd name="connsiteX55" fmla="*/ 3541731 w 8386425"/>
                <a:gd name="connsiteY55" fmla="*/ 14427 h 2734462"/>
                <a:gd name="connsiteX56" fmla="*/ 3692099 w 8386425"/>
                <a:gd name="connsiteY56" fmla="*/ 195275 h 2734462"/>
                <a:gd name="connsiteX57" fmla="*/ 3798170 w 8386425"/>
                <a:gd name="connsiteY57" fmla="*/ 392786 h 2734462"/>
                <a:gd name="connsiteX58" fmla="*/ 3897738 w 8386425"/>
                <a:gd name="connsiteY58" fmla="*/ 551282 h 2734462"/>
                <a:gd name="connsiteX59" fmla="*/ 3965200 w 8386425"/>
                <a:gd name="connsiteY59" fmla="*/ 628904 h 2734462"/>
                <a:gd name="connsiteX60" fmla="*/ 4024534 w 8386425"/>
                <a:gd name="connsiteY60" fmla="*/ 710997 h 2734462"/>
                <a:gd name="connsiteX61" fmla="*/ 4363472 w 8386425"/>
                <a:gd name="connsiteY61" fmla="*/ 966623 h 2734462"/>
                <a:gd name="connsiteX62" fmla="*/ 4788567 w 8386425"/>
                <a:gd name="connsiteY62" fmla="*/ 1212088 h 2734462"/>
                <a:gd name="connsiteX63" fmla="*/ 5648103 w 8386425"/>
                <a:gd name="connsiteY63" fmla="*/ 1543711 h 2734462"/>
                <a:gd name="connsiteX64" fmla="*/ 6597859 w 8386425"/>
                <a:gd name="connsiteY64" fmla="*/ 1612799 h 2734462"/>
                <a:gd name="connsiteX65" fmla="*/ 6734410 w 8386425"/>
                <a:gd name="connsiteY65" fmla="*/ 1639215 h 2734462"/>
                <a:gd name="connsiteX66" fmla="*/ 6859175 w 8386425"/>
                <a:gd name="connsiteY66" fmla="*/ 1684325 h 2734462"/>
                <a:gd name="connsiteX67" fmla="*/ 7107485 w 8386425"/>
                <a:gd name="connsiteY67" fmla="*/ 1785925 h 2734462"/>
                <a:gd name="connsiteX68" fmla="*/ 7572813 w 8386425"/>
                <a:gd name="connsiteY68" fmla="*/ 2113890 h 2734462"/>
                <a:gd name="connsiteX69" fmla="*/ 8373421 w 8386425"/>
                <a:gd name="connsiteY69" fmla="*/ 2734056 h 2734462"/>
                <a:gd name="connsiteX70" fmla="*/ 8386426 w 8386425"/>
                <a:gd name="connsiteY70" fmla="*/ 2734056 h 2734462"/>
                <a:gd name="connsiteX71" fmla="*/ 7723587 w 8386425"/>
                <a:gd name="connsiteY71" fmla="*/ 2217928 h 2734462"/>
                <a:gd name="connsiteX72" fmla="*/ 7310685 w 8386425"/>
                <a:gd name="connsiteY72" fmla="*/ 1911503 h 27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386425" h="2734462">
                  <a:moveTo>
                    <a:pt x="7310685" y="1911503"/>
                  </a:moveTo>
                  <a:cubicBezTo>
                    <a:pt x="7191203" y="1828191"/>
                    <a:pt x="7072128" y="1743253"/>
                    <a:pt x="6933139" y="1696111"/>
                  </a:cubicBezTo>
                  <a:cubicBezTo>
                    <a:pt x="6862426" y="1672133"/>
                    <a:pt x="6791712" y="1651407"/>
                    <a:pt x="6721405" y="1626210"/>
                  </a:cubicBezTo>
                  <a:cubicBezTo>
                    <a:pt x="6655568" y="1602639"/>
                    <a:pt x="6577133" y="1600607"/>
                    <a:pt x="6508451" y="1592479"/>
                  </a:cubicBezTo>
                  <a:cubicBezTo>
                    <a:pt x="6349143" y="1573378"/>
                    <a:pt x="6188615" y="1570127"/>
                    <a:pt x="6028493" y="1564031"/>
                  </a:cubicBezTo>
                  <a:cubicBezTo>
                    <a:pt x="5864307" y="1557935"/>
                    <a:pt x="5700122" y="1548181"/>
                    <a:pt x="5538375" y="1518514"/>
                  </a:cubicBezTo>
                  <a:cubicBezTo>
                    <a:pt x="5371751" y="1488034"/>
                    <a:pt x="5219351" y="1424635"/>
                    <a:pt x="5067763" y="1350671"/>
                  </a:cubicBezTo>
                  <a:cubicBezTo>
                    <a:pt x="4922679" y="1279551"/>
                    <a:pt x="4781658" y="1199896"/>
                    <a:pt x="4641450" y="1119023"/>
                  </a:cubicBezTo>
                  <a:cubicBezTo>
                    <a:pt x="4504493" y="1039775"/>
                    <a:pt x="4363879" y="963778"/>
                    <a:pt x="4233018" y="874776"/>
                  </a:cubicBezTo>
                  <a:cubicBezTo>
                    <a:pt x="4170432" y="832104"/>
                    <a:pt x="4111504" y="784149"/>
                    <a:pt x="4056640" y="731317"/>
                  </a:cubicBezTo>
                  <a:cubicBezTo>
                    <a:pt x="4029005" y="704901"/>
                    <a:pt x="4011936" y="678079"/>
                    <a:pt x="3991210" y="646379"/>
                  </a:cubicBezTo>
                  <a:cubicBezTo>
                    <a:pt x="3973328" y="619151"/>
                    <a:pt x="3946099" y="597611"/>
                    <a:pt x="3925373" y="572821"/>
                  </a:cubicBezTo>
                  <a:cubicBezTo>
                    <a:pt x="3829869" y="459842"/>
                    <a:pt x="3772566" y="319227"/>
                    <a:pt x="3699821" y="191618"/>
                  </a:cubicBezTo>
                  <a:cubicBezTo>
                    <a:pt x="3654304" y="111963"/>
                    <a:pt x="3592938" y="-14834"/>
                    <a:pt x="3482397" y="1422"/>
                  </a:cubicBezTo>
                  <a:cubicBezTo>
                    <a:pt x="3430378" y="9144"/>
                    <a:pt x="3384048" y="31902"/>
                    <a:pt x="3338125" y="57099"/>
                  </a:cubicBezTo>
                  <a:cubicBezTo>
                    <a:pt x="3312115" y="71323"/>
                    <a:pt x="3286512" y="86766"/>
                    <a:pt x="3260502" y="100990"/>
                  </a:cubicBezTo>
                  <a:cubicBezTo>
                    <a:pt x="3236118" y="114402"/>
                    <a:pt x="3207670" y="122936"/>
                    <a:pt x="3188163" y="142850"/>
                  </a:cubicBezTo>
                  <a:cubicBezTo>
                    <a:pt x="3160528" y="170891"/>
                    <a:pt x="3121514" y="186334"/>
                    <a:pt x="3089002" y="208686"/>
                  </a:cubicBezTo>
                  <a:cubicBezTo>
                    <a:pt x="3059741" y="228194"/>
                    <a:pt x="3032512" y="250952"/>
                    <a:pt x="3004470" y="272085"/>
                  </a:cubicBezTo>
                  <a:cubicBezTo>
                    <a:pt x="2948794" y="313944"/>
                    <a:pt x="2896774" y="359461"/>
                    <a:pt x="2845568" y="406603"/>
                  </a:cubicBezTo>
                  <a:cubicBezTo>
                    <a:pt x="2741530" y="502107"/>
                    <a:pt x="2642368" y="603301"/>
                    <a:pt x="2543206" y="704088"/>
                  </a:cubicBezTo>
                  <a:cubicBezTo>
                    <a:pt x="2345696" y="904037"/>
                    <a:pt x="2144122" y="1103173"/>
                    <a:pt x="1900688" y="1246632"/>
                  </a:cubicBezTo>
                  <a:cubicBezTo>
                    <a:pt x="1761699" y="1328725"/>
                    <a:pt x="1617427" y="1375461"/>
                    <a:pt x="1460150" y="1407567"/>
                  </a:cubicBezTo>
                  <a:cubicBezTo>
                    <a:pt x="1440237" y="1411631"/>
                    <a:pt x="1430890" y="1428699"/>
                    <a:pt x="1407725" y="1431951"/>
                  </a:cubicBezTo>
                  <a:cubicBezTo>
                    <a:pt x="1367898" y="1437640"/>
                    <a:pt x="1328477" y="1444955"/>
                    <a:pt x="1289056" y="1452271"/>
                  </a:cubicBezTo>
                  <a:cubicBezTo>
                    <a:pt x="1206150" y="1467714"/>
                    <a:pt x="1123651" y="1486815"/>
                    <a:pt x="1041152" y="1506322"/>
                  </a:cubicBezTo>
                  <a:cubicBezTo>
                    <a:pt x="880218" y="1544930"/>
                    <a:pt x="718470" y="1579880"/>
                    <a:pt x="558755" y="1623365"/>
                  </a:cubicBezTo>
                  <a:cubicBezTo>
                    <a:pt x="414890" y="1662379"/>
                    <a:pt x="276714" y="1698143"/>
                    <a:pt x="153981" y="1785925"/>
                  </a:cubicBezTo>
                  <a:cubicBezTo>
                    <a:pt x="105619" y="1820469"/>
                    <a:pt x="51568" y="1859077"/>
                    <a:pt x="15805" y="1907032"/>
                  </a:cubicBezTo>
                  <a:cubicBezTo>
                    <a:pt x="-17926" y="1952143"/>
                    <a:pt x="8083" y="1985467"/>
                    <a:pt x="40189" y="2018792"/>
                  </a:cubicBezTo>
                  <a:cubicBezTo>
                    <a:pt x="129190" y="2111858"/>
                    <a:pt x="242170" y="2176475"/>
                    <a:pt x="360838" y="2223618"/>
                  </a:cubicBezTo>
                  <a:cubicBezTo>
                    <a:pt x="540467" y="2295551"/>
                    <a:pt x="738384" y="2333346"/>
                    <a:pt x="930611" y="2347570"/>
                  </a:cubicBezTo>
                  <a:cubicBezTo>
                    <a:pt x="1165917" y="2365045"/>
                    <a:pt x="1401629" y="2344725"/>
                    <a:pt x="1636934" y="2346351"/>
                  </a:cubicBezTo>
                  <a:cubicBezTo>
                    <a:pt x="1849482" y="2347570"/>
                    <a:pt x="2051462" y="2386584"/>
                    <a:pt x="2246128" y="2473554"/>
                  </a:cubicBezTo>
                  <a:cubicBezTo>
                    <a:pt x="2393245" y="2539391"/>
                    <a:pt x="2528170" y="2629611"/>
                    <a:pt x="2650496" y="2734463"/>
                  </a:cubicBezTo>
                  <a:lnTo>
                    <a:pt x="2662282" y="2734463"/>
                  </a:lnTo>
                  <a:cubicBezTo>
                    <a:pt x="2485091" y="2582063"/>
                    <a:pt x="2281891" y="2462175"/>
                    <a:pt x="2056746" y="2394306"/>
                  </a:cubicBezTo>
                  <a:cubicBezTo>
                    <a:pt x="1758042" y="2304491"/>
                    <a:pt x="1440643" y="2345944"/>
                    <a:pt x="1133811" y="2345944"/>
                  </a:cubicBezTo>
                  <a:cubicBezTo>
                    <a:pt x="829824" y="2345944"/>
                    <a:pt x="501046" y="2302866"/>
                    <a:pt x="230384" y="2153311"/>
                  </a:cubicBezTo>
                  <a:cubicBezTo>
                    <a:pt x="167392" y="2118360"/>
                    <a:pt x="109683" y="2074469"/>
                    <a:pt x="57664" y="2024888"/>
                  </a:cubicBezTo>
                  <a:cubicBezTo>
                    <a:pt x="34906" y="2003349"/>
                    <a:pt x="3206" y="1973275"/>
                    <a:pt x="9302" y="1937512"/>
                  </a:cubicBezTo>
                  <a:cubicBezTo>
                    <a:pt x="13773" y="1911096"/>
                    <a:pt x="38970" y="1889151"/>
                    <a:pt x="57664" y="1872895"/>
                  </a:cubicBezTo>
                  <a:cubicBezTo>
                    <a:pt x="94646" y="1841195"/>
                    <a:pt x="132442" y="1810309"/>
                    <a:pt x="171862" y="1781861"/>
                  </a:cubicBezTo>
                  <a:cubicBezTo>
                    <a:pt x="301504" y="1689202"/>
                    <a:pt x="464064" y="1655471"/>
                    <a:pt x="615651" y="1615643"/>
                  </a:cubicBezTo>
                  <a:cubicBezTo>
                    <a:pt x="775773" y="1573784"/>
                    <a:pt x="938333" y="1538021"/>
                    <a:pt x="1099267" y="1499819"/>
                  </a:cubicBezTo>
                  <a:cubicBezTo>
                    <a:pt x="1175670" y="1481938"/>
                    <a:pt x="1252074" y="1465682"/>
                    <a:pt x="1329290" y="1451864"/>
                  </a:cubicBezTo>
                  <a:cubicBezTo>
                    <a:pt x="1363427" y="1445768"/>
                    <a:pt x="1405286" y="1445768"/>
                    <a:pt x="1437392" y="1432357"/>
                  </a:cubicBezTo>
                  <a:cubicBezTo>
                    <a:pt x="1441050" y="1430731"/>
                    <a:pt x="1445520" y="1425448"/>
                    <a:pt x="1447146" y="1423823"/>
                  </a:cubicBezTo>
                  <a:cubicBezTo>
                    <a:pt x="1465027" y="1407567"/>
                    <a:pt x="1495507" y="1407160"/>
                    <a:pt x="1518266" y="1402283"/>
                  </a:cubicBezTo>
                  <a:cubicBezTo>
                    <a:pt x="1793805" y="1341730"/>
                    <a:pt x="2025046" y="1192581"/>
                    <a:pt x="2236374" y="1008888"/>
                  </a:cubicBezTo>
                  <a:cubicBezTo>
                    <a:pt x="2447702" y="825195"/>
                    <a:pt x="2633427" y="613867"/>
                    <a:pt x="2837846" y="422859"/>
                  </a:cubicBezTo>
                  <a:cubicBezTo>
                    <a:pt x="2892304" y="372059"/>
                    <a:pt x="2947574" y="321666"/>
                    <a:pt x="3007722" y="278181"/>
                  </a:cubicBezTo>
                  <a:cubicBezTo>
                    <a:pt x="3036170" y="257454"/>
                    <a:pt x="3063805" y="235102"/>
                    <a:pt x="3092253" y="214782"/>
                  </a:cubicBezTo>
                  <a:cubicBezTo>
                    <a:pt x="3120701" y="194462"/>
                    <a:pt x="3157683" y="183083"/>
                    <a:pt x="3182474" y="158699"/>
                  </a:cubicBezTo>
                  <a:cubicBezTo>
                    <a:pt x="3223520" y="117246"/>
                    <a:pt x="3290576" y="91643"/>
                    <a:pt x="3341376" y="63602"/>
                  </a:cubicBezTo>
                  <a:cubicBezTo>
                    <a:pt x="3401523" y="29870"/>
                    <a:pt x="3471424" y="-5893"/>
                    <a:pt x="3541731" y="14427"/>
                  </a:cubicBezTo>
                  <a:cubicBezTo>
                    <a:pt x="3611226" y="34341"/>
                    <a:pt x="3657962" y="137160"/>
                    <a:pt x="3692099" y="195275"/>
                  </a:cubicBezTo>
                  <a:cubicBezTo>
                    <a:pt x="3729894" y="259893"/>
                    <a:pt x="3762813" y="326949"/>
                    <a:pt x="3798170" y="392786"/>
                  </a:cubicBezTo>
                  <a:cubicBezTo>
                    <a:pt x="3827837" y="447650"/>
                    <a:pt x="3859536" y="502107"/>
                    <a:pt x="3897738" y="551282"/>
                  </a:cubicBezTo>
                  <a:cubicBezTo>
                    <a:pt x="3918870" y="578511"/>
                    <a:pt x="3941222" y="604114"/>
                    <a:pt x="3965200" y="628904"/>
                  </a:cubicBezTo>
                  <a:cubicBezTo>
                    <a:pt x="3988771" y="652882"/>
                    <a:pt x="4000557" y="685800"/>
                    <a:pt x="4024534" y="710997"/>
                  </a:cubicBezTo>
                  <a:cubicBezTo>
                    <a:pt x="4122883" y="814223"/>
                    <a:pt x="4241552" y="894283"/>
                    <a:pt x="4363472" y="966623"/>
                  </a:cubicBezTo>
                  <a:cubicBezTo>
                    <a:pt x="4504493" y="1049935"/>
                    <a:pt x="4645920" y="1132027"/>
                    <a:pt x="4788567" y="1212088"/>
                  </a:cubicBezTo>
                  <a:cubicBezTo>
                    <a:pt x="5060855" y="1364488"/>
                    <a:pt x="5335581" y="1503883"/>
                    <a:pt x="5648103" y="1543711"/>
                  </a:cubicBezTo>
                  <a:cubicBezTo>
                    <a:pt x="5963469" y="1584351"/>
                    <a:pt x="6282493" y="1572159"/>
                    <a:pt x="6597859" y="1612799"/>
                  </a:cubicBezTo>
                  <a:cubicBezTo>
                    <a:pt x="6644189" y="1618895"/>
                    <a:pt x="6690112" y="1623771"/>
                    <a:pt x="6734410" y="1639215"/>
                  </a:cubicBezTo>
                  <a:cubicBezTo>
                    <a:pt x="6776269" y="1654251"/>
                    <a:pt x="6816503" y="1671727"/>
                    <a:pt x="6859175" y="1684325"/>
                  </a:cubicBezTo>
                  <a:cubicBezTo>
                    <a:pt x="6946957" y="1710335"/>
                    <a:pt x="7027831" y="1739189"/>
                    <a:pt x="7107485" y="1785925"/>
                  </a:cubicBezTo>
                  <a:cubicBezTo>
                    <a:pt x="7270858" y="1880616"/>
                    <a:pt x="7421632" y="2000911"/>
                    <a:pt x="7572813" y="2113890"/>
                  </a:cubicBezTo>
                  <a:cubicBezTo>
                    <a:pt x="7843069" y="2315871"/>
                    <a:pt x="8108042" y="2525573"/>
                    <a:pt x="8373421" y="2734056"/>
                  </a:cubicBezTo>
                  <a:lnTo>
                    <a:pt x="8386426" y="2734056"/>
                  </a:lnTo>
                  <a:cubicBezTo>
                    <a:pt x="8166157" y="2561336"/>
                    <a:pt x="7946295" y="2387803"/>
                    <a:pt x="7723587" y="2217928"/>
                  </a:cubicBezTo>
                  <a:cubicBezTo>
                    <a:pt x="7588256" y="2114296"/>
                    <a:pt x="7451706" y="2009851"/>
                    <a:pt x="7310685" y="1911503"/>
                  </a:cubicBezTo>
                  <a:close/>
                </a:path>
              </a:pathLst>
            </a:custGeom>
            <a:grpFill/>
            <a:ln w="406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E801720-0F44-49E6-AC35-884483CF2DAD}"/>
                </a:ext>
              </a:extLst>
            </p:cNvPr>
            <p:cNvSpPr/>
            <p:nvPr/>
          </p:nvSpPr>
          <p:spPr>
            <a:xfrm>
              <a:off x="698052" y="4138467"/>
              <a:ext cx="7538049" cy="2338532"/>
            </a:xfrm>
            <a:custGeom>
              <a:avLst/>
              <a:gdLst>
                <a:gd name="connsiteX0" fmla="*/ 6451336 w 7538049"/>
                <a:gd name="connsiteY0" fmla="*/ 1586692 h 2338532"/>
                <a:gd name="connsiteX1" fmla="*/ 6034370 w 7538049"/>
                <a:gd name="connsiteY1" fmla="*/ 1405032 h 2338532"/>
                <a:gd name="connsiteX2" fmla="*/ 5560914 w 7538049"/>
                <a:gd name="connsiteY2" fmla="*/ 1345697 h 2338532"/>
                <a:gd name="connsiteX3" fmla="*/ 5033000 w 7538049"/>
                <a:gd name="connsiteY3" fmla="*/ 1316436 h 2338532"/>
                <a:gd name="connsiteX4" fmla="*/ 4111285 w 7538049"/>
                <a:gd name="connsiteY4" fmla="*/ 950270 h 2338532"/>
                <a:gd name="connsiteX5" fmla="*/ 3687816 w 7538049"/>
                <a:gd name="connsiteY5" fmla="*/ 703585 h 2338532"/>
                <a:gd name="connsiteX6" fmla="*/ 3281823 w 7538049"/>
                <a:gd name="connsiteY6" fmla="*/ 423982 h 2338532"/>
                <a:gd name="connsiteX7" fmla="*/ 3216392 w 7538049"/>
                <a:gd name="connsiteY7" fmla="*/ 361803 h 2338532"/>
                <a:gd name="connsiteX8" fmla="*/ 3143240 w 7538049"/>
                <a:gd name="connsiteY8" fmla="*/ 307752 h 2338532"/>
                <a:gd name="connsiteX9" fmla="*/ 3009128 w 7538049"/>
                <a:gd name="connsiteY9" fmla="*/ 170795 h 2338532"/>
                <a:gd name="connsiteX10" fmla="*/ 2730338 w 7538049"/>
                <a:gd name="connsiteY10" fmla="*/ 4984 h 2338532"/>
                <a:gd name="connsiteX11" fmla="*/ 2382053 w 7538049"/>
                <a:gd name="connsiteY11" fmla="*/ 117150 h 2338532"/>
                <a:gd name="connsiteX12" fmla="*/ 2055714 w 7538049"/>
                <a:gd name="connsiteY12" fmla="*/ 400817 h 2338532"/>
                <a:gd name="connsiteX13" fmla="*/ 1399784 w 7538049"/>
                <a:gd name="connsiteY13" fmla="*/ 1001476 h 2338532"/>
                <a:gd name="connsiteX14" fmla="*/ 955183 w 7538049"/>
                <a:gd name="connsiteY14" fmla="*/ 1205489 h 2338532"/>
                <a:gd name="connsiteX15" fmla="*/ 490668 w 7538049"/>
                <a:gd name="connsiteY15" fmla="*/ 1309528 h 2338532"/>
                <a:gd name="connsiteX16" fmla="*/ 109871 w 7538049"/>
                <a:gd name="connsiteY16" fmla="*/ 1420881 h 2338532"/>
                <a:gd name="connsiteX17" fmla="*/ 6239 w 7538049"/>
                <a:gd name="connsiteY17" fmla="*/ 1528171 h 2338532"/>
                <a:gd name="connsiteX18" fmla="*/ 46472 w 7538049"/>
                <a:gd name="connsiteY18" fmla="*/ 1630584 h 2338532"/>
                <a:gd name="connsiteX19" fmla="*/ 205375 w 7538049"/>
                <a:gd name="connsiteY19" fmla="*/ 1704548 h 2338532"/>
                <a:gd name="connsiteX20" fmla="*/ 428895 w 7538049"/>
                <a:gd name="connsiteY20" fmla="*/ 1746814 h 2338532"/>
                <a:gd name="connsiteX21" fmla="*/ 926735 w 7538049"/>
                <a:gd name="connsiteY21" fmla="*/ 1733809 h 2338532"/>
                <a:gd name="connsiteX22" fmla="*/ 1430264 w 7538049"/>
                <a:gd name="connsiteY22" fmla="*/ 1803304 h 2338532"/>
                <a:gd name="connsiteX23" fmla="*/ 1835445 w 7538049"/>
                <a:gd name="connsiteY23" fmla="*/ 2007723 h 2338532"/>
                <a:gd name="connsiteX24" fmla="*/ 2239407 w 7538049"/>
                <a:gd name="connsiteY24" fmla="*/ 2338533 h 2338532"/>
                <a:gd name="connsiteX25" fmla="*/ 2250380 w 7538049"/>
                <a:gd name="connsiteY25" fmla="*/ 2338533 h 2338532"/>
                <a:gd name="connsiteX26" fmla="*/ 1658255 w 7538049"/>
                <a:gd name="connsiteY26" fmla="*/ 1895963 h 2338532"/>
                <a:gd name="connsiteX27" fmla="*/ 1243320 w 7538049"/>
                <a:gd name="connsiteY27" fmla="*/ 1743563 h 2338532"/>
                <a:gd name="connsiteX28" fmla="*/ 767426 w 7538049"/>
                <a:gd name="connsiteY28" fmla="*/ 1732184 h 2338532"/>
                <a:gd name="connsiteX29" fmla="*/ 263084 w 7538049"/>
                <a:gd name="connsiteY29" fmla="*/ 1711457 h 2338532"/>
                <a:gd name="connsiteX30" fmla="*/ 41189 w 7538049"/>
                <a:gd name="connsiteY30" fmla="*/ 1614328 h 2338532"/>
                <a:gd name="connsiteX31" fmla="*/ 153356 w 7538049"/>
                <a:gd name="connsiteY31" fmla="*/ 1405844 h 2338532"/>
                <a:gd name="connsiteX32" fmla="*/ 341925 w 7538049"/>
                <a:gd name="connsiteY32" fmla="*/ 1351387 h 2338532"/>
                <a:gd name="connsiteX33" fmla="*/ 582920 w 7538049"/>
                <a:gd name="connsiteY33" fmla="*/ 1292459 h 2338532"/>
                <a:gd name="connsiteX34" fmla="*/ 1054344 w 7538049"/>
                <a:gd name="connsiteY34" fmla="*/ 1183544 h 2338532"/>
                <a:gd name="connsiteX35" fmla="*/ 1447740 w 7538049"/>
                <a:gd name="connsiteY35" fmla="*/ 977905 h 2338532"/>
                <a:gd name="connsiteX36" fmla="*/ 1765544 w 7538049"/>
                <a:gd name="connsiteY36" fmla="*/ 705211 h 2338532"/>
                <a:gd name="connsiteX37" fmla="*/ 2431634 w 7538049"/>
                <a:gd name="connsiteY37" fmla="*/ 94392 h 2338532"/>
                <a:gd name="connsiteX38" fmla="*/ 2857948 w 7538049"/>
                <a:gd name="connsiteY38" fmla="*/ 61067 h 2338532"/>
                <a:gd name="connsiteX39" fmla="*/ 3137957 w 7538049"/>
                <a:gd name="connsiteY39" fmla="*/ 313441 h 2338532"/>
                <a:gd name="connsiteX40" fmla="*/ 3276133 w 7538049"/>
                <a:gd name="connsiteY40" fmla="*/ 429672 h 2338532"/>
                <a:gd name="connsiteX41" fmla="*/ 3459826 w 7538049"/>
                <a:gd name="connsiteY41" fmla="*/ 573131 h 2338532"/>
                <a:gd name="connsiteX42" fmla="*/ 3871509 w 7538049"/>
                <a:gd name="connsiteY42" fmla="*/ 818190 h 2338532"/>
                <a:gd name="connsiteX43" fmla="*/ 4721292 w 7538049"/>
                <a:gd name="connsiteY43" fmla="*/ 1248568 h 2338532"/>
                <a:gd name="connsiteX44" fmla="*/ 5188652 w 7538049"/>
                <a:gd name="connsiteY44" fmla="*/ 1340820 h 2338532"/>
                <a:gd name="connsiteX45" fmla="*/ 5705186 w 7538049"/>
                <a:gd name="connsiteY45" fmla="*/ 1367236 h 2338532"/>
                <a:gd name="connsiteX46" fmla="*/ 6190428 w 7538049"/>
                <a:gd name="connsiteY46" fmla="*/ 1460302 h 2338532"/>
                <a:gd name="connsiteX47" fmla="*/ 6632184 w 7538049"/>
                <a:gd name="connsiteY47" fmla="*/ 1713896 h 2338532"/>
                <a:gd name="connsiteX48" fmla="*/ 7035740 w 7538049"/>
                <a:gd name="connsiteY48" fmla="*/ 1994312 h 2338532"/>
                <a:gd name="connsiteX49" fmla="*/ 7441327 w 7538049"/>
                <a:gd name="connsiteY49" fmla="*/ 2277166 h 2338532"/>
                <a:gd name="connsiteX50" fmla="*/ 7523420 w 7538049"/>
                <a:gd name="connsiteY50" fmla="*/ 2338533 h 2338532"/>
                <a:gd name="connsiteX51" fmla="*/ 7538050 w 7538049"/>
                <a:gd name="connsiteY51" fmla="*/ 2338533 h 2338532"/>
                <a:gd name="connsiteX52" fmla="*/ 6869116 w 7538049"/>
                <a:gd name="connsiteY52" fmla="*/ 1865483 h 2338532"/>
                <a:gd name="connsiteX53" fmla="*/ 6451336 w 7538049"/>
                <a:gd name="connsiteY53" fmla="*/ 1586692 h 233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38049" h="2338532">
                  <a:moveTo>
                    <a:pt x="6451336" y="1586692"/>
                  </a:moveTo>
                  <a:cubicBezTo>
                    <a:pt x="6320476" y="1503787"/>
                    <a:pt x="6185551" y="1440795"/>
                    <a:pt x="6034370" y="1405032"/>
                  </a:cubicBezTo>
                  <a:cubicBezTo>
                    <a:pt x="5881564" y="1368862"/>
                    <a:pt x="5717378" y="1357889"/>
                    <a:pt x="5560914" y="1345697"/>
                  </a:cubicBezTo>
                  <a:cubicBezTo>
                    <a:pt x="5384943" y="1331880"/>
                    <a:pt x="5207752" y="1342446"/>
                    <a:pt x="5033000" y="1316436"/>
                  </a:cubicBezTo>
                  <a:cubicBezTo>
                    <a:pt x="4700972" y="1266856"/>
                    <a:pt x="4398610" y="1117300"/>
                    <a:pt x="4111285" y="950270"/>
                  </a:cubicBezTo>
                  <a:cubicBezTo>
                    <a:pt x="3969858" y="868177"/>
                    <a:pt x="3829244" y="785272"/>
                    <a:pt x="3687816" y="703585"/>
                  </a:cubicBezTo>
                  <a:cubicBezTo>
                    <a:pt x="3547608" y="622712"/>
                    <a:pt x="3397240" y="539806"/>
                    <a:pt x="3281823" y="423982"/>
                  </a:cubicBezTo>
                  <a:cubicBezTo>
                    <a:pt x="3261096" y="402849"/>
                    <a:pt x="3241183" y="378059"/>
                    <a:pt x="3216392" y="361803"/>
                  </a:cubicBezTo>
                  <a:cubicBezTo>
                    <a:pt x="3189570" y="344328"/>
                    <a:pt x="3166405" y="330510"/>
                    <a:pt x="3143240" y="307752"/>
                  </a:cubicBezTo>
                  <a:cubicBezTo>
                    <a:pt x="3098130" y="262641"/>
                    <a:pt x="3055052" y="215499"/>
                    <a:pt x="3009128" y="170795"/>
                  </a:cubicBezTo>
                  <a:cubicBezTo>
                    <a:pt x="2930287" y="93985"/>
                    <a:pt x="2840472" y="26116"/>
                    <a:pt x="2730338" y="4984"/>
                  </a:cubicBezTo>
                  <a:cubicBezTo>
                    <a:pt x="2603948" y="-18994"/>
                    <a:pt x="2482434" y="47656"/>
                    <a:pt x="2382053" y="117150"/>
                  </a:cubicBezTo>
                  <a:cubicBezTo>
                    <a:pt x="2263384" y="199243"/>
                    <a:pt x="2158127" y="299624"/>
                    <a:pt x="2055714" y="400817"/>
                  </a:cubicBezTo>
                  <a:cubicBezTo>
                    <a:pt x="1844386" y="609300"/>
                    <a:pt x="1646469" y="833227"/>
                    <a:pt x="1399784" y="1001476"/>
                  </a:cubicBezTo>
                  <a:cubicBezTo>
                    <a:pt x="1268111" y="1091291"/>
                    <a:pt x="1108396" y="1164036"/>
                    <a:pt x="955183" y="1205489"/>
                  </a:cubicBezTo>
                  <a:cubicBezTo>
                    <a:pt x="801564" y="1247348"/>
                    <a:pt x="644287" y="1267262"/>
                    <a:pt x="490668" y="1309528"/>
                  </a:cubicBezTo>
                  <a:cubicBezTo>
                    <a:pt x="363058" y="1344884"/>
                    <a:pt x="225695" y="1351387"/>
                    <a:pt x="109871" y="1420881"/>
                  </a:cubicBezTo>
                  <a:cubicBezTo>
                    <a:pt x="66386" y="1446891"/>
                    <a:pt x="31436" y="1484280"/>
                    <a:pt x="6239" y="1528171"/>
                  </a:cubicBezTo>
                  <a:cubicBezTo>
                    <a:pt x="-14894" y="1564747"/>
                    <a:pt x="22495" y="1608232"/>
                    <a:pt x="46472" y="1630584"/>
                  </a:cubicBezTo>
                  <a:cubicBezTo>
                    <a:pt x="88738" y="1670004"/>
                    <a:pt x="151730" y="1687480"/>
                    <a:pt x="205375" y="1704548"/>
                  </a:cubicBezTo>
                  <a:cubicBezTo>
                    <a:pt x="277714" y="1727307"/>
                    <a:pt x="353711" y="1738686"/>
                    <a:pt x="428895" y="1746814"/>
                  </a:cubicBezTo>
                  <a:cubicBezTo>
                    <a:pt x="592268" y="1764289"/>
                    <a:pt x="762549" y="1738686"/>
                    <a:pt x="926735" y="1733809"/>
                  </a:cubicBezTo>
                  <a:cubicBezTo>
                    <a:pt x="1098642" y="1728932"/>
                    <a:pt x="1268111" y="1743563"/>
                    <a:pt x="1430264" y="1803304"/>
                  </a:cubicBezTo>
                  <a:cubicBezTo>
                    <a:pt x="1572504" y="1855729"/>
                    <a:pt x="1707836" y="1926036"/>
                    <a:pt x="1835445" y="2007723"/>
                  </a:cubicBezTo>
                  <a:cubicBezTo>
                    <a:pt x="1982156" y="2102008"/>
                    <a:pt x="2116674" y="2214581"/>
                    <a:pt x="2239407" y="2338533"/>
                  </a:cubicBezTo>
                  <a:lnTo>
                    <a:pt x="2250380" y="2338533"/>
                  </a:lnTo>
                  <a:cubicBezTo>
                    <a:pt x="2076034" y="2162155"/>
                    <a:pt x="1878524" y="2010974"/>
                    <a:pt x="1658255" y="1895963"/>
                  </a:cubicBezTo>
                  <a:cubicBezTo>
                    <a:pt x="1527394" y="1827688"/>
                    <a:pt x="1388405" y="1769979"/>
                    <a:pt x="1243320" y="1743563"/>
                  </a:cubicBezTo>
                  <a:cubicBezTo>
                    <a:pt x="1086856" y="1715115"/>
                    <a:pt x="925516" y="1724056"/>
                    <a:pt x="767426" y="1732184"/>
                  </a:cubicBezTo>
                  <a:cubicBezTo>
                    <a:pt x="597144" y="1741124"/>
                    <a:pt x="430927" y="1749659"/>
                    <a:pt x="263084" y="1711457"/>
                  </a:cubicBezTo>
                  <a:cubicBezTo>
                    <a:pt x="185868" y="1693982"/>
                    <a:pt x="100117" y="1669598"/>
                    <a:pt x="41189" y="1614328"/>
                  </a:cubicBezTo>
                  <a:cubicBezTo>
                    <a:pt x="-46187" y="1532235"/>
                    <a:pt x="85487" y="1439982"/>
                    <a:pt x="153356" y="1405844"/>
                  </a:cubicBezTo>
                  <a:cubicBezTo>
                    <a:pt x="211877" y="1376584"/>
                    <a:pt x="278120" y="1362360"/>
                    <a:pt x="341925" y="1351387"/>
                  </a:cubicBezTo>
                  <a:cubicBezTo>
                    <a:pt x="423612" y="1337163"/>
                    <a:pt x="502860" y="1313592"/>
                    <a:pt x="582920" y="1292459"/>
                  </a:cubicBezTo>
                  <a:cubicBezTo>
                    <a:pt x="738572" y="1251006"/>
                    <a:pt x="902757" y="1242472"/>
                    <a:pt x="1054344" y="1183544"/>
                  </a:cubicBezTo>
                  <a:cubicBezTo>
                    <a:pt x="1192927" y="1129492"/>
                    <a:pt x="1326226" y="1064062"/>
                    <a:pt x="1447740" y="977905"/>
                  </a:cubicBezTo>
                  <a:cubicBezTo>
                    <a:pt x="1561532" y="897032"/>
                    <a:pt x="1665570" y="802747"/>
                    <a:pt x="1765544" y="705211"/>
                  </a:cubicBezTo>
                  <a:cubicBezTo>
                    <a:pt x="1980124" y="496321"/>
                    <a:pt x="2177228" y="257358"/>
                    <a:pt x="2431634" y="94392"/>
                  </a:cubicBezTo>
                  <a:cubicBezTo>
                    <a:pt x="2568184" y="7016"/>
                    <a:pt x="2713269" y="-20213"/>
                    <a:pt x="2857948" y="61067"/>
                  </a:cubicBezTo>
                  <a:cubicBezTo>
                    <a:pt x="2967269" y="122840"/>
                    <a:pt x="3050581" y="225252"/>
                    <a:pt x="3137957" y="313441"/>
                  </a:cubicBezTo>
                  <a:cubicBezTo>
                    <a:pt x="3181442" y="357739"/>
                    <a:pt x="3232648" y="385780"/>
                    <a:pt x="3276133" y="429672"/>
                  </a:cubicBezTo>
                  <a:cubicBezTo>
                    <a:pt x="3331810" y="485348"/>
                    <a:pt x="3394396" y="529646"/>
                    <a:pt x="3459826" y="573131"/>
                  </a:cubicBezTo>
                  <a:cubicBezTo>
                    <a:pt x="3592719" y="662132"/>
                    <a:pt x="3733740" y="737723"/>
                    <a:pt x="3871509" y="818190"/>
                  </a:cubicBezTo>
                  <a:cubicBezTo>
                    <a:pt x="4147048" y="979124"/>
                    <a:pt x="4417304" y="1147780"/>
                    <a:pt x="4721292" y="1248568"/>
                  </a:cubicBezTo>
                  <a:cubicBezTo>
                    <a:pt x="4872472" y="1298961"/>
                    <a:pt x="5029749" y="1331473"/>
                    <a:pt x="5188652" y="1340820"/>
                  </a:cubicBezTo>
                  <a:cubicBezTo>
                    <a:pt x="5361372" y="1350980"/>
                    <a:pt x="5532872" y="1348136"/>
                    <a:pt x="5705186" y="1367236"/>
                  </a:cubicBezTo>
                  <a:cubicBezTo>
                    <a:pt x="5870184" y="1385524"/>
                    <a:pt x="6033557" y="1402593"/>
                    <a:pt x="6190428" y="1460302"/>
                  </a:cubicBezTo>
                  <a:cubicBezTo>
                    <a:pt x="6350143" y="1519230"/>
                    <a:pt x="6490351" y="1621643"/>
                    <a:pt x="6632184" y="1713896"/>
                  </a:cubicBezTo>
                  <a:cubicBezTo>
                    <a:pt x="6769954" y="1802897"/>
                    <a:pt x="6902034" y="1899620"/>
                    <a:pt x="7035740" y="1994312"/>
                  </a:cubicBezTo>
                  <a:cubicBezTo>
                    <a:pt x="7169852" y="2089409"/>
                    <a:pt x="7309653" y="2178817"/>
                    <a:pt x="7441327" y="2277166"/>
                  </a:cubicBezTo>
                  <a:cubicBezTo>
                    <a:pt x="7468556" y="2297486"/>
                    <a:pt x="7496191" y="2318213"/>
                    <a:pt x="7523420" y="2338533"/>
                  </a:cubicBezTo>
                  <a:lnTo>
                    <a:pt x="7538050" y="2338533"/>
                  </a:lnTo>
                  <a:cubicBezTo>
                    <a:pt x="7321439" y="2172721"/>
                    <a:pt x="7091010" y="2023572"/>
                    <a:pt x="6869116" y="1865483"/>
                  </a:cubicBezTo>
                  <a:cubicBezTo>
                    <a:pt x="6732565" y="1768760"/>
                    <a:pt x="6592764" y="1676507"/>
                    <a:pt x="6451336" y="1586692"/>
                  </a:cubicBezTo>
                  <a:close/>
                </a:path>
              </a:pathLst>
            </a:custGeom>
            <a:grpFill/>
            <a:ln w="406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68244BA-81FF-4F91-8931-BD153BC77E12}"/>
                </a:ext>
              </a:extLst>
            </p:cNvPr>
            <p:cNvSpPr/>
            <p:nvPr/>
          </p:nvSpPr>
          <p:spPr>
            <a:xfrm>
              <a:off x="9442982" y="4155284"/>
              <a:ext cx="1209818" cy="1740867"/>
            </a:xfrm>
            <a:custGeom>
              <a:avLst/>
              <a:gdLst>
                <a:gd name="connsiteX0" fmla="*/ 755218 w 1209818"/>
                <a:gd name="connsiteY0" fmla="*/ 117402 h 1740867"/>
                <a:gd name="connsiteX1" fmla="*/ 535357 w 1209818"/>
                <a:gd name="connsiteY1" fmla="*/ 1172 h 1740867"/>
                <a:gd name="connsiteX2" fmla="*/ 315901 w 1209818"/>
                <a:gd name="connsiteY2" fmla="*/ 73917 h 1740867"/>
                <a:gd name="connsiteX3" fmla="*/ 65558 w 1209818"/>
                <a:gd name="connsiteY3" fmla="*/ 500637 h 1740867"/>
                <a:gd name="connsiteX4" fmla="*/ 7849 w 1209818"/>
                <a:gd name="connsiteY4" fmla="*/ 1040336 h 1740867"/>
                <a:gd name="connsiteX5" fmla="*/ 841782 w 1209818"/>
                <a:gd name="connsiteY5" fmla="*/ 1728778 h 1740867"/>
                <a:gd name="connsiteX6" fmla="*/ 1097408 w 1209818"/>
                <a:gd name="connsiteY6" fmla="*/ 1567437 h 1740867"/>
                <a:gd name="connsiteX7" fmla="*/ 1141298 w 1209818"/>
                <a:gd name="connsiteY7" fmla="*/ 1483719 h 1740867"/>
                <a:gd name="connsiteX8" fmla="*/ 1187222 w 1209818"/>
                <a:gd name="connsiteY8" fmla="*/ 1396343 h 1740867"/>
                <a:gd name="connsiteX9" fmla="*/ 1207136 w 1209818"/>
                <a:gd name="connsiteY9" fmla="*/ 1228093 h 1740867"/>
                <a:gd name="connsiteX10" fmla="*/ 1086841 w 1209818"/>
                <a:gd name="connsiteY10" fmla="*/ 553876 h 1740867"/>
                <a:gd name="connsiteX11" fmla="*/ 755218 w 1209818"/>
                <a:gd name="connsiteY11" fmla="*/ 117402 h 1740867"/>
                <a:gd name="connsiteX12" fmla="*/ 1196569 w 1209818"/>
                <a:gd name="connsiteY12" fmla="*/ 1027332 h 1740867"/>
                <a:gd name="connsiteX13" fmla="*/ 1200226 w 1209818"/>
                <a:gd name="connsiteY13" fmla="*/ 1198832 h 1740867"/>
                <a:gd name="connsiteX14" fmla="*/ 1170153 w 1209818"/>
                <a:gd name="connsiteY14" fmla="*/ 1409348 h 1740867"/>
                <a:gd name="connsiteX15" fmla="*/ 1109193 w 1209818"/>
                <a:gd name="connsiteY15" fmla="*/ 1532080 h 1740867"/>
                <a:gd name="connsiteX16" fmla="*/ 1029945 w 1209818"/>
                <a:gd name="connsiteY16" fmla="*/ 1622301 h 1740867"/>
                <a:gd name="connsiteX17" fmla="*/ 851536 w 1209818"/>
                <a:gd name="connsiteY17" fmla="*/ 1717399 h 1740867"/>
                <a:gd name="connsiteX18" fmla="*/ 473177 w 1209818"/>
                <a:gd name="connsiteY18" fmla="*/ 1665380 h 1740867"/>
                <a:gd name="connsiteX19" fmla="*/ 15977 w 1209818"/>
                <a:gd name="connsiteY19" fmla="*/ 1039930 h 1740867"/>
                <a:gd name="connsiteX20" fmla="*/ 133021 w 1209818"/>
                <a:gd name="connsiteY20" fmla="*/ 345392 h 1740867"/>
                <a:gd name="connsiteX21" fmla="*/ 321590 w 1209818"/>
                <a:gd name="connsiteY21" fmla="*/ 79607 h 1740867"/>
                <a:gd name="connsiteX22" fmla="*/ 482525 w 1209818"/>
                <a:gd name="connsiteY22" fmla="*/ 7674 h 1740867"/>
                <a:gd name="connsiteX23" fmla="*/ 681254 w 1209818"/>
                <a:gd name="connsiteY23" fmla="*/ 74324 h 1740867"/>
                <a:gd name="connsiteX24" fmla="*/ 1121385 w 1209818"/>
                <a:gd name="connsiteY24" fmla="*/ 662791 h 1740867"/>
                <a:gd name="connsiteX25" fmla="*/ 1196569 w 1209818"/>
                <a:gd name="connsiteY25" fmla="*/ 1027332 h 174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9818" h="1740867">
                  <a:moveTo>
                    <a:pt x="755218" y="117402"/>
                  </a:moveTo>
                  <a:cubicBezTo>
                    <a:pt x="693446" y="68634"/>
                    <a:pt x="615417" y="7268"/>
                    <a:pt x="535357" y="1172"/>
                  </a:cubicBezTo>
                  <a:cubicBezTo>
                    <a:pt x="445949" y="-5737"/>
                    <a:pt x="384176" y="17834"/>
                    <a:pt x="315901" y="73917"/>
                  </a:cubicBezTo>
                  <a:cubicBezTo>
                    <a:pt x="187885" y="179175"/>
                    <a:pt x="114326" y="345799"/>
                    <a:pt x="65558" y="500637"/>
                  </a:cubicBezTo>
                  <a:cubicBezTo>
                    <a:pt x="11506" y="672544"/>
                    <a:pt x="-14096" y="860708"/>
                    <a:pt x="7849" y="1040336"/>
                  </a:cubicBezTo>
                  <a:cubicBezTo>
                    <a:pt x="48082" y="1413818"/>
                    <a:pt x="447981" y="1816154"/>
                    <a:pt x="841782" y="1728778"/>
                  </a:cubicBezTo>
                  <a:cubicBezTo>
                    <a:pt x="942976" y="1706426"/>
                    <a:pt x="1029538" y="1643840"/>
                    <a:pt x="1097408" y="1567437"/>
                  </a:cubicBezTo>
                  <a:cubicBezTo>
                    <a:pt x="1118134" y="1544272"/>
                    <a:pt x="1127481" y="1511760"/>
                    <a:pt x="1141298" y="1483719"/>
                  </a:cubicBezTo>
                  <a:cubicBezTo>
                    <a:pt x="1153490" y="1458116"/>
                    <a:pt x="1182752" y="1423572"/>
                    <a:pt x="1187222" y="1396343"/>
                  </a:cubicBezTo>
                  <a:cubicBezTo>
                    <a:pt x="1196976" y="1340666"/>
                    <a:pt x="1203478" y="1284583"/>
                    <a:pt x="1207136" y="1228093"/>
                  </a:cubicBezTo>
                  <a:cubicBezTo>
                    <a:pt x="1221360" y="998071"/>
                    <a:pt x="1178688" y="764391"/>
                    <a:pt x="1086841" y="553876"/>
                  </a:cubicBezTo>
                  <a:cubicBezTo>
                    <a:pt x="1012470" y="383594"/>
                    <a:pt x="899897" y="232007"/>
                    <a:pt x="755218" y="117402"/>
                  </a:cubicBezTo>
                  <a:close/>
                  <a:moveTo>
                    <a:pt x="1196569" y="1027332"/>
                  </a:moveTo>
                  <a:cubicBezTo>
                    <a:pt x="1201040" y="1084228"/>
                    <a:pt x="1201853" y="1141530"/>
                    <a:pt x="1200226" y="1198832"/>
                  </a:cubicBezTo>
                  <a:cubicBezTo>
                    <a:pt x="1198194" y="1262231"/>
                    <a:pt x="1201446" y="1353671"/>
                    <a:pt x="1170153" y="1409348"/>
                  </a:cubicBezTo>
                  <a:cubicBezTo>
                    <a:pt x="1147801" y="1449175"/>
                    <a:pt x="1128294" y="1490628"/>
                    <a:pt x="1109193" y="1532080"/>
                  </a:cubicBezTo>
                  <a:cubicBezTo>
                    <a:pt x="1092530" y="1568250"/>
                    <a:pt x="1059613" y="1596698"/>
                    <a:pt x="1029945" y="1622301"/>
                  </a:cubicBezTo>
                  <a:cubicBezTo>
                    <a:pt x="978333" y="1667412"/>
                    <a:pt x="916966" y="1698704"/>
                    <a:pt x="851536" y="1717399"/>
                  </a:cubicBezTo>
                  <a:cubicBezTo>
                    <a:pt x="724333" y="1753162"/>
                    <a:pt x="589001" y="1722276"/>
                    <a:pt x="473177" y="1665380"/>
                  </a:cubicBezTo>
                  <a:cubicBezTo>
                    <a:pt x="239497" y="1550368"/>
                    <a:pt x="44425" y="1302871"/>
                    <a:pt x="15977" y="1039930"/>
                  </a:cubicBezTo>
                  <a:cubicBezTo>
                    <a:pt x="-12471" y="806250"/>
                    <a:pt x="36704" y="558346"/>
                    <a:pt x="133021" y="345392"/>
                  </a:cubicBezTo>
                  <a:cubicBezTo>
                    <a:pt x="178130" y="245824"/>
                    <a:pt x="238685" y="151133"/>
                    <a:pt x="321590" y="79607"/>
                  </a:cubicBezTo>
                  <a:cubicBezTo>
                    <a:pt x="368326" y="38967"/>
                    <a:pt x="419938" y="10925"/>
                    <a:pt x="482525" y="7674"/>
                  </a:cubicBezTo>
                  <a:cubicBezTo>
                    <a:pt x="560553" y="3610"/>
                    <a:pt x="617449" y="33277"/>
                    <a:pt x="681254" y="74324"/>
                  </a:cubicBezTo>
                  <a:cubicBezTo>
                    <a:pt x="893394" y="209248"/>
                    <a:pt x="1038886" y="428298"/>
                    <a:pt x="1121385" y="662791"/>
                  </a:cubicBezTo>
                  <a:cubicBezTo>
                    <a:pt x="1162432" y="780240"/>
                    <a:pt x="1186409" y="903380"/>
                    <a:pt x="1196569" y="1027332"/>
                  </a:cubicBezTo>
                  <a:close/>
                </a:path>
              </a:pathLst>
            </a:custGeom>
            <a:grpFill/>
            <a:ln w="406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0DD00EC-CE3F-4B20-8928-879DEC3F9A4A}"/>
                </a:ext>
              </a:extLst>
            </p:cNvPr>
            <p:cNvSpPr/>
            <p:nvPr/>
          </p:nvSpPr>
          <p:spPr>
            <a:xfrm>
              <a:off x="2083083" y="4406343"/>
              <a:ext cx="5893328" cy="2070656"/>
            </a:xfrm>
            <a:custGeom>
              <a:avLst/>
              <a:gdLst>
                <a:gd name="connsiteX0" fmla="*/ 4783045 w 5893328"/>
                <a:gd name="connsiteY0" fmla="*/ 1359863 h 2070656"/>
                <a:gd name="connsiteX1" fmla="*/ 4318529 w 5893328"/>
                <a:gd name="connsiteY1" fmla="*/ 1250948 h 2070656"/>
                <a:gd name="connsiteX2" fmla="*/ 3816625 w 5893328"/>
                <a:gd name="connsiteY2" fmla="*/ 1221281 h 2070656"/>
                <a:gd name="connsiteX3" fmla="*/ 3323662 w 5893328"/>
                <a:gd name="connsiteY3" fmla="*/ 1123339 h 2070656"/>
                <a:gd name="connsiteX4" fmla="*/ 2860366 w 5893328"/>
                <a:gd name="connsiteY4" fmla="*/ 902257 h 2070656"/>
                <a:gd name="connsiteX5" fmla="*/ 2422673 w 5893328"/>
                <a:gd name="connsiteY5" fmla="*/ 655572 h 2070656"/>
                <a:gd name="connsiteX6" fmla="*/ 1566795 w 5893328"/>
                <a:gd name="connsiteY6" fmla="*/ 130503 h 2070656"/>
                <a:gd name="connsiteX7" fmla="*/ 1186404 w 5893328"/>
                <a:gd name="connsiteY7" fmla="*/ 4113 h 2070656"/>
                <a:gd name="connsiteX8" fmla="*/ 820644 w 5893328"/>
                <a:gd name="connsiteY8" fmla="*/ 205687 h 2070656"/>
                <a:gd name="connsiteX9" fmla="*/ 655646 w 5893328"/>
                <a:gd name="connsiteY9" fmla="*/ 373124 h 2070656"/>
                <a:gd name="connsiteX10" fmla="*/ 478862 w 5893328"/>
                <a:gd name="connsiteY10" fmla="*/ 547469 h 2070656"/>
                <a:gd name="connsiteX11" fmla="*/ 145208 w 5893328"/>
                <a:gd name="connsiteY11" fmla="*/ 891691 h 2070656"/>
                <a:gd name="connsiteX12" fmla="*/ 11096 w 5893328"/>
                <a:gd name="connsiteY12" fmla="*/ 1199335 h 2070656"/>
                <a:gd name="connsiteX13" fmla="*/ 261438 w 5893328"/>
                <a:gd name="connsiteY13" fmla="*/ 1416759 h 2070656"/>
                <a:gd name="connsiteX14" fmla="*/ 1022625 w 5893328"/>
                <a:gd name="connsiteY14" fmla="*/ 2070251 h 2070656"/>
                <a:gd name="connsiteX15" fmla="*/ 1034004 w 5893328"/>
                <a:gd name="connsiteY15" fmla="*/ 2070251 h 2070656"/>
                <a:gd name="connsiteX16" fmla="*/ 463419 w 5893328"/>
                <a:gd name="connsiteY16" fmla="*/ 1556155 h 2070656"/>
                <a:gd name="connsiteX17" fmla="*/ 96440 w 5893328"/>
                <a:gd name="connsiteY17" fmla="*/ 1289556 h 2070656"/>
                <a:gd name="connsiteX18" fmla="*/ 9876 w 5893328"/>
                <a:gd name="connsiteY18" fmla="*/ 1111553 h 2070656"/>
                <a:gd name="connsiteX19" fmla="*/ 68804 w 5893328"/>
                <a:gd name="connsiteY19" fmla="*/ 1004263 h 2070656"/>
                <a:gd name="connsiteX20" fmla="*/ 163089 w 5893328"/>
                <a:gd name="connsiteY20" fmla="*/ 882749 h 2070656"/>
                <a:gd name="connsiteX21" fmla="*/ 497963 w 5893328"/>
                <a:gd name="connsiteY21" fmla="*/ 540155 h 2070656"/>
                <a:gd name="connsiteX22" fmla="*/ 840558 w 5893328"/>
                <a:gd name="connsiteY22" fmla="*/ 199591 h 2070656"/>
                <a:gd name="connsiteX23" fmla="*/ 1304667 w 5893328"/>
                <a:gd name="connsiteY23" fmla="*/ 14273 h 2070656"/>
                <a:gd name="connsiteX24" fmla="*/ 1527780 w 5893328"/>
                <a:gd name="connsiteY24" fmla="*/ 117905 h 2070656"/>
                <a:gd name="connsiteX25" fmla="*/ 1746424 w 5893328"/>
                <a:gd name="connsiteY25" fmla="*/ 249579 h 2070656"/>
                <a:gd name="connsiteX26" fmla="*/ 2610430 w 5893328"/>
                <a:gd name="connsiteY26" fmla="*/ 773428 h 2070656"/>
                <a:gd name="connsiteX27" fmla="*/ 3482971 w 5893328"/>
                <a:gd name="connsiteY27" fmla="*/ 1180235 h 2070656"/>
                <a:gd name="connsiteX28" fmla="*/ 4475806 w 5893328"/>
                <a:gd name="connsiteY28" fmla="*/ 1281428 h 2070656"/>
                <a:gd name="connsiteX29" fmla="*/ 4956171 w 5893328"/>
                <a:gd name="connsiteY29" fmla="*/ 1460244 h 2070656"/>
                <a:gd name="connsiteX30" fmla="*/ 5379640 w 5893328"/>
                <a:gd name="connsiteY30" fmla="*/ 1721559 h 2070656"/>
                <a:gd name="connsiteX31" fmla="*/ 5879918 w 5893328"/>
                <a:gd name="connsiteY31" fmla="*/ 2070657 h 2070656"/>
                <a:gd name="connsiteX32" fmla="*/ 5893329 w 5893328"/>
                <a:gd name="connsiteY32" fmla="*/ 2070657 h 2070656"/>
                <a:gd name="connsiteX33" fmla="*/ 5200011 w 5893328"/>
                <a:gd name="connsiteY33" fmla="*/ 1596388 h 2070656"/>
                <a:gd name="connsiteX34" fmla="*/ 4783045 w 5893328"/>
                <a:gd name="connsiteY34" fmla="*/ 1359863 h 207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93328" h="2070656">
                  <a:moveTo>
                    <a:pt x="4783045" y="1359863"/>
                  </a:moveTo>
                  <a:cubicBezTo>
                    <a:pt x="4635115" y="1299309"/>
                    <a:pt x="4477025" y="1267611"/>
                    <a:pt x="4318529" y="1250948"/>
                  </a:cubicBezTo>
                  <a:cubicBezTo>
                    <a:pt x="4151905" y="1233473"/>
                    <a:pt x="3984062" y="1232253"/>
                    <a:pt x="3816625" y="1221281"/>
                  </a:cubicBezTo>
                  <a:cubicBezTo>
                    <a:pt x="3646750" y="1210308"/>
                    <a:pt x="3484190" y="1179421"/>
                    <a:pt x="3323662" y="1123339"/>
                  </a:cubicBezTo>
                  <a:cubicBezTo>
                    <a:pt x="3161915" y="1067255"/>
                    <a:pt x="3010734" y="983131"/>
                    <a:pt x="2860366" y="902257"/>
                  </a:cubicBezTo>
                  <a:cubicBezTo>
                    <a:pt x="2712843" y="823009"/>
                    <a:pt x="2567352" y="739697"/>
                    <a:pt x="2422673" y="655572"/>
                  </a:cubicBezTo>
                  <a:cubicBezTo>
                    <a:pt x="2133317" y="486509"/>
                    <a:pt x="1856152" y="298753"/>
                    <a:pt x="1566795" y="130503"/>
                  </a:cubicBezTo>
                  <a:cubicBezTo>
                    <a:pt x="1450564" y="63041"/>
                    <a:pt x="1327425" y="-19458"/>
                    <a:pt x="1186404" y="4113"/>
                  </a:cubicBezTo>
                  <a:cubicBezTo>
                    <a:pt x="1041726" y="28497"/>
                    <a:pt x="931592" y="115873"/>
                    <a:pt x="820644" y="205687"/>
                  </a:cubicBezTo>
                  <a:cubicBezTo>
                    <a:pt x="759278" y="255675"/>
                    <a:pt x="710104" y="315821"/>
                    <a:pt x="655646" y="373124"/>
                  </a:cubicBezTo>
                  <a:cubicBezTo>
                    <a:pt x="598750" y="433271"/>
                    <a:pt x="539009" y="490573"/>
                    <a:pt x="478862" y="547469"/>
                  </a:cubicBezTo>
                  <a:cubicBezTo>
                    <a:pt x="363038" y="658011"/>
                    <a:pt x="247620" y="768145"/>
                    <a:pt x="145208" y="891691"/>
                  </a:cubicBezTo>
                  <a:cubicBezTo>
                    <a:pt x="78152" y="972971"/>
                    <a:pt x="-36047" y="1084731"/>
                    <a:pt x="11096" y="1199335"/>
                  </a:cubicBezTo>
                  <a:cubicBezTo>
                    <a:pt x="51736" y="1298091"/>
                    <a:pt x="179345" y="1359457"/>
                    <a:pt x="261438" y="1416759"/>
                  </a:cubicBezTo>
                  <a:cubicBezTo>
                    <a:pt x="535758" y="1609799"/>
                    <a:pt x="788132" y="1830475"/>
                    <a:pt x="1022625" y="2070251"/>
                  </a:cubicBezTo>
                  <a:lnTo>
                    <a:pt x="1034004" y="2070251"/>
                  </a:lnTo>
                  <a:cubicBezTo>
                    <a:pt x="855188" y="1886557"/>
                    <a:pt x="666212" y="1713431"/>
                    <a:pt x="463419" y="1556155"/>
                  </a:cubicBezTo>
                  <a:cubicBezTo>
                    <a:pt x="343937" y="1463901"/>
                    <a:pt x="213076" y="1385060"/>
                    <a:pt x="96440" y="1289556"/>
                  </a:cubicBezTo>
                  <a:cubicBezTo>
                    <a:pt x="42388" y="1245259"/>
                    <a:pt x="-4754" y="1185517"/>
                    <a:pt x="9876" y="1111553"/>
                  </a:cubicBezTo>
                  <a:cubicBezTo>
                    <a:pt x="17598" y="1073351"/>
                    <a:pt x="47265" y="1035963"/>
                    <a:pt x="68804" y="1004263"/>
                  </a:cubicBezTo>
                  <a:cubicBezTo>
                    <a:pt x="97659" y="961997"/>
                    <a:pt x="130577" y="922171"/>
                    <a:pt x="163089" y="882749"/>
                  </a:cubicBezTo>
                  <a:cubicBezTo>
                    <a:pt x="265096" y="759204"/>
                    <a:pt x="382545" y="650289"/>
                    <a:pt x="497963" y="540155"/>
                  </a:cubicBezTo>
                  <a:cubicBezTo>
                    <a:pt x="614193" y="429613"/>
                    <a:pt x="716200" y="300379"/>
                    <a:pt x="840558" y="199591"/>
                  </a:cubicBezTo>
                  <a:cubicBezTo>
                    <a:pt x="973857" y="91489"/>
                    <a:pt x="1123412" y="-17020"/>
                    <a:pt x="1304667" y="14273"/>
                  </a:cubicBezTo>
                  <a:cubicBezTo>
                    <a:pt x="1383508" y="27684"/>
                    <a:pt x="1458692" y="78891"/>
                    <a:pt x="1527780" y="117905"/>
                  </a:cubicBezTo>
                  <a:cubicBezTo>
                    <a:pt x="1602152" y="159764"/>
                    <a:pt x="1674491" y="204061"/>
                    <a:pt x="1746424" y="249579"/>
                  </a:cubicBezTo>
                  <a:cubicBezTo>
                    <a:pt x="2031716" y="429207"/>
                    <a:pt x="2317009" y="606804"/>
                    <a:pt x="2610430" y="773428"/>
                  </a:cubicBezTo>
                  <a:cubicBezTo>
                    <a:pt x="2888408" y="931517"/>
                    <a:pt x="3171262" y="1099767"/>
                    <a:pt x="3482971" y="1180235"/>
                  </a:cubicBezTo>
                  <a:cubicBezTo>
                    <a:pt x="3806872" y="1264359"/>
                    <a:pt x="4147841" y="1222907"/>
                    <a:pt x="4475806" y="1281428"/>
                  </a:cubicBezTo>
                  <a:cubicBezTo>
                    <a:pt x="4649745" y="1312315"/>
                    <a:pt x="4802552" y="1373681"/>
                    <a:pt x="4956171" y="1460244"/>
                  </a:cubicBezTo>
                  <a:cubicBezTo>
                    <a:pt x="5100849" y="1541524"/>
                    <a:pt x="5241464" y="1629713"/>
                    <a:pt x="5379640" y="1721559"/>
                  </a:cubicBezTo>
                  <a:cubicBezTo>
                    <a:pt x="5549109" y="1833725"/>
                    <a:pt x="5714920" y="1951581"/>
                    <a:pt x="5879918" y="2070657"/>
                  </a:cubicBezTo>
                  <a:lnTo>
                    <a:pt x="5893329" y="2070657"/>
                  </a:lnTo>
                  <a:cubicBezTo>
                    <a:pt x="5666152" y="1906877"/>
                    <a:pt x="5437349" y="1745131"/>
                    <a:pt x="5200011" y="1596388"/>
                  </a:cubicBezTo>
                  <a:cubicBezTo>
                    <a:pt x="5067931" y="1512669"/>
                    <a:pt x="4928942" y="1419604"/>
                    <a:pt x="4783045" y="1359863"/>
                  </a:cubicBezTo>
                  <a:close/>
                </a:path>
              </a:pathLst>
            </a:custGeom>
            <a:grpFill/>
            <a:ln w="406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85B9270-898A-424A-98C5-0CB906A06D66}"/>
                </a:ext>
              </a:extLst>
            </p:cNvPr>
            <p:cNvSpPr/>
            <p:nvPr/>
          </p:nvSpPr>
          <p:spPr>
            <a:xfrm>
              <a:off x="2573449" y="4722155"/>
              <a:ext cx="5039235" cy="1755250"/>
            </a:xfrm>
            <a:custGeom>
              <a:avLst/>
              <a:gdLst>
                <a:gd name="connsiteX0" fmla="*/ 3946833 w 5039235"/>
                <a:gd name="connsiteY0" fmla="*/ 1167190 h 1755250"/>
                <a:gd name="connsiteX1" fmla="*/ 3477847 w 5039235"/>
                <a:gd name="connsiteY1" fmla="*/ 1118016 h 1755250"/>
                <a:gd name="connsiteX2" fmla="*/ 3354707 w 5039235"/>
                <a:gd name="connsiteY2" fmla="*/ 1108262 h 1755250"/>
                <a:gd name="connsiteX3" fmla="*/ 3284401 w 5039235"/>
                <a:gd name="connsiteY3" fmla="*/ 1093225 h 1755250"/>
                <a:gd name="connsiteX4" fmla="*/ 3028775 w 5039235"/>
                <a:gd name="connsiteY4" fmla="*/ 1073312 h 1755250"/>
                <a:gd name="connsiteX5" fmla="*/ 2579703 w 5039235"/>
                <a:gd name="connsiteY5" fmla="*/ 913190 h 1755250"/>
                <a:gd name="connsiteX6" fmla="*/ 1762433 w 5039235"/>
                <a:gd name="connsiteY6" fmla="*/ 424290 h 1755250"/>
                <a:gd name="connsiteX7" fmla="*/ 941504 w 5039235"/>
                <a:gd name="connsiteY7" fmla="*/ 27644 h 1755250"/>
                <a:gd name="connsiteX8" fmla="*/ 557050 w 5039235"/>
                <a:gd name="connsiteY8" fmla="*/ 52434 h 1755250"/>
                <a:gd name="connsiteX9" fmla="*/ 408308 w 5039235"/>
                <a:gd name="connsiteY9" fmla="*/ 158505 h 1755250"/>
                <a:gd name="connsiteX10" fmla="*/ 252250 w 5039235"/>
                <a:gd name="connsiteY10" fmla="*/ 304809 h 1755250"/>
                <a:gd name="connsiteX11" fmla="*/ 38890 w 5039235"/>
                <a:gd name="connsiteY11" fmla="*/ 632368 h 1755250"/>
                <a:gd name="connsiteX12" fmla="*/ 282 w 5039235"/>
                <a:gd name="connsiteY12" fmla="*/ 788832 h 1755250"/>
                <a:gd name="connsiteX13" fmla="*/ 43360 w 5039235"/>
                <a:gd name="connsiteY13" fmla="*/ 946108 h 1755250"/>
                <a:gd name="connsiteX14" fmla="*/ 264442 w 5039235"/>
                <a:gd name="connsiteY14" fmla="*/ 1234246 h 1755250"/>
                <a:gd name="connsiteX15" fmla="*/ 387581 w 5039235"/>
                <a:gd name="connsiteY15" fmla="*/ 1369577 h 1755250"/>
                <a:gd name="connsiteX16" fmla="*/ 563959 w 5039235"/>
                <a:gd name="connsiteY16" fmla="*/ 1543516 h 1755250"/>
                <a:gd name="connsiteX17" fmla="*/ 763908 w 5039235"/>
                <a:gd name="connsiteY17" fmla="*/ 1755251 h 1755250"/>
                <a:gd name="connsiteX18" fmla="*/ 774880 w 5039235"/>
                <a:gd name="connsiteY18" fmla="*/ 1755251 h 1755250"/>
                <a:gd name="connsiteX19" fmla="*/ 544045 w 5039235"/>
                <a:gd name="connsiteY19" fmla="*/ 1509379 h 1755250"/>
                <a:gd name="connsiteX20" fmla="*/ 380266 w 5039235"/>
                <a:gd name="connsiteY20" fmla="*/ 1351289 h 1755250"/>
                <a:gd name="connsiteX21" fmla="*/ 249405 w 5039235"/>
                <a:gd name="connsiteY21" fmla="*/ 1206611 h 1755250"/>
                <a:gd name="connsiteX22" fmla="*/ 24260 w 5039235"/>
                <a:gd name="connsiteY22" fmla="*/ 875395 h 1755250"/>
                <a:gd name="connsiteX23" fmla="*/ 33607 w 5039235"/>
                <a:gd name="connsiteY23" fmla="*/ 666099 h 1755250"/>
                <a:gd name="connsiteX24" fmla="*/ 137645 w 5039235"/>
                <a:gd name="connsiteY24" fmla="*/ 464524 h 1755250"/>
                <a:gd name="connsiteX25" fmla="*/ 426189 w 5039235"/>
                <a:gd name="connsiteY25" fmla="*/ 154034 h 1755250"/>
                <a:gd name="connsiteX26" fmla="*/ 629389 w 5039235"/>
                <a:gd name="connsiteY26" fmla="*/ 32521 h 1755250"/>
                <a:gd name="connsiteX27" fmla="*/ 889485 w 5039235"/>
                <a:gd name="connsiteY27" fmla="*/ 20329 h 1755250"/>
                <a:gd name="connsiteX28" fmla="*/ 1323521 w 5039235"/>
                <a:gd name="connsiteY28" fmla="*/ 192236 h 1755250"/>
                <a:gd name="connsiteX29" fmla="*/ 1741299 w 5039235"/>
                <a:gd name="connsiteY29" fmla="*/ 421446 h 1755250"/>
                <a:gd name="connsiteX30" fmla="*/ 2558570 w 5039235"/>
                <a:gd name="connsiteY30" fmla="*/ 911971 h 1755250"/>
                <a:gd name="connsiteX31" fmla="*/ 2972691 w 5039235"/>
                <a:gd name="connsiteY31" fmla="*/ 1069654 h 1755250"/>
                <a:gd name="connsiteX32" fmla="*/ 3172641 w 5039235"/>
                <a:gd name="connsiteY32" fmla="*/ 1099728 h 1755250"/>
                <a:gd name="connsiteX33" fmla="*/ 3283994 w 5039235"/>
                <a:gd name="connsiteY33" fmla="*/ 1100947 h 1755250"/>
                <a:gd name="connsiteX34" fmla="*/ 3377466 w 5039235"/>
                <a:gd name="connsiteY34" fmla="*/ 1121673 h 1755250"/>
                <a:gd name="connsiteX35" fmla="*/ 3886685 w 5039235"/>
                <a:gd name="connsiteY35" fmla="*/ 1162720 h 1755250"/>
                <a:gd name="connsiteX36" fmla="*/ 4353639 w 5039235"/>
                <a:gd name="connsiteY36" fmla="*/ 1329750 h 1755250"/>
                <a:gd name="connsiteX37" fmla="*/ 5026231 w 5039235"/>
                <a:gd name="connsiteY37" fmla="*/ 1754438 h 1755250"/>
                <a:gd name="connsiteX38" fmla="*/ 5039236 w 5039235"/>
                <a:gd name="connsiteY38" fmla="*/ 1754438 h 1755250"/>
                <a:gd name="connsiteX39" fmla="*/ 4374365 w 5039235"/>
                <a:gd name="connsiteY39" fmla="*/ 1330969 h 1755250"/>
                <a:gd name="connsiteX40" fmla="*/ 3946833 w 5039235"/>
                <a:gd name="connsiteY40" fmla="*/ 1167190 h 17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39235" h="1755250">
                  <a:moveTo>
                    <a:pt x="3946833" y="1167190"/>
                  </a:moveTo>
                  <a:cubicBezTo>
                    <a:pt x="3793619" y="1130614"/>
                    <a:pt x="3634717" y="1124518"/>
                    <a:pt x="3477847" y="1118016"/>
                  </a:cubicBezTo>
                  <a:cubicBezTo>
                    <a:pt x="3438019" y="1116390"/>
                    <a:pt x="3392503" y="1120454"/>
                    <a:pt x="3354707" y="1108262"/>
                  </a:cubicBezTo>
                  <a:cubicBezTo>
                    <a:pt x="3329105" y="1100134"/>
                    <a:pt x="3311629" y="1092006"/>
                    <a:pt x="3284401" y="1093225"/>
                  </a:cubicBezTo>
                  <a:cubicBezTo>
                    <a:pt x="3198650" y="1097289"/>
                    <a:pt x="3112899" y="1089161"/>
                    <a:pt x="3028775" y="1073312"/>
                  </a:cubicBezTo>
                  <a:cubicBezTo>
                    <a:pt x="2871905" y="1044457"/>
                    <a:pt x="2721943" y="983497"/>
                    <a:pt x="2579703" y="913190"/>
                  </a:cubicBezTo>
                  <a:cubicBezTo>
                    <a:pt x="2294817" y="772982"/>
                    <a:pt x="2032282" y="590508"/>
                    <a:pt x="1762433" y="424290"/>
                  </a:cubicBezTo>
                  <a:cubicBezTo>
                    <a:pt x="1501930" y="263762"/>
                    <a:pt x="1230049" y="128432"/>
                    <a:pt x="941504" y="27644"/>
                  </a:cubicBezTo>
                  <a:cubicBezTo>
                    <a:pt x="811863" y="-17466"/>
                    <a:pt x="681408" y="-6087"/>
                    <a:pt x="557050" y="52434"/>
                  </a:cubicBezTo>
                  <a:cubicBezTo>
                    <a:pt x="503812" y="77632"/>
                    <a:pt x="454231" y="121929"/>
                    <a:pt x="408308" y="158505"/>
                  </a:cubicBezTo>
                  <a:cubicBezTo>
                    <a:pt x="352631" y="202802"/>
                    <a:pt x="300612" y="252384"/>
                    <a:pt x="252250" y="304809"/>
                  </a:cubicBezTo>
                  <a:cubicBezTo>
                    <a:pt x="163248" y="401126"/>
                    <a:pt x="90909" y="512073"/>
                    <a:pt x="38890" y="632368"/>
                  </a:cubicBezTo>
                  <a:cubicBezTo>
                    <a:pt x="16538" y="683980"/>
                    <a:pt x="-2563" y="731936"/>
                    <a:pt x="282" y="788832"/>
                  </a:cubicBezTo>
                  <a:cubicBezTo>
                    <a:pt x="3127" y="843696"/>
                    <a:pt x="20602" y="896528"/>
                    <a:pt x="43360" y="946108"/>
                  </a:cubicBezTo>
                  <a:cubicBezTo>
                    <a:pt x="93754" y="1056649"/>
                    <a:pt x="182756" y="1146870"/>
                    <a:pt x="264442" y="1234246"/>
                  </a:cubicBezTo>
                  <a:cubicBezTo>
                    <a:pt x="305895" y="1278544"/>
                    <a:pt x="344096" y="1326905"/>
                    <a:pt x="387581" y="1369577"/>
                  </a:cubicBezTo>
                  <a:cubicBezTo>
                    <a:pt x="446916" y="1428099"/>
                    <a:pt x="507876" y="1481337"/>
                    <a:pt x="563959" y="1543516"/>
                  </a:cubicBezTo>
                  <a:cubicBezTo>
                    <a:pt x="628983" y="1615856"/>
                    <a:pt x="699290" y="1682912"/>
                    <a:pt x="763908" y="1755251"/>
                  </a:cubicBezTo>
                  <a:lnTo>
                    <a:pt x="774880" y="1755251"/>
                  </a:lnTo>
                  <a:cubicBezTo>
                    <a:pt x="700509" y="1671126"/>
                    <a:pt x="618416" y="1593504"/>
                    <a:pt x="544045" y="1509379"/>
                  </a:cubicBezTo>
                  <a:cubicBezTo>
                    <a:pt x="493652" y="1452076"/>
                    <a:pt x="434724" y="1404528"/>
                    <a:pt x="380266" y="1351289"/>
                  </a:cubicBezTo>
                  <a:cubicBezTo>
                    <a:pt x="334343" y="1306179"/>
                    <a:pt x="293703" y="1253753"/>
                    <a:pt x="249405" y="1206611"/>
                  </a:cubicBezTo>
                  <a:cubicBezTo>
                    <a:pt x="157965" y="1108668"/>
                    <a:pt x="65712" y="1005849"/>
                    <a:pt x="24260" y="875395"/>
                  </a:cubicBezTo>
                  <a:cubicBezTo>
                    <a:pt x="688" y="801024"/>
                    <a:pt x="6784" y="737625"/>
                    <a:pt x="33607" y="666099"/>
                  </a:cubicBezTo>
                  <a:cubicBezTo>
                    <a:pt x="60429" y="594979"/>
                    <a:pt x="96599" y="528329"/>
                    <a:pt x="137645" y="464524"/>
                  </a:cubicBezTo>
                  <a:cubicBezTo>
                    <a:pt x="214861" y="345042"/>
                    <a:pt x="315648" y="242224"/>
                    <a:pt x="426189" y="154034"/>
                  </a:cubicBezTo>
                  <a:cubicBezTo>
                    <a:pt x="488368" y="104454"/>
                    <a:pt x="553392" y="56905"/>
                    <a:pt x="629389" y="32521"/>
                  </a:cubicBezTo>
                  <a:cubicBezTo>
                    <a:pt x="715140" y="4886"/>
                    <a:pt x="802109" y="-2023"/>
                    <a:pt x="889485" y="20329"/>
                  </a:cubicBezTo>
                  <a:cubicBezTo>
                    <a:pt x="1037821" y="58124"/>
                    <a:pt x="1184938" y="128025"/>
                    <a:pt x="1323521" y="192236"/>
                  </a:cubicBezTo>
                  <a:cubicBezTo>
                    <a:pt x="1467793" y="259292"/>
                    <a:pt x="1605562" y="338946"/>
                    <a:pt x="1741299" y="421446"/>
                  </a:cubicBezTo>
                  <a:cubicBezTo>
                    <a:pt x="2012369" y="586851"/>
                    <a:pt x="2274903" y="768105"/>
                    <a:pt x="2558570" y="911971"/>
                  </a:cubicBezTo>
                  <a:cubicBezTo>
                    <a:pt x="2690650" y="979027"/>
                    <a:pt x="2828826" y="1035110"/>
                    <a:pt x="2972691" y="1069654"/>
                  </a:cubicBezTo>
                  <a:cubicBezTo>
                    <a:pt x="3038529" y="1085504"/>
                    <a:pt x="3105585" y="1095257"/>
                    <a:pt x="3172641" y="1099728"/>
                  </a:cubicBezTo>
                  <a:cubicBezTo>
                    <a:pt x="3209623" y="1102572"/>
                    <a:pt x="3247011" y="1102166"/>
                    <a:pt x="3283994" y="1100947"/>
                  </a:cubicBezTo>
                  <a:cubicBezTo>
                    <a:pt x="3319351" y="1099728"/>
                    <a:pt x="3343735" y="1120048"/>
                    <a:pt x="3377466" y="1121673"/>
                  </a:cubicBezTo>
                  <a:cubicBezTo>
                    <a:pt x="3547747" y="1129395"/>
                    <a:pt x="3718435" y="1132646"/>
                    <a:pt x="3886685" y="1162720"/>
                  </a:cubicBezTo>
                  <a:cubicBezTo>
                    <a:pt x="4050058" y="1192387"/>
                    <a:pt x="4205303" y="1257817"/>
                    <a:pt x="4353639" y="1329750"/>
                  </a:cubicBezTo>
                  <a:cubicBezTo>
                    <a:pt x="4592602" y="1445980"/>
                    <a:pt x="4813277" y="1595942"/>
                    <a:pt x="5026231" y="1754438"/>
                  </a:cubicBezTo>
                  <a:lnTo>
                    <a:pt x="5039236" y="1754438"/>
                  </a:lnTo>
                  <a:cubicBezTo>
                    <a:pt x="4827908" y="1597161"/>
                    <a:pt x="4610077" y="1449232"/>
                    <a:pt x="4374365" y="1330969"/>
                  </a:cubicBezTo>
                  <a:cubicBezTo>
                    <a:pt x="4238628" y="1263100"/>
                    <a:pt x="4095169" y="1202547"/>
                    <a:pt x="3946833" y="1167190"/>
                  </a:cubicBezTo>
                  <a:close/>
                </a:path>
              </a:pathLst>
            </a:custGeom>
            <a:grpFill/>
            <a:ln w="406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16F66F8-2133-405F-93F2-FE631B9579E1}"/>
                </a:ext>
              </a:extLst>
            </p:cNvPr>
            <p:cNvSpPr/>
            <p:nvPr/>
          </p:nvSpPr>
          <p:spPr>
            <a:xfrm>
              <a:off x="2898245" y="4999697"/>
              <a:ext cx="4348273" cy="1476896"/>
            </a:xfrm>
            <a:custGeom>
              <a:avLst/>
              <a:gdLst>
                <a:gd name="connsiteX0" fmla="*/ 2737710 w 4348273"/>
                <a:gd name="connsiteY0" fmla="*/ 991249 h 1476896"/>
                <a:gd name="connsiteX1" fmla="*/ 1886302 w 4348273"/>
                <a:gd name="connsiteY1" fmla="*/ 631991 h 1476896"/>
                <a:gd name="connsiteX2" fmla="*/ 1484779 w 4348273"/>
                <a:gd name="connsiteY2" fmla="*/ 355639 h 1476896"/>
                <a:gd name="connsiteX3" fmla="*/ 1284017 w 4348273"/>
                <a:gd name="connsiteY3" fmla="*/ 241441 h 1476896"/>
                <a:gd name="connsiteX4" fmla="*/ 1053995 w 4348273"/>
                <a:gd name="connsiteY4" fmla="*/ 137809 h 1476896"/>
                <a:gd name="connsiteX5" fmla="*/ 652878 w 4348273"/>
                <a:gd name="connsiteY5" fmla="*/ 11418 h 1476896"/>
                <a:gd name="connsiteX6" fmla="*/ 320849 w 4348273"/>
                <a:gd name="connsiteY6" fmla="*/ 49619 h 1476896"/>
                <a:gd name="connsiteX7" fmla="*/ 73352 w 4348273"/>
                <a:gd name="connsiteY7" fmla="*/ 282487 h 1476896"/>
                <a:gd name="connsiteX8" fmla="*/ 14017 w 4348273"/>
                <a:gd name="connsiteY8" fmla="*/ 628333 h 1476896"/>
                <a:gd name="connsiteX9" fmla="*/ 14830 w 4348273"/>
                <a:gd name="connsiteY9" fmla="*/ 630365 h 1476896"/>
                <a:gd name="connsiteX10" fmla="*/ 15237 w 4348273"/>
                <a:gd name="connsiteY10" fmla="*/ 630771 h 1476896"/>
                <a:gd name="connsiteX11" fmla="*/ 15237 w 4348273"/>
                <a:gd name="connsiteY11" fmla="*/ 630771 h 1476896"/>
                <a:gd name="connsiteX12" fmla="*/ 70101 w 4348273"/>
                <a:gd name="connsiteY12" fmla="*/ 761633 h 1476896"/>
                <a:gd name="connsiteX13" fmla="*/ 153819 w 4348273"/>
                <a:gd name="connsiteY13" fmla="*/ 889242 h 1476896"/>
                <a:gd name="connsiteX14" fmla="*/ 337918 w 4348273"/>
                <a:gd name="connsiteY14" fmla="*/ 1123735 h 1476896"/>
                <a:gd name="connsiteX15" fmla="*/ 658161 w 4348273"/>
                <a:gd name="connsiteY15" fmla="*/ 1476897 h 1476896"/>
                <a:gd name="connsiteX16" fmla="*/ 669134 w 4348273"/>
                <a:gd name="connsiteY16" fmla="*/ 1476897 h 1476896"/>
                <a:gd name="connsiteX17" fmla="*/ 355393 w 4348273"/>
                <a:gd name="connsiteY17" fmla="*/ 1131863 h 1476896"/>
                <a:gd name="connsiteX18" fmla="*/ 160321 w 4348273"/>
                <a:gd name="connsiteY18" fmla="*/ 885178 h 1476896"/>
                <a:gd name="connsiteX19" fmla="*/ 76603 w 4348273"/>
                <a:gd name="connsiteY19" fmla="*/ 757569 h 1476896"/>
                <a:gd name="connsiteX20" fmla="*/ 21739 w 4348273"/>
                <a:gd name="connsiteY20" fmla="*/ 626301 h 1476896"/>
                <a:gd name="connsiteX21" fmla="*/ 155851 w 4348273"/>
                <a:gd name="connsiteY21" fmla="*/ 186983 h 1476896"/>
                <a:gd name="connsiteX22" fmla="*/ 528113 w 4348273"/>
                <a:gd name="connsiteY22" fmla="*/ 4915 h 1476896"/>
                <a:gd name="connsiteX23" fmla="*/ 762200 w 4348273"/>
                <a:gd name="connsiteY23" fmla="*/ 42711 h 1476896"/>
                <a:gd name="connsiteX24" fmla="*/ 997912 w 4348273"/>
                <a:gd name="connsiteY24" fmla="*/ 120333 h 1476896"/>
                <a:gd name="connsiteX25" fmla="*/ 1227121 w 4348273"/>
                <a:gd name="connsiteY25" fmla="*/ 223559 h 1476896"/>
                <a:gd name="connsiteX26" fmla="*/ 1448609 w 4348273"/>
                <a:gd name="connsiteY26" fmla="*/ 342227 h 1476896"/>
                <a:gd name="connsiteX27" fmla="*/ 2237025 w 4348273"/>
                <a:gd name="connsiteY27" fmla="*/ 846570 h 1476896"/>
                <a:gd name="connsiteX28" fmla="*/ 2645051 w 4348273"/>
                <a:gd name="connsiteY28" fmla="*/ 983121 h 1476896"/>
                <a:gd name="connsiteX29" fmla="*/ 3092091 w 4348273"/>
                <a:gd name="connsiteY29" fmla="*/ 1033921 h 1476896"/>
                <a:gd name="connsiteX30" fmla="*/ 3795976 w 4348273"/>
                <a:gd name="connsiteY30" fmla="*/ 1163969 h 1476896"/>
                <a:gd name="connsiteX31" fmla="*/ 4335675 w 4348273"/>
                <a:gd name="connsiteY31" fmla="*/ 1476490 h 1476896"/>
                <a:gd name="connsiteX32" fmla="*/ 4348274 w 4348273"/>
                <a:gd name="connsiteY32" fmla="*/ 1476490 h 1476896"/>
                <a:gd name="connsiteX33" fmla="*/ 3639512 w 4348273"/>
                <a:gd name="connsiteY33" fmla="*/ 1106666 h 1476896"/>
                <a:gd name="connsiteX34" fmla="*/ 2737710 w 4348273"/>
                <a:gd name="connsiteY34" fmla="*/ 991249 h 147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48273" h="1476896">
                  <a:moveTo>
                    <a:pt x="2737710" y="991249"/>
                  </a:moveTo>
                  <a:cubicBezTo>
                    <a:pt x="2426408" y="951015"/>
                    <a:pt x="2142334" y="808775"/>
                    <a:pt x="1886302" y="631991"/>
                  </a:cubicBezTo>
                  <a:cubicBezTo>
                    <a:pt x="1752190" y="539331"/>
                    <a:pt x="1623361" y="441389"/>
                    <a:pt x="1484779" y="355639"/>
                  </a:cubicBezTo>
                  <a:cubicBezTo>
                    <a:pt x="1419349" y="315405"/>
                    <a:pt x="1353105" y="275171"/>
                    <a:pt x="1284017" y="241441"/>
                  </a:cubicBezTo>
                  <a:cubicBezTo>
                    <a:pt x="1208427" y="204458"/>
                    <a:pt x="1128773" y="176417"/>
                    <a:pt x="1053995" y="137809"/>
                  </a:cubicBezTo>
                  <a:cubicBezTo>
                    <a:pt x="930043" y="74410"/>
                    <a:pt x="789022" y="36615"/>
                    <a:pt x="652878" y="11418"/>
                  </a:cubicBezTo>
                  <a:cubicBezTo>
                    <a:pt x="535835" y="-10121"/>
                    <a:pt x="428545" y="-3213"/>
                    <a:pt x="320849" y="49619"/>
                  </a:cubicBezTo>
                  <a:cubicBezTo>
                    <a:pt x="217624" y="100013"/>
                    <a:pt x="135531" y="186983"/>
                    <a:pt x="73352" y="282487"/>
                  </a:cubicBezTo>
                  <a:cubicBezTo>
                    <a:pt x="3451" y="389370"/>
                    <a:pt x="-16869" y="504381"/>
                    <a:pt x="14017" y="628333"/>
                  </a:cubicBezTo>
                  <a:cubicBezTo>
                    <a:pt x="14017" y="629146"/>
                    <a:pt x="14017" y="629553"/>
                    <a:pt x="14830" y="630365"/>
                  </a:cubicBezTo>
                  <a:cubicBezTo>
                    <a:pt x="14830" y="630365"/>
                    <a:pt x="14830" y="630771"/>
                    <a:pt x="15237" y="630771"/>
                  </a:cubicBezTo>
                  <a:cubicBezTo>
                    <a:pt x="15237" y="630771"/>
                    <a:pt x="15237" y="630771"/>
                    <a:pt x="15237" y="630771"/>
                  </a:cubicBezTo>
                  <a:cubicBezTo>
                    <a:pt x="41653" y="670599"/>
                    <a:pt x="44904" y="720586"/>
                    <a:pt x="70101" y="761633"/>
                  </a:cubicBezTo>
                  <a:cubicBezTo>
                    <a:pt x="96517" y="805117"/>
                    <a:pt x="124965" y="847383"/>
                    <a:pt x="153819" y="889242"/>
                  </a:cubicBezTo>
                  <a:cubicBezTo>
                    <a:pt x="210715" y="970522"/>
                    <a:pt x="273301" y="1048145"/>
                    <a:pt x="337918" y="1123735"/>
                  </a:cubicBezTo>
                  <a:cubicBezTo>
                    <a:pt x="441144" y="1244435"/>
                    <a:pt x="551278" y="1359447"/>
                    <a:pt x="658161" y="1476897"/>
                  </a:cubicBezTo>
                  <a:lnTo>
                    <a:pt x="669134" y="1476897"/>
                  </a:lnTo>
                  <a:cubicBezTo>
                    <a:pt x="564689" y="1361885"/>
                    <a:pt x="457400" y="1249313"/>
                    <a:pt x="355393" y="1131863"/>
                  </a:cubicBezTo>
                  <a:cubicBezTo>
                    <a:pt x="286712" y="1052615"/>
                    <a:pt x="221281" y="970522"/>
                    <a:pt x="160321" y="885178"/>
                  </a:cubicBezTo>
                  <a:cubicBezTo>
                    <a:pt x="130654" y="843725"/>
                    <a:pt x="103019" y="801053"/>
                    <a:pt x="76603" y="757569"/>
                  </a:cubicBezTo>
                  <a:cubicBezTo>
                    <a:pt x="51000" y="716522"/>
                    <a:pt x="48155" y="666941"/>
                    <a:pt x="21739" y="626301"/>
                  </a:cubicBezTo>
                  <a:cubicBezTo>
                    <a:pt x="-20527" y="457239"/>
                    <a:pt x="43685" y="312561"/>
                    <a:pt x="155851" y="186983"/>
                  </a:cubicBezTo>
                  <a:cubicBezTo>
                    <a:pt x="251761" y="79693"/>
                    <a:pt x="383841" y="8979"/>
                    <a:pt x="528113" y="4915"/>
                  </a:cubicBezTo>
                  <a:cubicBezTo>
                    <a:pt x="605736" y="2883"/>
                    <a:pt x="687422" y="24423"/>
                    <a:pt x="762200" y="42711"/>
                  </a:cubicBezTo>
                  <a:cubicBezTo>
                    <a:pt x="842667" y="62625"/>
                    <a:pt x="921102" y="89447"/>
                    <a:pt x="997912" y="120333"/>
                  </a:cubicBezTo>
                  <a:cubicBezTo>
                    <a:pt x="1075128" y="151219"/>
                    <a:pt x="1150312" y="190641"/>
                    <a:pt x="1227121" y="223559"/>
                  </a:cubicBezTo>
                  <a:cubicBezTo>
                    <a:pt x="1304337" y="256883"/>
                    <a:pt x="1376677" y="299149"/>
                    <a:pt x="1448609" y="342227"/>
                  </a:cubicBezTo>
                  <a:cubicBezTo>
                    <a:pt x="1717240" y="503162"/>
                    <a:pt x="1953765" y="710833"/>
                    <a:pt x="2237025" y="846570"/>
                  </a:cubicBezTo>
                  <a:cubicBezTo>
                    <a:pt x="2367073" y="908749"/>
                    <a:pt x="2504030" y="954673"/>
                    <a:pt x="2645051" y="983121"/>
                  </a:cubicBezTo>
                  <a:cubicBezTo>
                    <a:pt x="2791761" y="1012787"/>
                    <a:pt x="2943349" y="1020915"/>
                    <a:pt x="3092091" y="1033921"/>
                  </a:cubicBezTo>
                  <a:cubicBezTo>
                    <a:pt x="3330648" y="1054647"/>
                    <a:pt x="3570017" y="1080657"/>
                    <a:pt x="3795976" y="1163969"/>
                  </a:cubicBezTo>
                  <a:cubicBezTo>
                    <a:pt x="3989829" y="1235089"/>
                    <a:pt x="4168238" y="1352131"/>
                    <a:pt x="4335675" y="1476490"/>
                  </a:cubicBezTo>
                  <a:lnTo>
                    <a:pt x="4348274" y="1476490"/>
                  </a:lnTo>
                  <a:cubicBezTo>
                    <a:pt x="4131662" y="1317587"/>
                    <a:pt x="3901233" y="1175754"/>
                    <a:pt x="3639512" y="1106666"/>
                  </a:cubicBezTo>
                  <a:cubicBezTo>
                    <a:pt x="3345685" y="1029857"/>
                    <a:pt x="3037633" y="1030263"/>
                    <a:pt x="2737710" y="991249"/>
                  </a:cubicBezTo>
                  <a:close/>
                </a:path>
              </a:pathLst>
            </a:custGeom>
            <a:grpFill/>
            <a:ln w="406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C25E7EF-5258-4BD6-B869-18C18A31BD35}"/>
                </a:ext>
              </a:extLst>
            </p:cNvPr>
            <p:cNvSpPr/>
            <p:nvPr/>
          </p:nvSpPr>
          <p:spPr>
            <a:xfrm>
              <a:off x="9852509" y="5048106"/>
              <a:ext cx="336173" cy="424016"/>
            </a:xfrm>
            <a:custGeom>
              <a:avLst/>
              <a:gdLst>
                <a:gd name="connsiteX0" fmla="*/ 156310 w 336173"/>
                <a:gd name="connsiteY0" fmla="*/ 1617 h 424016"/>
                <a:gd name="connsiteX1" fmla="*/ 3503 w 336173"/>
                <a:gd name="connsiteY1" fmla="*/ 251959 h 424016"/>
                <a:gd name="connsiteX2" fmla="*/ 3910 w 336173"/>
                <a:gd name="connsiteY2" fmla="*/ 253991 h 424016"/>
                <a:gd name="connsiteX3" fmla="*/ 254659 w 336173"/>
                <a:gd name="connsiteY3" fmla="*/ 411674 h 424016"/>
                <a:gd name="connsiteX4" fmla="*/ 327404 w 336173"/>
                <a:gd name="connsiteY4" fmla="*/ 195876 h 424016"/>
                <a:gd name="connsiteX5" fmla="*/ 156310 w 336173"/>
                <a:gd name="connsiteY5" fmla="*/ 1617 h 424016"/>
                <a:gd name="connsiteX6" fmla="*/ 269289 w 336173"/>
                <a:gd name="connsiteY6" fmla="*/ 393793 h 424016"/>
                <a:gd name="connsiteX7" fmla="*/ 11631 w 336173"/>
                <a:gd name="connsiteY7" fmla="*/ 250740 h 424016"/>
                <a:gd name="connsiteX8" fmla="*/ 15695 w 336173"/>
                <a:gd name="connsiteY8" fmla="*/ 110125 h 424016"/>
                <a:gd name="connsiteX9" fmla="*/ 181100 w 336173"/>
                <a:gd name="connsiteY9" fmla="*/ 16247 h 424016"/>
                <a:gd name="connsiteX10" fmla="*/ 317651 w 336173"/>
                <a:gd name="connsiteY10" fmla="*/ 187748 h 424016"/>
                <a:gd name="connsiteX11" fmla="*/ 269289 w 336173"/>
                <a:gd name="connsiteY11" fmla="*/ 393793 h 4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173" h="424016">
                  <a:moveTo>
                    <a:pt x="156310" y="1617"/>
                  </a:moveTo>
                  <a:cubicBezTo>
                    <a:pt x="12038" y="-17891"/>
                    <a:pt x="-10314" y="143450"/>
                    <a:pt x="3503" y="251959"/>
                  </a:cubicBezTo>
                  <a:cubicBezTo>
                    <a:pt x="3503" y="252772"/>
                    <a:pt x="3503" y="253178"/>
                    <a:pt x="3910" y="253991"/>
                  </a:cubicBezTo>
                  <a:cubicBezTo>
                    <a:pt x="52271" y="337709"/>
                    <a:pt x="146556" y="464100"/>
                    <a:pt x="254659" y="411674"/>
                  </a:cubicBezTo>
                  <a:cubicBezTo>
                    <a:pt x="336345" y="372253"/>
                    <a:pt x="347724" y="274717"/>
                    <a:pt x="327404" y="195876"/>
                  </a:cubicBezTo>
                  <a:cubicBezTo>
                    <a:pt x="307897" y="118660"/>
                    <a:pt x="241654" y="13402"/>
                    <a:pt x="156310" y="1617"/>
                  </a:cubicBezTo>
                  <a:close/>
                  <a:moveTo>
                    <a:pt x="269289" y="393793"/>
                  </a:moveTo>
                  <a:cubicBezTo>
                    <a:pt x="164844" y="473447"/>
                    <a:pt x="58774" y="332426"/>
                    <a:pt x="11631" y="250740"/>
                  </a:cubicBezTo>
                  <a:cubicBezTo>
                    <a:pt x="5535" y="203191"/>
                    <a:pt x="3910" y="156861"/>
                    <a:pt x="15695" y="110125"/>
                  </a:cubicBezTo>
                  <a:cubicBezTo>
                    <a:pt x="33171" y="40225"/>
                    <a:pt x="108761" y="-17891"/>
                    <a:pt x="181100" y="16247"/>
                  </a:cubicBezTo>
                  <a:cubicBezTo>
                    <a:pt x="248563" y="48353"/>
                    <a:pt x="294486" y="119066"/>
                    <a:pt x="317651" y="187748"/>
                  </a:cubicBezTo>
                  <a:cubicBezTo>
                    <a:pt x="341222" y="260087"/>
                    <a:pt x="333094" y="345025"/>
                    <a:pt x="269289" y="393793"/>
                  </a:cubicBezTo>
                  <a:close/>
                </a:path>
              </a:pathLst>
            </a:custGeom>
            <a:grpFill/>
            <a:ln w="406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F42A582-8157-4ABB-BD86-8A85D9778E85}"/>
                </a:ext>
              </a:extLst>
            </p:cNvPr>
            <p:cNvSpPr/>
            <p:nvPr/>
          </p:nvSpPr>
          <p:spPr>
            <a:xfrm>
              <a:off x="3367797" y="5388528"/>
              <a:ext cx="3315450" cy="1088471"/>
            </a:xfrm>
            <a:custGeom>
              <a:avLst/>
              <a:gdLst>
                <a:gd name="connsiteX0" fmla="*/ 2550200 w 3315450"/>
                <a:gd name="connsiteY0" fmla="*/ 899495 h 1088471"/>
                <a:gd name="connsiteX1" fmla="*/ 1549643 w 3315450"/>
                <a:gd name="connsiteY1" fmla="*/ 678007 h 1088471"/>
                <a:gd name="connsiteX2" fmla="*/ 1180632 w 3315450"/>
                <a:gd name="connsiteY2" fmla="*/ 415473 h 1088471"/>
                <a:gd name="connsiteX3" fmla="*/ 785611 w 3315450"/>
                <a:gd name="connsiteY3" fmla="*/ 148875 h 1088471"/>
                <a:gd name="connsiteX4" fmla="*/ 54091 w 3315450"/>
                <a:gd name="connsiteY4" fmla="*/ 114737 h 1088471"/>
                <a:gd name="connsiteX5" fmla="*/ 1665 w 3315450"/>
                <a:gd name="connsiteY5" fmla="*/ 305339 h 1088471"/>
                <a:gd name="connsiteX6" fmla="*/ 1665 w 3315450"/>
                <a:gd name="connsiteY6" fmla="*/ 305745 h 1088471"/>
                <a:gd name="connsiteX7" fmla="*/ 1665 w 3315450"/>
                <a:gd name="connsiteY7" fmla="*/ 306557 h 1088471"/>
                <a:gd name="connsiteX8" fmla="*/ 251601 w 3315450"/>
                <a:gd name="connsiteY8" fmla="*/ 748315 h 1088471"/>
                <a:gd name="connsiteX9" fmla="*/ 440577 w 3315450"/>
                <a:gd name="connsiteY9" fmla="*/ 969396 h 1088471"/>
                <a:gd name="connsiteX10" fmla="*/ 555182 w 3315450"/>
                <a:gd name="connsiteY10" fmla="*/ 1088471 h 1088471"/>
                <a:gd name="connsiteX11" fmla="*/ 566561 w 3315450"/>
                <a:gd name="connsiteY11" fmla="*/ 1088471 h 1088471"/>
                <a:gd name="connsiteX12" fmla="*/ 460085 w 3315450"/>
                <a:gd name="connsiteY12" fmla="*/ 977524 h 1088471"/>
                <a:gd name="connsiteX13" fmla="*/ 281675 w 3315450"/>
                <a:gd name="connsiteY13" fmla="*/ 771479 h 1088471"/>
                <a:gd name="connsiteX14" fmla="*/ 10200 w 3315450"/>
                <a:gd name="connsiteY14" fmla="*/ 304525 h 1088471"/>
                <a:gd name="connsiteX15" fmla="*/ 93918 w 3315450"/>
                <a:gd name="connsiteY15" fmla="*/ 83037 h 1088471"/>
                <a:gd name="connsiteX16" fmla="*/ 312561 w 3315450"/>
                <a:gd name="connsiteY16" fmla="*/ 10292 h 1088471"/>
                <a:gd name="connsiteX17" fmla="*/ 781953 w 3315450"/>
                <a:gd name="connsiteY17" fmla="*/ 155377 h 1088471"/>
                <a:gd name="connsiteX18" fmla="*/ 1545985 w 3315450"/>
                <a:gd name="connsiteY18" fmla="*/ 684916 h 1088471"/>
                <a:gd name="connsiteX19" fmla="*/ 2467294 w 3315450"/>
                <a:gd name="connsiteY19" fmla="*/ 899089 h 1088471"/>
                <a:gd name="connsiteX20" fmla="*/ 2997646 w 3315450"/>
                <a:gd name="connsiteY20" fmla="*/ 976305 h 1088471"/>
                <a:gd name="connsiteX21" fmla="*/ 3297976 w 3315450"/>
                <a:gd name="connsiteY21" fmla="*/ 1088065 h 1088471"/>
                <a:gd name="connsiteX22" fmla="*/ 3315451 w 3315450"/>
                <a:gd name="connsiteY22" fmla="*/ 1088065 h 1088471"/>
                <a:gd name="connsiteX23" fmla="*/ 3038693 w 3315450"/>
                <a:gd name="connsiteY23" fmla="*/ 977931 h 1088471"/>
                <a:gd name="connsiteX24" fmla="*/ 2550200 w 3315450"/>
                <a:gd name="connsiteY24" fmla="*/ 899495 h 108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15450" h="1088471">
                  <a:moveTo>
                    <a:pt x="2550200" y="899495"/>
                  </a:moveTo>
                  <a:cubicBezTo>
                    <a:pt x="2211669" y="864545"/>
                    <a:pt x="1854037" y="847069"/>
                    <a:pt x="1549643" y="678007"/>
                  </a:cubicBezTo>
                  <a:cubicBezTo>
                    <a:pt x="1417563" y="604855"/>
                    <a:pt x="1300113" y="506913"/>
                    <a:pt x="1180632" y="415473"/>
                  </a:cubicBezTo>
                  <a:cubicBezTo>
                    <a:pt x="1054241" y="318749"/>
                    <a:pt x="925413" y="225277"/>
                    <a:pt x="785611" y="148875"/>
                  </a:cubicBezTo>
                  <a:cubicBezTo>
                    <a:pt x="586881" y="39959"/>
                    <a:pt x="230875" y="-105532"/>
                    <a:pt x="54091" y="114737"/>
                  </a:cubicBezTo>
                  <a:cubicBezTo>
                    <a:pt x="11013" y="168381"/>
                    <a:pt x="-5650" y="237876"/>
                    <a:pt x="1665" y="305339"/>
                  </a:cubicBezTo>
                  <a:cubicBezTo>
                    <a:pt x="1665" y="305339"/>
                    <a:pt x="1665" y="305745"/>
                    <a:pt x="1665" y="305745"/>
                  </a:cubicBezTo>
                  <a:cubicBezTo>
                    <a:pt x="1665" y="306151"/>
                    <a:pt x="1665" y="306151"/>
                    <a:pt x="1665" y="306557"/>
                  </a:cubicBezTo>
                  <a:cubicBezTo>
                    <a:pt x="46369" y="473995"/>
                    <a:pt x="143499" y="615828"/>
                    <a:pt x="251601" y="748315"/>
                  </a:cubicBezTo>
                  <a:cubicBezTo>
                    <a:pt x="312968" y="823499"/>
                    <a:pt x="374334" y="898683"/>
                    <a:pt x="440577" y="969396"/>
                  </a:cubicBezTo>
                  <a:cubicBezTo>
                    <a:pt x="478373" y="1009629"/>
                    <a:pt x="517387" y="1048644"/>
                    <a:pt x="555182" y="1088471"/>
                  </a:cubicBezTo>
                  <a:lnTo>
                    <a:pt x="566561" y="1088471"/>
                  </a:lnTo>
                  <a:cubicBezTo>
                    <a:pt x="531611" y="1051083"/>
                    <a:pt x="495441" y="1014507"/>
                    <a:pt x="460085" y="977524"/>
                  </a:cubicBezTo>
                  <a:cubicBezTo>
                    <a:pt x="396686" y="912093"/>
                    <a:pt x="339384" y="841787"/>
                    <a:pt x="281675" y="771479"/>
                  </a:cubicBezTo>
                  <a:cubicBezTo>
                    <a:pt x="165851" y="630865"/>
                    <a:pt x="57749" y="483341"/>
                    <a:pt x="10200" y="304525"/>
                  </a:cubicBezTo>
                  <a:cubicBezTo>
                    <a:pt x="853" y="218775"/>
                    <a:pt x="32958" y="142779"/>
                    <a:pt x="93918" y="83037"/>
                  </a:cubicBezTo>
                  <a:cubicBezTo>
                    <a:pt x="151221" y="26955"/>
                    <a:pt x="235752" y="11511"/>
                    <a:pt x="312561" y="10292"/>
                  </a:cubicBezTo>
                  <a:cubicBezTo>
                    <a:pt x="474715" y="7447"/>
                    <a:pt x="641745" y="80599"/>
                    <a:pt x="781953" y="155377"/>
                  </a:cubicBezTo>
                  <a:cubicBezTo>
                    <a:pt x="1057086" y="302087"/>
                    <a:pt x="1276542" y="530484"/>
                    <a:pt x="1545985" y="684916"/>
                  </a:cubicBezTo>
                  <a:cubicBezTo>
                    <a:pt x="1822744" y="843819"/>
                    <a:pt x="2156398" y="868609"/>
                    <a:pt x="2467294" y="899089"/>
                  </a:cubicBezTo>
                  <a:cubicBezTo>
                    <a:pt x="2645297" y="916564"/>
                    <a:pt x="2823301" y="935665"/>
                    <a:pt x="2997646" y="976305"/>
                  </a:cubicBezTo>
                  <a:cubicBezTo>
                    <a:pt x="3104936" y="1001501"/>
                    <a:pt x="3203691" y="1038891"/>
                    <a:pt x="3297976" y="1088065"/>
                  </a:cubicBezTo>
                  <a:lnTo>
                    <a:pt x="3315451" y="1088065"/>
                  </a:lnTo>
                  <a:cubicBezTo>
                    <a:pt x="3228481" y="1041329"/>
                    <a:pt x="3137854" y="1004753"/>
                    <a:pt x="3038693" y="977931"/>
                  </a:cubicBezTo>
                  <a:cubicBezTo>
                    <a:pt x="2878571" y="936071"/>
                    <a:pt x="2713573" y="916564"/>
                    <a:pt x="2550200" y="899495"/>
                  </a:cubicBezTo>
                  <a:close/>
                </a:path>
              </a:pathLst>
            </a:custGeom>
            <a:grpFill/>
            <a:ln w="406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5370EAB-297F-4F70-929F-438749F0C383}"/>
                </a:ext>
              </a:extLst>
            </p:cNvPr>
            <p:cNvSpPr/>
            <p:nvPr/>
          </p:nvSpPr>
          <p:spPr>
            <a:xfrm>
              <a:off x="0" y="6110833"/>
              <a:ext cx="2302256" cy="366572"/>
            </a:xfrm>
            <a:custGeom>
              <a:avLst/>
              <a:gdLst>
                <a:gd name="connsiteX0" fmla="*/ 1869440 w 2302256"/>
                <a:gd name="connsiteY0" fmla="*/ 240995 h 366572"/>
                <a:gd name="connsiteX1" fmla="*/ 1167587 w 2302256"/>
                <a:gd name="connsiteY1" fmla="*/ 216205 h 366572"/>
                <a:gd name="connsiteX2" fmla="*/ 456387 w 2302256"/>
                <a:gd name="connsiteY2" fmla="*/ 128016 h 366572"/>
                <a:gd name="connsiteX3" fmla="*/ 110134 w 2302256"/>
                <a:gd name="connsiteY3" fmla="*/ 35763 h 366572"/>
                <a:gd name="connsiteX4" fmla="*/ 0 w 2302256"/>
                <a:gd name="connsiteY4" fmla="*/ 0 h 366572"/>
                <a:gd name="connsiteX5" fmla="*/ 0 w 2302256"/>
                <a:gd name="connsiteY5" fmla="*/ 5283 h 366572"/>
                <a:gd name="connsiteX6" fmla="*/ 89002 w 2302256"/>
                <a:gd name="connsiteY6" fmla="*/ 37795 h 366572"/>
                <a:gd name="connsiteX7" fmla="*/ 415747 w 2302256"/>
                <a:gd name="connsiteY7" fmla="*/ 127203 h 366572"/>
                <a:gd name="connsiteX8" fmla="*/ 1087933 w 2302256"/>
                <a:gd name="connsiteY8" fmla="*/ 220269 h 366572"/>
                <a:gd name="connsiteX9" fmla="*/ 1789379 w 2302256"/>
                <a:gd name="connsiteY9" fmla="*/ 240995 h 366572"/>
                <a:gd name="connsiteX10" fmla="*/ 2144979 w 2302256"/>
                <a:gd name="connsiteY10" fmla="*/ 306832 h 366572"/>
                <a:gd name="connsiteX11" fmla="*/ 2286406 w 2302256"/>
                <a:gd name="connsiteY11" fmla="*/ 366573 h 366572"/>
                <a:gd name="connsiteX12" fmla="*/ 2302256 w 2302256"/>
                <a:gd name="connsiteY12" fmla="*/ 366573 h 366572"/>
                <a:gd name="connsiteX13" fmla="*/ 2198624 w 2302256"/>
                <a:gd name="connsiteY13" fmla="*/ 317805 h 366572"/>
                <a:gd name="connsiteX14" fmla="*/ 1869440 w 2302256"/>
                <a:gd name="connsiteY14" fmla="*/ 240995 h 3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2256" h="366572">
                  <a:moveTo>
                    <a:pt x="1869440" y="240995"/>
                  </a:moveTo>
                  <a:cubicBezTo>
                    <a:pt x="1636979" y="211328"/>
                    <a:pt x="1401267" y="224739"/>
                    <a:pt x="1167587" y="216205"/>
                  </a:cubicBezTo>
                  <a:cubicBezTo>
                    <a:pt x="928624" y="207670"/>
                    <a:pt x="690474" y="178816"/>
                    <a:pt x="456387" y="128016"/>
                  </a:cubicBezTo>
                  <a:cubicBezTo>
                    <a:pt x="339750" y="102413"/>
                    <a:pt x="224333" y="70714"/>
                    <a:pt x="110134" y="35763"/>
                  </a:cubicBezTo>
                  <a:cubicBezTo>
                    <a:pt x="73152" y="24384"/>
                    <a:pt x="36576" y="12192"/>
                    <a:pt x="0" y="0"/>
                  </a:cubicBezTo>
                  <a:lnTo>
                    <a:pt x="0" y="5283"/>
                  </a:lnTo>
                  <a:cubicBezTo>
                    <a:pt x="29667" y="16256"/>
                    <a:pt x="59741" y="28448"/>
                    <a:pt x="89002" y="37795"/>
                  </a:cubicBezTo>
                  <a:cubicBezTo>
                    <a:pt x="196698" y="71933"/>
                    <a:pt x="305613" y="101600"/>
                    <a:pt x="415747" y="127203"/>
                  </a:cubicBezTo>
                  <a:cubicBezTo>
                    <a:pt x="637235" y="179222"/>
                    <a:pt x="861162" y="204826"/>
                    <a:pt x="1087933" y="220269"/>
                  </a:cubicBezTo>
                  <a:cubicBezTo>
                    <a:pt x="1321613" y="236118"/>
                    <a:pt x="1555699" y="221894"/>
                    <a:pt x="1789379" y="240995"/>
                  </a:cubicBezTo>
                  <a:cubicBezTo>
                    <a:pt x="1910080" y="250749"/>
                    <a:pt x="2028749" y="272694"/>
                    <a:pt x="2144979" y="306832"/>
                  </a:cubicBezTo>
                  <a:cubicBezTo>
                    <a:pt x="2194154" y="321056"/>
                    <a:pt x="2240890" y="342595"/>
                    <a:pt x="2286406" y="366573"/>
                  </a:cubicBezTo>
                  <a:lnTo>
                    <a:pt x="2302256" y="366573"/>
                  </a:lnTo>
                  <a:cubicBezTo>
                    <a:pt x="2268525" y="348691"/>
                    <a:pt x="2233981" y="332029"/>
                    <a:pt x="2198624" y="317805"/>
                  </a:cubicBezTo>
                  <a:cubicBezTo>
                    <a:pt x="2093773" y="275946"/>
                    <a:pt x="1980794" y="255219"/>
                    <a:pt x="1869440" y="240995"/>
                  </a:cubicBezTo>
                  <a:close/>
                </a:path>
              </a:pathLst>
            </a:custGeom>
            <a:grpFill/>
            <a:ln w="406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7F4B0C9-67B0-44C2-8EF1-C02FB0C23357}"/>
                </a:ext>
              </a:extLst>
            </p:cNvPr>
            <p:cNvSpPr/>
            <p:nvPr/>
          </p:nvSpPr>
          <p:spPr>
            <a:xfrm>
              <a:off x="11964416" y="6216497"/>
              <a:ext cx="227584" cy="260502"/>
            </a:xfrm>
            <a:custGeom>
              <a:avLst/>
              <a:gdLst>
                <a:gd name="connsiteX0" fmla="*/ 10567 w 227584"/>
                <a:gd name="connsiteY0" fmla="*/ 260502 h 260502"/>
                <a:gd name="connsiteX1" fmla="*/ 227584 w 227584"/>
                <a:gd name="connsiteY1" fmla="*/ 11379 h 260502"/>
                <a:gd name="connsiteX2" fmla="*/ 227584 w 227584"/>
                <a:gd name="connsiteY2" fmla="*/ 0 h 260502"/>
                <a:gd name="connsiteX3" fmla="*/ 0 w 227584"/>
                <a:gd name="connsiteY3" fmla="*/ 260502 h 260502"/>
                <a:gd name="connsiteX4" fmla="*/ 10567 w 227584"/>
                <a:gd name="connsiteY4" fmla="*/ 260502 h 26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84" h="260502">
                  <a:moveTo>
                    <a:pt x="10567" y="260502"/>
                  </a:moveTo>
                  <a:cubicBezTo>
                    <a:pt x="78841" y="173939"/>
                    <a:pt x="150368" y="89814"/>
                    <a:pt x="227584" y="11379"/>
                  </a:cubicBezTo>
                  <a:lnTo>
                    <a:pt x="227584" y="0"/>
                  </a:lnTo>
                  <a:cubicBezTo>
                    <a:pt x="146304" y="81686"/>
                    <a:pt x="71527" y="169875"/>
                    <a:pt x="0" y="260502"/>
                  </a:cubicBezTo>
                  <a:lnTo>
                    <a:pt x="10567" y="260502"/>
                  </a:lnTo>
                  <a:close/>
                </a:path>
              </a:pathLst>
            </a:custGeom>
            <a:grpFill/>
            <a:ln w="406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2E13C63-6227-4E4B-9F74-C71712BDD3BC}"/>
                </a:ext>
              </a:extLst>
            </p:cNvPr>
            <p:cNvSpPr/>
            <p:nvPr/>
          </p:nvSpPr>
          <p:spPr>
            <a:xfrm>
              <a:off x="12139980" y="6406286"/>
              <a:ext cx="52019" cy="71120"/>
            </a:xfrm>
            <a:custGeom>
              <a:avLst/>
              <a:gdLst>
                <a:gd name="connsiteX0" fmla="*/ 9754 w 52019"/>
                <a:gd name="connsiteY0" fmla="*/ 70714 h 71120"/>
                <a:gd name="connsiteX1" fmla="*/ 52019 w 52019"/>
                <a:gd name="connsiteY1" fmla="*/ 13005 h 71120"/>
                <a:gd name="connsiteX2" fmla="*/ 52019 w 52019"/>
                <a:gd name="connsiteY2" fmla="*/ 0 h 71120"/>
                <a:gd name="connsiteX3" fmla="*/ 0 w 52019"/>
                <a:gd name="connsiteY3" fmla="*/ 71120 h 71120"/>
                <a:gd name="connsiteX4" fmla="*/ 9754 w 52019"/>
                <a:gd name="connsiteY4" fmla="*/ 7112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19" h="71120">
                  <a:moveTo>
                    <a:pt x="9754" y="70714"/>
                  </a:moveTo>
                  <a:cubicBezTo>
                    <a:pt x="23571" y="51206"/>
                    <a:pt x="37795" y="32106"/>
                    <a:pt x="52019" y="13005"/>
                  </a:cubicBezTo>
                  <a:lnTo>
                    <a:pt x="52019" y="0"/>
                  </a:lnTo>
                  <a:cubicBezTo>
                    <a:pt x="34138" y="23165"/>
                    <a:pt x="17069" y="47142"/>
                    <a:pt x="0" y="71120"/>
                  </a:cubicBezTo>
                  <a:lnTo>
                    <a:pt x="9754" y="71120"/>
                  </a:lnTo>
                  <a:close/>
                </a:path>
              </a:pathLst>
            </a:custGeom>
            <a:grpFill/>
            <a:ln w="406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695C554-F3CA-46CE-8D8D-1F674EF7ACC3}"/>
                </a:ext>
              </a:extLst>
            </p:cNvPr>
            <p:cNvSpPr/>
            <p:nvPr/>
          </p:nvSpPr>
          <p:spPr>
            <a:xfrm>
              <a:off x="0" y="6247790"/>
              <a:ext cx="1747520" cy="229209"/>
            </a:xfrm>
            <a:custGeom>
              <a:avLst/>
              <a:gdLst>
                <a:gd name="connsiteX0" fmla="*/ 983082 w 1747520"/>
                <a:gd name="connsiteY0" fmla="*/ 201574 h 229209"/>
                <a:gd name="connsiteX1" fmla="*/ 360477 w 1747520"/>
                <a:gd name="connsiteY1" fmla="*/ 95098 h 229209"/>
                <a:gd name="connsiteX2" fmla="*/ 63805 w 1747520"/>
                <a:gd name="connsiteY2" fmla="*/ 13411 h 229209"/>
                <a:gd name="connsiteX3" fmla="*/ 0 w 1747520"/>
                <a:gd name="connsiteY3" fmla="*/ 0 h 229209"/>
                <a:gd name="connsiteX4" fmla="*/ 0 w 1747520"/>
                <a:gd name="connsiteY4" fmla="*/ 8534 h 229209"/>
                <a:gd name="connsiteX5" fmla="*/ 42672 w 1747520"/>
                <a:gd name="connsiteY5" fmla="*/ 17069 h 229209"/>
                <a:gd name="connsiteX6" fmla="*/ 338531 w 1747520"/>
                <a:gd name="connsiteY6" fmla="*/ 97536 h 229209"/>
                <a:gd name="connsiteX7" fmla="*/ 920090 w 1747520"/>
                <a:gd name="connsiteY7" fmla="*/ 205638 h 229209"/>
                <a:gd name="connsiteX8" fmla="*/ 1524406 w 1747520"/>
                <a:gd name="connsiteY8" fmla="*/ 227584 h 229209"/>
                <a:gd name="connsiteX9" fmla="*/ 1584147 w 1747520"/>
                <a:gd name="connsiteY9" fmla="*/ 229210 h 229209"/>
                <a:gd name="connsiteX10" fmla="*/ 1747520 w 1747520"/>
                <a:gd name="connsiteY10" fmla="*/ 229210 h 229209"/>
                <a:gd name="connsiteX11" fmla="*/ 1607718 w 1747520"/>
                <a:gd name="connsiteY11" fmla="*/ 222301 h 229209"/>
                <a:gd name="connsiteX12" fmla="*/ 983082 w 1747520"/>
                <a:gd name="connsiteY12" fmla="*/ 201574 h 2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520" h="229209">
                  <a:moveTo>
                    <a:pt x="983082" y="201574"/>
                  </a:moveTo>
                  <a:cubicBezTo>
                    <a:pt x="769722" y="188976"/>
                    <a:pt x="566115" y="152400"/>
                    <a:pt x="360477" y="95098"/>
                  </a:cubicBezTo>
                  <a:cubicBezTo>
                    <a:pt x="261722" y="67462"/>
                    <a:pt x="163779" y="36576"/>
                    <a:pt x="63805" y="13411"/>
                  </a:cubicBezTo>
                  <a:cubicBezTo>
                    <a:pt x="42672" y="8534"/>
                    <a:pt x="21539" y="4064"/>
                    <a:pt x="0" y="0"/>
                  </a:cubicBezTo>
                  <a:lnTo>
                    <a:pt x="0" y="8534"/>
                  </a:lnTo>
                  <a:cubicBezTo>
                    <a:pt x="14224" y="11379"/>
                    <a:pt x="28448" y="13818"/>
                    <a:pt x="42672" y="17069"/>
                  </a:cubicBezTo>
                  <a:cubicBezTo>
                    <a:pt x="142646" y="37795"/>
                    <a:pt x="240589" y="69901"/>
                    <a:pt x="338531" y="97536"/>
                  </a:cubicBezTo>
                  <a:cubicBezTo>
                    <a:pt x="530758" y="151587"/>
                    <a:pt x="720954" y="190602"/>
                    <a:pt x="920090" y="205638"/>
                  </a:cubicBezTo>
                  <a:cubicBezTo>
                    <a:pt x="1121258" y="220675"/>
                    <a:pt x="1322832" y="221894"/>
                    <a:pt x="1524406" y="227584"/>
                  </a:cubicBezTo>
                  <a:cubicBezTo>
                    <a:pt x="1544320" y="227990"/>
                    <a:pt x="1564234" y="228803"/>
                    <a:pt x="1584147" y="229210"/>
                  </a:cubicBezTo>
                  <a:lnTo>
                    <a:pt x="1747520" y="229210"/>
                  </a:lnTo>
                  <a:cubicBezTo>
                    <a:pt x="1701190" y="225958"/>
                    <a:pt x="1654861" y="223926"/>
                    <a:pt x="1607718" y="222301"/>
                  </a:cubicBezTo>
                  <a:cubicBezTo>
                    <a:pt x="1399642" y="214173"/>
                    <a:pt x="1191158" y="213766"/>
                    <a:pt x="983082" y="201574"/>
                  </a:cubicBezTo>
                  <a:close/>
                </a:path>
              </a:pathLst>
            </a:custGeom>
            <a:grpFill/>
            <a:ln w="4064" cap="flat">
              <a:noFill/>
              <a:prstDash val="solid"/>
              <a:miter/>
            </a:ln>
          </p:spPr>
          <p:txBody>
            <a:bodyPr rtlCol="0" anchor="ctr"/>
            <a:lstStyle/>
            <a:p>
              <a:endParaRPr lang="en-US"/>
            </a:p>
          </p:txBody>
        </p:sp>
      </p:grpSp>
      <p:sp>
        <p:nvSpPr>
          <p:cNvPr id="8" name="Picture Placeholder 7">
            <a:extLst>
              <a:ext uri="{FF2B5EF4-FFF2-40B4-BE49-F238E27FC236}">
                <a16:creationId xmlns:a16="http://schemas.microsoft.com/office/drawing/2014/main" id="{882EEF61-2BEF-4395-9042-A713F591DCA3}"/>
              </a:ext>
            </a:extLst>
          </p:cNvPr>
          <p:cNvSpPr>
            <a:spLocks noGrp="1"/>
          </p:cNvSpPr>
          <p:nvPr>
            <p:ph type="pic" sz="quarter" idx="10"/>
          </p:nvPr>
        </p:nvSpPr>
        <p:spPr>
          <a:xfrm>
            <a:off x="5772150" y="0"/>
            <a:ext cx="6419850" cy="6858000"/>
          </a:xfrm>
          <a:custGeom>
            <a:avLst/>
            <a:gdLst>
              <a:gd name="connsiteX0" fmla="*/ 33021 w 6419850"/>
              <a:gd name="connsiteY0" fmla="*/ 6848939 h 6858000"/>
              <a:gd name="connsiteX1" fmla="*/ 32900 w 6419850"/>
              <a:gd name="connsiteY1" fmla="*/ 6848981 h 6858000"/>
              <a:gd name="connsiteX2" fmla="*/ 38915 w 6419850"/>
              <a:gd name="connsiteY2" fmla="*/ 6849861 h 6858000"/>
              <a:gd name="connsiteX3" fmla="*/ 40609 w 6419850"/>
              <a:gd name="connsiteY3" fmla="*/ 6855335 h 6858000"/>
              <a:gd name="connsiteX4" fmla="*/ 39093 w 6419850"/>
              <a:gd name="connsiteY4" fmla="*/ 6849871 h 6858000"/>
              <a:gd name="connsiteX5" fmla="*/ 33021 w 6419850"/>
              <a:gd name="connsiteY5" fmla="*/ 6848939 h 6858000"/>
              <a:gd name="connsiteX6" fmla="*/ 30483 w 6419850"/>
              <a:gd name="connsiteY6" fmla="*/ 6842738 h 6858000"/>
              <a:gd name="connsiteX7" fmla="*/ 30480 w 6419850"/>
              <a:gd name="connsiteY7" fmla="*/ 6842748 h 6858000"/>
              <a:gd name="connsiteX8" fmla="*/ 43180 w 6419850"/>
              <a:gd name="connsiteY8" fmla="*/ 6842748 h 6858000"/>
              <a:gd name="connsiteX9" fmla="*/ 43180 w 6419850"/>
              <a:gd name="connsiteY9" fmla="*/ 6842738 h 6858000"/>
              <a:gd name="connsiteX10" fmla="*/ 64428 w 6419850"/>
              <a:gd name="connsiteY10" fmla="*/ 6833759 h 6858000"/>
              <a:gd name="connsiteX11" fmla="*/ 64771 w 6419850"/>
              <a:gd name="connsiteY11" fmla="*/ 6833857 h 6858000"/>
              <a:gd name="connsiteX12" fmla="*/ 64767 w 6419850"/>
              <a:gd name="connsiteY12" fmla="*/ 6833847 h 6858000"/>
              <a:gd name="connsiteX13" fmla="*/ 255270 w 6419850"/>
              <a:gd name="connsiteY13" fmla="*/ 6819892 h 6858000"/>
              <a:gd name="connsiteX14" fmla="*/ 255270 w 6419850"/>
              <a:gd name="connsiteY14" fmla="*/ 6855452 h 6858000"/>
              <a:gd name="connsiteX15" fmla="*/ 252730 w 6419850"/>
              <a:gd name="connsiteY15" fmla="*/ 6855452 h 6858000"/>
              <a:gd name="connsiteX16" fmla="*/ 255270 w 6419850"/>
              <a:gd name="connsiteY16" fmla="*/ 6819892 h 6858000"/>
              <a:gd name="connsiteX17" fmla="*/ 48822 w 6419850"/>
              <a:gd name="connsiteY17" fmla="*/ 6797151 h 6858000"/>
              <a:gd name="connsiteX18" fmla="*/ 50802 w 6419850"/>
              <a:gd name="connsiteY18" fmla="*/ 6803368 h 6858000"/>
              <a:gd name="connsiteX19" fmla="*/ 40799 w 6419850"/>
              <a:gd name="connsiteY19" fmla="*/ 6813846 h 6858000"/>
              <a:gd name="connsiteX20" fmla="*/ 36530 w 6419850"/>
              <a:gd name="connsiteY20" fmla="*/ 6823938 h 6858000"/>
              <a:gd name="connsiteX21" fmla="*/ 36831 w 6419850"/>
              <a:gd name="connsiteY21" fmla="*/ 6827508 h 6858000"/>
              <a:gd name="connsiteX22" fmla="*/ 52071 w 6419850"/>
              <a:gd name="connsiteY22" fmla="*/ 6805917 h 6858000"/>
              <a:gd name="connsiteX23" fmla="*/ 49372 w 6419850"/>
              <a:gd name="connsiteY23" fmla="*/ 6798298 h 6858000"/>
              <a:gd name="connsiteX24" fmla="*/ 45720 w 6419850"/>
              <a:gd name="connsiteY24" fmla="*/ 6790677 h 6858000"/>
              <a:gd name="connsiteX25" fmla="*/ 45350 w 6419850"/>
              <a:gd name="connsiteY25" fmla="*/ 6790921 h 6858000"/>
              <a:gd name="connsiteX26" fmla="*/ 47927 w 6419850"/>
              <a:gd name="connsiteY26" fmla="*/ 6795280 h 6858000"/>
              <a:gd name="connsiteX27" fmla="*/ 388620 w 6419850"/>
              <a:gd name="connsiteY27" fmla="*/ 6790671 h 6858000"/>
              <a:gd name="connsiteX28" fmla="*/ 388302 w 6419850"/>
              <a:gd name="connsiteY28" fmla="*/ 6795910 h 6858000"/>
              <a:gd name="connsiteX29" fmla="*/ 387419 w 6419850"/>
              <a:gd name="connsiteY29" fmla="*/ 6795342 h 6858000"/>
              <a:gd name="connsiteX30" fmla="*/ 387350 w 6419850"/>
              <a:gd name="connsiteY30" fmla="*/ 6795769 h 6858000"/>
              <a:gd name="connsiteX31" fmla="*/ 389890 w 6419850"/>
              <a:gd name="connsiteY31" fmla="*/ 6791960 h 6858000"/>
              <a:gd name="connsiteX32" fmla="*/ 396239 w 6419850"/>
              <a:gd name="connsiteY32" fmla="*/ 6798309 h 6858000"/>
              <a:gd name="connsiteX33" fmla="*/ 398303 w 6419850"/>
              <a:gd name="connsiteY33" fmla="*/ 6794817 h 6858000"/>
              <a:gd name="connsiteX34" fmla="*/ 397795 w 6419850"/>
              <a:gd name="connsiteY34" fmla="*/ 6794642 h 6858000"/>
              <a:gd name="connsiteX35" fmla="*/ 394970 w 6419850"/>
              <a:gd name="connsiteY35" fmla="*/ 6797021 h 6858000"/>
              <a:gd name="connsiteX36" fmla="*/ 388620 w 6419850"/>
              <a:gd name="connsiteY36" fmla="*/ 6790671 h 6858000"/>
              <a:gd name="connsiteX37" fmla="*/ 394947 w 6419850"/>
              <a:gd name="connsiteY37" fmla="*/ 6779201 h 6858000"/>
              <a:gd name="connsiteX38" fmla="*/ 392430 w 6419850"/>
              <a:gd name="connsiteY38" fmla="*/ 6791941 h 6858000"/>
              <a:gd name="connsiteX39" fmla="*/ 393849 w 6419850"/>
              <a:gd name="connsiteY39" fmla="*/ 6792590 h 6858000"/>
              <a:gd name="connsiteX40" fmla="*/ 396716 w 6419850"/>
              <a:gd name="connsiteY40" fmla="*/ 6780371 h 6858000"/>
              <a:gd name="connsiteX41" fmla="*/ 43497 w 6419850"/>
              <a:gd name="connsiteY41" fmla="*/ 6750981 h 6858000"/>
              <a:gd name="connsiteX42" fmla="*/ 29439 w 6419850"/>
              <a:gd name="connsiteY42" fmla="*/ 6751269 h 6858000"/>
              <a:gd name="connsiteX43" fmla="*/ 29211 w 6419850"/>
              <a:gd name="connsiteY43" fmla="*/ 6752577 h 6858000"/>
              <a:gd name="connsiteX44" fmla="*/ 43920 w 6419850"/>
              <a:gd name="connsiteY44" fmla="*/ 6751377 h 6858000"/>
              <a:gd name="connsiteX45" fmla="*/ 401329 w 6419850"/>
              <a:gd name="connsiteY45" fmla="*/ 6744963 h 6858000"/>
              <a:gd name="connsiteX46" fmla="*/ 401319 w 6419850"/>
              <a:gd name="connsiteY46" fmla="*/ 6744969 h 6858000"/>
              <a:gd name="connsiteX47" fmla="*/ 401505 w 6419850"/>
              <a:gd name="connsiteY47" fmla="*/ 6745333 h 6858000"/>
              <a:gd name="connsiteX48" fmla="*/ 420363 w 6419850"/>
              <a:gd name="connsiteY48" fmla="*/ 6741159 h 6858000"/>
              <a:gd name="connsiteX49" fmla="*/ 418148 w 6419850"/>
              <a:gd name="connsiteY49" fmla="*/ 6748437 h 6858000"/>
              <a:gd name="connsiteX50" fmla="*/ 414020 w 6419850"/>
              <a:gd name="connsiteY50" fmla="*/ 6753834 h 6858000"/>
              <a:gd name="connsiteX51" fmla="*/ 413517 w 6419850"/>
              <a:gd name="connsiteY51" fmla="*/ 6753747 h 6858000"/>
              <a:gd name="connsiteX52" fmla="*/ 414019 w 6419850"/>
              <a:gd name="connsiteY52" fmla="*/ 6753860 h 6858000"/>
              <a:gd name="connsiteX53" fmla="*/ 420370 w 6419850"/>
              <a:gd name="connsiteY53" fmla="*/ 6741160 h 6858000"/>
              <a:gd name="connsiteX54" fmla="*/ 54611 w 6419850"/>
              <a:gd name="connsiteY54" fmla="*/ 6714477 h 6858000"/>
              <a:gd name="connsiteX55" fmla="*/ 52893 w 6419850"/>
              <a:gd name="connsiteY55" fmla="*/ 6716106 h 6858000"/>
              <a:gd name="connsiteX56" fmla="*/ 52071 w 6419850"/>
              <a:gd name="connsiteY56" fmla="*/ 6721454 h 6858000"/>
              <a:gd name="connsiteX57" fmla="*/ 46991 w 6419850"/>
              <a:gd name="connsiteY57" fmla="*/ 6725899 h 6858000"/>
              <a:gd name="connsiteX58" fmla="*/ 54023 w 6419850"/>
              <a:gd name="connsiteY58" fmla="*/ 6739651 h 6858000"/>
              <a:gd name="connsiteX59" fmla="*/ 57006 w 6419850"/>
              <a:gd name="connsiteY59" fmla="*/ 6748614 h 6858000"/>
              <a:gd name="connsiteX60" fmla="*/ 55492 w 6419850"/>
              <a:gd name="connsiteY60" fmla="*/ 6756739 h 6858000"/>
              <a:gd name="connsiteX61" fmla="*/ 53352 w 6419850"/>
              <a:gd name="connsiteY61" fmla="*/ 6760169 h 6858000"/>
              <a:gd name="connsiteX62" fmla="*/ 54611 w 6419850"/>
              <a:gd name="connsiteY62" fmla="*/ 6761468 h 6858000"/>
              <a:gd name="connsiteX63" fmla="*/ 55492 w 6419850"/>
              <a:gd name="connsiteY63" fmla="*/ 6756739 h 6858000"/>
              <a:gd name="connsiteX64" fmla="*/ 58242 w 6419850"/>
              <a:gd name="connsiteY64" fmla="*/ 6752331 h 6858000"/>
              <a:gd name="connsiteX65" fmla="*/ 57006 w 6419850"/>
              <a:gd name="connsiteY65" fmla="*/ 6748614 h 6858000"/>
              <a:gd name="connsiteX66" fmla="*/ 57628 w 6419850"/>
              <a:gd name="connsiteY66" fmla="*/ 6745275 h 6858000"/>
              <a:gd name="connsiteX67" fmla="*/ 48260 w 6419850"/>
              <a:gd name="connsiteY67" fmla="*/ 6727177 h 6858000"/>
              <a:gd name="connsiteX68" fmla="*/ 54611 w 6419850"/>
              <a:gd name="connsiteY68" fmla="*/ 6714477 h 6858000"/>
              <a:gd name="connsiteX69" fmla="*/ 46358 w 6419850"/>
              <a:gd name="connsiteY69" fmla="*/ 6692565 h 6858000"/>
              <a:gd name="connsiteX70" fmla="*/ 46355 w 6419850"/>
              <a:gd name="connsiteY70" fmla="*/ 6692570 h 6858000"/>
              <a:gd name="connsiteX71" fmla="*/ 55880 w 6419850"/>
              <a:gd name="connsiteY71" fmla="*/ 6704317 h 6858000"/>
              <a:gd name="connsiteX72" fmla="*/ 55880 w 6419850"/>
              <a:gd name="connsiteY72" fmla="*/ 6704307 h 6858000"/>
              <a:gd name="connsiteX73" fmla="*/ 220981 w 6419850"/>
              <a:gd name="connsiteY73" fmla="*/ 6642094 h 6858000"/>
              <a:gd name="connsiteX74" fmla="*/ 218440 w 6419850"/>
              <a:gd name="connsiteY74" fmla="*/ 6676384 h 6858000"/>
              <a:gd name="connsiteX75" fmla="*/ 220981 w 6419850"/>
              <a:gd name="connsiteY75" fmla="*/ 6642094 h 6858000"/>
              <a:gd name="connsiteX76" fmla="*/ 63500 w 6419850"/>
              <a:gd name="connsiteY76" fmla="*/ 6609068 h 6858000"/>
              <a:gd name="connsiteX77" fmla="*/ 73660 w 6419850"/>
              <a:gd name="connsiteY77" fmla="*/ 6643357 h 6858000"/>
              <a:gd name="connsiteX78" fmla="*/ 82551 w 6419850"/>
              <a:gd name="connsiteY78" fmla="*/ 6649708 h 6858000"/>
              <a:gd name="connsiteX79" fmla="*/ 76200 w 6419850"/>
              <a:gd name="connsiteY79" fmla="*/ 6675108 h 6858000"/>
              <a:gd name="connsiteX80" fmla="*/ 72391 w 6419850"/>
              <a:gd name="connsiteY80" fmla="*/ 6666217 h 6858000"/>
              <a:gd name="connsiteX81" fmla="*/ 85091 w 6419850"/>
              <a:gd name="connsiteY81" fmla="*/ 6678917 h 6858000"/>
              <a:gd name="connsiteX82" fmla="*/ 85091 w 6419850"/>
              <a:gd name="connsiteY82" fmla="*/ 6694157 h 6858000"/>
              <a:gd name="connsiteX83" fmla="*/ 63500 w 6419850"/>
              <a:gd name="connsiteY83" fmla="*/ 6685268 h 6858000"/>
              <a:gd name="connsiteX84" fmla="*/ 67311 w 6419850"/>
              <a:gd name="connsiteY84" fmla="*/ 6704317 h 6858000"/>
              <a:gd name="connsiteX85" fmla="*/ 80011 w 6419850"/>
              <a:gd name="connsiteY85" fmla="*/ 6697968 h 6858000"/>
              <a:gd name="connsiteX86" fmla="*/ 77471 w 6419850"/>
              <a:gd name="connsiteY86" fmla="*/ 6736068 h 6858000"/>
              <a:gd name="connsiteX87" fmla="*/ 58420 w 6419850"/>
              <a:gd name="connsiteY87" fmla="*/ 6708128 h 6858000"/>
              <a:gd name="connsiteX88" fmla="*/ 71120 w 6419850"/>
              <a:gd name="connsiteY88" fmla="*/ 6733528 h 6858000"/>
              <a:gd name="connsiteX89" fmla="*/ 74931 w 6419850"/>
              <a:gd name="connsiteY89" fmla="*/ 6748768 h 6858000"/>
              <a:gd name="connsiteX90" fmla="*/ 81280 w 6419850"/>
              <a:gd name="connsiteY90" fmla="*/ 6738608 h 6858000"/>
              <a:gd name="connsiteX91" fmla="*/ 83820 w 6419850"/>
              <a:gd name="connsiteY91" fmla="*/ 6841477 h 6858000"/>
              <a:gd name="connsiteX92" fmla="*/ 76200 w 6419850"/>
              <a:gd name="connsiteY92" fmla="*/ 6855448 h 6858000"/>
              <a:gd name="connsiteX93" fmla="*/ 40640 w 6419850"/>
              <a:gd name="connsiteY93" fmla="*/ 6855448 h 6858000"/>
              <a:gd name="connsiteX94" fmla="*/ 40638 w 6419850"/>
              <a:gd name="connsiteY94" fmla="*/ 6855438 h 6858000"/>
              <a:gd name="connsiteX95" fmla="*/ 21592 w 6419850"/>
              <a:gd name="connsiteY95" fmla="*/ 6855438 h 6858000"/>
              <a:gd name="connsiteX96" fmla="*/ 21592 w 6419850"/>
              <a:gd name="connsiteY96" fmla="*/ 6852907 h 6858000"/>
              <a:gd name="connsiteX97" fmla="*/ 21591 w 6419850"/>
              <a:gd name="connsiteY97" fmla="*/ 6852908 h 6858000"/>
              <a:gd name="connsiteX98" fmla="*/ 21591 w 6419850"/>
              <a:gd name="connsiteY98" fmla="*/ 6855448 h 6858000"/>
              <a:gd name="connsiteX99" fmla="*/ 0 w 6419850"/>
              <a:gd name="connsiteY99" fmla="*/ 6855448 h 6858000"/>
              <a:gd name="connsiteX100" fmla="*/ 8891 w 6419850"/>
              <a:gd name="connsiteY100" fmla="*/ 6824968 h 6858000"/>
              <a:gd name="connsiteX101" fmla="*/ 15240 w 6419850"/>
              <a:gd name="connsiteY101" fmla="*/ 6831317 h 6858000"/>
              <a:gd name="connsiteX102" fmla="*/ 21591 w 6419850"/>
              <a:gd name="connsiteY102" fmla="*/ 6816077 h 6858000"/>
              <a:gd name="connsiteX103" fmla="*/ 12700 w 6419850"/>
              <a:gd name="connsiteY103" fmla="*/ 6819888 h 6858000"/>
              <a:gd name="connsiteX104" fmla="*/ 24131 w 6419850"/>
              <a:gd name="connsiteY104" fmla="*/ 6772897 h 6858000"/>
              <a:gd name="connsiteX105" fmla="*/ 34291 w 6419850"/>
              <a:gd name="connsiteY105" fmla="*/ 6794488 h 6858000"/>
              <a:gd name="connsiteX106" fmla="*/ 34291 w 6419850"/>
              <a:gd name="connsiteY106" fmla="*/ 6779248 h 6858000"/>
              <a:gd name="connsiteX107" fmla="*/ 49531 w 6419850"/>
              <a:gd name="connsiteY107" fmla="*/ 6781788 h 6858000"/>
              <a:gd name="connsiteX108" fmla="*/ 52071 w 6419850"/>
              <a:gd name="connsiteY108" fmla="*/ 6762737 h 6858000"/>
              <a:gd name="connsiteX109" fmla="*/ 20320 w 6419850"/>
              <a:gd name="connsiteY109" fmla="*/ 6762737 h 6858000"/>
              <a:gd name="connsiteX110" fmla="*/ 27940 w 6419850"/>
              <a:gd name="connsiteY110" fmla="*/ 6677648 h 6858000"/>
              <a:gd name="connsiteX111" fmla="*/ 27940 w 6419850"/>
              <a:gd name="connsiteY111" fmla="*/ 6703048 h 6858000"/>
              <a:gd name="connsiteX112" fmla="*/ 34291 w 6419850"/>
              <a:gd name="connsiteY112" fmla="*/ 6711937 h 6858000"/>
              <a:gd name="connsiteX113" fmla="*/ 34291 w 6419850"/>
              <a:gd name="connsiteY113" fmla="*/ 6720828 h 6858000"/>
              <a:gd name="connsiteX114" fmla="*/ 43180 w 6419850"/>
              <a:gd name="connsiteY114" fmla="*/ 6710668 h 6858000"/>
              <a:gd name="connsiteX115" fmla="*/ 36831 w 6419850"/>
              <a:gd name="connsiteY115" fmla="*/ 6691617 h 6858000"/>
              <a:gd name="connsiteX116" fmla="*/ 36831 w 6419850"/>
              <a:gd name="connsiteY116" fmla="*/ 6666217 h 6858000"/>
              <a:gd name="connsiteX117" fmla="*/ 30480 w 6419850"/>
              <a:gd name="connsiteY117" fmla="*/ 6678917 h 6858000"/>
              <a:gd name="connsiteX118" fmla="*/ 33020 w 6419850"/>
              <a:gd name="connsiteY118" fmla="*/ 6653517 h 6858000"/>
              <a:gd name="connsiteX119" fmla="*/ 45720 w 6419850"/>
              <a:gd name="connsiteY119" fmla="*/ 6653517 h 6858000"/>
              <a:gd name="connsiteX120" fmla="*/ 39371 w 6419850"/>
              <a:gd name="connsiteY120" fmla="*/ 6647168 h 6858000"/>
              <a:gd name="connsiteX121" fmla="*/ 63500 w 6419850"/>
              <a:gd name="connsiteY121" fmla="*/ 6609068 h 6858000"/>
              <a:gd name="connsiteX122" fmla="*/ 323849 w 6419850"/>
              <a:gd name="connsiteY122" fmla="*/ 6583670 h 6858000"/>
              <a:gd name="connsiteX123" fmla="*/ 317818 w 6419850"/>
              <a:gd name="connsiteY123" fmla="*/ 6590812 h 6858000"/>
              <a:gd name="connsiteX124" fmla="*/ 317501 w 6419850"/>
              <a:gd name="connsiteY124" fmla="*/ 6602716 h 6858000"/>
              <a:gd name="connsiteX125" fmla="*/ 317501 w 6419850"/>
              <a:gd name="connsiteY125" fmla="*/ 6602719 h 6858000"/>
              <a:gd name="connsiteX126" fmla="*/ 330201 w 6419850"/>
              <a:gd name="connsiteY126" fmla="*/ 6586208 h 6858000"/>
              <a:gd name="connsiteX127" fmla="*/ 330200 w 6419850"/>
              <a:gd name="connsiteY127" fmla="*/ 6586208 h 6858000"/>
              <a:gd name="connsiteX128" fmla="*/ 326708 w 6419850"/>
              <a:gd name="connsiteY128" fmla="*/ 6597318 h 6858000"/>
              <a:gd name="connsiteX129" fmla="*/ 317501 w 6419850"/>
              <a:gd name="connsiteY129" fmla="*/ 6602716 h 6858000"/>
              <a:gd name="connsiteX130" fmla="*/ 290728 w 6419850"/>
              <a:gd name="connsiteY130" fmla="*/ 6498507 h 6858000"/>
              <a:gd name="connsiteX131" fmla="*/ 290830 w 6419850"/>
              <a:gd name="connsiteY131" fmla="*/ 6498578 h 6858000"/>
              <a:gd name="connsiteX132" fmla="*/ 290830 w 6419850"/>
              <a:gd name="connsiteY132" fmla="*/ 6498576 h 6858000"/>
              <a:gd name="connsiteX133" fmla="*/ 312463 w 6419850"/>
              <a:gd name="connsiteY133" fmla="*/ 6489579 h 6858000"/>
              <a:gd name="connsiteX134" fmla="*/ 312420 w 6419850"/>
              <a:gd name="connsiteY134" fmla="*/ 6489683 h 6858000"/>
              <a:gd name="connsiteX135" fmla="*/ 312421 w 6419850"/>
              <a:gd name="connsiteY135" fmla="*/ 6489688 h 6858000"/>
              <a:gd name="connsiteX136" fmla="*/ 299224 w 6419850"/>
              <a:gd name="connsiteY136" fmla="*/ 6474467 h 6858000"/>
              <a:gd name="connsiteX137" fmla="*/ 294800 w 6419850"/>
              <a:gd name="connsiteY137" fmla="*/ 6480955 h 6858000"/>
              <a:gd name="connsiteX138" fmla="*/ 290612 w 6419850"/>
              <a:gd name="connsiteY138" fmla="*/ 6487682 h 6858000"/>
              <a:gd name="connsiteX139" fmla="*/ 290612 w 6419850"/>
              <a:gd name="connsiteY139" fmla="*/ 6487683 h 6858000"/>
              <a:gd name="connsiteX140" fmla="*/ 294800 w 6419850"/>
              <a:gd name="connsiteY140" fmla="*/ 6480957 h 6858000"/>
              <a:gd name="connsiteX141" fmla="*/ 299224 w 6419850"/>
              <a:gd name="connsiteY141" fmla="*/ 6474468 h 6858000"/>
              <a:gd name="connsiteX142" fmla="*/ 312421 w 6419850"/>
              <a:gd name="connsiteY142" fmla="*/ 6464288 h 6858000"/>
              <a:gd name="connsiteX143" fmla="*/ 312421 w 6419850"/>
              <a:gd name="connsiteY143" fmla="*/ 6464289 h 6858000"/>
              <a:gd name="connsiteX144" fmla="*/ 315693 w 6419850"/>
              <a:gd name="connsiteY144" fmla="*/ 6480962 h 6858000"/>
              <a:gd name="connsiteX145" fmla="*/ 315754 w 6419850"/>
              <a:gd name="connsiteY145" fmla="*/ 6480798 h 6858000"/>
              <a:gd name="connsiteX146" fmla="*/ 312421 w 6419850"/>
              <a:gd name="connsiteY146" fmla="*/ 6464288 h 6858000"/>
              <a:gd name="connsiteX147" fmla="*/ 214630 w 6419850"/>
              <a:gd name="connsiteY147" fmla="*/ 6456675 h 6858000"/>
              <a:gd name="connsiteX148" fmla="*/ 227330 w 6419850"/>
              <a:gd name="connsiteY148" fmla="*/ 6463024 h 6858000"/>
              <a:gd name="connsiteX149" fmla="*/ 227330 w 6419850"/>
              <a:gd name="connsiteY149" fmla="*/ 6490964 h 6858000"/>
              <a:gd name="connsiteX150" fmla="*/ 220979 w 6419850"/>
              <a:gd name="connsiteY150" fmla="*/ 6494775 h 6858000"/>
              <a:gd name="connsiteX151" fmla="*/ 227330 w 6419850"/>
              <a:gd name="connsiteY151" fmla="*/ 6503664 h 6858000"/>
              <a:gd name="connsiteX152" fmla="*/ 214630 w 6419850"/>
              <a:gd name="connsiteY152" fmla="*/ 6516364 h 6858000"/>
              <a:gd name="connsiteX153" fmla="*/ 208279 w 6419850"/>
              <a:gd name="connsiteY153" fmla="*/ 6484613 h 6858000"/>
              <a:gd name="connsiteX154" fmla="*/ 220979 w 6419850"/>
              <a:gd name="connsiteY154" fmla="*/ 6487155 h 6858000"/>
              <a:gd name="connsiteX155" fmla="*/ 217170 w 6419850"/>
              <a:gd name="connsiteY155" fmla="*/ 6471913 h 6858000"/>
              <a:gd name="connsiteX156" fmla="*/ 223520 w 6419850"/>
              <a:gd name="connsiteY156" fmla="*/ 6471913 h 6858000"/>
              <a:gd name="connsiteX157" fmla="*/ 223520 w 6419850"/>
              <a:gd name="connsiteY157" fmla="*/ 6465564 h 6858000"/>
              <a:gd name="connsiteX158" fmla="*/ 214630 w 6419850"/>
              <a:gd name="connsiteY158" fmla="*/ 6469375 h 6858000"/>
              <a:gd name="connsiteX159" fmla="*/ 214630 w 6419850"/>
              <a:gd name="connsiteY159" fmla="*/ 6456675 h 6858000"/>
              <a:gd name="connsiteX160" fmla="*/ 242571 w 6419850"/>
              <a:gd name="connsiteY160" fmla="*/ 6433813 h 6858000"/>
              <a:gd name="connsiteX161" fmla="*/ 252730 w 6419850"/>
              <a:gd name="connsiteY161" fmla="*/ 6480803 h 6858000"/>
              <a:gd name="connsiteX162" fmla="*/ 243842 w 6419850"/>
              <a:gd name="connsiteY162" fmla="*/ 6506203 h 6858000"/>
              <a:gd name="connsiteX163" fmla="*/ 246382 w 6419850"/>
              <a:gd name="connsiteY163" fmla="*/ 6480803 h 6858000"/>
              <a:gd name="connsiteX164" fmla="*/ 240031 w 6419850"/>
              <a:gd name="connsiteY164" fmla="*/ 6461752 h 6858000"/>
              <a:gd name="connsiteX165" fmla="*/ 242571 w 6419850"/>
              <a:gd name="connsiteY165" fmla="*/ 6433813 h 6858000"/>
              <a:gd name="connsiteX166" fmla="*/ 289571 w 6419850"/>
              <a:gd name="connsiteY166" fmla="*/ 6430026 h 6858000"/>
              <a:gd name="connsiteX167" fmla="*/ 294005 w 6419850"/>
              <a:gd name="connsiteY167" fmla="*/ 6441905 h 6858000"/>
              <a:gd name="connsiteX168" fmla="*/ 302261 w 6419850"/>
              <a:gd name="connsiteY168" fmla="*/ 6449048 h 6858000"/>
              <a:gd name="connsiteX169" fmla="*/ 302283 w 6419850"/>
              <a:gd name="connsiteY169" fmla="*/ 6448801 h 6858000"/>
              <a:gd name="connsiteX170" fmla="*/ 302259 w 6419850"/>
              <a:gd name="connsiteY170" fmla="*/ 6449045 h 6858000"/>
              <a:gd name="connsiteX171" fmla="*/ 294005 w 6419850"/>
              <a:gd name="connsiteY171" fmla="*/ 6441426 h 6858000"/>
              <a:gd name="connsiteX172" fmla="*/ 289691 w 6419850"/>
              <a:gd name="connsiteY172" fmla="*/ 6430011 h 6858000"/>
              <a:gd name="connsiteX173" fmla="*/ 297656 w 6419850"/>
              <a:gd name="connsiteY173" fmla="*/ 6430948 h 6858000"/>
              <a:gd name="connsiteX174" fmla="*/ 304540 w 6419850"/>
              <a:gd name="connsiteY174" fmla="*/ 6433701 h 6858000"/>
              <a:gd name="connsiteX175" fmla="*/ 304801 w 6419850"/>
              <a:gd name="connsiteY175" fmla="*/ 6432539 h 6858000"/>
              <a:gd name="connsiteX176" fmla="*/ 297657 w 6419850"/>
              <a:gd name="connsiteY176" fmla="*/ 6430792 h 6858000"/>
              <a:gd name="connsiteX177" fmla="*/ 273051 w 6419850"/>
              <a:gd name="connsiteY177" fmla="*/ 6405869 h 6858000"/>
              <a:gd name="connsiteX178" fmla="*/ 280671 w 6419850"/>
              <a:gd name="connsiteY178" fmla="*/ 6452859 h 6858000"/>
              <a:gd name="connsiteX179" fmla="*/ 271780 w 6419850"/>
              <a:gd name="connsiteY179" fmla="*/ 6465559 h 6858000"/>
              <a:gd name="connsiteX180" fmla="*/ 274320 w 6419850"/>
              <a:gd name="connsiteY180" fmla="*/ 6452859 h 6858000"/>
              <a:gd name="connsiteX181" fmla="*/ 273051 w 6419850"/>
              <a:gd name="connsiteY181" fmla="*/ 6405869 h 6858000"/>
              <a:gd name="connsiteX182" fmla="*/ 303530 w 6419850"/>
              <a:gd name="connsiteY182" fmla="*/ 6403329 h 6858000"/>
              <a:gd name="connsiteX183" fmla="*/ 303530 w 6419850"/>
              <a:gd name="connsiteY183" fmla="*/ 6409679 h 6858000"/>
              <a:gd name="connsiteX184" fmla="*/ 294641 w 6419850"/>
              <a:gd name="connsiteY184" fmla="*/ 6426189 h 6858000"/>
              <a:gd name="connsiteX185" fmla="*/ 296706 w 6419850"/>
              <a:gd name="connsiteY185" fmla="*/ 6425355 h 6858000"/>
              <a:gd name="connsiteX186" fmla="*/ 299402 w 6419850"/>
              <a:gd name="connsiteY186" fmla="*/ 6418247 h 6858000"/>
              <a:gd name="connsiteX187" fmla="*/ 304800 w 6419850"/>
              <a:gd name="connsiteY187" fmla="*/ 6410944 h 6858000"/>
              <a:gd name="connsiteX188" fmla="*/ 302418 w 6419850"/>
              <a:gd name="connsiteY188" fmla="*/ 6408245 h 6858000"/>
              <a:gd name="connsiteX189" fmla="*/ 304492 w 6419850"/>
              <a:gd name="connsiteY189" fmla="*/ 6405069 h 6858000"/>
              <a:gd name="connsiteX190" fmla="*/ 307336 w 6419850"/>
              <a:gd name="connsiteY190" fmla="*/ 6398247 h 6858000"/>
              <a:gd name="connsiteX191" fmla="*/ 288290 w 6419850"/>
              <a:gd name="connsiteY191" fmla="*/ 6404594 h 6858000"/>
              <a:gd name="connsiteX192" fmla="*/ 288293 w 6419850"/>
              <a:gd name="connsiteY192" fmla="*/ 6404597 h 6858000"/>
              <a:gd name="connsiteX193" fmla="*/ 307341 w 6419850"/>
              <a:gd name="connsiteY193" fmla="*/ 6398249 h 6858000"/>
              <a:gd name="connsiteX194" fmla="*/ 288426 w 6419850"/>
              <a:gd name="connsiteY194" fmla="*/ 6391931 h 6858000"/>
              <a:gd name="connsiteX195" fmla="*/ 298292 w 6419850"/>
              <a:gd name="connsiteY195" fmla="*/ 6394594 h 6858000"/>
              <a:gd name="connsiteX196" fmla="*/ 307266 w 6419850"/>
              <a:gd name="connsiteY196" fmla="*/ 6398215 h 6858000"/>
              <a:gd name="connsiteX197" fmla="*/ 299245 w 6419850"/>
              <a:gd name="connsiteY197" fmla="*/ 6394597 h 6858000"/>
              <a:gd name="connsiteX198" fmla="*/ 288287 w 6419850"/>
              <a:gd name="connsiteY198" fmla="*/ 6391918 h 6858000"/>
              <a:gd name="connsiteX199" fmla="*/ 285751 w 6419850"/>
              <a:gd name="connsiteY199" fmla="*/ 6405233 h 6858000"/>
              <a:gd name="connsiteX200" fmla="*/ 286928 w 6419850"/>
              <a:gd name="connsiteY200" fmla="*/ 6405989 h 6858000"/>
              <a:gd name="connsiteX201" fmla="*/ 287934 w 6419850"/>
              <a:gd name="connsiteY201" fmla="*/ 6409397 h 6858000"/>
              <a:gd name="connsiteX202" fmla="*/ 294635 w 6419850"/>
              <a:gd name="connsiteY202" fmla="*/ 6410944 h 6858000"/>
              <a:gd name="connsiteX203" fmla="*/ 294641 w 6419850"/>
              <a:gd name="connsiteY203" fmla="*/ 6410948 h 6858000"/>
              <a:gd name="connsiteX204" fmla="*/ 294636 w 6419850"/>
              <a:gd name="connsiteY204" fmla="*/ 6410944 h 6858000"/>
              <a:gd name="connsiteX205" fmla="*/ 294635 w 6419850"/>
              <a:gd name="connsiteY205" fmla="*/ 6410944 h 6858000"/>
              <a:gd name="connsiteX206" fmla="*/ 286928 w 6419850"/>
              <a:gd name="connsiteY206" fmla="*/ 6405989 h 6858000"/>
              <a:gd name="connsiteX207" fmla="*/ 286703 w 6419850"/>
              <a:gd name="connsiteY207" fmla="*/ 6405230 h 6858000"/>
              <a:gd name="connsiteX208" fmla="*/ 246380 w 6419850"/>
              <a:gd name="connsiteY208" fmla="*/ 6380473 h 6858000"/>
              <a:gd name="connsiteX209" fmla="*/ 256540 w 6419850"/>
              <a:gd name="connsiteY209" fmla="*/ 6386823 h 6858000"/>
              <a:gd name="connsiteX210" fmla="*/ 243840 w 6419850"/>
              <a:gd name="connsiteY210" fmla="*/ 6427463 h 6858000"/>
              <a:gd name="connsiteX211" fmla="*/ 246380 w 6419850"/>
              <a:gd name="connsiteY211" fmla="*/ 6380473 h 6858000"/>
              <a:gd name="connsiteX212" fmla="*/ 288291 w 6419850"/>
              <a:gd name="connsiteY212" fmla="*/ 6358880 h 6858000"/>
              <a:gd name="connsiteX213" fmla="*/ 288291 w 6419850"/>
              <a:gd name="connsiteY213" fmla="*/ 6372849 h 6858000"/>
              <a:gd name="connsiteX214" fmla="*/ 288291 w 6419850"/>
              <a:gd name="connsiteY214" fmla="*/ 6380470 h 6858000"/>
              <a:gd name="connsiteX215" fmla="*/ 279400 w 6419850"/>
              <a:gd name="connsiteY215" fmla="*/ 6386821 h 6858000"/>
              <a:gd name="connsiteX216" fmla="*/ 288291 w 6419850"/>
              <a:gd name="connsiteY216" fmla="*/ 6358880 h 6858000"/>
              <a:gd name="connsiteX217" fmla="*/ 258426 w 6419850"/>
              <a:gd name="connsiteY217" fmla="*/ 6358446 h 6858000"/>
              <a:gd name="connsiteX218" fmla="*/ 260350 w 6419850"/>
              <a:gd name="connsiteY218" fmla="*/ 6361421 h 6858000"/>
              <a:gd name="connsiteX219" fmla="*/ 257810 w 6419850"/>
              <a:gd name="connsiteY219" fmla="*/ 6380472 h 6858000"/>
              <a:gd name="connsiteX220" fmla="*/ 251460 w 6419850"/>
              <a:gd name="connsiteY220" fmla="*/ 6365232 h 6858000"/>
              <a:gd name="connsiteX221" fmla="*/ 258426 w 6419850"/>
              <a:gd name="connsiteY221" fmla="*/ 6358446 h 6858000"/>
              <a:gd name="connsiteX222" fmla="*/ 214790 w 6419850"/>
              <a:gd name="connsiteY222" fmla="*/ 6356979 h 6858000"/>
              <a:gd name="connsiteX223" fmla="*/ 218441 w 6419850"/>
              <a:gd name="connsiteY223" fmla="*/ 6358884 h 6858000"/>
              <a:gd name="connsiteX224" fmla="*/ 215901 w 6419850"/>
              <a:gd name="connsiteY224" fmla="*/ 6424924 h 6858000"/>
              <a:gd name="connsiteX225" fmla="*/ 214631 w 6419850"/>
              <a:gd name="connsiteY225" fmla="*/ 6433496 h 6858000"/>
              <a:gd name="connsiteX226" fmla="*/ 213361 w 6419850"/>
              <a:gd name="connsiteY226" fmla="*/ 6424924 h 6858000"/>
              <a:gd name="connsiteX227" fmla="*/ 212090 w 6419850"/>
              <a:gd name="connsiteY227" fmla="*/ 6358884 h 6858000"/>
              <a:gd name="connsiteX228" fmla="*/ 214790 w 6419850"/>
              <a:gd name="connsiteY228" fmla="*/ 6356979 h 6858000"/>
              <a:gd name="connsiteX229" fmla="*/ 212091 w 6419850"/>
              <a:gd name="connsiteY229" fmla="*/ 6318243 h 6858000"/>
              <a:gd name="connsiteX230" fmla="*/ 224791 w 6419850"/>
              <a:gd name="connsiteY230" fmla="*/ 6330943 h 6858000"/>
              <a:gd name="connsiteX231" fmla="*/ 223521 w 6419850"/>
              <a:gd name="connsiteY231" fmla="*/ 6365233 h 6858000"/>
              <a:gd name="connsiteX232" fmla="*/ 213361 w 6419850"/>
              <a:gd name="connsiteY232" fmla="*/ 6343643 h 6858000"/>
              <a:gd name="connsiteX233" fmla="*/ 215901 w 6419850"/>
              <a:gd name="connsiteY233" fmla="*/ 6330943 h 6858000"/>
              <a:gd name="connsiteX234" fmla="*/ 212091 w 6419850"/>
              <a:gd name="connsiteY234" fmla="*/ 6318243 h 6858000"/>
              <a:gd name="connsiteX235" fmla="*/ 261620 w 6419850"/>
              <a:gd name="connsiteY235" fmla="*/ 6316972 h 6858000"/>
              <a:gd name="connsiteX236" fmla="*/ 246382 w 6419850"/>
              <a:gd name="connsiteY236" fmla="*/ 6339832 h 6858000"/>
              <a:gd name="connsiteX237" fmla="*/ 256541 w 6419850"/>
              <a:gd name="connsiteY237" fmla="*/ 6346182 h 6858000"/>
              <a:gd name="connsiteX238" fmla="*/ 250191 w 6419850"/>
              <a:gd name="connsiteY238" fmla="*/ 6333482 h 6858000"/>
              <a:gd name="connsiteX239" fmla="*/ 247651 w 6419850"/>
              <a:gd name="connsiteY239" fmla="*/ 6358882 h 6858000"/>
              <a:gd name="connsiteX240" fmla="*/ 241302 w 6419850"/>
              <a:gd name="connsiteY240" fmla="*/ 6343642 h 6858000"/>
              <a:gd name="connsiteX241" fmla="*/ 261620 w 6419850"/>
              <a:gd name="connsiteY241" fmla="*/ 6316972 h 6858000"/>
              <a:gd name="connsiteX242" fmla="*/ 220981 w 6419850"/>
              <a:gd name="connsiteY242" fmla="*/ 6275061 h 6858000"/>
              <a:gd name="connsiteX243" fmla="*/ 227330 w 6419850"/>
              <a:gd name="connsiteY243" fmla="*/ 6277601 h 6858000"/>
              <a:gd name="connsiteX244" fmla="*/ 224792 w 6419850"/>
              <a:gd name="connsiteY244" fmla="*/ 6322052 h 6858000"/>
              <a:gd name="connsiteX245" fmla="*/ 209552 w 6419850"/>
              <a:gd name="connsiteY245" fmla="*/ 6315701 h 6858000"/>
              <a:gd name="connsiteX246" fmla="*/ 218441 w 6419850"/>
              <a:gd name="connsiteY246" fmla="*/ 6290301 h 6858000"/>
              <a:gd name="connsiteX247" fmla="*/ 220981 w 6419850"/>
              <a:gd name="connsiteY247" fmla="*/ 6275061 h 6858000"/>
              <a:gd name="connsiteX248" fmla="*/ 292101 w 6419850"/>
              <a:gd name="connsiteY248" fmla="*/ 6266169 h 6858000"/>
              <a:gd name="connsiteX249" fmla="*/ 302261 w 6419850"/>
              <a:gd name="connsiteY249" fmla="*/ 6287758 h 6858000"/>
              <a:gd name="connsiteX250" fmla="*/ 312421 w 6419850"/>
              <a:gd name="connsiteY250" fmla="*/ 6300458 h 6858000"/>
              <a:gd name="connsiteX251" fmla="*/ 320041 w 6419850"/>
              <a:gd name="connsiteY251" fmla="*/ 6362689 h 6858000"/>
              <a:gd name="connsiteX252" fmla="*/ 304801 w 6419850"/>
              <a:gd name="connsiteY252" fmla="*/ 6388089 h 6858000"/>
              <a:gd name="connsiteX253" fmla="*/ 317501 w 6419850"/>
              <a:gd name="connsiteY253" fmla="*/ 6371579 h 6858000"/>
              <a:gd name="connsiteX254" fmla="*/ 323850 w 6419850"/>
              <a:gd name="connsiteY254" fmla="*/ 6380469 h 6858000"/>
              <a:gd name="connsiteX255" fmla="*/ 325121 w 6419850"/>
              <a:gd name="connsiteY255" fmla="*/ 6440158 h 6858000"/>
              <a:gd name="connsiteX256" fmla="*/ 322581 w 6419850"/>
              <a:gd name="connsiteY256" fmla="*/ 6449048 h 6858000"/>
              <a:gd name="connsiteX257" fmla="*/ 332741 w 6419850"/>
              <a:gd name="connsiteY257" fmla="*/ 6487148 h 6858000"/>
              <a:gd name="connsiteX258" fmla="*/ 330201 w 6419850"/>
              <a:gd name="connsiteY258" fmla="*/ 6527788 h 6858000"/>
              <a:gd name="connsiteX259" fmla="*/ 336550 w 6419850"/>
              <a:gd name="connsiteY259" fmla="*/ 6553188 h 6858000"/>
              <a:gd name="connsiteX260" fmla="*/ 330201 w 6419850"/>
              <a:gd name="connsiteY260" fmla="*/ 6563348 h 6858000"/>
              <a:gd name="connsiteX261" fmla="*/ 336550 w 6419850"/>
              <a:gd name="connsiteY261" fmla="*/ 6569698 h 6858000"/>
              <a:gd name="connsiteX262" fmla="*/ 330201 w 6419850"/>
              <a:gd name="connsiteY262" fmla="*/ 6576048 h 6858000"/>
              <a:gd name="connsiteX263" fmla="*/ 336550 w 6419850"/>
              <a:gd name="connsiteY263" fmla="*/ 6582398 h 6858000"/>
              <a:gd name="connsiteX264" fmla="*/ 325121 w 6419850"/>
              <a:gd name="connsiteY264" fmla="*/ 6648439 h 6858000"/>
              <a:gd name="connsiteX265" fmla="*/ 321310 w 6419850"/>
              <a:gd name="connsiteY265" fmla="*/ 6635739 h 6858000"/>
              <a:gd name="connsiteX266" fmla="*/ 312421 w 6419850"/>
              <a:gd name="connsiteY266" fmla="*/ 6654788 h 6858000"/>
              <a:gd name="connsiteX267" fmla="*/ 302261 w 6419850"/>
              <a:gd name="connsiteY267" fmla="*/ 6623039 h 6858000"/>
              <a:gd name="connsiteX268" fmla="*/ 311150 w 6419850"/>
              <a:gd name="connsiteY268" fmla="*/ 6606528 h 6858000"/>
              <a:gd name="connsiteX269" fmla="*/ 304801 w 6419850"/>
              <a:gd name="connsiteY269" fmla="*/ 6603988 h 6858000"/>
              <a:gd name="connsiteX270" fmla="*/ 295910 w 6419850"/>
              <a:gd name="connsiteY270" fmla="*/ 6619228 h 6858000"/>
              <a:gd name="connsiteX271" fmla="*/ 298450 w 6419850"/>
              <a:gd name="connsiteY271" fmla="*/ 6593828 h 6858000"/>
              <a:gd name="connsiteX272" fmla="*/ 304801 w 6419850"/>
              <a:gd name="connsiteY272" fmla="*/ 6596368 h 6858000"/>
              <a:gd name="connsiteX273" fmla="*/ 294641 w 6419850"/>
              <a:gd name="connsiteY273" fmla="*/ 6583668 h 6858000"/>
              <a:gd name="connsiteX274" fmla="*/ 297181 w 6419850"/>
              <a:gd name="connsiteY274" fmla="*/ 6562078 h 6858000"/>
              <a:gd name="connsiteX275" fmla="*/ 290830 w 6419850"/>
              <a:gd name="connsiteY275" fmla="*/ 6553188 h 6858000"/>
              <a:gd name="connsiteX276" fmla="*/ 303530 w 6419850"/>
              <a:gd name="connsiteY276" fmla="*/ 6540488 h 6858000"/>
              <a:gd name="connsiteX277" fmla="*/ 297181 w 6419850"/>
              <a:gd name="connsiteY277" fmla="*/ 6540488 h 6858000"/>
              <a:gd name="connsiteX278" fmla="*/ 299721 w 6419850"/>
              <a:gd name="connsiteY278" fmla="*/ 6506198 h 6858000"/>
              <a:gd name="connsiteX279" fmla="*/ 290830 w 6419850"/>
              <a:gd name="connsiteY279" fmla="*/ 6521439 h 6858000"/>
              <a:gd name="connsiteX280" fmla="*/ 288291 w 6419850"/>
              <a:gd name="connsiteY280" fmla="*/ 6543028 h 6858000"/>
              <a:gd name="connsiteX281" fmla="*/ 281941 w 6419850"/>
              <a:gd name="connsiteY281" fmla="*/ 6517628 h 6858000"/>
              <a:gd name="connsiteX282" fmla="*/ 290830 w 6419850"/>
              <a:gd name="connsiteY282" fmla="*/ 6504928 h 6858000"/>
              <a:gd name="connsiteX283" fmla="*/ 278130 w 6419850"/>
              <a:gd name="connsiteY283" fmla="*/ 6504928 h 6858000"/>
              <a:gd name="connsiteX284" fmla="*/ 274321 w 6419850"/>
              <a:gd name="connsiteY284" fmla="*/ 6476988 h 6858000"/>
              <a:gd name="connsiteX285" fmla="*/ 292101 w 6419850"/>
              <a:gd name="connsiteY285" fmla="*/ 6451589 h 6858000"/>
              <a:gd name="connsiteX286" fmla="*/ 281941 w 6419850"/>
              <a:gd name="connsiteY286" fmla="*/ 6391898 h 6858000"/>
              <a:gd name="connsiteX287" fmla="*/ 294641 w 6419850"/>
              <a:gd name="connsiteY287" fmla="*/ 6372849 h 6858000"/>
              <a:gd name="connsiteX288" fmla="*/ 303530 w 6419850"/>
              <a:gd name="connsiteY288" fmla="*/ 6372849 h 6858000"/>
              <a:gd name="connsiteX289" fmla="*/ 288291 w 6419850"/>
              <a:gd name="connsiteY289" fmla="*/ 6372849 h 6858000"/>
              <a:gd name="connsiteX290" fmla="*/ 290830 w 6419850"/>
              <a:gd name="connsiteY290" fmla="*/ 6347449 h 6858000"/>
              <a:gd name="connsiteX291" fmla="*/ 293370 w 6419850"/>
              <a:gd name="connsiteY291" fmla="*/ 6332209 h 6858000"/>
              <a:gd name="connsiteX292" fmla="*/ 287021 w 6419850"/>
              <a:gd name="connsiteY292" fmla="*/ 6323318 h 6858000"/>
              <a:gd name="connsiteX293" fmla="*/ 289561 w 6419850"/>
              <a:gd name="connsiteY293" fmla="*/ 6316969 h 6858000"/>
              <a:gd name="connsiteX294" fmla="*/ 289561 w 6419850"/>
              <a:gd name="connsiteY294" fmla="*/ 6289029 h 6858000"/>
              <a:gd name="connsiteX295" fmla="*/ 292101 w 6419850"/>
              <a:gd name="connsiteY295" fmla="*/ 6266169 h 6858000"/>
              <a:gd name="connsiteX296" fmla="*/ 251461 w 6419850"/>
              <a:gd name="connsiteY296" fmla="*/ 6239500 h 6858000"/>
              <a:gd name="connsiteX297" fmla="*/ 248922 w 6419850"/>
              <a:gd name="connsiteY297" fmla="*/ 6267440 h 6858000"/>
              <a:gd name="connsiteX298" fmla="*/ 264161 w 6419850"/>
              <a:gd name="connsiteY298" fmla="*/ 6261090 h 6858000"/>
              <a:gd name="connsiteX299" fmla="*/ 264161 w 6419850"/>
              <a:gd name="connsiteY299" fmla="*/ 6267440 h 6858000"/>
              <a:gd name="connsiteX300" fmla="*/ 264161 w 6419850"/>
              <a:gd name="connsiteY300" fmla="*/ 6269979 h 6858000"/>
              <a:gd name="connsiteX301" fmla="*/ 248922 w 6419850"/>
              <a:gd name="connsiteY301" fmla="*/ 6280139 h 6858000"/>
              <a:gd name="connsiteX302" fmla="*/ 269241 w 6419850"/>
              <a:gd name="connsiteY302" fmla="*/ 6277599 h 6858000"/>
              <a:gd name="connsiteX303" fmla="*/ 250191 w 6419850"/>
              <a:gd name="connsiteY303" fmla="*/ 6290299 h 6858000"/>
              <a:gd name="connsiteX304" fmla="*/ 240031 w 6419850"/>
              <a:gd name="connsiteY304" fmla="*/ 6277599 h 6858000"/>
              <a:gd name="connsiteX305" fmla="*/ 246382 w 6419850"/>
              <a:gd name="connsiteY305" fmla="*/ 6267440 h 6858000"/>
              <a:gd name="connsiteX306" fmla="*/ 236222 w 6419850"/>
              <a:gd name="connsiteY306" fmla="*/ 6252200 h 6858000"/>
              <a:gd name="connsiteX307" fmla="*/ 251461 w 6419850"/>
              <a:gd name="connsiteY307" fmla="*/ 6239500 h 6858000"/>
              <a:gd name="connsiteX308" fmla="*/ 257810 w 6419850"/>
              <a:gd name="connsiteY308" fmla="*/ 6196323 h 6858000"/>
              <a:gd name="connsiteX309" fmla="*/ 251460 w 6419850"/>
              <a:gd name="connsiteY309" fmla="*/ 6211563 h 6858000"/>
              <a:gd name="connsiteX310" fmla="*/ 257810 w 6419850"/>
              <a:gd name="connsiteY310" fmla="*/ 6196323 h 6858000"/>
              <a:gd name="connsiteX311" fmla="*/ 137161 w 6419850"/>
              <a:gd name="connsiteY311" fmla="*/ 6187432 h 6858000"/>
              <a:gd name="connsiteX312" fmla="*/ 132080 w 6419850"/>
              <a:gd name="connsiteY312" fmla="*/ 6240772 h 6858000"/>
              <a:gd name="connsiteX313" fmla="*/ 128271 w 6419850"/>
              <a:gd name="connsiteY313" fmla="*/ 6215372 h 6858000"/>
              <a:gd name="connsiteX314" fmla="*/ 137161 w 6419850"/>
              <a:gd name="connsiteY314" fmla="*/ 6187432 h 6858000"/>
              <a:gd name="connsiteX315" fmla="*/ 262890 w 6419850"/>
              <a:gd name="connsiteY315" fmla="*/ 6176000 h 6858000"/>
              <a:gd name="connsiteX316" fmla="*/ 269241 w 6419850"/>
              <a:gd name="connsiteY316" fmla="*/ 6195051 h 6858000"/>
              <a:gd name="connsiteX317" fmla="*/ 266701 w 6419850"/>
              <a:gd name="connsiteY317" fmla="*/ 6220451 h 6858000"/>
              <a:gd name="connsiteX318" fmla="*/ 270510 w 6419850"/>
              <a:gd name="connsiteY318" fmla="*/ 6258551 h 6858000"/>
              <a:gd name="connsiteX319" fmla="*/ 264161 w 6419850"/>
              <a:gd name="connsiteY319" fmla="*/ 6245851 h 6858000"/>
              <a:gd name="connsiteX320" fmla="*/ 264161 w 6419850"/>
              <a:gd name="connsiteY320" fmla="*/ 6220451 h 6858000"/>
              <a:gd name="connsiteX321" fmla="*/ 266701 w 6419850"/>
              <a:gd name="connsiteY321" fmla="*/ 6195051 h 6858000"/>
              <a:gd name="connsiteX322" fmla="*/ 262890 w 6419850"/>
              <a:gd name="connsiteY322" fmla="*/ 6176000 h 6858000"/>
              <a:gd name="connsiteX323" fmla="*/ 269240 w 6419850"/>
              <a:gd name="connsiteY323" fmla="*/ 6163302 h 6858000"/>
              <a:gd name="connsiteX324" fmla="*/ 276027 w 6419850"/>
              <a:gd name="connsiteY324" fmla="*/ 6182768 h 6858000"/>
              <a:gd name="connsiteX325" fmla="*/ 273051 w 6419850"/>
              <a:gd name="connsiteY325" fmla="*/ 6182351 h 6858000"/>
              <a:gd name="connsiteX326" fmla="*/ 269240 w 6419850"/>
              <a:gd name="connsiteY326" fmla="*/ 6163302 h 6858000"/>
              <a:gd name="connsiteX327" fmla="*/ 185044 w 6419850"/>
              <a:gd name="connsiteY327" fmla="*/ 6158084 h 6858000"/>
              <a:gd name="connsiteX328" fmla="*/ 190501 w 6419850"/>
              <a:gd name="connsiteY328" fmla="*/ 6158222 h 6858000"/>
              <a:gd name="connsiteX329" fmla="*/ 184150 w 6419850"/>
              <a:gd name="connsiteY329" fmla="*/ 6183622 h 6858000"/>
              <a:gd name="connsiteX330" fmla="*/ 185044 w 6419850"/>
              <a:gd name="connsiteY330" fmla="*/ 6158084 h 6858000"/>
              <a:gd name="connsiteX331" fmla="*/ 229871 w 6419850"/>
              <a:gd name="connsiteY331" fmla="*/ 6155683 h 6858000"/>
              <a:gd name="connsiteX332" fmla="*/ 240031 w 6419850"/>
              <a:gd name="connsiteY332" fmla="*/ 6170923 h 6858000"/>
              <a:gd name="connsiteX333" fmla="*/ 237491 w 6419850"/>
              <a:gd name="connsiteY333" fmla="*/ 6198863 h 6858000"/>
              <a:gd name="connsiteX334" fmla="*/ 227331 w 6419850"/>
              <a:gd name="connsiteY334" fmla="*/ 6202672 h 6858000"/>
              <a:gd name="connsiteX335" fmla="*/ 215901 w 6419850"/>
              <a:gd name="connsiteY335" fmla="*/ 6262363 h 6858000"/>
              <a:gd name="connsiteX336" fmla="*/ 205740 w 6419850"/>
              <a:gd name="connsiteY336" fmla="*/ 6243312 h 6858000"/>
              <a:gd name="connsiteX337" fmla="*/ 220981 w 6419850"/>
              <a:gd name="connsiteY337" fmla="*/ 6202672 h 6858000"/>
              <a:gd name="connsiteX338" fmla="*/ 212091 w 6419850"/>
              <a:gd name="connsiteY338" fmla="*/ 6206483 h 6858000"/>
              <a:gd name="connsiteX339" fmla="*/ 227331 w 6419850"/>
              <a:gd name="connsiteY339" fmla="*/ 6189972 h 6858000"/>
              <a:gd name="connsiteX340" fmla="*/ 229871 w 6419850"/>
              <a:gd name="connsiteY340" fmla="*/ 6155683 h 6858000"/>
              <a:gd name="connsiteX341" fmla="*/ 218440 w 6419850"/>
              <a:gd name="connsiteY341" fmla="*/ 6153143 h 6858000"/>
              <a:gd name="connsiteX342" fmla="*/ 224791 w 6419850"/>
              <a:gd name="connsiteY342" fmla="*/ 6162034 h 6858000"/>
              <a:gd name="connsiteX343" fmla="*/ 209551 w 6419850"/>
              <a:gd name="connsiteY343" fmla="*/ 6168384 h 6858000"/>
              <a:gd name="connsiteX344" fmla="*/ 218440 w 6419850"/>
              <a:gd name="connsiteY344" fmla="*/ 6153143 h 6858000"/>
              <a:gd name="connsiteX345" fmla="*/ 218442 w 6419850"/>
              <a:gd name="connsiteY345" fmla="*/ 6141713 h 6858000"/>
              <a:gd name="connsiteX346" fmla="*/ 233682 w 6419850"/>
              <a:gd name="connsiteY346" fmla="*/ 6141713 h 6858000"/>
              <a:gd name="connsiteX347" fmla="*/ 218442 w 6419850"/>
              <a:gd name="connsiteY347" fmla="*/ 6150604 h 6858000"/>
              <a:gd name="connsiteX348" fmla="*/ 218442 w 6419850"/>
              <a:gd name="connsiteY348" fmla="*/ 6141713 h 6858000"/>
              <a:gd name="connsiteX349" fmla="*/ 187959 w 6419850"/>
              <a:gd name="connsiteY349" fmla="*/ 6130282 h 6858000"/>
              <a:gd name="connsiteX350" fmla="*/ 196850 w 6419850"/>
              <a:gd name="connsiteY350" fmla="*/ 6130282 h 6858000"/>
              <a:gd name="connsiteX351" fmla="*/ 196850 w 6419850"/>
              <a:gd name="connsiteY351" fmla="*/ 6142982 h 6858000"/>
              <a:gd name="connsiteX352" fmla="*/ 187959 w 6419850"/>
              <a:gd name="connsiteY352" fmla="*/ 6130282 h 6858000"/>
              <a:gd name="connsiteX353" fmla="*/ 393381 w 6419850"/>
              <a:gd name="connsiteY353" fmla="*/ 6106917 h 6858000"/>
              <a:gd name="connsiteX354" fmla="*/ 393224 w 6419850"/>
              <a:gd name="connsiteY354" fmla="*/ 6107588 h 6858000"/>
              <a:gd name="connsiteX355" fmla="*/ 402590 w 6419850"/>
              <a:gd name="connsiteY355" fmla="*/ 6113780 h 6858000"/>
              <a:gd name="connsiteX356" fmla="*/ 402583 w 6419850"/>
              <a:gd name="connsiteY356" fmla="*/ 6113757 h 6858000"/>
              <a:gd name="connsiteX357" fmla="*/ 396418 w 6419850"/>
              <a:gd name="connsiteY357" fmla="*/ 6112746 h 6858000"/>
              <a:gd name="connsiteX358" fmla="*/ 241300 w 6419850"/>
              <a:gd name="connsiteY358" fmla="*/ 6097262 h 6858000"/>
              <a:gd name="connsiteX359" fmla="*/ 251460 w 6419850"/>
              <a:gd name="connsiteY359" fmla="*/ 6116312 h 6858000"/>
              <a:gd name="connsiteX360" fmla="*/ 248920 w 6419850"/>
              <a:gd name="connsiteY360" fmla="*/ 6120121 h 6858000"/>
              <a:gd name="connsiteX361" fmla="*/ 261620 w 6419850"/>
              <a:gd name="connsiteY361" fmla="*/ 6122662 h 6858000"/>
              <a:gd name="connsiteX362" fmla="*/ 261620 w 6419850"/>
              <a:gd name="connsiteY362" fmla="*/ 6116312 h 6858000"/>
              <a:gd name="connsiteX363" fmla="*/ 270509 w 6419850"/>
              <a:gd name="connsiteY363" fmla="*/ 6109962 h 6858000"/>
              <a:gd name="connsiteX364" fmla="*/ 255271 w 6419850"/>
              <a:gd name="connsiteY364" fmla="*/ 6103612 h 6858000"/>
              <a:gd name="connsiteX365" fmla="*/ 275591 w 6419850"/>
              <a:gd name="connsiteY365" fmla="*/ 6098532 h 6858000"/>
              <a:gd name="connsiteX366" fmla="*/ 273051 w 6419850"/>
              <a:gd name="connsiteY366" fmla="*/ 6145521 h 6858000"/>
              <a:gd name="connsiteX367" fmla="*/ 266700 w 6419850"/>
              <a:gd name="connsiteY367" fmla="*/ 6145521 h 6858000"/>
              <a:gd name="connsiteX368" fmla="*/ 276860 w 6419850"/>
              <a:gd name="connsiteY368" fmla="*/ 6158221 h 6858000"/>
              <a:gd name="connsiteX369" fmla="*/ 255271 w 6419850"/>
              <a:gd name="connsiteY369" fmla="*/ 6170921 h 6858000"/>
              <a:gd name="connsiteX370" fmla="*/ 242571 w 6419850"/>
              <a:gd name="connsiteY370" fmla="*/ 6189971 h 6858000"/>
              <a:gd name="connsiteX371" fmla="*/ 248920 w 6419850"/>
              <a:gd name="connsiteY371" fmla="*/ 6170921 h 6858000"/>
              <a:gd name="connsiteX372" fmla="*/ 242571 w 6419850"/>
              <a:gd name="connsiteY372" fmla="*/ 6158221 h 6858000"/>
              <a:gd name="connsiteX373" fmla="*/ 251460 w 6419850"/>
              <a:gd name="connsiteY373" fmla="*/ 6154412 h 6858000"/>
              <a:gd name="connsiteX374" fmla="*/ 254000 w 6419850"/>
              <a:gd name="connsiteY374" fmla="*/ 6129012 h 6858000"/>
              <a:gd name="connsiteX375" fmla="*/ 245111 w 6419850"/>
              <a:gd name="connsiteY375" fmla="*/ 6129012 h 6858000"/>
              <a:gd name="connsiteX376" fmla="*/ 238760 w 6419850"/>
              <a:gd name="connsiteY376" fmla="*/ 6148062 h 6858000"/>
              <a:gd name="connsiteX377" fmla="*/ 241300 w 6419850"/>
              <a:gd name="connsiteY377" fmla="*/ 6116312 h 6858000"/>
              <a:gd name="connsiteX378" fmla="*/ 241300 w 6419850"/>
              <a:gd name="connsiteY378" fmla="*/ 6097262 h 6858000"/>
              <a:gd name="connsiteX379" fmla="*/ 396312 w 6419850"/>
              <a:gd name="connsiteY379" fmla="*/ 6094937 h 6858000"/>
              <a:gd name="connsiteX380" fmla="*/ 399415 w 6419850"/>
              <a:gd name="connsiteY380" fmla="*/ 6104710 h 6858000"/>
              <a:gd name="connsiteX381" fmla="*/ 402513 w 6419850"/>
              <a:gd name="connsiteY381" fmla="*/ 6113536 h 6858000"/>
              <a:gd name="connsiteX382" fmla="*/ 399415 w 6419850"/>
              <a:gd name="connsiteY382" fmla="*/ 6103779 h 6858000"/>
              <a:gd name="connsiteX383" fmla="*/ 227330 w 6419850"/>
              <a:gd name="connsiteY383" fmla="*/ 6078214 h 6858000"/>
              <a:gd name="connsiteX384" fmla="*/ 233682 w 6419850"/>
              <a:gd name="connsiteY384" fmla="*/ 6097264 h 6858000"/>
              <a:gd name="connsiteX385" fmla="*/ 233682 w 6419850"/>
              <a:gd name="connsiteY385" fmla="*/ 6109964 h 6858000"/>
              <a:gd name="connsiteX386" fmla="*/ 227330 w 6419850"/>
              <a:gd name="connsiteY386" fmla="*/ 6113774 h 6858000"/>
              <a:gd name="connsiteX387" fmla="*/ 227330 w 6419850"/>
              <a:gd name="connsiteY387" fmla="*/ 6126474 h 6858000"/>
              <a:gd name="connsiteX388" fmla="*/ 217171 w 6419850"/>
              <a:gd name="connsiteY388" fmla="*/ 6111234 h 6858000"/>
              <a:gd name="connsiteX389" fmla="*/ 218441 w 6419850"/>
              <a:gd name="connsiteY389" fmla="*/ 6084564 h 6858000"/>
              <a:gd name="connsiteX390" fmla="*/ 233682 w 6419850"/>
              <a:gd name="connsiteY390" fmla="*/ 6093454 h 6858000"/>
              <a:gd name="connsiteX391" fmla="*/ 227330 w 6419850"/>
              <a:gd name="connsiteY391" fmla="*/ 6078214 h 6858000"/>
              <a:gd name="connsiteX392" fmla="*/ 398779 w 6419850"/>
              <a:gd name="connsiteY392" fmla="*/ 6070600 h 6858000"/>
              <a:gd name="connsiteX393" fmla="*/ 398778 w 6419850"/>
              <a:gd name="connsiteY393" fmla="*/ 6070601 h 6858000"/>
              <a:gd name="connsiteX394" fmla="*/ 396717 w 6419850"/>
              <a:gd name="connsiteY394" fmla="*/ 6082013 h 6858000"/>
              <a:gd name="connsiteX395" fmla="*/ 389892 w 6419850"/>
              <a:gd name="connsiteY395" fmla="*/ 6089633 h 6858000"/>
              <a:gd name="connsiteX396" fmla="*/ 388147 w 6419850"/>
              <a:gd name="connsiteY396" fmla="*/ 6077741 h 6858000"/>
              <a:gd name="connsiteX397" fmla="*/ 388143 w 6419850"/>
              <a:gd name="connsiteY397" fmla="*/ 6077743 h 6858000"/>
              <a:gd name="connsiteX398" fmla="*/ 389890 w 6419850"/>
              <a:gd name="connsiteY398" fmla="*/ 6089649 h 6858000"/>
              <a:gd name="connsiteX399" fmla="*/ 398779 w 6419850"/>
              <a:gd name="connsiteY399" fmla="*/ 6070600 h 6858000"/>
              <a:gd name="connsiteX400" fmla="*/ 119182 w 6419850"/>
              <a:gd name="connsiteY400" fmla="*/ 6066909 h 6858000"/>
              <a:gd name="connsiteX401" fmla="*/ 114300 w 6419850"/>
              <a:gd name="connsiteY401" fmla="*/ 6067424 h 6858000"/>
              <a:gd name="connsiteX402" fmla="*/ 113798 w 6419850"/>
              <a:gd name="connsiteY402" fmla="*/ 6067478 h 6858000"/>
              <a:gd name="connsiteX403" fmla="*/ 113030 w 6419850"/>
              <a:gd name="connsiteY403" fmla="*/ 6069322 h 6858000"/>
              <a:gd name="connsiteX404" fmla="*/ 113348 w 6419850"/>
              <a:gd name="connsiteY404" fmla="*/ 6081387 h 6858000"/>
              <a:gd name="connsiteX405" fmla="*/ 113282 w 6419850"/>
              <a:gd name="connsiteY405" fmla="*/ 6081488 h 6858000"/>
              <a:gd name="connsiteX406" fmla="*/ 116204 w 6419850"/>
              <a:gd name="connsiteY406" fmla="*/ 6080125 h 6858000"/>
              <a:gd name="connsiteX407" fmla="*/ 121919 w 6419850"/>
              <a:gd name="connsiteY407" fmla="*/ 6071869 h 6858000"/>
              <a:gd name="connsiteX408" fmla="*/ 119182 w 6419850"/>
              <a:gd name="connsiteY408" fmla="*/ 6066909 h 6858000"/>
              <a:gd name="connsiteX409" fmla="*/ 188815 w 6419850"/>
              <a:gd name="connsiteY409" fmla="*/ 6048269 h 6858000"/>
              <a:gd name="connsiteX410" fmla="*/ 191771 w 6419850"/>
              <a:gd name="connsiteY410" fmla="*/ 6049003 h 6858000"/>
              <a:gd name="connsiteX411" fmla="*/ 198121 w 6419850"/>
              <a:gd name="connsiteY411" fmla="*/ 6057892 h 6858000"/>
              <a:gd name="connsiteX412" fmla="*/ 189231 w 6419850"/>
              <a:gd name="connsiteY412" fmla="*/ 6092183 h 6858000"/>
              <a:gd name="connsiteX413" fmla="*/ 185420 w 6419850"/>
              <a:gd name="connsiteY413" fmla="*/ 6070592 h 6858000"/>
              <a:gd name="connsiteX414" fmla="*/ 188815 w 6419850"/>
              <a:gd name="connsiteY414" fmla="*/ 6048269 h 6858000"/>
              <a:gd name="connsiteX415" fmla="*/ 116861 w 6419850"/>
              <a:gd name="connsiteY415" fmla="*/ 6043349 h 6858000"/>
              <a:gd name="connsiteX416" fmla="*/ 115571 w 6419850"/>
              <a:gd name="connsiteY416" fmla="*/ 6047733 h 6858000"/>
              <a:gd name="connsiteX417" fmla="*/ 119381 w 6419850"/>
              <a:gd name="connsiteY417" fmla="*/ 6054082 h 6858000"/>
              <a:gd name="connsiteX418" fmla="*/ 116655 w 6419850"/>
              <a:gd name="connsiteY418" fmla="*/ 6060625 h 6858000"/>
              <a:gd name="connsiteX419" fmla="*/ 118110 w 6419850"/>
              <a:gd name="connsiteY419" fmla="*/ 6060281 h 6858000"/>
              <a:gd name="connsiteX420" fmla="*/ 125730 w 6419850"/>
              <a:gd name="connsiteY420" fmla="*/ 6052820 h 6858000"/>
              <a:gd name="connsiteX421" fmla="*/ 279400 w 6419850"/>
              <a:gd name="connsiteY421" fmla="*/ 6028682 h 6858000"/>
              <a:gd name="connsiteX422" fmla="*/ 279400 w 6419850"/>
              <a:gd name="connsiteY422" fmla="*/ 6062973 h 6858000"/>
              <a:gd name="connsiteX423" fmla="*/ 270511 w 6419850"/>
              <a:gd name="connsiteY423" fmla="*/ 6088373 h 6858000"/>
              <a:gd name="connsiteX424" fmla="*/ 276860 w 6419850"/>
              <a:gd name="connsiteY424" fmla="*/ 6056622 h 6858000"/>
              <a:gd name="connsiteX425" fmla="*/ 279400 w 6419850"/>
              <a:gd name="connsiteY425" fmla="*/ 6028682 h 6858000"/>
              <a:gd name="connsiteX426" fmla="*/ 252729 w 6419850"/>
              <a:gd name="connsiteY426" fmla="*/ 6022331 h 6858000"/>
              <a:gd name="connsiteX427" fmla="*/ 261620 w 6419850"/>
              <a:gd name="connsiteY427" fmla="*/ 6028682 h 6858000"/>
              <a:gd name="connsiteX428" fmla="*/ 264159 w 6419850"/>
              <a:gd name="connsiteY428" fmla="*/ 6022331 h 6858000"/>
              <a:gd name="connsiteX429" fmla="*/ 267969 w 6419850"/>
              <a:gd name="connsiteY429" fmla="*/ 6050272 h 6858000"/>
              <a:gd name="connsiteX430" fmla="*/ 251460 w 6419850"/>
              <a:gd name="connsiteY430" fmla="*/ 6031222 h 6858000"/>
              <a:gd name="connsiteX431" fmla="*/ 257809 w 6419850"/>
              <a:gd name="connsiteY431" fmla="*/ 6050272 h 6858000"/>
              <a:gd name="connsiteX432" fmla="*/ 264159 w 6419850"/>
              <a:gd name="connsiteY432" fmla="*/ 6078211 h 6858000"/>
              <a:gd name="connsiteX433" fmla="*/ 257809 w 6419850"/>
              <a:gd name="connsiteY433" fmla="*/ 6065511 h 6858000"/>
              <a:gd name="connsiteX434" fmla="*/ 251460 w 6419850"/>
              <a:gd name="connsiteY434" fmla="*/ 6056622 h 6858000"/>
              <a:gd name="connsiteX435" fmla="*/ 245109 w 6419850"/>
              <a:gd name="connsiteY435" fmla="*/ 6054082 h 6858000"/>
              <a:gd name="connsiteX436" fmla="*/ 245109 w 6419850"/>
              <a:gd name="connsiteY436" fmla="*/ 6041382 h 6858000"/>
              <a:gd name="connsiteX437" fmla="*/ 241300 w 6419850"/>
              <a:gd name="connsiteY437" fmla="*/ 6028682 h 6858000"/>
              <a:gd name="connsiteX438" fmla="*/ 252729 w 6419850"/>
              <a:gd name="connsiteY438" fmla="*/ 6022331 h 6858000"/>
              <a:gd name="connsiteX439" fmla="*/ 215901 w 6419850"/>
              <a:gd name="connsiteY439" fmla="*/ 6017253 h 6858000"/>
              <a:gd name="connsiteX440" fmla="*/ 228602 w 6419850"/>
              <a:gd name="connsiteY440" fmla="*/ 6019792 h 6858000"/>
              <a:gd name="connsiteX441" fmla="*/ 236222 w 6419850"/>
              <a:gd name="connsiteY441" fmla="*/ 6064243 h 6858000"/>
              <a:gd name="connsiteX442" fmla="*/ 223521 w 6419850"/>
              <a:gd name="connsiteY442" fmla="*/ 6051543 h 6858000"/>
              <a:gd name="connsiteX443" fmla="*/ 207010 w 6419850"/>
              <a:gd name="connsiteY443" fmla="*/ 6059163 h 6858000"/>
              <a:gd name="connsiteX444" fmla="*/ 222250 w 6419850"/>
              <a:gd name="connsiteY444" fmla="*/ 6042653 h 6858000"/>
              <a:gd name="connsiteX445" fmla="*/ 215901 w 6419850"/>
              <a:gd name="connsiteY445" fmla="*/ 6017253 h 6858000"/>
              <a:gd name="connsiteX446" fmla="*/ 392651 w 6419850"/>
              <a:gd name="connsiteY446" fmla="*/ 6006256 h 6858000"/>
              <a:gd name="connsiteX447" fmla="*/ 393433 w 6419850"/>
              <a:gd name="connsiteY447" fmla="*/ 6010822 h 6858000"/>
              <a:gd name="connsiteX448" fmla="*/ 393383 w 6419850"/>
              <a:gd name="connsiteY448" fmla="*/ 6009146 h 6858000"/>
              <a:gd name="connsiteX449" fmla="*/ 422915 w 6419850"/>
              <a:gd name="connsiteY449" fmla="*/ 6003266 h 6858000"/>
              <a:gd name="connsiteX450" fmla="*/ 422910 w 6419850"/>
              <a:gd name="connsiteY450" fmla="*/ 6003289 h 6858000"/>
              <a:gd name="connsiteX451" fmla="*/ 425450 w 6419850"/>
              <a:gd name="connsiteY451" fmla="*/ 6003289 h 6858000"/>
              <a:gd name="connsiteX452" fmla="*/ 425450 w 6419850"/>
              <a:gd name="connsiteY452" fmla="*/ 6003266 h 6858000"/>
              <a:gd name="connsiteX453" fmla="*/ 270509 w 6419850"/>
              <a:gd name="connsiteY453" fmla="*/ 5996931 h 6858000"/>
              <a:gd name="connsiteX454" fmla="*/ 280671 w 6419850"/>
              <a:gd name="connsiteY454" fmla="*/ 6024871 h 6858000"/>
              <a:gd name="connsiteX455" fmla="*/ 271780 w 6419850"/>
              <a:gd name="connsiteY455" fmla="*/ 6022331 h 6858000"/>
              <a:gd name="connsiteX456" fmla="*/ 278129 w 6419850"/>
              <a:gd name="connsiteY456" fmla="*/ 6012171 h 6858000"/>
              <a:gd name="connsiteX457" fmla="*/ 270509 w 6419850"/>
              <a:gd name="connsiteY457" fmla="*/ 5996931 h 6858000"/>
              <a:gd name="connsiteX458" fmla="*/ 246380 w 6419850"/>
              <a:gd name="connsiteY458" fmla="*/ 5991853 h 6858000"/>
              <a:gd name="connsiteX459" fmla="*/ 231142 w 6419850"/>
              <a:gd name="connsiteY459" fmla="*/ 6004553 h 6858000"/>
              <a:gd name="connsiteX460" fmla="*/ 231142 w 6419850"/>
              <a:gd name="connsiteY460" fmla="*/ 5995664 h 6858000"/>
              <a:gd name="connsiteX461" fmla="*/ 246380 w 6419850"/>
              <a:gd name="connsiteY461" fmla="*/ 5991853 h 6858000"/>
              <a:gd name="connsiteX462" fmla="*/ 397510 w 6419850"/>
              <a:gd name="connsiteY462" fmla="*/ 5979160 h 6858000"/>
              <a:gd name="connsiteX463" fmla="*/ 396518 w 6419850"/>
              <a:gd name="connsiteY463" fmla="*/ 5980059 h 6858000"/>
              <a:gd name="connsiteX464" fmla="*/ 398304 w 6419850"/>
              <a:gd name="connsiteY464" fmla="*/ 5985969 h 6858000"/>
              <a:gd name="connsiteX465" fmla="*/ 393701 w 6419850"/>
              <a:gd name="connsiteY465" fmla="*/ 5988031 h 6858000"/>
              <a:gd name="connsiteX466" fmla="*/ 394266 w 6419850"/>
              <a:gd name="connsiteY466" fmla="*/ 5992518 h 6858000"/>
              <a:gd name="connsiteX467" fmla="*/ 393541 w 6419850"/>
              <a:gd name="connsiteY467" fmla="*/ 5997118 h 6858000"/>
              <a:gd name="connsiteX468" fmla="*/ 395265 w 6419850"/>
              <a:gd name="connsiteY468" fmla="*/ 6000454 h 6858000"/>
              <a:gd name="connsiteX469" fmla="*/ 395486 w 6419850"/>
              <a:gd name="connsiteY469" fmla="*/ 6002208 h 6858000"/>
              <a:gd name="connsiteX470" fmla="*/ 401558 w 6419850"/>
              <a:gd name="connsiteY470" fmla="*/ 6015714 h 6858000"/>
              <a:gd name="connsiteX471" fmla="*/ 394864 w 6419850"/>
              <a:gd name="connsiteY471" fmla="*/ 6019180 h 6858000"/>
              <a:gd name="connsiteX472" fmla="*/ 394970 w 6419850"/>
              <a:gd name="connsiteY472" fmla="*/ 6019800 h 6858000"/>
              <a:gd name="connsiteX473" fmla="*/ 398780 w 6419850"/>
              <a:gd name="connsiteY473" fmla="*/ 6007258 h 6858000"/>
              <a:gd name="connsiteX474" fmla="*/ 395265 w 6419850"/>
              <a:gd name="connsiteY474" fmla="*/ 6000454 h 6858000"/>
              <a:gd name="connsiteX475" fmla="*/ 394266 w 6419850"/>
              <a:gd name="connsiteY475" fmla="*/ 5992518 h 6858000"/>
              <a:gd name="connsiteX476" fmla="*/ 394970 w 6419850"/>
              <a:gd name="connsiteY476" fmla="*/ 5988049 h 6858000"/>
              <a:gd name="connsiteX477" fmla="*/ 397510 w 6419850"/>
              <a:gd name="connsiteY477" fmla="*/ 5979160 h 6858000"/>
              <a:gd name="connsiteX478" fmla="*/ 284481 w 6419850"/>
              <a:gd name="connsiteY478" fmla="*/ 5977881 h 6858000"/>
              <a:gd name="connsiteX479" fmla="*/ 281941 w 6419850"/>
              <a:gd name="connsiteY479" fmla="*/ 5996932 h 6858000"/>
              <a:gd name="connsiteX480" fmla="*/ 284481 w 6419850"/>
              <a:gd name="connsiteY480" fmla="*/ 5977881 h 6858000"/>
              <a:gd name="connsiteX481" fmla="*/ 112943 w 6419850"/>
              <a:gd name="connsiteY481" fmla="*/ 5975939 h 6858000"/>
              <a:gd name="connsiteX482" fmla="*/ 115570 w 6419850"/>
              <a:gd name="connsiteY482" fmla="*/ 5976620 h 6858000"/>
              <a:gd name="connsiteX483" fmla="*/ 116044 w 6419850"/>
              <a:gd name="connsiteY483" fmla="*/ 5981594 h 6858000"/>
              <a:gd name="connsiteX484" fmla="*/ 133350 w 6419850"/>
              <a:gd name="connsiteY484" fmla="*/ 5965189 h 6858000"/>
              <a:gd name="connsiteX485" fmla="*/ 139699 w 6419850"/>
              <a:gd name="connsiteY485" fmla="*/ 5977889 h 6858000"/>
              <a:gd name="connsiteX486" fmla="*/ 137159 w 6419850"/>
              <a:gd name="connsiteY486" fmla="*/ 5984240 h 6858000"/>
              <a:gd name="connsiteX487" fmla="*/ 143510 w 6419850"/>
              <a:gd name="connsiteY487" fmla="*/ 5993129 h 6858000"/>
              <a:gd name="connsiteX488" fmla="*/ 138430 w 6419850"/>
              <a:gd name="connsiteY488" fmla="*/ 6024880 h 6858000"/>
              <a:gd name="connsiteX489" fmla="*/ 132079 w 6419850"/>
              <a:gd name="connsiteY489" fmla="*/ 6022340 h 6858000"/>
              <a:gd name="connsiteX490" fmla="*/ 121919 w 6419850"/>
              <a:gd name="connsiteY490" fmla="*/ 6156960 h 6858000"/>
              <a:gd name="connsiteX491" fmla="*/ 106679 w 6419850"/>
              <a:gd name="connsiteY491" fmla="*/ 6167120 h 6858000"/>
              <a:gd name="connsiteX492" fmla="*/ 106679 w 6419850"/>
              <a:gd name="connsiteY492" fmla="*/ 6141720 h 6858000"/>
              <a:gd name="connsiteX493" fmla="*/ 119379 w 6419850"/>
              <a:gd name="connsiteY493" fmla="*/ 6131560 h 6858000"/>
              <a:gd name="connsiteX494" fmla="*/ 110490 w 6419850"/>
              <a:gd name="connsiteY494" fmla="*/ 6131560 h 6858000"/>
              <a:gd name="connsiteX495" fmla="*/ 113030 w 6419850"/>
              <a:gd name="connsiteY495" fmla="*/ 6103620 h 6858000"/>
              <a:gd name="connsiteX496" fmla="*/ 106679 w 6419850"/>
              <a:gd name="connsiteY496" fmla="*/ 6084569 h 6858000"/>
              <a:gd name="connsiteX497" fmla="*/ 107823 w 6419850"/>
              <a:gd name="connsiteY497" fmla="*/ 6084035 h 6858000"/>
              <a:gd name="connsiteX498" fmla="*/ 107633 w 6419850"/>
              <a:gd name="connsiteY498" fmla="*/ 6075672 h 6858000"/>
              <a:gd name="connsiteX499" fmla="*/ 109998 w 6419850"/>
              <a:gd name="connsiteY499" fmla="*/ 6067879 h 6858000"/>
              <a:gd name="connsiteX500" fmla="*/ 109418 w 6419850"/>
              <a:gd name="connsiteY500" fmla="*/ 6067941 h 6858000"/>
              <a:gd name="connsiteX501" fmla="*/ 106679 w 6419850"/>
              <a:gd name="connsiteY501" fmla="*/ 6062980 h 6858000"/>
              <a:gd name="connsiteX502" fmla="*/ 111857 w 6419850"/>
              <a:gd name="connsiteY502" fmla="*/ 6061757 h 6858000"/>
              <a:gd name="connsiteX503" fmla="*/ 113030 w 6419850"/>
              <a:gd name="connsiteY503" fmla="*/ 6057892 h 6858000"/>
              <a:gd name="connsiteX504" fmla="*/ 111761 w 6419850"/>
              <a:gd name="connsiteY504" fmla="*/ 6000742 h 6858000"/>
              <a:gd name="connsiteX505" fmla="*/ 111761 w 6419850"/>
              <a:gd name="connsiteY505" fmla="*/ 6032492 h 6858000"/>
              <a:gd name="connsiteX506" fmla="*/ 115566 w 6419850"/>
              <a:gd name="connsiteY506" fmla="*/ 6036882 h 6858000"/>
              <a:gd name="connsiteX507" fmla="*/ 119379 w 6419850"/>
              <a:gd name="connsiteY507" fmla="*/ 6033769 h 6858000"/>
              <a:gd name="connsiteX508" fmla="*/ 129539 w 6419850"/>
              <a:gd name="connsiteY508" fmla="*/ 6042660 h 6858000"/>
              <a:gd name="connsiteX509" fmla="*/ 119379 w 6419850"/>
              <a:gd name="connsiteY509" fmla="*/ 6023609 h 6858000"/>
              <a:gd name="connsiteX510" fmla="*/ 132079 w 6419850"/>
              <a:gd name="connsiteY510" fmla="*/ 6002020 h 6858000"/>
              <a:gd name="connsiteX511" fmla="*/ 119379 w 6419850"/>
              <a:gd name="connsiteY511" fmla="*/ 6014720 h 6858000"/>
              <a:gd name="connsiteX512" fmla="*/ 117475 w 6419850"/>
              <a:gd name="connsiteY512" fmla="*/ 5996622 h 6858000"/>
              <a:gd name="connsiteX513" fmla="*/ 116044 w 6419850"/>
              <a:gd name="connsiteY513" fmla="*/ 5981594 h 6858000"/>
              <a:gd name="connsiteX514" fmla="*/ 124459 w 6419850"/>
              <a:gd name="connsiteY514" fmla="*/ 5996940 h 6858000"/>
              <a:gd name="connsiteX515" fmla="*/ 133350 w 6419850"/>
              <a:gd name="connsiteY515" fmla="*/ 5965189 h 6858000"/>
              <a:gd name="connsiteX516" fmla="*/ 225107 w 6419850"/>
              <a:gd name="connsiteY516" fmla="*/ 5924391 h 6858000"/>
              <a:gd name="connsiteX517" fmla="*/ 234951 w 6419850"/>
              <a:gd name="connsiteY517" fmla="*/ 5927089 h 6858000"/>
              <a:gd name="connsiteX518" fmla="*/ 232411 w 6419850"/>
              <a:gd name="connsiteY518" fmla="*/ 5946140 h 6858000"/>
              <a:gd name="connsiteX519" fmla="*/ 251460 w 6419850"/>
              <a:gd name="connsiteY519" fmla="*/ 5942329 h 6858000"/>
              <a:gd name="connsiteX520" fmla="*/ 257810 w 6419850"/>
              <a:gd name="connsiteY520" fmla="*/ 5935980 h 6858000"/>
              <a:gd name="connsiteX521" fmla="*/ 255270 w 6419850"/>
              <a:gd name="connsiteY521" fmla="*/ 5944869 h 6858000"/>
              <a:gd name="connsiteX522" fmla="*/ 265430 w 6419850"/>
              <a:gd name="connsiteY522" fmla="*/ 5953760 h 6858000"/>
              <a:gd name="connsiteX523" fmla="*/ 252730 w 6419850"/>
              <a:gd name="connsiteY523" fmla="*/ 5957569 h 6858000"/>
              <a:gd name="connsiteX524" fmla="*/ 248920 w 6419850"/>
              <a:gd name="connsiteY524" fmla="*/ 5944869 h 6858000"/>
              <a:gd name="connsiteX525" fmla="*/ 240031 w 6419850"/>
              <a:gd name="connsiteY525" fmla="*/ 5972809 h 6858000"/>
              <a:gd name="connsiteX526" fmla="*/ 212090 w 6419850"/>
              <a:gd name="connsiteY526" fmla="*/ 5963920 h 6858000"/>
              <a:gd name="connsiteX527" fmla="*/ 201930 w 6419850"/>
              <a:gd name="connsiteY527" fmla="*/ 5932169 h 6858000"/>
              <a:gd name="connsiteX528" fmla="*/ 214630 w 6419850"/>
              <a:gd name="connsiteY528" fmla="*/ 5925820 h 6858000"/>
              <a:gd name="connsiteX529" fmla="*/ 214338 w 6419850"/>
              <a:gd name="connsiteY529" fmla="*/ 5924536 h 6858000"/>
              <a:gd name="connsiteX530" fmla="*/ 214185 w 6419850"/>
              <a:gd name="connsiteY530" fmla="*/ 5923861 h 6858000"/>
              <a:gd name="connsiteX531" fmla="*/ 214338 w 6419850"/>
              <a:gd name="connsiteY531" fmla="*/ 5924536 h 6858000"/>
              <a:gd name="connsiteX532" fmla="*/ 213359 w 6419850"/>
              <a:gd name="connsiteY532" fmla="*/ 5924549 h 6858000"/>
              <a:gd name="connsiteX533" fmla="*/ 283211 w 6419850"/>
              <a:gd name="connsiteY533" fmla="*/ 5915652 h 6858000"/>
              <a:gd name="connsiteX534" fmla="*/ 287020 w 6419850"/>
              <a:gd name="connsiteY534" fmla="*/ 5947402 h 6858000"/>
              <a:gd name="connsiteX535" fmla="*/ 276860 w 6419850"/>
              <a:gd name="connsiteY535" fmla="*/ 5941051 h 6858000"/>
              <a:gd name="connsiteX536" fmla="*/ 283211 w 6419850"/>
              <a:gd name="connsiteY536" fmla="*/ 5915652 h 6858000"/>
              <a:gd name="connsiteX537" fmla="*/ 244760 w 6419850"/>
              <a:gd name="connsiteY537" fmla="*/ 5915649 h 6858000"/>
              <a:gd name="connsiteX538" fmla="*/ 241540 w 6419850"/>
              <a:gd name="connsiteY538" fmla="*/ 5915698 h 6858000"/>
              <a:gd name="connsiteX539" fmla="*/ 241405 w 6419850"/>
              <a:gd name="connsiteY539" fmla="*/ 5918515 h 6858000"/>
              <a:gd name="connsiteX540" fmla="*/ 245090 w 6419850"/>
              <a:gd name="connsiteY540" fmla="*/ 5915659 h 6858000"/>
              <a:gd name="connsiteX541" fmla="*/ 229871 w 6419850"/>
              <a:gd name="connsiteY541" fmla="*/ 5909309 h 6858000"/>
              <a:gd name="connsiteX542" fmla="*/ 230044 w 6419850"/>
              <a:gd name="connsiteY542" fmla="*/ 5909530 h 6858000"/>
              <a:gd name="connsiteX543" fmla="*/ 229883 w 6419850"/>
              <a:gd name="connsiteY543" fmla="*/ 5909309 h 6858000"/>
              <a:gd name="connsiteX544" fmla="*/ 289561 w 6419850"/>
              <a:gd name="connsiteY544" fmla="*/ 5877552 h 6858000"/>
              <a:gd name="connsiteX545" fmla="*/ 289561 w 6419850"/>
              <a:gd name="connsiteY545" fmla="*/ 5909302 h 6858000"/>
              <a:gd name="connsiteX546" fmla="*/ 289561 w 6419850"/>
              <a:gd name="connsiteY546" fmla="*/ 5877552 h 6858000"/>
              <a:gd name="connsiteX547" fmla="*/ 250191 w 6419850"/>
              <a:gd name="connsiteY547" fmla="*/ 5871205 h 6858000"/>
              <a:gd name="connsiteX548" fmla="*/ 275591 w 6419850"/>
              <a:gd name="connsiteY548" fmla="*/ 5877555 h 6858000"/>
              <a:gd name="connsiteX549" fmla="*/ 273051 w 6419850"/>
              <a:gd name="connsiteY549" fmla="*/ 5890255 h 6858000"/>
              <a:gd name="connsiteX550" fmla="*/ 250191 w 6419850"/>
              <a:gd name="connsiteY550" fmla="*/ 5871205 h 6858000"/>
              <a:gd name="connsiteX551" fmla="*/ 273233 w 6419850"/>
              <a:gd name="connsiteY551" fmla="*/ 5828665 h 6858000"/>
              <a:gd name="connsiteX552" fmla="*/ 273368 w 6419850"/>
              <a:gd name="connsiteY552" fmla="*/ 5841205 h 6858000"/>
              <a:gd name="connsiteX553" fmla="*/ 264159 w 6419850"/>
              <a:gd name="connsiteY553" fmla="*/ 5858509 h 6858000"/>
              <a:gd name="connsiteX554" fmla="*/ 266699 w 6419850"/>
              <a:gd name="connsiteY554" fmla="*/ 5839460 h 6858000"/>
              <a:gd name="connsiteX555" fmla="*/ 263525 w 6419850"/>
              <a:gd name="connsiteY555" fmla="*/ 5836761 h 6858000"/>
              <a:gd name="connsiteX556" fmla="*/ 262323 w 6419850"/>
              <a:gd name="connsiteY556" fmla="*/ 5835379 h 6858000"/>
              <a:gd name="connsiteX557" fmla="*/ 265589 w 6419850"/>
              <a:gd name="connsiteY557" fmla="*/ 5830728 h 6858000"/>
              <a:gd name="connsiteX558" fmla="*/ 271786 w 6419850"/>
              <a:gd name="connsiteY558" fmla="*/ 5805167 h 6858000"/>
              <a:gd name="connsiteX559" fmla="*/ 271779 w 6419850"/>
              <a:gd name="connsiteY559" fmla="*/ 5805169 h 6858000"/>
              <a:gd name="connsiteX560" fmla="*/ 271978 w 6419850"/>
              <a:gd name="connsiteY560" fmla="*/ 5805604 h 6858000"/>
              <a:gd name="connsiteX561" fmla="*/ 220979 w 6419850"/>
              <a:gd name="connsiteY561" fmla="*/ 5791200 h 6858000"/>
              <a:gd name="connsiteX562" fmla="*/ 250191 w 6419850"/>
              <a:gd name="connsiteY562" fmla="*/ 5812789 h 6858000"/>
              <a:gd name="connsiteX563" fmla="*/ 250433 w 6419850"/>
              <a:gd name="connsiteY563" fmla="*/ 5812490 h 6858000"/>
              <a:gd name="connsiteX564" fmla="*/ 231616 w 6419850"/>
              <a:gd name="connsiteY564" fmla="*/ 5807218 h 6858000"/>
              <a:gd name="connsiteX565" fmla="*/ 222507 w 6419850"/>
              <a:gd name="connsiteY565" fmla="*/ 5791621 h 6858000"/>
              <a:gd name="connsiteX566" fmla="*/ 245111 w 6419850"/>
              <a:gd name="connsiteY566" fmla="*/ 5781040 h 6858000"/>
              <a:gd name="connsiteX567" fmla="*/ 241935 w 6419850"/>
              <a:gd name="connsiteY567" fmla="*/ 5784690 h 6858000"/>
              <a:gd name="connsiteX568" fmla="*/ 239351 w 6419850"/>
              <a:gd name="connsiteY568" fmla="*/ 5786887 h 6858000"/>
              <a:gd name="connsiteX569" fmla="*/ 240031 w 6419850"/>
              <a:gd name="connsiteY569" fmla="*/ 5787373 h 6858000"/>
              <a:gd name="connsiteX570" fmla="*/ 243205 w 6419850"/>
              <a:gd name="connsiteY570" fmla="*/ 5784674 h 6858000"/>
              <a:gd name="connsiteX571" fmla="*/ 245787 w 6419850"/>
              <a:gd name="connsiteY571" fmla="*/ 5781703 h 6858000"/>
              <a:gd name="connsiteX572" fmla="*/ 292101 w 6419850"/>
              <a:gd name="connsiteY572" fmla="*/ 5751811 h 6858000"/>
              <a:gd name="connsiteX573" fmla="*/ 292086 w 6419850"/>
              <a:gd name="connsiteY573" fmla="*/ 5751843 h 6858000"/>
              <a:gd name="connsiteX574" fmla="*/ 292099 w 6419850"/>
              <a:gd name="connsiteY574" fmla="*/ 5751829 h 6858000"/>
              <a:gd name="connsiteX575" fmla="*/ 291983 w 6419850"/>
              <a:gd name="connsiteY575" fmla="*/ 5752076 h 6858000"/>
              <a:gd name="connsiteX576" fmla="*/ 284163 w 6419850"/>
              <a:gd name="connsiteY576" fmla="*/ 5769590 h 6858000"/>
              <a:gd name="connsiteX577" fmla="*/ 277098 w 6419850"/>
              <a:gd name="connsiteY577" fmla="*/ 5773242 h 6858000"/>
              <a:gd name="connsiteX578" fmla="*/ 276895 w 6419850"/>
              <a:gd name="connsiteY578" fmla="*/ 5773090 h 6858000"/>
              <a:gd name="connsiteX579" fmla="*/ 276562 w 6419850"/>
              <a:gd name="connsiteY579" fmla="*/ 5773261 h 6858000"/>
              <a:gd name="connsiteX580" fmla="*/ 270510 w 6419850"/>
              <a:gd name="connsiteY580" fmla="*/ 5768340 h 6858000"/>
              <a:gd name="connsiteX581" fmla="*/ 270526 w 6419850"/>
              <a:gd name="connsiteY581" fmla="*/ 5768332 h 6858000"/>
              <a:gd name="connsiteX582" fmla="*/ 270510 w 6419850"/>
              <a:gd name="connsiteY582" fmla="*/ 5768320 h 6858000"/>
              <a:gd name="connsiteX583" fmla="*/ 292101 w 6419850"/>
              <a:gd name="connsiteY583" fmla="*/ 5751811 h 6858000"/>
              <a:gd name="connsiteX584" fmla="*/ 261619 w 6419850"/>
              <a:gd name="connsiteY584" fmla="*/ 5749289 h 6858000"/>
              <a:gd name="connsiteX585" fmla="*/ 261610 w 6419850"/>
              <a:gd name="connsiteY585" fmla="*/ 5749292 h 6858000"/>
              <a:gd name="connsiteX586" fmla="*/ 255429 w 6419850"/>
              <a:gd name="connsiteY586" fmla="*/ 5758482 h 6858000"/>
              <a:gd name="connsiteX587" fmla="*/ 242571 w 6419850"/>
              <a:gd name="connsiteY587" fmla="*/ 5761974 h 6858000"/>
              <a:gd name="connsiteX588" fmla="*/ 242571 w 6419850"/>
              <a:gd name="connsiteY588" fmla="*/ 5761989 h 6858000"/>
              <a:gd name="connsiteX589" fmla="*/ 261619 w 6419850"/>
              <a:gd name="connsiteY589" fmla="*/ 5749289 h 6858000"/>
              <a:gd name="connsiteX590" fmla="*/ 228599 w 6419850"/>
              <a:gd name="connsiteY590" fmla="*/ 5746749 h 6858000"/>
              <a:gd name="connsiteX591" fmla="*/ 223519 w 6419850"/>
              <a:gd name="connsiteY591" fmla="*/ 5787389 h 6858000"/>
              <a:gd name="connsiteX592" fmla="*/ 242571 w 6419850"/>
              <a:gd name="connsiteY592" fmla="*/ 5800089 h 6858000"/>
              <a:gd name="connsiteX593" fmla="*/ 239600 w 6419850"/>
              <a:gd name="connsiteY593" fmla="*/ 5801221 h 6858000"/>
              <a:gd name="connsiteX594" fmla="*/ 243840 w 6419850"/>
              <a:gd name="connsiteY594" fmla="*/ 5800073 h 6858000"/>
              <a:gd name="connsiteX595" fmla="*/ 224790 w 6419850"/>
              <a:gd name="connsiteY595" fmla="*/ 5787373 h 6858000"/>
              <a:gd name="connsiteX596" fmla="*/ 229589 w 6419850"/>
              <a:gd name="connsiteY596" fmla="*/ 5748976 h 6858000"/>
              <a:gd name="connsiteX597" fmla="*/ 161289 w 6419850"/>
              <a:gd name="connsiteY597" fmla="*/ 5741648 h 6858000"/>
              <a:gd name="connsiteX598" fmla="*/ 171450 w 6419850"/>
              <a:gd name="connsiteY598" fmla="*/ 5741648 h 6858000"/>
              <a:gd name="connsiteX599" fmla="*/ 169348 w 6419850"/>
              <a:gd name="connsiteY599" fmla="*/ 5747956 h 6858000"/>
              <a:gd name="connsiteX600" fmla="*/ 169704 w 6419850"/>
              <a:gd name="connsiteY600" fmla="*/ 5753099 h 6858000"/>
              <a:gd name="connsiteX601" fmla="*/ 166052 w 6419850"/>
              <a:gd name="connsiteY601" fmla="*/ 5757837 h 6858000"/>
              <a:gd name="connsiteX602" fmla="*/ 165099 w 6419850"/>
              <a:gd name="connsiteY602" fmla="*/ 5760697 h 6858000"/>
              <a:gd name="connsiteX603" fmla="*/ 165275 w 6419850"/>
              <a:gd name="connsiteY603" fmla="*/ 5758845 h 6858000"/>
              <a:gd name="connsiteX604" fmla="*/ 163830 w 6419850"/>
              <a:gd name="connsiteY604" fmla="*/ 5760720 h 6858000"/>
              <a:gd name="connsiteX605" fmla="*/ 164782 w 6419850"/>
              <a:gd name="connsiteY605" fmla="*/ 5750718 h 6858000"/>
              <a:gd name="connsiteX606" fmla="*/ 161093 w 6419850"/>
              <a:gd name="connsiteY606" fmla="*/ 5743710 h 6858000"/>
              <a:gd name="connsiteX607" fmla="*/ 161060 w 6419850"/>
              <a:gd name="connsiteY607" fmla="*/ 5741669 h 6858000"/>
              <a:gd name="connsiteX608" fmla="*/ 161300 w 6419850"/>
              <a:gd name="connsiteY608" fmla="*/ 5741669 h 6858000"/>
              <a:gd name="connsiteX609" fmla="*/ 245105 w 6419850"/>
              <a:gd name="connsiteY609" fmla="*/ 5714997 h 6858000"/>
              <a:gd name="connsiteX610" fmla="*/ 238760 w 6419850"/>
              <a:gd name="connsiteY610" fmla="*/ 5727686 h 6858000"/>
              <a:gd name="connsiteX611" fmla="*/ 234791 w 6419850"/>
              <a:gd name="connsiteY611" fmla="*/ 5716892 h 6858000"/>
              <a:gd name="connsiteX612" fmla="*/ 226064 w 6419850"/>
              <a:gd name="connsiteY612" fmla="*/ 5721333 h 6858000"/>
              <a:gd name="connsiteX613" fmla="*/ 226059 w 6419850"/>
              <a:gd name="connsiteY613" fmla="*/ 5721349 h 6858000"/>
              <a:gd name="connsiteX614" fmla="*/ 238760 w 6419850"/>
              <a:gd name="connsiteY614" fmla="*/ 5727700 h 6858000"/>
              <a:gd name="connsiteX615" fmla="*/ 245111 w 6419850"/>
              <a:gd name="connsiteY615" fmla="*/ 5715000 h 6858000"/>
              <a:gd name="connsiteX616" fmla="*/ 272951 w 6419850"/>
              <a:gd name="connsiteY616" fmla="*/ 5712773 h 6858000"/>
              <a:gd name="connsiteX617" fmla="*/ 273050 w 6419850"/>
              <a:gd name="connsiteY617" fmla="*/ 5713094 h 6858000"/>
              <a:gd name="connsiteX618" fmla="*/ 273069 w 6419850"/>
              <a:gd name="connsiteY618" fmla="*/ 5713096 h 6858000"/>
              <a:gd name="connsiteX619" fmla="*/ 214487 w 6419850"/>
              <a:gd name="connsiteY619" fmla="*/ 5703913 h 6858000"/>
              <a:gd name="connsiteX620" fmla="*/ 219868 w 6419850"/>
              <a:gd name="connsiteY620" fmla="*/ 5711654 h 6858000"/>
              <a:gd name="connsiteX621" fmla="*/ 219710 w 6419850"/>
              <a:gd name="connsiteY621" fmla="*/ 5727687 h 6858000"/>
              <a:gd name="connsiteX622" fmla="*/ 219759 w 6419850"/>
              <a:gd name="connsiteY622" fmla="*/ 5727688 h 6858000"/>
              <a:gd name="connsiteX623" fmla="*/ 220345 w 6419850"/>
              <a:gd name="connsiteY623" fmla="*/ 5712459 h 6858000"/>
              <a:gd name="connsiteX624" fmla="*/ 219352 w 6419850"/>
              <a:gd name="connsiteY624" fmla="*/ 5705395 h 6858000"/>
              <a:gd name="connsiteX625" fmla="*/ 213359 w 6419850"/>
              <a:gd name="connsiteY625" fmla="*/ 5703569 h 6858000"/>
              <a:gd name="connsiteX626" fmla="*/ 232411 w 6419850"/>
              <a:gd name="connsiteY626" fmla="*/ 5741669 h 6858000"/>
              <a:gd name="connsiteX627" fmla="*/ 232091 w 6419850"/>
              <a:gd name="connsiteY627" fmla="*/ 5740292 h 6858000"/>
              <a:gd name="connsiteX628" fmla="*/ 220682 w 6419850"/>
              <a:gd name="connsiteY628" fmla="*/ 5736933 h 6858000"/>
              <a:gd name="connsiteX629" fmla="*/ 214788 w 6419850"/>
              <a:gd name="connsiteY629" fmla="*/ 5726100 h 6858000"/>
              <a:gd name="connsiteX630" fmla="*/ 213437 w 6419850"/>
              <a:gd name="connsiteY630" fmla="*/ 5703593 h 6858000"/>
              <a:gd name="connsiteX631" fmla="*/ 275097 w 6419850"/>
              <a:gd name="connsiteY631" fmla="*/ 5694653 h 6858000"/>
              <a:gd name="connsiteX632" fmla="*/ 278938 w 6419850"/>
              <a:gd name="connsiteY632" fmla="*/ 5697520 h 6858000"/>
              <a:gd name="connsiteX633" fmla="*/ 278363 w 6419850"/>
              <a:gd name="connsiteY633" fmla="*/ 5702730 h 6858000"/>
              <a:gd name="connsiteX634" fmla="*/ 275514 w 6419850"/>
              <a:gd name="connsiteY634" fmla="*/ 5701818 h 6858000"/>
              <a:gd name="connsiteX635" fmla="*/ 274677 w 6419850"/>
              <a:gd name="connsiteY635" fmla="*/ 5700851 h 6858000"/>
              <a:gd name="connsiteX636" fmla="*/ 275272 w 6419850"/>
              <a:gd name="connsiteY636" fmla="*/ 5695791 h 6858000"/>
              <a:gd name="connsiteX637" fmla="*/ 280518 w 6419850"/>
              <a:gd name="connsiteY637" fmla="*/ 5681628 h 6858000"/>
              <a:gd name="connsiteX638" fmla="*/ 279264 w 6419850"/>
              <a:gd name="connsiteY638" fmla="*/ 5683147 h 6858000"/>
              <a:gd name="connsiteX639" fmla="*/ 279400 w 6419850"/>
              <a:gd name="connsiteY639" fmla="*/ 5683236 h 6858000"/>
              <a:gd name="connsiteX640" fmla="*/ 265430 w 6419850"/>
              <a:gd name="connsiteY640" fmla="*/ 5678169 h 6858000"/>
              <a:gd name="connsiteX641" fmla="*/ 266929 w 6419850"/>
              <a:gd name="connsiteY641" fmla="*/ 5681652 h 6858000"/>
              <a:gd name="connsiteX642" fmla="*/ 266775 w 6419850"/>
              <a:gd name="connsiteY642" fmla="*/ 5678438 h 6858000"/>
              <a:gd name="connsiteX643" fmla="*/ 130822 w 6419850"/>
              <a:gd name="connsiteY643" fmla="*/ 5676915 h 6858000"/>
              <a:gd name="connsiteX644" fmla="*/ 134779 w 6419850"/>
              <a:gd name="connsiteY644" fmla="*/ 5689581 h 6858000"/>
              <a:gd name="connsiteX645" fmla="*/ 134159 w 6419850"/>
              <a:gd name="connsiteY645" fmla="*/ 5694202 h 6858000"/>
              <a:gd name="connsiteX646" fmla="*/ 128320 w 6419850"/>
              <a:gd name="connsiteY646" fmla="*/ 5698453 h 6858000"/>
              <a:gd name="connsiteX647" fmla="*/ 128271 w 6419850"/>
              <a:gd name="connsiteY647" fmla="*/ 5698470 h 6858000"/>
              <a:gd name="connsiteX648" fmla="*/ 126485 w 6419850"/>
              <a:gd name="connsiteY648" fmla="*/ 5679362 h 6858000"/>
              <a:gd name="connsiteX649" fmla="*/ 130076 w 6419850"/>
              <a:gd name="connsiteY649" fmla="*/ 5677304 h 6858000"/>
              <a:gd name="connsiteX650" fmla="*/ 126306 w 6419850"/>
              <a:gd name="connsiteY650" fmla="*/ 5679380 h 6858000"/>
              <a:gd name="connsiteX651" fmla="*/ 128270 w 6419850"/>
              <a:gd name="connsiteY651" fmla="*/ 5698489 h 6858000"/>
              <a:gd name="connsiteX652" fmla="*/ 128320 w 6419850"/>
              <a:gd name="connsiteY652" fmla="*/ 5698453 h 6858000"/>
              <a:gd name="connsiteX653" fmla="*/ 133847 w 6419850"/>
              <a:gd name="connsiteY653" fmla="*/ 5696525 h 6858000"/>
              <a:gd name="connsiteX654" fmla="*/ 134159 w 6419850"/>
              <a:gd name="connsiteY654" fmla="*/ 5694202 h 6858000"/>
              <a:gd name="connsiteX655" fmla="*/ 135660 w 6419850"/>
              <a:gd name="connsiteY655" fmla="*/ 5693109 h 6858000"/>
              <a:gd name="connsiteX656" fmla="*/ 133806 w 6419850"/>
              <a:gd name="connsiteY656" fmla="*/ 5681166 h 6858000"/>
              <a:gd name="connsiteX657" fmla="*/ 162444 w 6419850"/>
              <a:gd name="connsiteY657" fmla="*/ 5665721 h 6858000"/>
              <a:gd name="connsiteX658" fmla="*/ 156686 w 6419850"/>
              <a:gd name="connsiteY658" fmla="*/ 5678328 h 6858000"/>
              <a:gd name="connsiteX659" fmla="*/ 157266 w 6419850"/>
              <a:gd name="connsiteY659" fmla="*/ 5679334 h 6858000"/>
              <a:gd name="connsiteX660" fmla="*/ 162561 w 6419850"/>
              <a:gd name="connsiteY660" fmla="*/ 5666722 h 6858000"/>
              <a:gd name="connsiteX661" fmla="*/ 259213 w 6419850"/>
              <a:gd name="connsiteY661" fmla="*/ 5654480 h 6858000"/>
              <a:gd name="connsiteX662" fmla="*/ 253999 w 6419850"/>
              <a:gd name="connsiteY662" fmla="*/ 5660389 h 6858000"/>
              <a:gd name="connsiteX663" fmla="*/ 255884 w 6419850"/>
              <a:gd name="connsiteY663" fmla="*/ 5663326 h 6858000"/>
              <a:gd name="connsiteX664" fmla="*/ 257651 w 6419850"/>
              <a:gd name="connsiteY664" fmla="*/ 5661024 h 6858000"/>
              <a:gd name="connsiteX665" fmla="*/ 259988 w 6419850"/>
              <a:gd name="connsiteY665" fmla="*/ 5654980 h 6858000"/>
              <a:gd name="connsiteX666" fmla="*/ 298167 w 6419850"/>
              <a:gd name="connsiteY666" fmla="*/ 5644139 h 6858000"/>
              <a:gd name="connsiteX667" fmla="*/ 298767 w 6419850"/>
              <a:gd name="connsiteY667" fmla="*/ 5644991 h 6858000"/>
              <a:gd name="connsiteX668" fmla="*/ 298587 w 6419850"/>
              <a:gd name="connsiteY668" fmla="*/ 5646591 h 6858000"/>
              <a:gd name="connsiteX669" fmla="*/ 247651 w 6419850"/>
              <a:gd name="connsiteY669" fmla="*/ 5642598 h 6858000"/>
              <a:gd name="connsiteX670" fmla="*/ 247637 w 6419850"/>
              <a:gd name="connsiteY670" fmla="*/ 5642733 h 6858000"/>
              <a:gd name="connsiteX671" fmla="*/ 249756 w 6419850"/>
              <a:gd name="connsiteY671" fmla="*/ 5642941 h 6858000"/>
              <a:gd name="connsiteX672" fmla="*/ 245898 w 6419850"/>
              <a:gd name="connsiteY672" fmla="*/ 5634222 h 6858000"/>
              <a:gd name="connsiteX673" fmla="*/ 240031 w 6419850"/>
              <a:gd name="connsiteY673" fmla="*/ 5636260 h 6858000"/>
              <a:gd name="connsiteX674" fmla="*/ 231140 w 6419850"/>
              <a:gd name="connsiteY674" fmla="*/ 5680709 h 6858000"/>
              <a:gd name="connsiteX675" fmla="*/ 243840 w 6419850"/>
              <a:gd name="connsiteY675" fmla="*/ 5695949 h 6858000"/>
              <a:gd name="connsiteX676" fmla="*/ 256539 w 6419850"/>
              <a:gd name="connsiteY676" fmla="*/ 5695949 h 6858000"/>
              <a:gd name="connsiteX677" fmla="*/ 256534 w 6419850"/>
              <a:gd name="connsiteY677" fmla="*/ 5695938 h 6858000"/>
              <a:gd name="connsiteX678" fmla="*/ 245111 w 6419850"/>
              <a:gd name="connsiteY678" fmla="*/ 5695938 h 6858000"/>
              <a:gd name="connsiteX679" fmla="*/ 232411 w 6419850"/>
              <a:gd name="connsiteY679" fmla="*/ 5680699 h 6858000"/>
              <a:gd name="connsiteX680" fmla="*/ 241300 w 6419850"/>
              <a:gd name="connsiteY680" fmla="*/ 5636248 h 6858000"/>
              <a:gd name="connsiteX681" fmla="*/ 255389 w 6419850"/>
              <a:gd name="connsiteY681" fmla="*/ 5620186 h 6858000"/>
              <a:gd name="connsiteX682" fmla="*/ 251777 w 6419850"/>
              <a:gd name="connsiteY682" fmla="*/ 5625464 h 6858000"/>
              <a:gd name="connsiteX683" fmla="*/ 247797 w 6419850"/>
              <a:gd name="connsiteY683" fmla="*/ 5633386 h 6858000"/>
              <a:gd name="connsiteX684" fmla="*/ 248960 w 6419850"/>
              <a:gd name="connsiteY684" fmla="*/ 5632874 h 6858000"/>
              <a:gd name="connsiteX685" fmla="*/ 253048 w 6419850"/>
              <a:gd name="connsiteY685" fmla="*/ 5624499 h 6858000"/>
              <a:gd name="connsiteX686" fmla="*/ 255836 w 6419850"/>
              <a:gd name="connsiteY686" fmla="*/ 5620610 h 6858000"/>
              <a:gd name="connsiteX687" fmla="*/ 136669 w 6419850"/>
              <a:gd name="connsiteY687" fmla="*/ 5619969 h 6858000"/>
              <a:gd name="connsiteX688" fmla="*/ 130811 w 6419850"/>
              <a:gd name="connsiteY688" fmla="*/ 5628620 h 6858000"/>
              <a:gd name="connsiteX689" fmla="*/ 130696 w 6419850"/>
              <a:gd name="connsiteY689" fmla="*/ 5627383 h 6858000"/>
              <a:gd name="connsiteX690" fmla="*/ 130810 w 6419850"/>
              <a:gd name="connsiteY690" fmla="*/ 5628640 h 6858000"/>
              <a:gd name="connsiteX691" fmla="*/ 136684 w 6419850"/>
              <a:gd name="connsiteY691" fmla="*/ 5620147 h 6858000"/>
              <a:gd name="connsiteX692" fmla="*/ 157005 w 6419850"/>
              <a:gd name="connsiteY692" fmla="*/ 5619270 h 6858000"/>
              <a:gd name="connsiteX693" fmla="*/ 157003 w 6419850"/>
              <a:gd name="connsiteY693" fmla="*/ 5619273 h 6858000"/>
              <a:gd name="connsiteX694" fmla="*/ 157006 w 6419850"/>
              <a:gd name="connsiteY694" fmla="*/ 5619278 h 6858000"/>
              <a:gd name="connsiteX695" fmla="*/ 157421 w 6419850"/>
              <a:gd name="connsiteY695" fmla="*/ 5628720 h 6858000"/>
              <a:gd name="connsiteX696" fmla="*/ 165083 w 6419850"/>
              <a:gd name="connsiteY696" fmla="*/ 5634957 h 6858000"/>
              <a:gd name="connsiteX697" fmla="*/ 165099 w 6419850"/>
              <a:gd name="connsiteY697" fmla="*/ 5634989 h 6858000"/>
              <a:gd name="connsiteX698" fmla="*/ 165091 w 6419850"/>
              <a:gd name="connsiteY698" fmla="*/ 5634963 h 6858000"/>
              <a:gd name="connsiteX699" fmla="*/ 165083 w 6419850"/>
              <a:gd name="connsiteY699" fmla="*/ 5634957 h 6858000"/>
              <a:gd name="connsiteX700" fmla="*/ 157006 w 6419850"/>
              <a:gd name="connsiteY700" fmla="*/ 5619278 h 6858000"/>
              <a:gd name="connsiteX701" fmla="*/ 296948 w 6419850"/>
              <a:gd name="connsiteY701" fmla="*/ 5618394 h 6858000"/>
              <a:gd name="connsiteX702" fmla="*/ 297179 w 6419850"/>
              <a:gd name="connsiteY702" fmla="*/ 5618480 h 6858000"/>
              <a:gd name="connsiteX703" fmla="*/ 296648 w 6419850"/>
              <a:gd name="connsiteY703" fmla="*/ 5619064 h 6858000"/>
              <a:gd name="connsiteX704" fmla="*/ 292748 w 6419850"/>
              <a:gd name="connsiteY704" fmla="*/ 5616948 h 6858000"/>
              <a:gd name="connsiteX705" fmla="*/ 293371 w 6419850"/>
              <a:gd name="connsiteY705" fmla="*/ 5617193 h 6858000"/>
              <a:gd name="connsiteX706" fmla="*/ 292128 w 6419850"/>
              <a:gd name="connsiteY706" fmla="*/ 5618672 h 6858000"/>
              <a:gd name="connsiteX707" fmla="*/ 211590 w 6419850"/>
              <a:gd name="connsiteY707" fmla="*/ 5614019 h 6858000"/>
              <a:gd name="connsiteX708" fmla="*/ 211296 w 6419850"/>
              <a:gd name="connsiteY708" fmla="*/ 5614665 h 6858000"/>
              <a:gd name="connsiteX709" fmla="*/ 211230 w 6419850"/>
              <a:gd name="connsiteY709" fmla="*/ 5615304 h 6858000"/>
              <a:gd name="connsiteX710" fmla="*/ 212090 w 6419850"/>
              <a:gd name="connsiteY710" fmla="*/ 5614669 h 6858000"/>
              <a:gd name="connsiteX711" fmla="*/ 297911 w 6419850"/>
              <a:gd name="connsiteY711" fmla="*/ 5602608 h 6858000"/>
              <a:gd name="connsiteX712" fmla="*/ 295896 w 6419850"/>
              <a:gd name="connsiteY712" fmla="*/ 5608204 h 6858000"/>
              <a:gd name="connsiteX713" fmla="*/ 299719 w 6419850"/>
              <a:gd name="connsiteY713" fmla="*/ 5612129 h 6858000"/>
              <a:gd name="connsiteX714" fmla="*/ 129362 w 6419850"/>
              <a:gd name="connsiteY714" fmla="*/ 5588593 h 6858000"/>
              <a:gd name="connsiteX715" fmla="*/ 127059 w 6419850"/>
              <a:gd name="connsiteY715" fmla="*/ 5596314 h 6858000"/>
              <a:gd name="connsiteX716" fmla="*/ 127077 w 6419850"/>
              <a:gd name="connsiteY716" fmla="*/ 5596415 h 6858000"/>
              <a:gd name="connsiteX717" fmla="*/ 265082 w 6419850"/>
              <a:gd name="connsiteY717" fmla="*/ 5570850 h 6858000"/>
              <a:gd name="connsiteX718" fmla="*/ 264159 w 6419850"/>
              <a:gd name="connsiteY718" fmla="*/ 5585460 h 6858000"/>
              <a:gd name="connsiteX719" fmla="*/ 264241 w 6419850"/>
              <a:gd name="connsiteY719" fmla="*/ 5585383 h 6858000"/>
              <a:gd name="connsiteX720" fmla="*/ 265112 w 6419850"/>
              <a:gd name="connsiteY720" fmla="*/ 5571159 h 6858000"/>
              <a:gd name="connsiteX721" fmla="*/ 270526 w 6419850"/>
              <a:gd name="connsiteY721" fmla="*/ 5567661 h 6858000"/>
              <a:gd name="connsiteX722" fmla="*/ 270510 w 6419850"/>
              <a:gd name="connsiteY722" fmla="*/ 5567668 h 6858000"/>
              <a:gd name="connsiteX723" fmla="*/ 270212 w 6419850"/>
              <a:gd name="connsiteY723" fmla="*/ 5579703 h 6858000"/>
              <a:gd name="connsiteX724" fmla="*/ 270669 w 6419850"/>
              <a:gd name="connsiteY724" fmla="*/ 5579268 h 6858000"/>
              <a:gd name="connsiteX725" fmla="*/ 245111 w 6419850"/>
              <a:gd name="connsiteY725" fmla="*/ 5561330 h 6858000"/>
              <a:gd name="connsiteX726" fmla="*/ 248920 w 6419850"/>
              <a:gd name="connsiteY726" fmla="*/ 5576569 h 6858000"/>
              <a:gd name="connsiteX727" fmla="*/ 255111 w 6419850"/>
              <a:gd name="connsiteY727" fmla="*/ 5567046 h 6858000"/>
              <a:gd name="connsiteX728" fmla="*/ 255109 w 6419850"/>
              <a:gd name="connsiteY728" fmla="*/ 5567041 h 6858000"/>
              <a:gd name="connsiteX729" fmla="*/ 253504 w 6419850"/>
              <a:gd name="connsiteY729" fmla="*/ 5573816 h 6858000"/>
              <a:gd name="connsiteX730" fmla="*/ 248920 w 6419850"/>
              <a:gd name="connsiteY730" fmla="*/ 5576556 h 6858000"/>
              <a:gd name="connsiteX731" fmla="*/ 247491 w 6419850"/>
              <a:gd name="connsiteY731" fmla="*/ 5568460 h 6858000"/>
              <a:gd name="connsiteX732" fmla="*/ 245115 w 6419850"/>
              <a:gd name="connsiteY732" fmla="*/ 5561330 h 6858000"/>
              <a:gd name="connsiteX733" fmla="*/ 279399 w 6419850"/>
              <a:gd name="connsiteY733" fmla="*/ 5556250 h 6858000"/>
              <a:gd name="connsiteX734" fmla="*/ 264159 w 6419850"/>
              <a:gd name="connsiteY734" fmla="*/ 5560061 h 6858000"/>
              <a:gd name="connsiteX735" fmla="*/ 264273 w 6419850"/>
              <a:gd name="connsiteY735" fmla="*/ 5561297 h 6858000"/>
              <a:gd name="connsiteX736" fmla="*/ 272255 w 6419850"/>
              <a:gd name="connsiteY736" fmla="*/ 5559889 h 6858000"/>
              <a:gd name="connsiteX737" fmla="*/ 279229 w 6419850"/>
              <a:gd name="connsiteY737" fmla="*/ 5557565 h 6858000"/>
              <a:gd name="connsiteX738" fmla="*/ 283309 w 6419850"/>
              <a:gd name="connsiteY738" fmla="*/ 5535820 h 6858000"/>
              <a:gd name="connsiteX739" fmla="*/ 283210 w 6419850"/>
              <a:gd name="connsiteY739" fmla="*/ 5535915 h 6858000"/>
              <a:gd name="connsiteX740" fmla="*/ 283163 w 6419850"/>
              <a:gd name="connsiteY740" fmla="*/ 5536047 h 6858000"/>
              <a:gd name="connsiteX741" fmla="*/ 283210 w 6419850"/>
              <a:gd name="connsiteY741" fmla="*/ 5535930 h 6858000"/>
              <a:gd name="connsiteX742" fmla="*/ 282901 w 6419850"/>
              <a:gd name="connsiteY742" fmla="*/ 5523861 h 6858000"/>
              <a:gd name="connsiteX743" fmla="*/ 281939 w 6419850"/>
              <a:gd name="connsiteY743" fmla="*/ 5528310 h 6858000"/>
              <a:gd name="connsiteX744" fmla="*/ 284452 w 6419850"/>
              <a:gd name="connsiteY744" fmla="*/ 5528310 h 6858000"/>
              <a:gd name="connsiteX745" fmla="*/ 282138 w 6419850"/>
              <a:gd name="connsiteY745" fmla="*/ 5530573 h 6858000"/>
              <a:gd name="connsiteX746" fmla="*/ 280669 w 6419850"/>
              <a:gd name="connsiteY746" fmla="*/ 5537200 h 6858000"/>
              <a:gd name="connsiteX747" fmla="*/ 280740 w 6419850"/>
              <a:gd name="connsiteY747" fmla="*/ 5537809 h 6858000"/>
              <a:gd name="connsiteX748" fmla="*/ 282138 w 6419850"/>
              <a:gd name="connsiteY748" fmla="*/ 5531272 h 6858000"/>
              <a:gd name="connsiteX749" fmla="*/ 284658 w 6419850"/>
              <a:gd name="connsiteY749" fmla="*/ 5528310 h 6858000"/>
              <a:gd name="connsiteX750" fmla="*/ 284452 w 6419850"/>
              <a:gd name="connsiteY750" fmla="*/ 5528310 h 6858000"/>
              <a:gd name="connsiteX751" fmla="*/ 285672 w 6419850"/>
              <a:gd name="connsiteY751" fmla="*/ 5527118 h 6858000"/>
              <a:gd name="connsiteX752" fmla="*/ 285744 w 6419850"/>
              <a:gd name="connsiteY752" fmla="*/ 5527033 h 6858000"/>
              <a:gd name="connsiteX753" fmla="*/ 285609 w 6419850"/>
              <a:gd name="connsiteY753" fmla="*/ 5526869 h 6858000"/>
              <a:gd name="connsiteX754" fmla="*/ 247653 w 6419850"/>
              <a:gd name="connsiteY754" fmla="*/ 5510518 h 6858000"/>
              <a:gd name="connsiteX755" fmla="*/ 247651 w 6419850"/>
              <a:gd name="connsiteY755" fmla="*/ 5510530 h 6858000"/>
              <a:gd name="connsiteX756" fmla="*/ 254952 w 6419850"/>
              <a:gd name="connsiteY756" fmla="*/ 5512435 h 6858000"/>
              <a:gd name="connsiteX757" fmla="*/ 260350 w 6419850"/>
              <a:gd name="connsiteY757" fmla="*/ 5510530 h 6858000"/>
              <a:gd name="connsiteX758" fmla="*/ 260347 w 6419850"/>
              <a:gd name="connsiteY758" fmla="*/ 5510519 h 6858000"/>
              <a:gd name="connsiteX759" fmla="*/ 254953 w 6419850"/>
              <a:gd name="connsiteY759" fmla="*/ 5512423 h 6858000"/>
              <a:gd name="connsiteX760" fmla="*/ 281945 w 6419850"/>
              <a:gd name="connsiteY760" fmla="*/ 5504176 h 6858000"/>
              <a:gd name="connsiteX761" fmla="*/ 281939 w 6419850"/>
              <a:gd name="connsiteY761" fmla="*/ 5504181 h 6858000"/>
              <a:gd name="connsiteX762" fmla="*/ 282909 w 6419850"/>
              <a:gd name="connsiteY762" fmla="*/ 5506119 h 6858000"/>
              <a:gd name="connsiteX763" fmla="*/ 278765 w 6419850"/>
              <a:gd name="connsiteY763" fmla="*/ 5512912 h 6858000"/>
              <a:gd name="connsiteX764" fmla="*/ 276621 w 6419850"/>
              <a:gd name="connsiteY764" fmla="*/ 5517059 h 6858000"/>
              <a:gd name="connsiteX765" fmla="*/ 279214 w 6419850"/>
              <a:gd name="connsiteY765" fmla="*/ 5516581 h 6858000"/>
              <a:gd name="connsiteX766" fmla="*/ 281940 w 6419850"/>
              <a:gd name="connsiteY766" fmla="*/ 5514324 h 6858000"/>
              <a:gd name="connsiteX767" fmla="*/ 283254 w 6419850"/>
              <a:gd name="connsiteY767" fmla="*/ 5515836 h 6858000"/>
              <a:gd name="connsiteX768" fmla="*/ 284479 w 6419850"/>
              <a:gd name="connsiteY768" fmla="*/ 5515610 h 6858000"/>
              <a:gd name="connsiteX769" fmla="*/ 284229 w 6419850"/>
              <a:gd name="connsiteY769" fmla="*/ 5516957 h 6858000"/>
              <a:gd name="connsiteX770" fmla="*/ 285116 w 6419850"/>
              <a:gd name="connsiteY770" fmla="*/ 5517976 h 6858000"/>
              <a:gd name="connsiteX771" fmla="*/ 288284 w 6419850"/>
              <a:gd name="connsiteY771" fmla="*/ 5516868 h 6858000"/>
              <a:gd name="connsiteX772" fmla="*/ 285116 w 6419850"/>
              <a:gd name="connsiteY772" fmla="*/ 5510531 h 6858000"/>
              <a:gd name="connsiteX773" fmla="*/ 282909 w 6419850"/>
              <a:gd name="connsiteY773" fmla="*/ 5506119 h 6858000"/>
              <a:gd name="connsiteX774" fmla="*/ 282913 w 6419850"/>
              <a:gd name="connsiteY774" fmla="*/ 5506112 h 6858000"/>
              <a:gd name="connsiteX775" fmla="*/ 256541 w 6419850"/>
              <a:gd name="connsiteY775" fmla="*/ 5491467 h 6858000"/>
              <a:gd name="connsiteX776" fmla="*/ 256543 w 6419850"/>
              <a:gd name="connsiteY776" fmla="*/ 5491483 h 6858000"/>
              <a:gd name="connsiteX777" fmla="*/ 262889 w 6419850"/>
              <a:gd name="connsiteY777" fmla="*/ 5494655 h 6858000"/>
              <a:gd name="connsiteX778" fmla="*/ 269239 w 6419850"/>
              <a:gd name="connsiteY778" fmla="*/ 5497830 h 6858000"/>
              <a:gd name="connsiteX779" fmla="*/ 269236 w 6419850"/>
              <a:gd name="connsiteY779" fmla="*/ 5497816 h 6858000"/>
              <a:gd name="connsiteX780" fmla="*/ 262891 w 6419850"/>
              <a:gd name="connsiteY780" fmla="*/ 5494642 h 6858000"/>
              <a:gd name="connsiteX781" fmla="*/ 256541 w 6419850"/>
              <a:gd name="connsiteY781" fmla="*/ 5491467 h 6858000"/>
              <a:gd name="connsiteX782" fmla="*/ 256401 w 6419850"/>
              <a:gd name="connsiteY782" fmla="*/ 5482825 h 6858000"/>
              <a:gd name="connsiteX783" fmla="*/ 249715 w 6419850"/>
              <a:gd name="connsiteY783" fmla="*/ 5494179 h 6858000"/>
              <a:gd name="connsiteX784" fmla="*/ 247719 w 6419850"/>
              <a:gd name="connsiteY784" fmla="*/ 5509984 h 6858000"/>
              <a:gd name="connsiteX785" fmla="*/ 249715 w 6419850"/>
              <a:gd name="connsiteY785" fmla="*/ 5494642 h 6858000"/>
              <a:gd name="connsiteX786" fmla="*/ 256548 w 6419850"/>
              <a:gd name="connsiteY786" fmla="*/ 5482623 h 6858000"/>
              <a:gd name="connsiteX787" fmla="*/ 257394 w 6419850"/>
              <a:gd name="connsiteY787" fmla="*/ 5488054 h 6858000"/>
              <a:gd name="connsiteX788" fmla="*/ 257869 w 6419850"/>
              <a:gd name="connsiteY788" fmla="*/ 5487688 h 6858000"/>
              <a:gd name="connsiteX789" fmla="*/ 226292 w 6419850"/>
              <a:gd name="connsiteY789" fmla="*/ 5465173 h 6858000"/>
              <a:gd name="connsiteX790" fmla="*/ 226059 w 6419850"/>
              <a:gd name="connsiteY790" fmla="*/ 5466068 h 6858000"/>
              <a:gd name="connsiteX791" fmla="*/ 229407 w 6419850"/>
              <a:gd name="connsiteY791" fmla="*/ 5469271 h 6858000"/>
              <a:gd name="connsiteX792" fmla="*/ 228441 w 6419850"/>
              <a:gd name="connsiteY792" fmla="*/ 5467509 h 6858000"/>
              <a:gd name="connsiteX793" fmla="*/ 247171 w 6419850"/>
              <a:gd name="connsiteY793" fmla="*/ 5464014 h 6858000"/>
              <a:gd name="connsiteX794" fmla="*/ 243842 w 6419850"/>
              <a:gd name="connsiteY794" fmla="*/ 5476228 h 6858000"/>
              <a:gd name="connsiteX795" fmla="*/ 243618 w 6419850"/>
              <a:gd name="connsiteY795" fmla="*/ 5475662 h 6858000"/>
              <a:gd name="connsiteX796" fmla="*/ 243840 w 6419850"/>
              <a:gd name="connsiteY796" fmla="*/ 5476241 h 6858000"/>
              <a:gd name="connsiteX797" fmla="*/ 247173 w 6419850"/>
              <a:gd name="connsiteY797" fmla="*/ 5464016 h 6858000"/>
              <a:gd name="connsiteX798" fmla="*/ 263339 w 6419850"/>
              <a:gd name="connsiteY798" fmla="*/ 5456908 h 6858000"/>
              <a:gd name="connsiteX799" fmla="*/ 263247 w 6419850"/>
              <a:gd name="connsiteY799" fmla="*/ 5457171 h 6858000"/>
              <a:gd name="connsiteX800" fmla="*/ 268923 w 6419850"/>
              <a:gd name="connsiteY800" fmla="*/ 5461477 h 6858000"/>
              <a:gd name="connsiteX801" fmla="*/ 283342 w 6419850"/>
              <a:gd name="connsiteY801" fmla="*/ 5466510 h 6858000"/>
              <a:gd name="connsiteX802" fmla="*/ 283211 w 6419850"/>
              <a:gd name="connsiteY802" fmla="*/ 5464798 h 6858000"/>
              <a:gd name="connsiteX803" fmla="*/ 267494 w 6419850"/>
              <a:gd name="connsiteY803" fmla="*/ 5460036 h 6858000"/>
              <a:gd name="connsiteX804" fmla="*/ 238125 w 6419850"/>
              <a:gd name="connsiteY804" fmla="*/ 5453738 h 6858000"/>
              <a:gd name="connsiteX805" fmla="*/ 238199 w 6419850"/>
              <a:gd name="connsiteY805" fmla="*/ 5454274 h 6858000"/>
              <a:gd name="connsiteX806" fmla="*/ 239983 w 6419850"/>
              <a:gd name="connsiteY806" fmla="*/ 5454627 h 6858000"/>
              <a:gd name="connsiteX807" fmla="*/ 214630 w 6419850"/>
              <a:gd name="connsiteY807" fmla="*/ 5447030 h 6858000"/>
              <a:gd name="connsiteX808" fmla="*/ 218439 w 6419850"/>
              <a:gd name="connsiteY808" fmla="*/ 5472430 h 6858000"/>
              <a:gd name="connsiteX809" fmla="*/ 219533 w 6419850"/>
              <a:gd name="connsiteY809" fmla="*/ 5472430 h 6858000"/>
              <a:gd name="connsiteX810" fmla="*/ 218758 w 6419850"/>
              <a:gd name="connsiteY810" fmla="*/ 5461306 h 6858000"/>
              <a:gd name="connsiteX811" fmla="*/ 215901 w 6419850"/>
              <a:gd name="connsiteY811" fmla="*/ 5449559 h 6858000"/>
              <a:gd name="connsiteX812" fmla="*/ 223998 w 6419850"/>
              <a:gd name="connsiteY812" fmla="*/ 5452734 h 6858000"/>
              <a:gd name="connsiteX813" fmla="*/ 229167 w 6419850"/>
              <a:gd name="connsiteY813" fmla="*/ 5452274 h 6858000"/>
              <a:gd name="connsiteX814" fmla="*/ 229871 w 6419850"/>
              <a:gd name="connsiteY814" fmla="*/ 5449570 h 6858000"/>
              <a:gd name="connsiteX815" fmla="*/ 214630 w 6419850"/>
              <a:gd name="connsiteY815" fmla="*/ 5447030 h 6858000"/>
              <a:gd name="connsiteX816" fmla="*/ 284479 w 6419850"/>
              <a:gd name="connsiteY816" fmla="*/ 5444490 h 6858000"/>
              <a:gd name="connsiteX817" fmla="*/ 283478 w 6419850"/>
              <a:gd name="connsiteY817" fmla="*/ 5444991 h 6858000"/>
              <a:gd name="connsiteX818" fmla="*/ 284792 w 6419850"/>
              <a:gd name="connsiteY818" fmla="*/ 5453747 h 6858000"/>
              <a:gd name="connsiteX819" fmla="*/ 284957 w 6419850"/>
              <a:gd name="connsiteY819" fmla="*/ 5458619 h 6858000"/>
              <a:gd name="connsiteX820" fmla="*/ 286106 w 6419850"/>
              <a:gd name="connsiteY820" fmla="*/ 5462504 h 6858000"/>
              <a:gd name="connsiteX821" fmla="*/ 287021 w 6419850"/>
              <a:gd name="connsiteY821" fmla="*/ 5468608 h 6858000"/>
              <a:gd name="connsiteX822" fmla="*/ 287656 w 6419850"/>
              <a:gd name="connsiteY822" fmla="*/ 5480197 h 6858000"/>
              <a:gd name="connsiteX823" fmla="*/ 286712 w 6419850"/>
              <a:gd name="connsiteY823" fmla="*/ 5483952 h 6858000"/>
              <a:gd name="connsiteX824" fmla="*/ 287754 w 6419850"/>
              <a:gd name="connsiteY824" fmla="*/ 5485428 h 6858000"/>
              <a:gd name="connsiteX825" fmla="*/ 288290 w 6419850"/>
              <a:gd name="connsiteY825" fmla="*/ 5469890 h 6858000"/>
              <a:gd name="connsiteX826" fmla="*/ 286106 w 6419850"/>
              <a:gd name="connsiteY826" fmla="*/ 5462504 h 6858000"/>
              <a:gd name="connsiteX827" fmla="*/ 284792 w 6419850"/>
              <a:gd name="connsiteY827" fmla="*/ 5453747 h 6858000"/>
              <a:gd name="connsiteX828" fmla="*/ 261619 w 6419850"/>
              <a:gd name="connsiteY828" fmla="*/ 5425441 h 6858000"/>
              <a:gd name="connsiteX829" fmla="*/ 267970 w 6419850"/>
              <a:gd name="connsiteY829" fmla="*/ 5444490 h 6858000"/>
              <a:gd name="connsiteX830" fmla="*/ 268532 w 6419850"/>
              <a:gd name="connsiteY830" fmla="*/ 5444425 h 6858000"/>
              <a:gd name="connsiteX831" fmla="*/ 267971 w 6419850"/>
              <a:gd name="connsiteY831" fmla="*/ 5444479 h 6858000"/>
              <a:gd name="connsiteX832" fmla="*/ 264795 w 6419850"/>
              <a:gd name="connsiteY832" fmla="*/ 5434953 h 6858000"/>
              <a:gd name="connsiteX833" fmla="*/ 261626 w 6419850"/>
              <a:gd name="connsiteY833" fmla="*/ 5425443 h 6858000"/>
              <a:gd name="connsiteX834" fmla="*/ 233680 w 6419850"/>
              <a:gd name="connsiteY834" fmla="*/ 5414010 h 6858000"/>
              <a:gd name="connsiteX835" fmla="*/ 233565 w 6419850"/>
              <a:gd name="connsiteY835" fmla="*/ 5414881 h 6858000"/>
              <a:gd name="connsiteX836" fmla="*/ 238443 w 6419850"/>
              <a:gd name="connsiteY836" fmla="*/ 5423999 h 6858000"/>
              <a:gd name="connsiteX837" fmla="*/ 242571 w 6419850"/>
              <a:gd name="connsiteY837" fmla="*/ 5438127 h 6858000"/>
              <a:gd name="connsiteX838" fmla="*/ 236028 w 6419850"/>
              <a:gd name="connsiteY838" fmla="*/ 5436362 h 6858000"/>
              <a:gd name="connsiteX839" fmla="*/ 236359 w 6419850"/>
              <a:gd name="connsiteY839" fmla="*/ 5436870 h 6858000"/>
              <a:gd name="connsiteX840" fmla="*/ 243840 w 6419850"/>
              <a:gd name="connsiteY840" fmla="*/ 5439410 h 6858000"/>
              <a:gd name="connsiteX841" fmla="*/ 233680 w 6419850"/>
              <a:gd name="connsiteY841" fmla="*/ 5414010 h 6858000"/>
              <a:gd name="connsiteX842" fmla="*/ 186691 w 6419850"/>
              <a:gd name="connsiteY842" fmla="*/ 5407655 h 6858000"/>
              <a:gd name="connsiteX843" fmla="*/ 190501 w 6419850"/>
              <a:gd name="connsiteY843" fmla="*/ 5458455 h 6858000"/>
              <a:gd name="connsiteX844" fmla="*/ 177801 w 6419850"/>
              <a:gd name="connsiteY844" fmla="*/ 5426705 h 6858000"/>
              <a:gd name="connsiteX845" fmla="*/ 168910 w 6419850"/>
              <a:gd name="connsiteY845" fmla="*/ 5439405 h 6858000"/>
              <a:gd name="connsiteX846" fmla="*/ 186691 w 6419850"/>
              <a:gd name="connsiteY846" fmla="*/ 5407655 h 6858000"/>
              <a:gd name="connsiteX847" fmla="*/ 159823 w 6419850"/>
              <a:gd name="connsiteY847" fmla="*/ 5396919 h 6858000"/>
              <a:gd name="connsiteX848" fmla="*/ 165101 w 6419850"/>
              <a:gd name="connsiteY848" fmla="*/ 5398765 h 6858000"/>
              <a:gd name="connsiteX849" fmla="*/ 158750 w 6419850"/>
              <a:gd name="connsiteY849" fmla="*/ 5417816 h 6858000"/>
              <a:gd name="connsiteX850" fmla="*/ 159823 w 6419850"/>
              <a:gd name="connsiteY850" fmla="*/ 5396919 h 6858000"/>
              <a:gd name="connsiteX851" fmla="*/ 285750 w 6419850"/>
              <a:gd name="connsiteY851" fmla="*/ 5384801 h 6858000"/>
              <a:gd name="connsiteX852" fmla="*/ 285840 w 6419850"/>
              <a:gd name="connsiteY852" fmla="*/ 5384970 h 6858000"/>
              <a:gd name="connsiteX853" fmla="*/ 285758 w 6419850"/>
              <a:gd name="connsiteY853" fmla="*/ 5384801 h 6858000"/>
              <a:gd name="connsiteX854" fmla="*/ 166370 w 6419850"/>
              <a:gd name="connsiteY854" fmla="*/ 5383524 h 6858000"/>
              <a:gd name="connsiteX855" fmla="*/ 176530 w 6419850"/>
              <a:gd name="connsiteY855" fmla="*/ 5408924 h 6858000"/>
              <a:gd name="connsiteX856" fmla="*/ 170179 w 6419850"/>
              <a:gd name="connsiteY856" fmla="*/ 5415275 h 6858000"/>
              <a:gd name="connsiteX857" fmla="*/ 166370 w 6419850"/>
              <a:gd name="connsiteY857" fmla="*/ 5383524 h 6858000"/>
              <a:gd name="connsiteX858" fmla="*/ 242524 w 6419850"/>
              <a:gd name="connsiteY858" fmla="*/ 5379833 h 6858000"/>
              <a:gd name="connsiteX859" fmla="*/ 237808 w 6419850"/>
              <a:gd name="connsiteY859" fmla="*/ 5391309 h 6858000"/>
              <a:gd name="connsiteX860" fmla="*/ 242571 w 6419850"/>
              <a:gd name="connsiteY860" fmla="*/ 5407661 h 6858000"/>
              <a:gd name="connsiteX861" fmla="*/ 248107 w 6419850"/>
              <a:gd name="connsiteY861" fmla="*/ 5402759 h 6858000"/>
              <a:gd name="connsiteX862" fmla="*/ 248107 w 6419850"/>
              <a:gd name="connsiteY862" fmla="*/ 5402746 h 6858000"/>
              <a:gd name="connsiteX863" fmla="*/ 242571 w 6419850"/>
              <a:gd name="connsiteY863" fmla="*/ 5407647 h 6858000"/>
              <a:gd name="connsiteX864" fmla="*/ 238284 w 6419850"/>
              <a:gd name="connsiteY864" fmla="*/ 5391296 h 6858000"/>
              <a:gd name="connsiteX865" fmla="*/ 273120 w 6419850"/>
              <a:gd name="connsiteY865" fmla="*/ 5365870 h 6858000"/>
              <a:gd name="connsiteX866" fmla="*/ 278607 w 6419850"/>
              <a:gd name="connsiteY866" fmla="*/ 5376689 h 6858000"/>
              <a:gd name="connsiteX867" fmla="*/ 279397 w 6419850"/>
              <a:gd name="connsiteY867" fmla="*/ 5384742 h 6858000"/>
              <a:gd name="connsiteX868" fmla="*/ 279399 w 6419850"/>
              <a:gd name="connsiteY868" fmla="*/ 5384782 h 6858000"/>
              <a:gd name="connsiteX869" fmla="*/ 271254 w 6419850"/>
              <a:gd name="connsiteY869" fmla="*/ 5376901 h 6858000"/>
              <a:gd name="connsiteX870" fmla="*/ 267984 w 6419850"/>
              <a:gd name="connsiteY870" fmla="*/ 5369829 h 6858000"/>
              <a:gd name="connsiteX871" fmla="*/ 267974 w 6419850"/>
              <a:gd name="connsiteY871" fmla="*/ 5369795 h 6858000"/>
              <a:gd name="connsiteX872" fmla="*/ 267970 w 6419850"/>
              <a:gd name="connsiteY872" fmla="*/ 5369799 h 6858000"/>
              <a:gd name="connsiteX873" fmla="*/ 267984 w 6419850"/>
              <a:gd name="connsiteY873" fmla="*/ 5369829 h 6858000"/>
              <a:gd name="connsiteX874" fmla="*/ 269559 w 6419850"/>
              <a:gd name="connsiteY874" fmla="*/ 5375261 h 6858000"/>
              <a:gd name="connsiteX875" fmla="*/ 271254 w 6419850"/>
              <a:gd name="connsiteY875" fmla="*/ 5376901 h 6858000"/>
              <a:gd name="connsiteX876" fmla="*/ 271810 w 6419850"/>
              <a:gd name="connsiteY876" fmla="*/ 5378103 h 6858000"/>
              <a:gd name="connsiteX877" fmla="*/ 279399 w 6419850"/>
              <a:gd name="connsiteY877" fmla="*/ 5384801 h 6858000"/>
              <a:gd name="connsiteX878" fmla="*/ 279399 w 6419850"/>
              <a:gd name="connsiteY878" fmla="*/ 5384782 h 6858000"/>
              <a:gd name="connsiteX879" fmla="*/ 279401 w 6419850"/>
              <a:gd name="connsiteY879" fmla="*/ 5384785 h 6858000"/>
              <a:gd name="connsiteX880" fmla="*/ 279397 w 6419850"/>
              <a:gd name="connsiteY880" fmla="*/ 5384742 h 6858000"/>
              <a:gd name="connsiteX881" fmla="*/ 279082 w 6419850"/>
              <a:gd name="connsiteY881" fmla="*/ 5376228 h 6858000"/>
              <a:gd name="connsiteX882" fmla="*/ 238760 w 6419850"/>
              <a:gd name="connsiteY882" fmla="*/ 5350510 h 6858000"/>
              <a:gd name="connsiteX883" fmla="*/ 236115 w 6419850"/>
              <a:gd name="connsiteY883" fmla="*/ 5356780 h 6858000"/>
              <a:gd name="connsiteX884" fmla="*/ 235352 w 6419850"/>
              <a:gd name="connsiteY884" fmla="*/ 5356197 h 6858000"/>
              <a:gd name="connsiteX885" fmla="*/ 233680 w 6419850"/>
              <a:gd name="connsiteY885" fmla="*/ 5360656 h 6858000"/>
              <a:gd name="connsiteX886" fmla="*/ 223519 w 6419850"/>
              <a:gd name="connsiteY886" fmla="*/ 5362914 h 6858000"/>
              <a:gd name="connsiteX887" fmla="*/ 223519 w 6419850"/>
              <a:gd name="connsiteY887" fmla="*/ 5363210 h 6858000"/>
              <a:gd name="connsiteX888" fmla="*/ 234473 w 6419850"/>
              <a:gd name="connsiteY888" fmla="*/ 5360670 h 6858000"/>
              <a:gd name="connsiteX889" fmla="*/ 236115 w 6419850"/>
              <a:gd name="connsiteY889" fmla="*/ 5356780 h 6858000"/>
              <a:gd name="connsiteX890" fmla="*/ 236220 w 6419850"/>
              <a:gd name="connsiteY890" fmla="*/ 5356861 h 6858000"/>
              <a:gd name="connsiteX891" fmla="*/ 238760 w 6419850"/>
              <a:gd name="connsiteY891" fmla="*/ 5350510 h 6858000"/>
              <a:gd name="connsiteX892" fmla="*/ 294641 w 6419850"/>
              <a:gd name="connsiteY892" fmla="*/ 5346683 h 6858000"/>
              <a:gd name="connsiteX893" fmla="*/ 307341 w 6419850"/>
              <a:gd name="connsiteY893" fmla="*/ 5355574 h 6858000"/>
              <a:gd name="connsiteX894" fmla="*/ 307330 w 6419850"/>
              <a:gd name="connsiteY894" fmla="*/ 5355577 h 6858000"/>
              <a:gd name="connsiteX895" fmla="*/ 307339 w 6419850"/>
              <a:gd name="connsiteY895" fmla="*/ 5355590 h 6858000"/>
              <a:gd name="connsiteX896" fmla="*/ 294639 w 6419850"/>
              <a:gd name="connsiteY896" fmla="*/ 5359401 h 6858000"/>
              <a:gd name="connsiteX897" fmla="*/ 294639 w 6419850"/>
              <a:gd name="connsiteY897" fmla="*/ 5346701 h 6858000"/>
              <a:gd name="connsiteX898" fmla="*/ 294641 w 6419850"/>
              <a:gd name="connsiteY898" fmla="*/ 5346701 h 6858000"/>
              <a:gd name="connsiteX899" fmla="*/ 175260 w 6419850"/>
              <a:gd name="connsiteY899" fmla="*/ 5342886 h 6858000"/>
              <a:gd name="connsiteX900" fmla="*/ 170180 w 6419850"/>
              <a:gd name="connsiteY900" fmla="*/ 5374635 h 6858000"/>
              <a:gd name="connsiteX901" fmla="*/ 185420 w 6419850"/>
              <a:gd name="connsiteY901" fmla="*/ 5368286 h 6858000"/>
              <a:gd name="connsiteX902" fmla="*/ 179071 w 6419850"/>
              <a:gd name="connsiteY902" fmla="*/ 5389875 h 6858000"/>
              <a:gd name="connsiteX903" fmla="*/ 179071 w 6419850"/>
              <a:gd name="connsiteY903" fmla="*/ 5377175 h 6858000"/>
              <a:gd name="connsiteX904" fmla="*/ 160020 w 6419850"/>
              <a:gd name="connsiteY904" fmla="*/ 5368286 h 6858000"/>
              <a:gd name="connsiteX905" fmla="*/ 175260 w 6419850"/>
              <a:gd name="connsiteY905" fmla="*/ 5342886 h 6858000"/>
              <a:gd name="connsiteX906" fmla="*/ 228768 w 6419850"/>
              <a:gd name="connsiteY906" fmla="*/ 5334796 h 6858000"/>
              <a:gd name="connsiteX907" fmla="*/ 228802 w 6419850"/>
              <a:gd name="connsiteY907" fmla="*/ 5335129 h 6858000"/>
              <a:gd name="connsiteX908" fmla="*/ 228600 w 6419850"/>
              <a:gd name="connsiteY908" fmla="*/ 5335257 h 6858000"/>
              <a:gd name="connsiteX909" fmla="*/ 132080 w 6419850"/>
              <a:gd name="connsiteY909" fmla="*/ 5328921 h 6858000"/>
              <a:gd name="connsiteX910" fmla="*/ 144781 w 6419850"/>
              <a:gd name="connsiteY910" fmla="*/ 5344161 h 6858000"/>
              <a:gd name="connsiteX911" fmla="*/ 139701 w 6419850"/>
              <a:gd name="connsiteY911" fmla="*/ 5410200 h 6858000"/>
              <a:gd name="connsiteX912" fmla="*/ 149861 w 6419850"/>
              <a:gd name="connsiteY912" fmla="*/ 5422900 h 6858000"/>
              <a:gd name="connsiteX913" fmla="*/ 143510 w 6419850"/>
              <a:gd name="connsiteY913" fmla="*/ 5422900 h 6858000"/>
              <a:gd name="connsiteX914" fmla="*/ 140972 w 6419850"/>
              <a:gd name="connsiteY914" fmla="*/ 5444490 h 6858000"/>
              <a:gd name="connsiteX915" fmla="*/ 134621 w 6419850"/>
              <a:gd name="connsiteY915" fmla="*/ 5472430 h 6858000"/>
              <a:gd name="connsiteX916" fmla="*/ 133350 w 6419850"/>
              <a:gd name="connsiteY916" fmla="*/ 5384800 h 6858000"/>
              <a:gd name="connsiteX917" fmla="*/ 135890 w 6419850"/>
              <a:gd name="connsiteY917" fmla="*/ 5372100 h 6858000"/>
              <a:gd name="connsiteX918" fmla="*/ 132080 w 6419850"/>
              <a:gd name="connsiteY918" fmla="*/ 5359400 h 6858000"/>
              <a:gd name="connsiteX919" fmla="*/ 132080 w 6419850"/>
              <a:gd name="connsiteY919" fmla="*/ 5328921 h 6858000"/>
              <a:gd name="connsiteX920" fmla="*/ 181610 w 6419850"/>
              <a:gd name="connsiteY920" fmla="*/ 5320027 h 6858000"/>
              <a:gd name="connsiteX921" fmla="*/ 194310 w 6419850"/>
              <a:gd name="connsiteY921" fmla="*/ 5339077 h 6858000"/>
              <a:gd name="connsiteX922" fmla="*/ 181610 w 6419850"/>
              <a:gd name="connsiteY922" fmla="*/ 5351777 h 6858000"/>
              <a:gd name="connsiteX923" fmla="*/ 181610 w 6419850"/>
              <a:gd name="connsiteY923" fmla="*/ 5320027 h 6858000"/>
              <a:gd name="connsiteX924" fmla="*/ 270844 w 6419850"/>
              <a:gd name="connsiteY924" fmla="*/ 5304582 h 6858000"/>
              <a:gd name="connsiteX925" fmla="*/ 269247 w 6419850"/>
              <a:gd name="connsiteY925" fmla="*/ 5306037 h 6858000"/>
              <a:gd name="connsiteX926" fmla="*/ 269239 w 6419850"/>
              <a:gd name="connsiteY926" fmla="*/ 5306061 h 6858000"/>
              <a:gd name="connsiteX927" fmla="*/ 233680 w 6419850"/>
              <a:gd name="connsiteY927" fmla="*/ 5302250 h 6858000"/>
              <a:gd name="connsiteX928" fmla="*/ 218439 w 6419850"/>
              <a:gd name="connsiteY928" fmla="*/ 5306061 h 6858000"/>
              <a:gd name="connsiteX929" fmla="*/ 226377 w 6419850"/>
              <a:gd name="connsiteY929" fmla="*/ 5323205 h 6858000"/>
              <a:gd name="connsiteX930" fmla="*/ 227478 w 6419850"/>
              <a:gd name="connsiteY930" fmla="*/ 5333593 h 6858000"/>
              <a:gd name="connsiteX931" fmla="*/ 227330 w 6419850"/>
              <a:gd name="connsiteY931" fmla="*/ 5334001 h 6858000"/>
              <a:gd name="connsiteX932" fmla="*/ 227510 w 6419850"/>
              <a:gd name="connsiteY932" fmla="*/ 5333887 h 6858000"/>
              <a:gd name="connsiteX933" fmla="*/ 228599 w 6419850"/>
              <a:gd name="connsiteY933" fmla="*/ 5344161 h 6858000"/>
              <a:gd name="connsiteX934" fmla="*/ 229653 w 6419850"/>
              <a:gd name="connsiteY934" fmla="*/ 5343327 h 6858000"/>
              <a:gd name="connsiteX935" fmla="*/ 228802 w 6419850"/>
              <a:gd name="connsiteY935" fmla="*/ 5335129 h 6858000"/>
              <a:gd name="connsiteX936" fmla="*/ 236379 w 6419850"/>
              <a:gd name="connsiteY936" fmla="*/ 5330335 h 6858000"/>
              <a:gd name="connsiteX937" fmla="*/ 240795 w 6419850"/>
              <a:gd name="connsiteY937" fmla="*/ 5323355 h 6858000"/>
              <a:gd name="connsiteX938" fmla="*/ 240031 w 6419850"/>
              <a:gd name="connsiteY938" fmla="*/ 5321301 h 6858000"/>
              <a:gd name="connsiteX939" fmla="*/ 235109 w 6419850"/>
              <a:gd name="connsiteY939" fmla="*/ 5329079 h 6858000"/>
              <a:gd name="connsiteX940" fmla="*/ 229573 w 6419850"/>
              <a:gd name="connsiteY940" fmla="*/ 5332582 h 6858000"/>
              <a:gd name="connsiteX941" fmla="*/ 228768 w 6419850"/>
              <a:gd name="connsiteY941" fmla="*/ 5334796 h 6858000"/>
              <a:gd name="connsiteX942" fmla="*/ 228602 w 6419850"/>
              <a:gd name="connsiteY942" fmla="*/ 5333196 h 6858000"/>
              <a:gd name="connsiteX943" fmla="*/ 227510 w 6419850"/>
              <a:gd name="connsiteY943" fmla="*/ 5333887 h 6858000"/>
              <a:gd name="connsiteX944" fmla="*/ 227478 w 6419850"/>
              <a:gd name="connsiteY944" fmla="*/ 5333593 h 6858000"/>
              <a:gd name="connsiteX945" fmla="*/ 228386 w 6419850"/>
              <a:gd name="connsiteY945" fmla="*/ 5331101 h 6858000"/>
              <a:gd name="connsiteX946" fmla="*/ 227647 w 6419850"/>
              <a:gd name="connsiteY946" fmla="*/ 5323986 h 6858000"/>
              <a:gd name="connsiteX947" fmla="*/ 219709 w 6419850"/>
              <a:gd name="connsiteY947" fmla="*/ 5307317 h 6858000"/>
              <a:gd name="connsiteX948" fmla="*/ 227805 w 6419850"/>
              <a:gd name="connsiteY948" fmla="*/ 5305888 h 6858000"/>
              <a:gd name="connsiteX949" fmla="*/ 233556 w 6419850"/>
              <a:gd name="connsiteY949" fmla="*/ 5303971 h 6858000"/>
              <a:gd name="connsiteX950" fmla="*/ 283666 w 6419850"/>
              <a:gd name="connsiteY950" fmla="*/ 5301000 h 6858000"/>
              <a:gd name="connsiteX951" fmla="*/ 280670 w 6419850"/>
              <a:gd name="connsiteY951" fmla="*/ 5312410 h 6858000"/>
              <a:gd name="connsiteX952" fmla="*/ 278130 w 6419850"/>
              <a:gd name="connsiteY952" fmla="*/ 5325110 h 6858000"/>
              <a:gd name="connsiteX953" fmla="*/ 279725 w 6419850"/>
              <a:gd name="connsiteY953" fmla="*/ 5323475 h 6858000"/>
              <a:gd name="connsiteX954" fmla="*/ 281941 w 6419850"/>
              <a:gd name="connsiteY954" fmla="*/ 5312397 h 6858000"/>
              <a:gd name="connsiteX955" fmla="*/ 284010 w 6419850"/>
              <a:gd name="connsiteY955" fmla="*/ 5302047 h 6858000"/>
              <a:gd name="connsiteX956" fmla="*/ 279776 w 6419850"/>
              <a:gd name="connsiteY956" fmla="*/ 5295506 h 6858000"/>
              <a:gd name="connsiteX957" fmla="*/ 276598 w 6419850"/>
              <a:gd name="connsiteY957" fmla="*/ 5299280 h 6858000"/>
              <a:gd name="connsiteX958" fmla="*/ 277336 w 6419850"/>
              <a:gd name="connsiteY958" fmla="*/ 5298599 h 6858000"/>
              <a:gd name="connsiteX959" fmla="*/ 279907 w 6419850"/>
              <a:gd name="connsiteY959" fmla="*/ 5295512 h 6858000"/>
              <a:gd name="connsiteX960" fmla="*/ 397505 w 6419850"/>
              <a:gd name="connsiteY960" fmla="*/ 5294630 h 6858000"/>
              <a:gd name="connsiteX961" fmla="*/ 394810 w 6419850"/>
              <a:gd name="connsiteY961" fmla="*/ 5305881 h 6858000"/>
              <a:gd name="connsiteX962" fmla="*/ 391159 w 6419850"/>
              <a:gd name="connsiteY962" fmla="*/ 5316200 h 6858000"/>
              <a:gd name="connsiteX963" fmla="*/ 394553 w 6419850"/>
              <a:gd name="connsiteY963" fmla="*/ 5294768 h 6858000"/>
              <a:gd name="connsiteX964" fmla="*/ 394964 w 6419850"/>
              <a:gd name="connsiteY964" fmla="*/ 5294746 h 6858000"/>
              <a:gd name="connsiteX965" fmla="*/ 394017 w 6419850"/>
              <a:gd name="connsiteY965" fmla="*/ 5294789 h 6858000"/>
              <a:gd name="connsiteX966" fmla="*/ 391159 w 6419850"/>
              <a:gd name="connsiteY966" fmla="*/ 5316221 h 6858000"/>
              <a:gd name="connsiteX967" fmla="*/ 397510 w 6419850"/>
              <a:gd name="connsiteY967" fmla="*/ 5294630 h 6858000"/>
              <a:gd name="connsiteX968" fmla="*/ 167641 w 6419850"/>
              <a:gd name="connsiteY968" fmla="*/ 5289544 h 6858000"/>
              <a:gd name="connsiteX969" fmla="*/ 180341 w 6419850"/>
              <a:gd name="connsiteY969" fmla="*/ 5295895 h 6858000"/>
              <a:gd name="connsiteX970" fmla="*/ 171450 w 6419850"/>
              <a:gd name="connsiteY970" fmla="*/ 5308595 h 6858000"/>
              <a:gd name="connsiteX971" fmla="*/ 167641 w 6419850"/>
              <a:gd name="connsiteY971" fmla="*/ 5289544 h 6858000"/>
              <a:gd name="connsiteX972" fmla="*/ 281949 w 6419850"/>
              <a:gd name="connsiteY972" fmla="*/ 5289506 h 6858000"/>
              <a:gd name="connsiteX973" fmla="*/ 281941 w 6419850"/>
              <a:gd name="connsiteY973" fmla="*/ 5289533 h 6858000"/>
              <a:gd name="connsiteX974" fmla="*/ 281943 w 6419850"/>
              <a:gd name="connsiteY974" fmla="*/ 5289533 h 6858000"/>
              <a:gd name="connsiteX975" fmla="*/ 252792 w 6419850"/>
              <a:gd name="connsiteY975" fmla="*/ 5284643 h 6858000"/>
              <a:gd name="connsiteX976" fmla="*/ 238602 w 6419850"/>
              <a:gd name="connsiteY976" fmla="*/ 5286836 h 6858000"/>
              <a:gd name="connsiteX977" fmla="*/ 222250 w 6419850"/>
              <a:gd name="connsiteY977" fmla="*/ 5288265 h 6858000"/>
              <a:gd name="connsiteX978" fmla="*/ 222250 w 6419850"/>
              <a:gd name="connsiteY978" fmla="*/ 5289550 h 6858000"/>
              <a:gd name="connsiteX979" fmla="*/ 253999 w 6419850"/>
              <a:gd name="connsiteY979" fmla="*/ 5285741 h 6858000"/>
              <a:gd name="connsiteX980" fmla="*/ 278062 w 6419850"/>
              <a:gd name="connsiteY980" fmla="*/ 5272116 h 6858000"/>
              <a:gd name="connsiteX981" fmla="*/ 274637 w 6419850"/>
              <a:gd name="connsiteY981" fmla="*/ 5289392 h 6858000"/>
              <a:gd name="connsiteX982" fmla="*/ 269317 w 6419850"/>
              <a:gd name="connsiteY982" fmla="*/ 5305822 h 6858000"/>
              <a:gd name="connsiteX983" fmla="*/ 274639 w 6419850"/>
              <a:gd name="connsiteY983" fmla="*/ 5290327 h 6858000"/>
              <a:gd name="connsiteX984" fmla="*/ 218745 w 6419850"/>
              <a:gd name="connsiteY984" fmla="*/ 5260264 h 6858000"/>
              <a:gd name="connsiteX985" fmla="*/ 218439 w 6419850"/>
              <a:gd name="connsiteY985" fmla="*/ 5260341 h 6858000"/>
              <a:gd name="connsiteX986" fmla="*/ 222250 w 6419850"/>
              <a:gd name="connsiteY986" fmla="*/ 5274469 h 6858000"/>
              <a:gd name="connsiteX987" fmla="*/ 222250 w 6419850"/>
              <a:gd name="connsiteY987" fmla="*/ 5274136 h 6858000"/>
              <a:gd name="connsiteX988" fmla="*/ 246513 w 6419850"/>
              <a:gd name="connsiteY988" fmla="*/ 5257991 h 6858000"/>
              <a:gd name="connsiteX989" fmla="*/ 243842 w 6419850"/>
              <a:gd name="connsiteY989" fmla="*/ 5262865 h 6858000"/>
              <a:gd name="connsiteX990" fmla="*/ 241302 w 6419850"/>
              <a:gd name="connsiteY990" fmla="*/ 5262865 h 6858000"/>
              <a:gd name="connsiteX991" fmla="*/ 241560 w 6419850"/>
              <a:gd name="connsiteY991" fmla="*/ 5263758 h 6858000"/>
              <a:gd name="connsiteX992" fmla="*/ 242569 w 6419850"/>
              <a:gd name="connsiteY992" fmla="*/ 5262246 h 6858000"/>
              <a:gd name="connsiteX993" fmla="*/ 243840 w 6419850"/>
              <a:gd name="connsiteY993" fmla="*/ 5264150 h 6858000"/>
              <a:gd name="connsiteX994" fmla="*/ 246538 w 6419850"/>
              <a:gd name="connsiteY994" fmla="*/ 5259229 h 6858000"/>
              <a:gd name="connsiteX995" fmla="*/ 139701 w 6419850"/>
              <a:gd name="connsiteY995" fmla="*/ 5255258 h 6858000"/>
              <a:gd name="connsiteX996" fmla="*/ 137161 w 6419850"/>
              <a:gd name="connsiteY996" fmla="*/ 5295899 h 6858000"/>
              <a:gd name="connsiteX997" fmla="*/ 139701 w 6419850"/>
              <a:gd name="connsiteY997" fmla="*/ 5255258 h 6858000"/>
              <a:gd name="connsiteX998" fmla="*/ 257809 w 6419850"/>
              <a:gd name="connsiteY998" fmla="*/ 5250167 h 6858000"/>
              <a:gd name="connsiteX999" fmla="*/ 258445 w 6419850"/>
              <a:gd name="connsiteY999" fmla="*/ 5262867 h 6858000"/>
              <a:gd name="connsiteX1000" fmla="*/ 255997 w 6419850"/>
              <a:gd name="connsiteY1000" fmla="*/ 5269722 h 6858000"/>
              <a:gd name="connsiteX1001" fmla="*/ 256539 w 6419850"/>
              <a:gd name="connsiteY1001" fmla="*/ 5271770 h 6858000"/>
              <a:gd name="connsiteX1002" fmla="*/ 259079 w 6419850"/>
              <a:gd name="connsiteY1002" fmla="*/ 5250181 h 6858000"/>
              <a:gd name="connsiteX1003" fmla="*/ 264160 w 6419850"/>
              <a:gd name="connsiteY1003" fmla="*/ 5250181 h 6858000"/>
              <a:gd name="connsiteX1004" fmla="*/ 264160 w 6419850"/>
              <a:gd name="connsiteY1004" fmla="*/ 5250167 h 6858000"/>
              <a:gd name="connsiteX1005" fmla="*/ 257809 w 6419850"/>
              <a:gd name="connsiteY1005" fmla="*/ 5250167 h 6858000"/>
              <a:gd name="connsiteX1006" fmla="*/ 232476 w 6419850"/>
              <a:gd name="connsiteY1006" fmla="*/ 5244676 h 6858000"/>
              <a:gd name="connsiteX1007" fmla="*/ 231142 w 6419850"/>
              <a:gd name="connsiteY1007" fmla="*/ 5250165 h 6858000"/>
              <a:gd name="connsiteX1008" fmla="*/ 231578 w 6419850"/>
              <a:gd name="connsiteY1008" fmla="*/ 5250096 h 6858000"/>
              <a:gd name="connsiteX1009" fmla="*/ 233044 w 6419850"/>
              <a:gd name="connsiteY1009" fmla="*/ 5245576 h 6858000"/>
              <a:gd name="connsiteX1010" fmla="*/ 239256 w 6419850"/>
              <a:gd name="connsiteY1010" fmla="*/ 5237738 h 6858000"/>
              <a:gd name="connsiteX1011" fmla="*/ 234633 w 6419850"/>
              <a:gd name="connsiteY1011" fmla="*/ 5239370 h 6858000"/>
              <a:gd name="connsiteX1012" fmla="*/ 231142 w 6419850"/>
              <a:gd name="connsiteY1012" fmla="*/ 5241275 h 6858000"/>
              <a:gd name="connsiteX1013" fmla="*/ 231624 w 6419850"/>
              <a:gd name="connsiteY1013" fmla="*/ 5242296 h 6858000"/>
              <a:gd name="connsiteX1014" fmla="*/ 234632 w 6419850"/>
              <a:gd name="connsiteY1014" fmla="*/ 5240655 h 6858000"/>
              <a:gd name="connsiteX1015" fmla="*/ 240031 w 6419850"/>
              <a:gd name="connsiteY1015" fmla="*/ 5238750 h 6858000"/>
              <a:gd name="connsiteX1016" fmla="*/ 218606 w 6419850"/>
              <a:gd name="connsiteY1016" fmla="*/ 5232277 h 6858000"/>
              <a:gd name="connsiteX1017" fmla="*/ 218439 w 6419850"/>
              <a:gd name="connsiteY1017" fmla="*/ 5232401 h 6858000"/>
              <a:gd name="connsiteX1018" fmla="*/ 220187 w 6419850"/>
              <a:gd name="connsiteY1018" fmla="*/ 5244148 h 6858000"/>
              <a:gd name="connsiteX1019" fmla="*/ 224581 w 6419850"/>
              <a:gd name="connsiteY1019" fmla="*/ 5253543 h 6858000"/>
              <a:gd name="connsiteX1020" fmla="*/ 224791 w 6419850"/>
              <a:gd name="connsiteY1020" fmla="*/ 5252705 h 6858000"/>
              <a:gd name="connsiteX1021" fmla="*/ 220187 w 6419850"/>
              <a:gd name="connsiteY1021" fmla="*/ 5243339 h 6858000"/>
              <a:gd name="connsiteX1022" fmla="*/ 246380 w 6419850"/>
              <a:gd name="connsiteY1022" fmla="*/ 5218430 h 6858000"/>
              <a:gd name="connsiteX1023" fmla="*/ 246479 w 6419850"/>
              <a:gd name="connsiteY1023" fmla="*/ 5219222 h 6858000"/>
              <a:gd name="connsiteX1024" fmla="*/ 250507 w 6419850"/>
              <a:gd name="connsiteY1024" fmla="*/ 5221592 h 6858000"/>
              <a:gd name="connsiteX1025" fmla="*/ 250191 w 6419850"/>
              <a:gd name="connsiteY1025" fmla="*/ 5228577 h 6858000"/>
              <a:gd name="connsiteX1026" fmla="*/ 254000 w 6419850"/>
              <a:gd name="connsiteY1026" fmla="*/ 5243818 h 6858000"/>
              <a:gd name="connsiteX1027" fmla="*/ 273051 w 6419850"/>
              <a:gd name="connsiteY1027" fmla="*/ 5250167 h 6858000"/>
              <a:gd name="connsiteX1028" fmla="*/ 269628 w 6419850"/>
              <a:gd name="connsiteY1028" fmla="*/ 5257478 h 6858000"/>
              <a:gd name="connsiteX1029" fmla="*/ 270352 w 6419850"/>
              <a:gd name="connsiteY1029" fmla="*/ 5257641 h 6858000"/>
              <a:gd name="connsiteX1030" fmla="*/ 274319 w 6419850"/>
              <a:gd name="connsiteY1030" fmla="*/ 5250181 h 6858000"/>
              <a:gd name="connsiteX1031" fmla="*/ 255270 w 6419850"/>
              <a:gd name="connsiteY1031" fmla="*/ 5243830 h 6858000"/>
              <a:gd name="connsiteX1032" fmla="*/ 252730 w 6419850"/>
              <a:gd name="connsiteY1032" fmla="*/ 5227321 h 6858000"/>
              <a:gd name="connsiteX1033" fmla="*/ 246380 w 6419850"/>
              <a:gd name="connsiteY1033" fmla="*/ 5218430 h 6858000"/>
              <a:gd name="connsiteX1034" fmla="*/ 282570 w 6419850"/>
              <a:gd name="connsiteY1034" fmla="*/ 5214978 h 6858000"/>
              <a:gd name="connsiteX1035" fmla="*/ 283686 w 6419850"/>
              <a:gd name="connsiteY1035" fmla="*/ 5216684 h 6858000"/>
              <a:gd name="connsiteX1036" fmla="*/ 286853 w 6419850"/>
              <a:gd name="connsiteY1036" fmla="*/ 5217625 h 6858000"/>
              <a:gd name="connsiteX1037" fmla="*/ 283369 w 6419850"/>
              <a:gd name="connsiteY1037" fmla="*/ 5215714 h 6858000"/>
              <a:gd name="connsiteX1038" fmla="*/ 383540 w 6419850"/>
              <a:gd name="connsiteY1038" fmla="*/ 5213328 h 6858000"/>
              <a:gd name="connsiteX1039" fmla="*/ 387351 w 6419850"/>
              <a:gd name="connsiteY1039" fmla="*/ 5232379 h 6858000"/>
              <a:gd name="connsiteX1040" fmla="*/ 386846 w 6419850"/>
              <a:gd name="connsiteY1040" fmla="*/ 5231537 h 6858000"/>
              <a:gd name="connsiteX1041" fmla="*/ 386079 w 6419850"/>
              <a:gd name="connsiteY1041" fmla="*/ 5232401 h 6858000"/>
              <a:gd name="connsiteX1042" fmla="*/ 382270 w 6419850"/>
              <a:gd name="connsiteY1042" fmla="*/ 5213350 h 6858000"/>
              <a:gd name="connsiteX1043" fmla="*/ 382842 w 6419850"/>
              <a:gd name="connsiteY1043" fmla="*/ 5214229 h 6858000"/>
              <a:gd name="connsiteX1044" fmla="*/ 279401 w 6419850"/>
              <a:gd name="connsiteY1044" fmla="*/ 5212063 h 6858000"/>
              <a:gd name="connsiteX1045" fmla="*/ 277178 w 6419850"/>
              <a:gd name="connsiteY1045" fmla="*/ 5215238 h 6858000"/>
              <a:gd name="connsiteX1046" fmla="*/ 274077 w 6419850"/>
              <a:gd name="connsiteY1046" fmla="*/ 5217623 h 6858000"/>
              <a:gd name="connsiteX1047" fmla="*/ 274319 w 6419850"/>
              <a:gd name="connsiteY1047" fmla="*/ 5218430 h 6858000"/>
              <a:gd name="connsiteX1048" fmla="*/ 278447 w 6419850"/>
              <a:gd name="connsiteY1048" fmla="*/ 5215255 h 6858000"/>
              <a:gd name="connsiteX1049" fmla="*/ 280180 w 6419850"/>
              <a:gd name="connsiteY1049" fmla="*/ 5212780 h 6858000"/>
              <a:gd name="connsiteX1050" fmla="*/ 269240 w 6419850"/>
              <a:gd name="connsiteY1050" fmla="*/ 5212063 h 6858000"/>
              <a:gd name="connsiteX1051" fmla="*/ 265867 w 6419850"/>
              <a:gd name="connsiteY1051" fmla="*/ 5213575 h 6858000"/>
              <a:gd name="connsiteX1052" fmla="*/ 265906 w 6419850"/>
              <a:gd name="connsiteY1052" fmla="*/ 5213668 h 6858000"/>
              <a:gd name="connsiteX1053" fmla="*/ 269511 w 6419850"/>
              <a:gd name="connsiteY1053" fmla="*/ 5212425 h 6858000"/>
              <a:gd name="connsiteX1054" fmla="*/ 146050 w 6419850"/>
              <a:gd name="connsiteY1054" fmla="*/ 5198110 h 6858000"/>
              <a:gd name="connsiteX1055" fmla="*/ 146050 w 6419850"/>
              <a:gd name="connsiteY1055" fmla="*/ 5229859 h 6858000"/>
              <a:gd name="connsiteX1056" fmla="*/ 151408 w 6419850"/>
              <a:gd name="connsiteY1056" fmla="*/ 5239503 h 6858000"/>
              <a:gd name="connsiteX1057" fmla="*/ 147321 w 6419850"/>
              <a:gd name="connsiteY1057" fmla="*/ 5238749 h 6858000"/>
              <a:gd name="connsiteX1058" fmla="*/ 146050 w 6419850"/>
              <a:gd name="connsiteY1058" fmla="*/ 5198110 h 6858000"/>
              <a:gd name="connsiteX1059" fmla="*/ 274872 w 6419850"/>
              <a:gd name="connsiteY1059" fmla="*/ 5195545 h 6858000"/>
              <a:gd name="connsiteX1060" fmla="*/ 273268 w 6419850"/>
              <a:gd name="connsiteY1060" fmla="*/ 5197574 h 6858000"/>
              <a:gd name="connsiteX1061" fmla="*/ 273029 w 6419850"/>
              <a:gd name="connsiteY1061" fmla="*/ 5202045 h 6858000"/>
              <a:gd name="connsiteX1062" fmla="*/ 276859 w 6419850"/>
              <a:gd name="connsiteY1062" fmla="*/ 5193030 h 6858000"/>
              <a:gd name="connsiteX1063" fmla="*/ 275853 w 6419850"/>
              <a:gd name="connsiteY1063" fmla="*/ 5194304 h 6858000"/>
              <a:gd name="connsiteX1064" fmla="*/ 277335 w 6419850"/>
              <a:gd name="connsiteY1064" fmla="*/ 5201585 h 6858000"/>
              <a:gd name="connsiteX1065" fmla="*/ 281941 w 6419850"/>
              <a:gd name="connsiteY1065" fmla="*/ 5208253 h 6858000"/>
              <a:gd name="connsiteX1066" fmla="*/ 281941 w 6419850"/>
              <a:gd name="connsiteY1066" fmla="*/ 5206432 h 6858000"/>
              <a:gd name="connsiteX1067" fmla="*/ 278606 w 6419850"/>
              <a:gd name="connsiteY1067" fmla="*/ 5201603 h 6858000"/>
              <a:gd name="connsiteX1068" fmla="*/ 276859 w 6419850"/>
              <a:gd name="connsiteY1068" fmla="*/ 5193030 h 6858000"/>
              <a:gd name="connsiteX1069" fmla="*/ 185420 w 6419850"/>
              <a:gd name="connsiteY1069" fmla="*/ 5185409 h 6858000"/>
              <a:gd name="connsiteX1070" fmla="*/ 189230 w 6419850"/>
              <a:gd name="connsiteY1070" fmla="*/ 5198109 h 6858000"/>
              <a:gd name="connsiteX1071" fmla="*/ 171450 w 6419850"/>
              <a:gd name="connsiteY1071" fmla="*/ 5229860 h 6858000"/>
              <a:gd name="connsiteX1072" fmla="*/ 180340 w 6419850"/>
              <a:gd name="connsiteY1072" fmla="*/ 5232399 h 6858000"/>
              <a:gd name="connsiteX1073" fmla="*/ 186690 w 6419850"/>
              <a:gd name="connsiteY1073" fmla="*/ 5222239 h 6858000"/>
              <a:gd name="connsiteX1074" fmla="*/ 180340 w 6419850"/>
              <a:gd name="connsiteY1074" fmla="*/ 5234940 h 6858000"/>
              <a:gd name="connsiteX1075" fmla="*/ 177800 w 6419850"/>
              <a:gd name="connsiteY1075" fmla="*/ 5253990 h 6858000"/>
              <a:gd name="connsiteX1076" fmla="*/ 165100 w 6419850"/>
              <a:gd name="connsiteY1076" fmla="*/ 5253990 h 6858000"/>
              <a:gd name="connsiteX1077" fmla="*/ 161290 w 6419850"/>
              <a:gd name="connsiteY1077" fmla="*/ 5241289 h 6858000"/>
              <a:gd name="connsiteX1078" fmla="*/ 173990 w 6419850"/>
              <a:gd name="connsiteY1078" fmla="*/ 5241289 h 6858000"/>
              <a:gd name="connsiteX1079" fmla="*/ 161290 w 6419850"/>
              <a:gd name="connsiteY1079" fmla="*/ 5232399 h 6858000"/>
              <a:gd name="connsiteX1080" fmla="*/ 166370 w 6419850"/>
              <a:gd name="connsiteY1080" fmla="*/ 5195569 h 6858000"/>
              <a:gd name="connsiteX1081" fmla="*/ 176530 w 6419850"/>
              <a:gd name="connsiteY1081" fmla="*/ 5208269 h 6858000"/>
              <a:gd name="connsiteX1082" fmla="*/ 172720 w 6419850"/>
              <a:gd name="connsiteY1082" fmla="*/ 5189220 h 6858000"/>
              <a:gd name="connsiteX1083" fmla="*/ 185420 w 6419850"/>
              <a:gd name="connsiteY1083" fmla="*/ 5185409 h 6858000"/>
              <a:gd name="connsiteX1084" fmla="*/ 242573 w 6419850"/>
              <a:gd name="connsiteY1084" fmla="*/ 5183342 h 6858000"/>
              <a:gd name="connsiteX1085" fmla="*/ 242571 w 6419850"/>
              <a:gd name="connsiteY1085" fmla="*/ 5183347 h 6858000"/>
              <a:gd name="connsiteX1086" fmla="*/ 242575 w 6419850"/>
              <a:gd name="connsiteY1086" fmla="*/ 5183352 h 6858000"/>
              <a:gd name="connsiteX1087" fmla="*/ 244474 w 6419850"/>
              <a:gd name="connsiteY1087" fmla="*/ 5192041 h 6858000"/>
              <a:gd name="connsiteX1088" fmla="*/ 253974 w 6419850"/>
              <a:gd name="connsiteY1088" fmla="*/ 5196810 h 6858000"/>
              <a:gd name="connsiteX1089" fmla="*/ 253999 w 6419850"/>
              <a:gd name="connsiteY1089" fmla="*/ 5196841 h 6858000"/>
              <a:gd name="connsiteX1090" fmla="*/ 254000 w 6419850"/>
              <a:gd name="connsiteY1090" fmla="*/ 5196824 h 6858000"/>
              <a:gd name="connsiteX1091" fmla="*/ 253974 w 6419850"/>
              <a:gd name="connsiteY1091" fmla="*/ 5196810 h 6858000"/>
              <a:gd name="connsiteX1092" fmla="*/ 242575 w 6419850"/>
              <a:gd name="connsiteY1092" fmla="*/ 5183352 h 6858000"/>
              <a:gd name="connsiteX1093" fmla="*/ 172721 w 6419850"/>
              <a:gd name="connsiteY1093" fmla="*/ 5172710 h 6858000"/>
              <a:gd name="connsiteX1094" fmla="*/ 185421 w 6419850"/>
              <a:gd name="connsiteY1094" fmla="*/ 5179061 h 6858000"/>
              <a:gd name="connsiteX1095" fmla="*/ 163830 w 6419850"/>
              <a:gd name="connsiteY1095" fmla="*/ 5187950 h 6858000"/>
              <a:gd name="connsiteX1096" fmla="*/ 172721 w 6419850"/>
              <a:gd name="connsiteY1096" fmla="*/ 5172710 h 6858000"/>
              <a:gd name="connsiteX1097" fmla="*/ 271668 w 6419850"/>
              <a:gd name="connsiteY1097" fmla="*/ 5160943 h 6858000"/>
              <a:gd name="connsiteX1098" fmla="*/ 272436 w 6419850"/>
              <a:gd name="connsiteY1098" fmla="*/ 5165765 h 6858000"/>
              <a:gd name="connsiteX1099" fmla="*/ 272740 w 6419850"/>
              <a:gd name="connsiteY1099" fmla="*/ 5165797 h 6858000"/>
              <a:gd name="connsiteX1100" fmla="*/ 271939 w 6419850"/>
              <a:gd name="connsiteY1100" fmla="*/ 5161898 h 6858000"/>
              <a:gd name="connsiteX1101" fmla="*/ 237760 w 6419850"/>
              <a:gd name="connsiteY1101" fmla="*/ 5152388 h 6858000"/>
              <a:gd name="connsiteX1102" fmla="*/ 237491 w 6419850"/>
              <a:gd name="connsiteY1102" fmla="*/ 5153661 h 6858000"/>
              <a:gd name="connsiteX1103" fmla="*/ 250191 w 6419850"/>
              <a:gd name="connsiteY1103" fmla="*/ 5156201 h 6858000"/>
              <a:gd name="connsiteX1104" fmla="*/ 250189 w 6419850"/>
              <a:gd name="connsiteY1104" fmla="*/ 5156181 h 6858000"/>
              <a:gd name="connsiteX1105" fmla="*/ 245746 w 6419850"/>
              <a:gd name="connsiteY1105" fmla="*/ 5152849 h 6858000"/>
              <a:gd name="connsiteX1106" fmla="*/ 284599 w 6419850"/>
              <a:gd name="connsiteY1106" fmla="*/ 5152332 h 6858000"/>
              <a:gd name="connsiteX1107" fmla="*/ 283652 w 6419850"/>
              <a:gd name="connsiteY1107" fmla="*/ 5152339 h 6858000"/>
              <a:gd name="connsiteX1108" fmla="*/ 284479 w 6419850"/>
              <a:gd name="connsiteY1108" fmla="*/ 5155565 h 6858000"/>
              <a:gd name="connsiteX1109" fmla="*/ 285631 w 6419850"/>
              <a:gd name="connsiteY1109" fmla="*/ 5160050 h 6858000"/>
              <a:gd name="connsiteX1110" fmla="*/ 286578 w 6419850"/>
              <a:gd name="connsiteY1110" fmla="*/ 5160043 h 6858000"/>
              <a:gd name="connsiteX1111" fmla="*/ 285750 w 6419850"/>
              <a:gd name="connsiteY1111" fmla="*/ 5156817 h 6858000"/>
              <a:gd name="connsiteX1112" fmla="*/ 284599 w 6419850"/>
              <a:gd name="connsiteY1112" fmla="*/ 5152332 h 6858000"/>
              <a:gd name="connsiteX1113" fmla="*/ 166370 w 6419850"/>
              <a:gd name="connsiteY1113" fmla="*/ 5151118 h 6858000"/>
              <a:gd name="connsiteX1114" fmla="*/ 181610 w 6419850"/>
              <a:gd name="connsiteY1114" fmla="*/ 5160009 h 6858000"/>
              <a:gd name="connsiteX1115" fmla="*/ 178871 w 6419850"/>
              <a:gd name="connsiteY1115" fmla="*/ 5168442 h 6858000"/>
              <a:gd name="connsiteX1116" fmla="*/ 173038 w 6419850"/>
              <a:gd name="connsiteY1116" fmla="*/ 5167470 h 6858000"/>
              <a:gd name="connsiteX1117" fmla="*/ 166370 w 6419850"/>
              <a:gd name="connsiteY1117" fmla="*/ 5151118 h 6858000"/>
              <a:gd name="connsiteX1118" fmla="*/ 290830 w 6419850"/>
              <a:gd name="connsiteY1118" fmla="*/ 5144770 h 6858000"/>
              <a:gd name="connsiteX1119" fmla="*/ 285401 w 6419850"/>
              <a:gd name="connsiteY1119" fmla="*/ 5148028 h 6858000"/>
              <a:gd name="connsiteX1120" fmla="*/ 285751 w 6419850"/>
              <a:gd name="connsiteY1120" fmla="*/ 5149832 h 6858000"/>
              <a:gd name="connsiteX1121" fmla="*/ 291246 w 6419850"/>
              <a:gd name="connsiteY1121" fmla="*/ 5146535 h 6858000"/>
              <a:gd name="connsiteX1122" fmla="*/ 262890 w 6419850"/>
              <a:gd name="connsiteY1122" fmla="*/ 5126990 h 6858000"/>
              <a:gd name="connsiteX1123" fmla="*/ 255270 w 6419850"/>
              <a:gd name="connsiteY1123" fmla="*/ 5139690 h 6858000"/>
              <a:gd name="connsiteX1124" fmla="*/ 261619 w 6419850"/>
              <a:gd name="connsiteY1124" fmla="*/ 5148581 h 6858000"/>
              <a:gd name="connsiteX1125" fmla="*/ 264159 w 6419850"/>
              <a:gd name="connsiteY1125" fmla="*/ 5153661 h 6858000"/>
              <a:gd name="connsiteX1126" fmla="*/ 264644 w 6419850"/>
              <a:gd name="connsiteY1126" fmla="*/ 5153338 h 6858000"/>
              <a:gd name="connsiteX1127" fmla="*/ 262891 w 6419850"/>
              <a:gd name="connsiteY1127" fmla="*/ 5149832 h 6858000"/>
              <a:gd name="connsiteX1128" fmla="*/ 257811 w 6419850"/>
              <a:gd name="connsiteY1128" fmla="*/ 5140943 h 6858000"/>
              <a:gd name="connsiteX1129" fmla="*/ 258128 w 6419850"/>
              <a:gd name="connsiteY1129" fmla="*/ 5134116 h 6858000"/>
              <a:gd name="connsiteX1130" fmla="*/ 262890 w 6419850"/>
              <a:gd name="connsiteY1130" fmla="*/ 5129479 h 6858000"/>
              <a:gd name="connsiteX1131" fmla="*/ 187960 w 6419850"/>
              <a:gd name="connsiteY1131" fmla="*/ 5125718 h 6858000"/>
              <a:gd name="connsiteX1132" fmla="*/ 187960 w 6419850"/>
              <a:gd name="connsiteY1132" fmla="*/ 5140959 h 6858000"/>
              <a:gd name="connsiteX1133" fmla="*/ 187960 w 6419850"/>
              <a:gd name="connsiteY1133" fmla="*/ 5125718 h 6858000"/>
              <a:gd name="connsiteX1134" fmla="*/ 246457 w 6419850"/>
              <a:gd name="connsiteY1134" fmla="*/ 5118736 h 6858000"/>
              <a:gd name="connsiteX1135" fmla="*/ 248762 w 6419850"/>
              <a:gd name="connsiteY1135" fmla="*/ 5138562 h 6858000"/>
              <a:gd name="connsiteX1136" fmla="*/ 250154 w 6419850"/>
              <a:gd name="connsiteY1136" fmla="*/ 5155732 h 6858000"/>
              <a:gd name="connsiteX1137" fmla="*/ 248761 w 6419850"/>
              <a:gd name="connsiteY1137" fmla="*/ 5137627 h 6858000"/>
              <a:gd name="connsiteX1138" fmla="*/ 271779 w 6419850"/>
              <a:gd name="connsiteY1138" fmla="*/ 5114290 h 6858000"/>
              <a:gd name="connsiteX1139" fmla="*/ 275590 w 6419850"/>
              <a:gd name="connsiteY1139" fmla="*/ 5133341 h 6858000"/>
              <a:gd name="connsiteX1140" fmla="*/ 266838 w 6419850"/>
              <a:gd name="connsiteY1140" fmla="*/ 5138163 h 6858000"/>
              <a:gd name="connsiteX1141" fmla="*/ 266724 w 6419850"/>
              <a:gd name="connsiteY1141" fmla="*/ 5144622 h 6858000"/>
              <a:gd name="connsiteX1142" fmla="*/ 267971 w 6419850"/>
              <a:gd name="connsiteY1142" fmla="*/ 5147292 h 6858000"/>
              <a:gd name="connsiteX1143" fmla="*/ 276860 w 6419850"/>
              <a:gd name="connsiteY1143" fmla="*/ 5134592 h 6858000"/>
              <a:gd name="connsiteX1144" fmla="*/ 273051 w 6419850"/>
              <a:gd name="connsiteY1144" fmla="*/ 5115543 h 6858000"/>
              <a:gd name="connsiteX1145" fmla="*/ 279231 w 6419850"/>
              <a:gd name="connsiteY1145" fmla="*/ 5119821 h 6858000"/>
              <a:gd name="connsiteX1146" fmla="*/ 278943 w 6419850"/>
              <a:gd name="connsiteY1146" fmla="*/ 5118755 h 6858000"/>
              <a:gd name="connsiteX1147" fmla="*/ 271779 w 6419850"/>
              <a:gd name="connsiteY1147" fmla="*/ 5114290 h 6858000"/>
              <a:gd name="connsiteX1148" fmla="*/ 252732 w 6419850"/>
              <a:gd name="connsiteY1148" fmla="*/ 5105418 h 6858000"/>
              <a:gd name="connsiteX1149" fmla="*/ 252989 w 6419850"/>
              <a:gd name="connsiteY1149" fmla="*/ 5113618 h 6858000"/>
              <a:gd name="connsiteX1150" fmla="*/ 246382 w 6419850"/>
              <a:gd name="connsiteY1150" fmla="*/ 5118083 h 6858000"/>
              <a:gd name="connsiteX1151" fmla="*/ 246384 w 6419850"/>
              <a:gd name="connsiteY1151" fmla="*/ 5118099 h 6858000"/>
              <a:gd name="connsiteX1152" fmla="*/ 251460 w 6419850"/>
              <a:gd name="connsiteY1152" fmla="*/ 5116037 h 6858000"/>
              <a:gd name="connsiteX1153" fmla="*/ 253524 w 6419850"/>
              <a:gd name="connsiteY1153" fmla="*/ 5113636 h 6858000"/>
              <a:gd name="connsiteX1154" fmla="*/ 240031 w 6419850"/>
              <a:gd name="connsiteY1154" fmla="*/ 5105401 h 6858000"/>
              <a:gd name="connsiteX1155" fmla="*/ 242084 w 6419850"/>
              <a:gd name="connsiteY1155" fmla="*/ 5131784 h 6858000"/>
              <a:gd name="connsiteX1156" fmla="*/ 242095 w 6419850"/>
              <a:gd name="connsiteY1156" fmla="*/ 5131735 h 6858000"/>
              <a:gd name="connsiteX1157" fmla="*/ 240033 w 6419850"/>
              <a:gd name="connsiteY1157" fmla="*/ 5105401 h 6858000"/>
              <a:gd name="connsiteX1158" fmla="*/ 424179 w 6419850"/>
              <a:gd name="connsiteY1158" fmla="*/ 5077461 h 6858000"/>
              <a:gd name="connsiteX1159" fmla="*/ 425450 w 6419850"/>
              <a:gd name="connsiteY1159" fmla="*/ 5080001 h 6858000"/>
              <a:gd name="connsiteX1160" fmla="*/ 425450 w 6419850"/>
              <a:gd name="connsiteY1160" fmla="*/ 5079967 h 6858000"/>
              <a:gd name="connsiteX1161" fmla="*/ 424196 w 6419850"/>
              <a:gd name="connsiteY1161" fmla="*/ 5077461 h 6858000"/>
              <a:gd name="connsiteX1162" fmla="*/ 185894 w 6419850"/>
              <a:gd name="connsiteY1162" fmla="*/ 5043320 h 6858000"/>
              <a:gd name="connsiteX1163" fmla="*/ 182881 w 6419850"/>
              <a:gd name="connsiteY1163" fmla="*/ 5053313 h 6858000"/>
              <a:gd name="connsiteX1164" fmla="*/ 182774 w 6419850"/>
              <a:gd name="connsiteY1164" fmla="*/ 5053180 h 6858000"/>
              <a:gd name="connsiteX1165" fmla="*/ 182880 w 6419850"/>
              <a:gd name="connsiteY1165" fmla="*/ 5053323 h 6858000"/>
              <a:gd name="connsiteX1166" fmla="*/ 185896 w 6419850"/>
              <a:gd name="connsiteY1166" fmla="*/ 5043321 h 6858000"/>
              <a:gd name="connsiteX1167" fmla="*/ 176530 w 6419850"/>
              <a:gd name="connsiteY1167" fmla="*/ 5038082 h 6858000"/>
              <a:gd name="connsiteX1168" fmla="*/ 176572 w 6419850"/>
              <a:gd name="connsiteY1168" fmla="*/ 5038303 h 6858000"/>
              <a:gd name="connsiteX1169" fmla="*/ 176532 w 6419850"/>
              <a:gd name="connsiteY1169" fmla="*/ 5038083 h 6858000"/>
              <a:gd name="connsiteX1170" fmla="*/ 253994 w 6419850"/>
              <a:gd name="connsiteY1170" fmla="*/ 5024119 h 6858000"/>
              <a:gd name="connsiteX1171" fmla="*/ 251937 w 6419850"/>
              <a:gd name="connsiteY1171" fmla="*/ 5032353 h 6858000"/>
              <a:gd name="connsiteX1172" fmla="*/ 245111 w 6419850"/>
              <a:gd name="connsiteY1172" fmla="*/ 5036797 h 6858000"/>
              <a:gd name="connsiteX1173" fmla="*/ 245111 w 6419850"/>
              <a:gd name="connsiteY1173" fmla="*/ 5036821 h 6858000"/>
              <a:gd name="connsiteX1174" fmla="*/ 253999 w 6419850"/>
              <a:gd name="connsiteY1174" fmla="*/ 5024121 h 6858000"/>
              <a:gd name="connsiteX1175" fmla="*/ 420370 w 6419850"/>
              <a:gd name="connsiteY1175" fmla="*/ 5017778 h 6858000"/>
              <a:gd name="connsiteX1176" fmla="*/ 419894 w 6419850"/>
              <a:gd name="connsiteY1176" fmla="*/ 5025390 h 6858000"/>
              <a:gd name="connsiteX1177" fmla="*/ 420370 w 6419850"/>
              <a:gd name="connsiteY1177" fmla="*/ 5033010 h 6858000"/>
              <a:gd name="connsiteX1178" fmla="*/ 425450 w 6419850"/>
              <a:gd name="connsiteY1178" fmla="*/ 5033010 h 6858000"/>
              <a:gd name="connsiteX1179" fmla="*/ 425450 w 6419850"/>
              <a:gd name="connsiteY1179" fmla="*/ 5032979 h 6858000"/>
              <a:gd name="connsiteX1180" fmla="*/ 420370 w 6419850"/>
              <a:gd name="connsiteY1180" fmla="*/ 5032979 h 6858000"/>
              <a:gd name="connsiteX1181" fmla="*/ 420370 w 6419850"/>
              <a:gd name="connsiteY1181" fmla="*/ 5025835 h 6858000"/>
              <a:gd name="connsiteX1182" fmla="*/ 221470 w 6419850"/>
              <a:gd name="connsiteY1182" fmla="*/ 4989396 h 6858000"/>
              <a:gd name="connsiteX1183" fmla="*/ 218956 w 6419850"/>
              <a:gd name="connsiteY1183" fmla="*/ 4996181 h 6858000"/>
              <a:gd name="connsiteX1184" fmla="*/ 219315 w 6419850"/>
              <a:gd name="connsiteY1184" fmla="*/ 5002222 h 6858000"/>
              <a:gd name="connsiteX1185" fmla="*/ 271786 w 6419850"/>
              <a:gd name="connsiteY1185" fmla="*/ 4986091 h 6858000"/>
              <a:gd name="connsiteX1186" fmla="*/ 272415 w 6419850"/>
              <a:gd name="connsiteY1186" fmla="*/ 4997420 h 6858000"/>
              <a:gd name="connsiteX1187" fmla="*/ 269241 w 6419850"/>
              <a:gd name="connsiteY1187" fmla="*/ 5005040 h 6858000"/>
              <a:gd name="connsiteX1188" fmla="*/ 266224 w 6419850"/>
              <a:gd name="connsiteY1188" fmla="*/ 4994086 h 6858000"/>
              <a:gd name="connsiteX1189" fmla="*/ 271530 w 6419850"/>
              <a:gd name="connsiteY1189" fmla="*/ 4986356 h 6858000"/>
              <a:gd name="connsiteX1190" fmla="*/ 265748 w 6419850"/>
              <a:gd name="connsiteY1190" fmla="*/ 4994117 h 6858000"/>
              <a:gd name="connsiteX1191" fmla="*/ 269239 w 6419850"/>
              <a:gd name="connsiteY1191" fmla="*/ 5005070 h 6858000"/>
              <a:gd name="connsiteX1192" fmla="*/ 272892 w 6419850"/>
              <a:gd name="connsiteY1192" fmla="*/ 4996974 h 6858000"/>
              <a:gd name="connsiteX1193" fmla="*/ 235393 w 6419850"/>
              <a:gd name="connsiteY1193" fmla="*/ 4982738 h 6858000"/>
              <a:gd name="connsiteX1194" fmla="*/ 233998 w 6419850"/>
              <a:gd name="connsiteY1194" fmla="*/ 4983163 h 6858000"/>
              <a:gd name="connsiteX1195" fmla="*/ 232618 w 6419850"/>
              <a:gd name="connsiteY1195" fmla="*/ 4984219 h 6858000"/>
              <a:gd name="connsiteX1196" fmla="*/ 234632 w 6419850"/>
              <a:gd name="connsiteY1196" fmla="*/ 4984116 h 6858000"/>
              <a:gd name="connsiteX1197" fmla="*/ 391161 w 6419850"/>
              <a:gd name="connsiteY1197" fmla="*/ 4980929 h 6858000"/>
              <a:gd name="connsiteX1198" fmla="*/ 388621 w 6419850"/>
              <a:gd name="connsiteY1198" fmla="*/ 4996169 h 6858000"/>
              <a:gd name="connsiteX1199" fmla="*/ 391161 w 6419850"/>
              <a:gd name="connsiteY1199" fmla="*/ 4980929 h 6858000"/>
              <a:gd name="connsiteX1200" fmla="*/ 372110 w 6419850"/>
              <a:gd name="connsiteY1200" fmla="*/ 4978388 h 6858000"/>
              <a:gd name="connsiteX1201" fmla="*/ 369570 w 6419850"/>
              <a:gd name="connsiteY1201" fmla="*/ 4997439 h 6858000"/>
              <a:gd name="connsiteX1202" fmla="*/ 372110 w 6419850"/>
              <a:gd name="connsiteY1202" fmla="*/ 4978388 h 6858000"/>
              <a:gd name="connsiteX1203" fmla="*/ 171450 w 6419850"/>
              <a:gd name="connsiteY1203" fmla="*/ 4973313 h 6858000"/>
              <a:gd name="connsiteX1204" fmla="*/ 181610 w 6419850"/>
              <a:gd name="connsiteY1204" fmla="*/ 4998713 h 6858000"/>
              <a:gd name="connsiteX1205" fmla="*/ 190500 w 6419850"/>
              <a:gd name="connsiteY1205" fmla="*/ 4998713 h 6858000"/>
              <a:gd name="connsiteX1206" fmla="*/ 194309 w 6419850"/>
              <a:gd name="connsiteY1206" fmla="*/ 5024113 h 6858000"/>
              <a:gd name="connsiteX1207" fmla="*/ 190024 w 6419850"/>
              <a:gd name="connsiteY1207" fmla="*/ 5055228 h 6858000"/>
              <a:gd name="connsiteX1208" fmla="*/ 183260 w 6419850"/>
              <a:gd name="connsiteY1208" fmla="*/ 5088298 h 6858000"/>
              <a:gd name="connsiteX1209" fmla="*/ 184151 w 6419850"/>
              <a:gd name="connsiteY1209" fmla="*/ 5087613 h 6858000"/>
              <a:gd name="connsiteX1210" fmla="*/ 175261 w 6419850"/>
              <a:gd name="connsiteY1210" fmla="*/ 5125714 h 6858000"/>
              <a:gd name="connsiteX1211" fmla="*/ 175261 w 6419850"/>
              <a:gd name="connsiteY1211" fmla="*/ 5113014 h 6858000"/>
              <a:gd name="connsiteX1212" fmla="*/ 177583 w 6419850"/>
              <a:gd name="connsiteY1212" fmla="*/ 5092654 h 6858000"/>
              <a:gd name="connsiteX1213" fmla="*/ 180842 w 6419850"/>
              <a:gd name="connsiteY1213" fmla="*/ 5090153 h 6858000"/>
              <a:gd name="connsiteX1214" fmla="*/ 176530 w 6419850"/>
              <a:gd name="connsiteY1214" fmla="*/ 5090153 h 6858000"/>
              <a:gd name="connsiteX1215" fmla="*/ 176530 w 6419850"/>
              <a:gd name="connsiteY1215" fmla="*/ 5064753 h 6858000"/>
              <a:gd name="connsiteX1216" fmla="*/ 182880 w 6419850"/>
              <a:gd name="connsiteY1216" fmla="*/ 5060942 h 6858000"/>
              <a:gd name="connsiteX1217" fmla="*/ 173990 w 6419850"/>
              <a:gd name="connsiteY1217" fmla="*/ 5060942 h 6858000"/>
              <a:gd name="connsiteX1218" fmla="*/ 166370 w 6419850"/>
              <a:gd name="connsiteY1218" fmla="*/ 5005063 h 6858000"/>
              <a:gd name="connsiteX1219" fmla="*/ 172720 w 6419850"/>
              <a:gd name="connsiteY1219" fmla="*/ 5020302 h 6858000"/>
              <a:gd name="connsiteX1220" fmla="*/ 179070 w 6419850"/>
              <a:gd name="connsiteY1220" fmla="*/ 5016493 h 6858000"/>
              <a:gd name="connsiteX1221" fmla="*/ 185420 w 6419850"/>
              <a:gd name="connsiteY1221" fmla="*/ 5031733 h 6858000"/>
              <a:gd name="connsiteX1222" fmla="*/ 191769 w 6419850"/>
              <a:gd name="connsiteY1222" fmla="*/ 5031733 h 6858000"/>
              <a:gd name="connsiteX1223" fmla="*/ 185420 w 6419850"/>
              <a:gd name="connsiteY1223" fmla="*/ 5025382 h 6858000"/>
              <a:gd name="connsiteX1224" fmla="*/ 185420 w 6419850"/>
              <a:gd name="connsiteY1224" fmla="*/ 5012682 h 6858000"/>
              <a:gd name="connsiteX1225" fmla="*/ 179070 w 6419850"/>
              <a:gd name="connsiteY1225" fmla="*/ 5003793 h 6858000"/>
              <a:gd name="connsiteX1226" fmla="*/ 165100 w 6419850"/>
              <a:gd name="connsiteY1226" fmla="*/ 4992363 h 6858000"/>
              <a:gd name="connsiteX1227" fmla="*/ 171450 w 6419850"/>
              <a:gd name="connsiteY1227" fmla="*/ 4973313 h 6858000"/>
              <a:gd name="connsiteX1228" fmla="*/ 238887 w 6419850"/>
              <a:gd name="connsiteY1228" fmla="*/ 4967948 h 6858000"/>
              <a:gd name="connsiteX1229" fmla="*/ 238920 w 6419850"/>
              <a:gd name="connsiteY1229" fmla="*/ 4968240 h 6858000"/>
              <a:gd name="connsiteX1230" fmla="*/ 240056 w 6419850"/>
              <a:gd name="connsiteY1230" fmla="*/ 4974300 h 6858000"/>
              <a:gd name="connsiteX1231" fmla="*/ 241300 w 6419850"/>
              <a:gd name="connsiteY1231" fmla="*/ 4972050 h 6858000"/>
              <a:gd name="connsiteX1232" fmla="*/ 162561 w 6419850"/>
              <a:gd name="connsiteY1232" fmla="*/ 4963158 h 6858000"/>
              <a:gd name="connsiteX1233" fmla="*/ 153672 w 6419850"/>
              <a:gd name="connsiteY1233" fmla="*/ 4984749 h 6858000"/>
              <a:gd name="connsiteX1234" fmla="*/ 151132 w 6419850"/>
              <a:gd name="connsiteY1234" fmla="*/ 5044438 h 6858000"/>
              <a:gd name="connsiteX1235" fmla="*/ 147321 w 6419850"/>
              <a:gd name="connsiteY1235" fmla="*/ 4979669 h 6858000"/>
              <a:gd name="connsiteX1236" fmla="*/ 162561 w 6419850"/>
              <a:gd name="connsiteY1236" fmla="*/ 4963158 h 6858000"/>
              <a:gd name="connsiteX1237" fmla="*/ 184150 w 6419850"/>
              <a:gd name="connsiteY1237" fmla="*/ 4933932 h 6858000"/>
              <a:gd name="connsiteX1238" fmla="*/ 190501 w 6419850"/>
              <a:gd name="connsiteY1238" fmla="*/ 4959332 h 6858000"/>
              <a:gd name="connsiteX1239" fmla="*/ 190496 w 6419850"/>
              <a:gd name="connsiteY1239" fmla="*/ 4959328 h 6858000"/>
              <a:gd name="connsiteX1240" fmla="*/ 190499 w 6419850"/>
              <a:gd name="connsiteY1240" fmla="*/ 4959350 h 6858000"/>
              <a:gd name="connsiteX1241" fmla="*/ 179705 w 6419850"/>
              <a:gd name="connsiteY1241" fmla="*/ 4950460 h 6858000"/>
              <a:gd name="connsiteX1242" fmla="*/ 179710 w 6419850"/>
              <a:gd name="connsiteY1242" fmla="*/ 4950445 h 6858000"/>
              <a:gd name="connsiteX1243" fmla="*/ 179705 w 6419850"/>
              <a:gd name="connsiteY1243" fmla="*/ 4950442 h 6858000"/>
              <a:gd name="connsiteX1244" fmla="*/ 184150 w 6419850"/>
              <a:gd name="connsiteY1244" fmla="*/ 4933932 h 6858000"/>
              <a:gd name="connsiteX1245" fmla="*/ 267808 w 6419850"/>
              <a:gd name="connsiteY1245" fmla="*/ 4929023 h 6858000"/>
              <a:gd name="connsiteX1246" fmla="*/ 265431 w 6419850"/>
              <a:gd name="connsiteY1246" fmla="*/ 4945352 h 6858000"/>
              <a:gd name="connsiteX1247" fmla="*/ 265352 w 6419850"/>
              <a:gd name="connsiteY1247" fmla="*/ 4945074 h 6858000"/>
              <a:gd name="connsiteX1248" fmla="*/ 265430 w 6419850"/>
              <a:gd name="connsiteY1248" fmla="*/ 4945381 h 6858000"/>
              <a:gd name="connsiteX1249" fmla="*/ 267812 w 6419850"/>
              <a:gd name="connsiteY1249" fmla="*/ 4929029 h 6858000"/>
              <a:gd name="connsiteX1250" fmla="*/ 218490 w 6419850"/>
              <a:gd name="connsiteY1250" fmla="*/ 4916922 h 6858000"/>
              <a:gd name="connsiteX1251" fmla="*/ 218440 w 6419850"/>
              <a:gd name="connsiteY1251" fmla="*/ 4926807 h 6858000"/>
              <a:gd name="connsiteX1252" fmla="*/ 226061 w 6419850"/>
              <a:gd name="connsiteY1252" fmla="*/ 4961891 h 6858000"/>
              <a:gd name="connsiteX1253" fmla="*/ 226061 w 6419850"/>
              <a:gd name="connsiteY1253" fmla="*/ 4980940 h 6858000"/>
              <a:gd name="connsiteX1254" fmla="*/ 232411 w 6419850"/>
              <a:gd name="connsiteY1254" fmla="*/ 4961891 h 6858000"/>
              <a:gd name="connsiteX1255" fmla="*/ 222250 w 6419850"/>
              <a:gd name="connsiteY1255" fmla="*/ 4942840 h 6858000"/>
              <a:gd name="connsiteX1256" fmla="*/ 228602 w 6419850"/>
              <a:gd name="connsiteY1256" fmla="*/ 4955540 h 6858000"/>
              <a:gd name="connsiteX1257" fmla="*/ 231588 w 6419850"/>
              <a:gd name="connsiteY1257" fmla="*/ 4955540 h 6858000"/>
              <a:gd name="connsiteX1258" fmla="*/ 228599 w 6419850"/>
              <a:gd name="connsiteY1258" fmla="*/ 4950461 h 6858000"/>
              <a:gd name="connsiteX1259" fmla="*/ 234951 w 6419850"/>
              <a:gd name="connsiteY1259" fmla="*/ 4922521 h 6858000"/>
              <a:gd name="connsiteX1260" fmla="*/ 223520 w 6419850"/>
              <a:gd name="connsiteY1260" fmla="*/ 4923314 h 6858000"/>
              <a:gd name="connsiteX1261" fmla="*/ 172970 w 6419850"/>
              <a:gd name="connsiteY1261" fmla="*/ 4911532 h 6858000"/>
              <a:gd name="connsiteX1262" fmla="*/ 171450 w 6419850"/>
              <a:gd name="connsiteY1262" fmla="*/ 4912361 h 6858000"/>
              <a:gd name="connsiteX1263" fmla="*/ 172535 w 6419850"/>
              <a:gd name="connsiteY1263" fmla="*/ 4914308 h 6858000"/>
              <a:gd name="connsiteX1264" fmla="*/ 151047 w 6419850"/>
              <a:gd name="connsiteY1264" fmla="*/ 4911303 h 6858000"/>
              <a:gd name="connsiteX1265" fmla="*/ 152558 w 6419850"/>
              <a:gd name="connsiteY1265" fmla="*/ 4919659 h 6858000"/>
              <a:gd name="connsiteX1266" fmla="*/ 152653 w 6419850"/>
              <a:gd name="connsiteY1266" fmla="*/ 4919996 h 6858000"/>
              <a:gd name="connsiteX1267" fmla="*/ 153670 w 6419850"/>
              <a:gd name="connsiteY1267" fmla="*/ 4918710 h 6858000"/>
              <a:gd name="connsiteX1268" fmla="*/ 221932 w 6419850"/>
              <a:gd name="connsiteY1268" fmla="*/ 4899978 h 6858000"/>
              <a:gd name="connsiteX1269" fmla="*/ 218236 w 6419850"/>
              <a:gd name="connsiteY1269" fmla="*/ 4901484 h 6858000"/>
              <a:gd name="connsiteX1270" fmla="*/ 218559 w 6419850"/>
              <a:gd name="connsiteY1270" fmla="*/ 4903133 h 6858000"/>
              <a:gd name="connsiteX1271" fmla="*/ 218528 w 6419850"/>
              <a:gd name="connsiteY1271" fmla="*/ 4909426 h 6858000"/>
              <a:gd name="connsiteX1272" fmla="*/ 219075 w 6419850"/>
              <a:gd name="connsiteY1272" fmla="*/ 4908550 h 6858000"/>
              <a:gd name="connsiteX1273" fmla="*/ 222250 w 6419850"/>
              <a:gd name="connsiteY1273" fmla="*/ 4903470 h 6858000"/>
              <a:gd name="connsiteX1274" fmla="*/ 228599 w 6419850"/>
              <a:gd name="connsiteY1274" fmla="*/ 4906010 h 6858000"/>
              <a:gd name="connsiteX1275" fmla="*/ 221932 w 6419850"/>
              <a:gd name="connsiteY1275" fmla="*/ 4899978 h 6858000"/>
              <a:gd name="connsiteX1276" fmla="*/ 217329 w 6419850"/>
              <a:gd name="connsiteY1276" fmla="*/ 4885532 h 6858000"/>
              <a:gd name="connsiteX1277" fmla="*/ 215107 w 6419850"/>
              <a:gd name="connsiteY1277" fmla="*/ 4885577 h 6858000"/>
              <a:gd name="connsiteX1278" fmla="*/ 216935 w 6419850"/>
              <a:gd name="connsiteY1278" fmla="*/ 4894873 h 6858000"/>
              <a:gd name="connsiteX1279" fmla="*/ 221575 w 6419850"/>
              <a:gd name="connsiteY1279" fmla="*/ 4893469 h 6858000"/>
              <a:gd name="connsiteX1280" fmla="*/ 222250 w 6419850"/>
              <a:gd name="connsiteY1280" fmla="*/ 4888230 h 6858000"/>
              <a:gd name="connsiteX1281" fmla="*/ 217329 w 6419850"/>
              <a:gd name="connsiteY1281" fmla="*/ 4885532 h 6858000"/>
              <a:gd name="connsiteX1282" fmla="*/ 169689 w 6419850"/>
              <a:gd name="connsiteY1282" fmla="*/ 4875366 h 6858000"/>
              <a:gd name="connsiteX1283" fmla="*/ 170179 w 6419850"/>
              <a:gd name="connsiteY1283" fmla="*/ 4875530 h 6858000"/>
              <a:gd name="connsiteX1284" fmla="*/ 170164 w 6419850"/>
              <a:gd name="connsiteY1284" fmla="*/ 4875506 h 6858000"/>
              <a:gd name="connsiteX1285" fmla="*/ 217170 w 6419850"/>
              <a:gd name="connsiteY1285" fmla="*/ 4867890 h 6858000"/>
              <a:gd name="connsiteX1286" fmla="*/ 217170 w 6419850"/>
              <a:gd name="connsiteY1286" fmla="*/ 4867910 h 6858000"/>
              <a:gd name="connsiteX1287" fmla="*/ 226059 w 6419850"/>
              <a:gd name="connsiteY1287" fmla="*/ 4867910 h 6858000"/>
              <a:gd name="connsiteX1288" fmla="*/ 226056 w 6419850"/>
              <a:gd name="connsiteY1288" fmla="*/ 4867890 h 6858000"/>
              <a:gd name="connsiteX1289" fmla="*/ 151130 w 6419850"/>
              <a:gd name="connsiteY1289" fmla="*/ 4862830 h 6858000"/>
              <a:gd name="connsiteX1290" fmla="*/ 151411 w 6419850"/>
              <a:gd name="connsiteY1290" fmla="*/ 4863173 h 6858000"/>
              <a:gd name="connsiteX1291" fmla="*/ 151148 w 6419850"/>
              <a:gd name="connsiteY1291" fmla="*/ 4862834 h 6858000"/>
              <a:gd name="connsiteX1292" fmla="*/ 170703 w 6419850"/>
              <a:gd name="connsiteY1292" fmla="*/ 4841089 h 6858000"/>
              <a:gd name="connsiteX1293" fmla="*/ 168910 w 6419850"/>
              <a:gd name="connsiteY1293" fmla="*/ 4848861 h 6858000"/>
              <a:gd name="connsiteX1294" fmla="*/ 170472 w 6419850"/>
              <a:gd name="connsiteY1294" fmla="*/ 4848432 h 6858000"/>
              <a:gd name="connsiteX1295" fmla="*/ 171610 w 6419850"/>
              <a:gd name="connsiteY1295" fmla="*/ 4841858 h 6858000"/>
              <a:gd name="connsiteX1296" fmla="*/ 219710 w 6419850"/>
              <a:gd name="connsiteY1296" fmla="*/ 4838701 h 6858000"/>
              <a:gd name="connsiteX1297" fmla="*/ 216376 w 6419850"/>
              <a:gd name="connsiteY1297" fmla="*/ 4844574 h 6858000"/>
              <a:gd name="connsiteX1298" fmla="*/ 216587 w 6419850"/>
              <a:gd name="connsiteY1298" fmla="*/ 4845007 h 6858000"/>
              <a:gd name="connsiteX1299" fmla="*/ 219711 w 6419850"/>
              <a:gd name="connsiteY1299" fmla="*/ 4839950 h 6858000"/>
              <a:gd name="connsiteX1300" fmla="*/ 223521 w 6419850"/>
              <a:gd name="connsiteY1300" fmla="*/ 4842490 h 6858000"/>
              <a:gd name="connsiteX1301" fmla="*/ 223862 w 6419850"/>
              <a:gd name="connsiteY1301" fmla="*/ 4839712 h 6858000"/>
              <a:gd name="connsiteX1302" fmla="*/ 223519 w 6419850"/>
              <a:gd name="connsiteY1302" fmla="*/ 4841241 h 6858000"/>
              <a:gd name="connsiteX1303" fmla="*/ 219710 w 6419850"/>
              <a:gd name="connsiteY1303" fmla="*/ 4838701 h 6858000"/>
              <a:gd name="connsiteX1304" fmla="*/ 232411 w 6419850"/>
              <a:gd name="connsiteY1304" fmla="*/ 4828541 h 6858000"/>
              <a:gd name="connsiteX1305" fmla="*/ 225583 w 6419850"/>
              <a:gd name="connsiteY1305" fmla="*/ 4832033 h 6858000"/>
              <a:gd name="connsiteX1306" fmla="*/ 225314 w 6419850"/>
              <a:gd name="connsiteY1306" fmla="*/ 4833233 h 6858000"/>
              <a:gd name="connsiteX1307" fmla="*/ 232411 w 6419850"/>
              <a:gd name="connsiteY1307" fmla="*/ 4831060 h 6858000"/>
              <a:gd name="connsiteX1308" fmla="*/ 233622 w 6419850"/>
              <a:gd name="connsiteY1308" fmla="*/ 4845438 h 6858000"/>
              <a:gd name="connsiteX1309" fmla="*/ 234156 w 6419850"/>
              <a:gd name="connsiteY1309" fmla="*/ 4845209 h 6858000"/>
              <a:gd name="connsiteX1310" fmla="*/ 232411 w 6419850"/>
              <a:gd name="connsiteY1310" fmla="*/ 4828541 h 6858000"/>
              <a:gd name="connsiteX1311" fmla="*/ 165099 w 6419850"/>
              <a:gd name="connsiteY1311" fmla="*/ 4824730 h 6858000"/>
              <a:gd name="connsiteX1312" fmla="*/ 162401 w 6419850"/>
              <a:gd name="connsiteY1312" fmla="*/ 4827746 h 6858000"/>
              <a:gd name="connsiteX1313" fmla="*/ 162510 w 6419850"/>
              <a:gd name="connsiteY1313" fmla="*/ 4831791 h 6858000"/>
              <a:gd name="connsiteX1314" fmla="*/ 163831 w 6419850"/>
              <a:gd name="connsiteY1314" fmla="*/ 4834873 h 6858000"/>
              <a:gd name="connsiteX1315" fmla="*/ 163672 w 6419850"/>
              <a:gd name="connsiteY1315" fmla="*/ 4829475 h 6858000"/>
              <a:gd name="connsiteX1316" fmla="*/ 165959 w 6419850"/>
              <a:gd name="connsiteY1316" fmla="*/ 4826515 h 6858000"/>
              <a:gd name="connsiteX1317" fmla="*/ 147321 w 6419850"/>
              <a:gd name="connsiteY1317" fmla="*/ 4824713 h 6858000"/>
              <a:gd name="connsiteX1318" fmla="*/ 147278 w 6419850"/>
              <a:gd name="connsiteY1318" fmla="*/ 4825273 h 6858000"/>
              <a:gd name="connsiteX1319" fmla="*/ 149383 w 6419850"/>
              <a:gd name="connsiteY1319" fmla="*/ 4828382 h 6858000"/>
              <a:gd name="connsiteX1320" fmla="*/ 149859 w 6419850"/>
              <a:gd name="connsiteY1320" fmla="*/ 4836161 h 6858000"/>
              <a:gd name="connsiteX1321" fmla="*/ 148151 w 6419850"/>
              <a:gd name="connsiteY1321" fmla="*/ 4839048 h 6858000"/>
              <a:gd name="connsiteX1322" fmla="*/ 149146 w 6419850"/>
              <a:gd name="connsiteY1322" fmla="*/ 4840052 h 6858000"/>
              <a:gd name="connsiteX1323" fmla="*/ 151132 w 6419850"/>
              <a:gd name="connsiteY1323" fmla="*/ 4837413 h 6858000"/>
              <a:gd name="connsiteX1324" fmla="*/ 147321 w 6419850"/>
              <a:gd name="connsiteY1324" fmla="*/ 4824713 h 6858000"/>
              <a:gd name="connsiteX1325" fmla="*/ 167888 w 6419850"/>
              <a:gd name="connsiteY1325" fmla="*/ 4821027 h 6858000"/>
              <a:gd name="connsiteX1326" fmla="*/ 168910 w 6419850"/>
              <a:gd name="connsiteY1326" fmla="*/ 4824730 h 6858000"/>
              <a:gd name="connsiteX1327" fmla="*/ 169549 w 6419850"/>
              <a:gd name="connsiteY1327" fmla="*/ 4823691 h 6858000"/>
              <a:gd name="connsiteX1328" fmla="*/ 168911 w 6419850"/>
              <a:gd name="connsiteY1328" fmla="*/ 4821378 h 6858000"/>
              <a:gd name="connsiteX1329" fmla="*/ 224686 w 6419850"/>
              <a:gd name="connsiteY1329" fmla="*/ 4792630 h 6858000"/>
              <a:gd name="connsiteX1330" fmla="*/ 223147 w 6419850"/>
              <a:gd name="connsiteY1330" fmla="*/ 4796265 h 6858000"/>
              <a:gd name="connsiteX1331" fmla="*/ 224631 w 6419850"/>
              <a:gd name="connsiteY1331" fmla="*/ 4793298 h 6858000"/>
              <a:gd name="connsiteX1332" fmla="*/ 218439 w 6419850"/>
              <a:gd name="connsiteY1332" fmla="*/ 4786630 h 6858000"/>
              <a:gd name="connsiteX1333" fmla="*/ 215899 w 6419850"/>
              <a:gd name="connsiteY1333" fmla="*/ 4831081 h 6858000"/>
              <a:gd name="connsiteX1334" fmla="*/ 221119 w 6419850"/>
              <a:gd name="connsiteY1334" fmla="*/ 4826576 h 6858000"/>
              <a:gd name="connsiteX1335" fmla="*/ 221129 w 6419850"/>
              <a:gd name="connsiteY1335" fmla="*/ 4826373 h 6858000"/>
              <a:gd name="connsiteX1336" fmla="*/ 217170 w 6419850"/>
              <a:gd name="connsiteY1336" fmla="*/ 4829790 h 6858000"/>
              <a:gd name="connsiteX1337" fmla="*/ 216059 w 6419850"/>
              <a:gd name="connsiteY1337" fmla="*/ 4806136 h 6858000"/>
              <a:gd name="connsiteX1338" fmla="*/ 219442 w 6419850"/>
              <a:gd name="connsiteY1338" fmla="*/ 4786865 h 6858000"/>
              <a:gd name="connsiteX1339" fmla="*/ 353061 w 6419850"/>
              <a:gd name="connsiteY1339" fmla="*/ 4784080 h 6858000"/>
              <a:gd name="connsiteX1340" fmla="*/ 350521 w 6419850"/>
              <a:gd name="connsiteY1340" fmla="*/ 4805671 h 6858000"/>
              <a:gd name="connsiteX1341" fmla="*/ 353061 w 6419850"/>
              <a:gd name="connsiteY1341" fmla="*/ 4784080 h 6858000"/>
              <a:gd name="connsiteX1342" fmla="*/ 146050 w 6419850"/>
              <a:gd name="connsiteY1342" fmla="*/ 4782821 h 6858000"/>
              <a:gd name="connsiteX1343" fmla="*/ 143877 w 6419850"/>
              <a:gd name="connsiteY1343" fmla="*/ 4785801 h 6858000"/>
              <a:gd name="connsiteX1344" fmla="*/ 142102 w 6419850"/>
              <a:gd name="connsiteY1344" fmla="*/ 4786692 h 6858000"/>
              <a:gd name="connsiteX1345" fmla="*/ 142308 w 6419850"/>
              <a:gd name="connsiteY1345" fmla="*/ 4787953 h 6858000"/>
              <a:gd name="connsiteX1346" fmla="*/ 140494 w 6419850"/>
              <a:gd name="connsiteY1346" fmla="*/ 4790440 h 6858000"/>
              <a:gd name="connsiteX1347" fmla="*/ 143510 w 6419850"/>
              <a:gd name="connsiteY1347" fmla="*/ 4801870 h 6858000"/>
              <a:gd name="connsiteX1348" fmla="*/ 143510 w 6419850"/>
              <a:gd name="connsiteY1348" fmla="*/ 4815971 h 6858000"/>
              <a:gd name="connsiteX1349" fmla="*/ 143352 w 6419850"/>
              <a:gd name="connsiteY1349" fmla="*/ 4817569 h 6858000"/>
              <a:gd name="connsiteX1350" fmla="*/ 143510 w 6419850"/>
              <a:gd name="connsiteY1350" fmla="*/ 4819061 h 6858000"/>
              <a:gd name="connsiteX1351" fmla="*/ 143510 w 6419850"/>
              <a:gd name="connsiteY1351" fmla="*/ 4829810 h 6858000"/>
              <a:gd name="connsiteX1352" fmla="*/ 144513 w 6419850"/>
              <a:gd name="connsiteY1352" fmla="*/ 4828534 h 6858000"/>
              <a:gd name="connsiteX1353" fmla="*/ 143510 w 6419850"/>
              <a:gd name="connsiteY1353" fmla="*/ 4819061 h 6858000"/>
              <a:gd name="connsiteX1354" fmla="*/ 143510 w 6419850"/>
              <a:gd name="connsiteY1354" fmla="*/ 4815971 h 6858000"/>
              <a:gd name="connsiteX1355" fmla="*/ 144781 w 6419850"/>
              <a:gd name="connsiteY1355" fmla="*/ 4803123 h 6858000"/>
              <a:gd name="connsiteX1356" fmla="*/ 142308 w 6419850"/>
              <a:gd name="connsiteY1356" fmla="*/ 4787953 h 6858000"/>
              <a:gd name="connsiteX1357" fmla="*/ 143877 w 6419850"/>
              <a:gd name="connsiteY1357" fmla="*/ 4785801 h 6858000"/>
              <a:gd name="connsiteX1358" fmla="*/ 146572 w 6419850"/>
              <a:gd name="connsiteY1358" fmla="*/ 4784448 h 6858000"/>
              <a:gd name="connsiteX1359" fmla="*/ 256692 w 6419850"/>
              <a:gd name="connsiteY1359" fmla="*/ 4770897 h 6858000"/>
              <a:gd name="connsiteX1360" fmla="*/ 250189 w 6419850"/>
              <a:gd name="connsiteY1360" fmla="*/ 4778985 h 6858000"/>
              <a:gd name="connsiteX1361" fmla="*/ 250191 w 6419850"/>
              <a:gd name="connsiteY1361" fmla="*/ 4779010 h 6858000"/>
              <a:gd name="connsiteX1362" fmla="*/ 256699 w 6419850"/>
              <a:gd name="connsiteY1362" fmla="*/ 4770914 h 6858000"/>
              <a:gd name="connsiteX1363" fmla="*/ 249556 w 6419850"/>
              <a:gd name="connsiteY1363" fmla="*/ 4768053 h 6858000"/>
              <a:gd name="connsiteX1364" fmla="*/ 249554 w 6419850"/>
              <a:gd name="connsiteY1364" fmla="*/ 4768056 h 6858000"/>
              <a:gd name="connsiteX1365" fmla="*/ 250163 w 6419850"/>
              <a:gd name="connsiteY1365" fmla="*/ 4778537 h 6858000"/>
              <a:gd name="connsiteX1366" fmla="*/ 379730 w 6419850"/>
              <a:gd name="connsiteY1366" fmla="*/ 4767571 h 6858000"/>
              <a:gd name="connsiteX1367" fmla="*/ 383541 w 6419850"/>
              <a:gd name="connsiteY1367" fmla="*/ 4801860 h 6858000"/>
              <a:gd name="connsiteX1368" fmla="*/ 392430 w 6419850"/>
              <a:gd name="connsiteY1368" fmla="*/ 4801860 h 6858000"/>
              <a:gd name="connsiteX1369" fmla="*/ 388621 w 6419850"/>
              <a:gd name="connsiteY1369" fmla="*/ 4786622 h 6858000"/>
              <a:gd name="connsiteX1370" fmla="*/ 398781 w 6419850"/>
              <a:gd name="connsiteY1370" fmla="*/ 4812022 h 6858000"/>
              <a:gd name="connsiteX1371" fmla="*/ 398781 w 6419850"/>
              <a:gd name="connsiteY1371" fmla="*/ 4837422 h 6858000"/>
              <a:gd name="connsiteX1372" fmla="*/ 392430 w 6419850"/>
              <a:gd name="connsiteY1372" fmla="*/ 4846310 h 6858000"/>
              <a:gd name="connsiteX1373" fmla="*/ 379730 w 6419850"/>
              <a:gd name="connsiteY1373" fmla="*/ 4812022 h 6858000"/>
              <a:gd name="connsiteX1374" fmla="*/ 389892 w 6419850"/>
              <a:gd name="connsiteY1374" fmla="*/ 4820911 h 6858000"/>
              <a:gd name="connsiteX1375" fmla="*/ 373381 w 6419850"/>
              <a:gd name="connsiteY1375" fmla="*/ 4801860 h 6858000"/>
              <a:gd name="connsiteX1376" fmla="*/ 379730 w 6419850"/>
              <a:gd name="connsiteY1376" fmla="*/ 4839960 h 6858000"/>
              <a:gd name="connsiteX1377" fmla="*/ 364492 w 6419850"/>
              <a:gd name="connsiteY1377" fmla="*/ 4842500 h 6858000"/>
              <a:gd name="connsiteX1378" fmla="*/ 367030 w 6419850"/>
              <a:gd name="connsiteY1378" fmla="*/ 4798051 h 6858000"/>
              <a:gd name="connsiteX1379" fmla="*/ 373381 w 6419850"/>
              <a:gd name="connsiteY1379" fmla="*/ 4782811 h 6858000"/>
              <a:gd name="connsiteX1380" fmla="*/ 379730 w 6419850"/>
              <a:gd name="connsiteY1380" fmla="*/ 4767571 h 6858000"/>
              <a:gd name="connsiteX1381" fmla="*/ 169131 w 6419850"/>
              <a:gd name="connsiteY1381" fmla="*/ 4765017 h 6858000"/>
              <a:gd name="connsiteX1382" fmla="*/ 168914 w 6419850"/>
              <a:gd name="connsiteY1382" fmla="*/ 4765023 h 6858000"/>
              <a:gd name="connsiteX1383" fmla="*/ 168910 w 6419850"/>
              <a:gd name="connsiteY1383" fmla="*/ 4765041 h 6858000"/>
              <a:gd name="connsiteX1384" fmla="*/ 149861 w 6419850"/>
              <a:gd name="connsiteY1384" fmla="*/ 4762484 h 6858000"/>
              <a:gd name="connsiteX1385" fmla="*/ 149052 w 6419850"/>
              <a:gd name="connsiteY1385" fmla="*/ 4763101 h 6858000"/>
              <a:gd name="connsiteX1386" fmla="*/ 151925 w 6419850"/>
              <a:gd name="connsiteY1386" fmla="*/ 4774724 h 6858000"/>
              <a:gd name="connsiteX1387" fmla="*/ 148743 w 6419850"/>
              <a:gd name="connsiteY1387" fmla="*/ 4788507 h 6858000"/>
              <a:gd name="connsiteX1388" fmla="*/ 149198 w 6419850"/>
              <a:gd name="connsiteY1388" fmla="*/ 4789924 h 6858000"/>
              <a:gd name="connsiteX1389" fmla="*/ 158433 w 6419850"/>
              <a:gd name="connsiteY1389" fmla="*/ 4801394 h 6858000"/>
              <a:gd name="connsiteX1390" fmla="*/ 159305 w 6419850"/>
              <a:gd name="connsiteY1390" fmla="*/ 4803082 h 6858000"/>
              <a:gd name="connsiteX1391" fmla="*/ 159820 w 6419850"/>
              <a:gd name="connsiteY1391" fmla="*/ 4812243 h 6858000"/>
              <a:gd name="connsiteX1392" fmla="*/ 159069 w 6419850"/>
              <a:gd name="connsiteY1392" fmla="*/ 4813877 h 6858000"/>
              <a:gd name="connsiteX1393" fmla="*/ 160021 w 6419850"/>
              <a:gd name="connsiteY1393" fmla="*/ 4815822 h 6858000"/>
              <a:gd name="connsiteX1394" fmla="*/ 159820 w 6419850"/>
              <a:gd name="connsiteY1394" fmla="*/ 4812243 h 6858000"/>
              <a:gd name="connsiteX1395" fmla="*/ 161806 w 6419850"/>
              <a:gd name="connsiteY1395" fmla="*/ 4807923 h 6858000"/>
              <a:gd name="connsiteX1396" fmla="*/ 159305 w 6419850"/>
              <a:gd name="connsiteY1396" fmla="*/ 4803082 h 6858000"/>
              <a:gd name="connsiteX1397" fmla="*/ 159227 w 6419850"/>
              <a:gd name="connsiteY1397" fmla="*/ 4801694 h 6858000"/>
              <a:gd name="connsiteX1398" fmla="*/ 149861 w 6419850"/>
              <a:gd name="connsiteY1398" fmla="*/ 4790423 h 6858000"/>
              <a:gd name="connsiteX1399" fmla="*/ 149861 w 6419850"/>
              <a:gd name="connsiteY1399" fmla="*/ 4762484 h 6858000"/>
              <a:gd name="connsiteX1400" fmla="*/ 180336 w 6419850"/>
              <a:gd name="connsiteY1400" fmla="*/ 4758053 h 6858000"/>
              <a:gd name="connsiteX1401" fmla="*/ 177801 w 6419850"/>
              <a:gd name="connsiteY1401" fmla="*/ 4767563 h 6858000"/>
              <a:gd name="connsiteX1402" fmla="*/ 177677 w 6419850"/>
              <a:gd name="connsiteY1402" fmla="*/ 4767453 h 6858000"/>
              <a:gd name="connsiteX1403" fmla="*/ 177799 w 6419850"/>
              <a:gd name="connsiteY1403" fmla="*/ 4767581 h 6858000"/>
              <a:gd name="connsiteX1404" fmla="*/ 180340 w 6419850"/>
              <a:gd name="connsiteY1404" fmla="*/ 4758056 h 6858000"/>
              <a:gd name="connsiteX1405" fmla="*/ 161290 w 6419850"/>
              <a:gd name="connsiteY1405" fmla="*/ 4747261 h 6858000"/>
              <a:gd name="connsiteX1406" fmla="*/ 152399 w 6419850"/>
              <a:gd name="connsiteY1406" fmla="*/ 4753610 h 6858000"/>
              <a:gd name="connsiteX1407" fmla="*/ 148447 w 6419850"/>
              <a:gd name="connsiteY1407" fmla="*/ 4749897 h 6858000"/>
              <a:gd name="connsiteX1408" fmla="*/ 148432 w 6419850"/>
              <a:gd name="connsiteY1408" fmla="*/ 4749940 h 6858000"/>
              <a:gd name="connsiteX1409" fmla="*/ 153672 w 6419850"/>
              <a:gd name="connsiteY1409" fmla="*/ 4754863 h 6858000"/>
              <a:gd name="connsiteX1410" fmla="*/ 157639 w 6419850"/>
              <a:gd name="connsiteY1410" fmla="*/ 4751211 h 6858000"/>
              <a:gd name="connsiteX1411" fmla="*/ 161139 w 6419850"/>
              <a:gd name="connsiteY1411" fmla="*/ 4749290 h 6858000"/>
              <a:gd name="connsiteX1412" fmla="*/ 216378 w 6419850"/>
              <a:gd name="connsiteY1412" fmla="*/ 4746602 h 6858000"/>
              <a:gd name="connsiteX1413" fmla="*/ 209544 w 6419850"/>
              <a:gd name="connsiteY1413" fmla="*/ 4748210 h 6858000"/>
              <a:gd name="connsiteX1414" fmla="*/ 209550 w 6419850"/>
              <a:gd name="connsiteY1414" fmla="*/ 4748530 h 6858000"/>
              <a:gd name="connsiteX1415" fmla="*/ 216579 w 6419850"/>
              <a:gd name="connsiteY1415" fmla="*/ 4746656 h 6858000"/>
              <a:gd name="connsiteX1416" fmla="*/ 143669 w 6419850"/>
              <a:gd name="connsiteY1416" fmla="*/ 4742022 h 6858000"/>
              <a:gd name="connsiteX1417" fmla="*/ 135890 w 6419850"/>
              <a:gd name="connsiteY1417" fmla="*/ 4742181 h 6858000"/>
              <a:gd name="connsiteX1418" fmla="*/ 139699 w 6419850"/>
              <a:gd name="connsiteY1418" fmla="*/ 4776470 h 6858000"/>
              <a:gd name="connsiteX1419" fmla="*/ 141007 w 6419850"/>
              <a:gd name="connsiteY1419" fmla="*/ 4776413 h 6858000"/>
              <a:gd name="connsiteX1420" fmla="*/ 141448 w 6419850"/>
              <a:gd name="connsiteY1420" fmla="*/ 4760578 h 6858000"/>
              <a:gd name="connsiteX1421" fmla="*/ 137161 w 6419850"/>
              <a:gd name="connsiteY1421" fmla="*/ 4743429 h 6858000"/>
              <a:gd name="connsiteX1422" fmla="*/ 144939 w 6419850"/>
              <a:gd name="connsiteY1422" fmla="*/ 4743271 h 6858000"/>
              <a:gd name="connsiteX1423" fmla="*/ 148424 w 6419850"/>
              <a:gd name="connsiteY1423" fmla="*/ 4745182 h 6858000"/>
              <a:gd name="connsiteX1424" fmla="*/ 148590 w 6419850"/>
              <a:gd name="connsiteY1424" fmla="*/ 4744721 h 6858000"/>
              <a:gd name="connsiteX1425" fmla="*/ 143669 w 6419850"/>
              <a:gd name="connsiteY1425" fmla="*/ 4742022 h 6858000"/>
              <a:gd name="connsiteX1426" fmla="*/ 351791 w 6419850"/>
              <a:gd name="connsiteY1426" fmla="*/ 4709148 h 6858000"/>
              <a:gd name="connsiteX1427" fmla="*/ 349251 w 6419850"/>
              <a:gd name="connsiteY1427" fmla="*/ 4730735 h 6858000"/>
              <a:gd name="connsiteX1428" fmla="*/ 351791 w 6419850"/>
              <a:gd name="connsiteY1428" fmla="*/ 4709148 h 6858000"/>
              <a:gd name="connsiteX1429" fmla="*/ 368300 w 6419850"/>
              <a:gd name="connsiteY1429" fmla="*/ 4701530 h 6858000"/>
              <a:gd name="connsiteX1430" fmla="*/ 365760 w 6419850"/>
              <a:gd name="connsiteY1430" fmla="*/ 4739628 h 6858000"/>
              <a:gd name="connsiteX1431" fmla="*/ 368300 w 6419850"/>
              <a:gd name="connsiteY1431" fmla="*/ 4701530 h 6858000"/>
              <a:gd name="connsiteX1432" fmla="*/ 217170 w 6419850"/>
              <a:gd name="connsiteY1432" fmla="*/ 4697710 h 6858000"/>
              <a:gd name="connsiteX1433" fmla="*/ 214630 w 6419850"/>
              <a:gd name="connsiteY1433" fmla="*/ 4719294 h 6858000"/>
              <a:gd name="connsiteX1434" fmla="*/ 227330 w 6419850"/>
              <a:gd name="connsiteY1434" fmla="*/ 4725646 h 6858000"/>
              <a:gd name="connsiteX1435" fmla="*/ 225901 w 6419850"/>
              <a:gd name="connsiteY1435" fmla="*/ 4737551 h 6858000"/>
              <a:gd name="connsiteX1436" fmla="*/ 223578 w 6419850"/>
              <a:gd name="connsiteY1436" fmla="*/ 4748245 h 6858000"/>
              <a:gd name="connsiteX1437" fmla="*/ 224790 w 6419850"/>
              <a:gd name="connsiteY1437" fmla="*/ 4748530 h 6858000"/>
              <a:gd name="connsiteX1438" fmla="*/ 228599 w 6419850"/>
              <a:gd name="connsiteY1438" fmla="*/ 4725670 h 6858000"/>
              <a:gd name="connsiteX1439" fmla="*/ 215899 w 6419850"/>
              <a:gd name="connsiteY1439" fmla="*/ 4719321 h 6858000"/>
              <a:gd name="connsiteX1440" fmla="*/ 215741 w 6419850"/>
              <a:gd name="connsiteY1440" fmla="*/ 4707097 h 6858000"/>
              <a:gd name="connsiteX1441" fmla="*/ 218160 w 6419850"/>
              <a:gd name="connsiteY1441" fmla="*/ 4698700 h 6858000"/>
              <a:gd name="connsiteX1442" fmla="*/ 222975 w 6419850"/>
              <a:gd name="connsiteY1442" fmla="*/ 4689610 h 6858000"/>
              <a:gd name="connsiteX1443" fmla="*/ 223760 w 6419850"/>
              <a:gd name="connsiteY1443" fmla="*/ 4690983 h 6858000"/>
              <a:gd name="connsiteX1444" fmla="*/ 224576 w 6419850"/>
              <a:gd name="connsiteY1444" fmla="*/ 4701360 h 6858000"/>
              <a:gd name="connsiteX1445" fmla="*/ 223871 w 6419850"/>
              <a:gd name="connsiteY1445" fmla="*/ 4703162 h 6858000"/>
              <a:gd name="connsiteX1446" fmla="*/ 224790 w 6419850"/>
              <a:gd name="connsiteY1446" fmla="*/ 4704081 h 6858000"/>
              <a:gd name="connsiteX1447" fmla="*/ 224576 w 6419850"/>
              <a:gd name="connsiteY1447" fmla="*/ 4701360 h 6858000"/>
              <a:gd name="connsiteX1448" fmla="*/ 226657 w 6419850"/>
              <a:gd name="connsiteY1448" fmla="*/ 4696043 h 6858000"/>
              <a:gd name="connsiteX1449" fmla="*/ 223760 w 6419850"/>
              <a:gd name="connsiteY1449" fmla="*/ 4690983 h 6858000"/>
              <a:gd name="connsiteX1450" fmla="*/ 223679 w 6419850"/>
              <a:gd name="connsiteY1450" fmla="*/ 4689952 h 6858000"/>
              <a:gd name="connsiteX1451" fmla="*/ 403859 w 6419850"/>
              <a:gd name="connsiteY1451" fmla="*/ 4688702 h 6858000"/>
              <a:gd name="connsiteX1452" fmla="*/ 400107 w 6419850"/>
              <a:gd name="connsiteY1452" fmla="*/ 4693484 h 6858000"/>
              <a:gd name="connsiteX1453" fmla="*/ 403859 w 6419850"/>
              <a:gd name="connsiteY1453" fmla="*/ 4692650 h 6858000"/>
              <a:gd name="connsiteX1454" fmla="*/ 208279 w 6419850"/>
              <a:gd name="connsiteY1454" fmla="*/ 4682490 h 6858000"/>
              <a:gd name="connsiteX1455" fmla="*/ 208290 w 6419850"/>
              <a:gd name="connsiteY1455" fmla="*/ 4683036 h 6858000"/>
              <a:gd name="connsiteX1456" fmla="*/ 220392 w 6419850"/>
              <a:gd name="connsiteY1456" fmla="*/ 4688359 h 6858000"/>
              <a:gd name="connsiteX1457" fmla="*/ 219710 w 6419850"/>
              <a:gd name="connsiteY1457" fmla="*/ 4673107 h 6858000"/>
              <a:gd name="connsiteX1458" fmla="*/ 218497 w 6419850"/>
              <a:gd name="connsiteY1458" fmla="*/ 4673158 h 6858000"/>
              <a:gd name="connsiteX1459" fmla="*/ 222250 w 6419850"/>
              <a:gd name="connsiteY1459" fmla="*/ 4687570 h 6858000"/>
              <a:gd name="connsiteX1460" fmla="*/ 223052 w 6419850"/>
              <a:gd name="connsiteY1460" fmla="*/ 4686892 h 6858000"/>
              <a:gd name="connsiteX1461" fmla="*/ 209372 w 6419850"/>
              <a:gd name="connsiteY1461" fmla="*/ 4662341 h 6858000"/>
              <a:gd name="connsiteX1462" fmla="*/ 205739 w 6419850"/>
              <a:gd name="connsiteY1462" fmla="*/ 4672330 h 6858000"/>
              <a:gd name="connsiteX1463" fmla="*/ 208401 w 6419850"/>
              <a:gd name="connsiteY1463" fmla="*/ 4672330 h 6858000"/>
              <a:gd name="connsiteX1464" fmla="*/ 411000 w 6419850"/>
              <a:gd name="connsiteY1464" fmla="*/ 4662191 h 6858000"/>
              <a:gd name="connsiteX1465" fmla="*/ 404465 w 6419850"/>
              <a:gd name="connsiteY1465" fmla="*/ 4662708 h 6858000"/>
              <a:gd name="connsiteX1466" fmla="*/ 404753 w 6419850"/>
              <a:gd name="connsiteY1466" fmla="*/ 4663302 h 6858000"/>
              <a:gd name="connsiteX1467" fmla="*/ 411479 w 6419850"/>
              <a:gd name="connsiteY1467" fmla="*/ 4663441 h 6858000"/>
              <a:gd name="connsiteX1468" fmla="*/ 400674 w 6419850"/>
              <a:gd name="connsiteY1468" fmla="*/ 4655399 h 6858000"/>
              <a:gd name="connsiteX1469" fmla="*/ 402377 w 6419850"/>
              <a:gd name="connsiteY1469" fmla="*/ 4658423 h 6858000"/>
              <a:gd name="connsiteX1470" fmla="*/ 401136 w 6419850"/>
              <a:gd name="connsiteY1470" fmla="*/ 4655519 h 6858000"/>
              <a:gd name="connsiteX1471" fmla="*/ 217581 w 6419850"/>
              <a:gd name="connsiteY1471" fmla="*/ 4653281 h 6858000"/>
              <a:gd name="connsiteX1472" fmla="*/ 217171 w 6419850"/>
              <a:gd name="connsiteY1472" fmla="*/ 4654538 h 6858000"/>
              <a:gd name="connsiteX1473" fmla="*/ 224466 w 6419850"/>
              <a:gd name="connsiteY1473" fmla="*/ 4654538 h 6858000"/>
              <a:gd name="connsiteX1474" fmla="*/ 224790 w 6419850"/>
              <a:gd name="connsiteY1474" fmla="*/ 4653281 h 6858000"/>
              <a:gd name="connsiteX1475" fmla="*/ 414363 w 6419850"/>
              <a:gd name="connsiteY1475" fmla="*/ 4645208 h 6858000"/>
              <a:gd name="connsiteX1476" fmla="*/ 414358 w 6419850"/>
              <a:gd name="connsiteY1476" fmla="*/ 4645213 h 6858000"/>
              <a:gd name="connsiteX1477" fmla="*/ 417353 w 6419850"/>
              <a:gd name="connsiteY1477" fmla="*/ 4652486 h 6858000"/>
              <a:gd name="connsiteX1478" fmla="*/ 425450 w 6419850"/>
              <a:gd name="connsiteY1478" fmla="*/ 4655821 h 6858000"/>
              <a:gd name="connsiteX1479" fmla="*/ 425450 w 6419850"/>
              <a:gd name="connsiteY1479" fmla="*/ 4655803 h 6858000"/>
              <a:gd name="connsiteX1480" fmla="*/ 417354 w 6419850"/>
              <a:gd name="connsiteY1480" fmla="*/ 4652470 h 6858000"/>
              <a:gd name="connsiteX1481" fmla="*/ 217417 w 6419850"/>
              <a:gd name="connsiteY1481" fmla="*/ 4628994 h 6858000"/>
              <a:gd name="connsiteX1482" fmla="*/ 217171 w 6419850"/>
              <a:gd name="connsiteY1482" fmla="*/ 4629137 h 6858000"/>
              <a:gd name="connsiteX1483" fmla="*/ 221731 w 6419850"/>
              <a:gd name="connsiteY1483" fmla="*/ 4632819 h 6858000"/>
              <a:gd name="connsiteX1484" fmla="*/ 221793 w 6419850"/>
              <a:gd name="connsiteY1484" fmla="*/ 4632206 h 6858000"/>
              <a:gd name="connsiteX1485" fmla="*/ 399048 w 6419850"/>
              <a:gd name="connsiteY1485" fmla="*/ 4627919 h 6858000"/>
              <a:gd name="connsiteX1486" fmla="*/ 395287 w 6419850"/>
              <a:gd name="connsiteY1486" fmla="*/ 4629309 h 6858000"/>
              <a:gd name="connsiteX1487" fmla="*/ 394708 w 6419850"/>
              <a:gd name="connsiteY1487" fmla="*/ 4632033 h 6858000"/>
              <a:gd name="connsiteX1488" fmla="*/ 400051 w 6419850"/>
              <a:gd name="connsiteY1488" fmla="*/ 4630406 h 6858000"/>
              <a:gd name="connsiteX1489" fmla="*/ 391346 w 6419850"/>
              <a:gd name="connsiteY1489" fmla="*/ 4613920 h 6858000"/>
              <a:gd name="connsiteX1490" fmla="*/ 388739 w 6419850"/>
              <a:gd name="connsiteY1490" fmla="*/ 4616755 h 6858000"/>
              <a:gd name="connsiteX1491" fmla="*/ 389255 w 6419850"/>
              <a:gd name="connsiteY1491" fmla="*/ 4624057 h 6858000"/>
              <a:gd name="connsiteX1492" fmla="*/ 389703 w 6419850"/>
              <a:gd name="connsiteY1492" fmla="*/ 4630401 h 6858000"/>
              <a:gd name="connsiteX1493" fmla="*/ 392311 w 6419850"/>
              <a:gd name="connsiteY1493" fmla="*/ 4627563 h 6858000"/>
              <a:gd name="connsiteX1494" fmla="*/ 391795 w 6419850"/>
              <a:gd name="connsiteY1494" fmla="*/ 4620261 h 6858000"/>
              <a:gd name="connsiteX1495" fmla="*/ 418469 w 6419850"/>
              <a:gd name="connsiteY1495" fmla="*/ 4613265 h 6858000"/>
              <a:gd name="connsiteX1496" fmla="*/ 416719 w 6419850"/>
              <a:gd name="connsiteY1496" fmla="*/ 4614695 h 6858000"/>
              <a:gd name="connsiteX1497" fmla="*/ 412751 w 6419850"/>
              <a:gd name="connsiteY1497" fmla="*/ 4626599 h 6858000"/>
              <a:gd name="connsiteX1498" fmla="*/ 425452 w 6419850"/>
              <a:gd name="connsiteY1498" fmla="*/ 4635487 h 6858000"/>
              <a:gd name="connsiteX1499" fmla="*/ 427992 w 6419850"/>
              <a:gd name="connsiteY1499" fmla="*/ 4634215 h 6858000"/>
              <a:gd name="connsiteX1500" fmla="*/ 427992 w 6419850"/>
              <a:gd name="connsiteY1500" fmla="*/ 4637109 h 6858000"/>
              <a:gd name="connsiteX1501" fmla="*/ 430531 w 6419850"/>
              <a:gd name="connsiteY1501" fmla="*/ 4636770 h 6858000"/>
              <a:gd name="connsiteX1502" fmla="*/ 430531 w 6419850"/>
              <a:gd name="connsiteY1502" fmla="*/ 4630421 h 6858000"/>
              <a:gd name="connsiteX1503" fmla="*/ 427990 w 6419850"/>
              <a:gd name="connsiteY1503" fmla="*/ 4631690 h 6858000"/>
              <a:gd name="connsiteX1504" fmla="*/ 415290 w 6419850"/>
              <a:gd name="connsiteY1504" fmla="*/ 4622801 h 6858000"/>
              <a:gd name="connsiteX1505" fmla="*/ 224790 w 6419850"/>
              <a:gd name="connsiteY1505" fmla="*/ 4611370 h 6858000"/>
              <a:gd name="connsiteX1506" fmla="*/ 221297 w 6419850"/>
              <a:gd name="connsiteY1506" fmla="*/ 4617403 h 6858000"/>
              <a:gd name="connsiteX1507" fmla="*/ 217388 w 6419850"/>
              <a:gd name="connsiteY1507" fmla="*/ 4620392 h 6858000"/>
              <a:gd name="connsiteX1508" fmla="*/ 217171 w 6419850"/>
              <a:gd name="connsiteY1508" fmla="*/ 4622785 h 6858000"/>
              <a:gd name="connsiteX1509" fmla="*/ 221615 w 6419850"/>
              <a:gd name="connsiteY1509" fmla="*/ 4617708 h 6858000"/>
              <a:gd name="connsiteX1510" fmla="*/ 225285 w 6419850"/>
              <a:gd name="connsiteY1510" fmla="*/ 4613516 h 6858000"/>
              <a:gd name="connsiteX1511" fmla="*/ 406400 w 6419850"/>
              <a:gd name="connsiteY1511" fmla="*/ 4597400 h 6858000"/>
              <a:gd name="connsiteX1512" fmla="*/ 400051 w 6419850"/>
              <a:gd name="connsiteY1512" fmla="*/ 4602476 h 6858000"/>
              <a:gd name="connsiteX1513" fmla="*/ 393701 w 6419850"/>
              <a:gd name="connsiteY1513" fmla="*/ 4607554 h 6858000"/>
              <a:gd name="connsiteX1514" fmla="*/ 393703 w 6419850"/>
              <a:gd name="connsiteY1514" fmla="*/ 4607559 h 6858000"/>
              <a:gd name="connsiteX1515" fmla="*/ 400051 w 6419850"/>
              <a:gd name="connsiteY1515" fmla="*/ 4602480 h 6858000"/>
              <a:gd name="connsiteX1516" fmla="*/ 406400 w 6419850"/>
              <a:gd name="connsiteY1516" fmla="*/ 4597400 h 6858000"/>
              <a:gd name="connsiteX1517" fmla="*/ 405810 w 6419850"/>
              <a:gd name="connsiteY1517" fmla="*/ 4600056 h 6858000"/>
              <a:gd name="connsiteX1518" fmla="*/ 406401 w 6419850"/>
              <a:gd name="connsiteY1518" fmla="*/ 4597400 h 6858000"/>
              <a:gd name="connsiteX1519" fmla="*/ 218439 w 6419850"/>
              <a:gd name="connsiteY1519" fmla="*/ 4593590 h 6858000"/>
              <a:gd name="connsiteX1520" fmla="*/ 215899 w 6419850"/>
              <a:gd name="connsiteY1520" fmla="*/ 4644390 h 6858000"/>
              <a:gd name="connsiteX1521" fmla="*/ 213084 w 6419850"/>
              <a:gd name="connsiteY1521" fmla="*/ 4652132 h 6858000"/>
              <a:gd name="connsiteX1522" fmla="*/ 217171 w 6419850"/>
              <a:gd name="connsiteY1522" fmla="*/ 4645648 h 6858000"/>
              <a:gd name="connsiteX1523" fmla="*/ 210563 w 6419850"/>
              <a:gd name="connsiteY1523" fmla="*/ 4603152 h 6858000"/>
              <a:gd name="connsiteX1524" fmla="*/ 218199 w 6419850"/>
              <a:gd name="connsiteY1524" fmla="*/ 4596229 h 6858000"/>
              <a:gd name="connsiteX1525" fmla="*/ 425427 w 6419850"/>
              <a:gd name="connsiteY1525" fmla="*/ 4593540 h 6858000"/>
              <a:gd name="connsiteX1526" fmla="*/ 425450 w 6419850"/>
              <a:gd name="connsiteY1526" fmla="*/ 4593590 h 6858000"/>
              <a:gd name="connsiteX1527" fmla="*/ 425450 w 6419850"/>
              <a:gd name="connsiteY1527" fmla="*/ 4593586 h 6858000"/>
              <a:gd name="connsiteX1528" fmla="*/ 421639 w 6419850"/>
              <a:gd name="connsiteY1528" fmla="*/ 4584259 h 6858000"/>
              <a:gd name="connsiteX1529" fmla="*/ 419101 w 6419850"/>
              <a:gd name="connsiteY1529" fmla="*/ 4588345 h 6858000"/>
              <a:gd name="connsiteX1530" fmla="*/ 416561 w 6419850"/>
              <a:gd name="connsiteY1530" fmla="*/ 4611360 h 6858000"/>
              <a:gd name="connsiteX1531" fmla="*/ 421026 w 6419850"/>
              <a:gd name="connsiteY1531" fmla="*/ 4609448 h 6858000"/>
              <a:gd name="connsiteX1532" fmla="*/ 427990 w 6419850"/>
              <a:gd name="connsiteY1532" fmla="*/ 4603750 h 6858000"/>
              <a:gd name="connsiteX1533" fmla="*/ 419099 w 6419850"/>
              <a:gd name="connsiteY1533" fmla="*/ 4607561 h 6858000"/>
              <a:gd name="connsiteX1534" fmla="*/ 421869 w 6419850"/>
              <a:gd name="connsiteY1534" fmla="*/ 4586425 h 6858000"/>
              <a:gd name="connsiteX1535" fmla="*/ 421639 w 6419850"/>
              <a:gd name="connsiteY1535" fmla="*/ 4585965 h 6858000"/>
              <a:gd name="connsiteX1536" fmla="*/ 403859 w 6419850"/>
              <a:gd name="connsiteY1536" fmla="*/ 4577081 h 6858000"/>
              <a:gd name="connsiteX1537" fmla="*/ 403055 w 6419850"/>
              <a:gd name="connsiteY1537" fmla="*/ 4581958 h 6858000"/>
              <a:gd name="connsiteX1538" fmla="*/ 409258 w 6419850"/>
              <a:gd name="connsiteY1538" fmla="*/ 4585805 h 6858000"/>
              <a:gd name="connsiteX1539" fmla="*/ 407671 w 6419850"/>
              <a:gd name="connsiteY1539" fmla="*/ 4593586 h 6858000"/>
              <a:gd name="connsiteX1540" fmla="*/ 412413 w 6419850"/>
              <a:gd name="connsiteY1540" fmla="*/ 4596324 h 6858000"/>
              <a:gd name="connsiteX1541" fmla="*/ 413712 w 6419850"/>
              <a:gd name="connsiteY1541" fmla="*/ 4592209 h 6858000"/>
              <a:gd name="connsiteX1542" fmla="*/ 410210 w 6419850"/>
              <a:gd name="connsiteY1542" fmla="*/ 4589781 h 6858000"/>
              <a:gd name="connsiteX1543" fmla="*/ 403859 w 6419850"/>
              <a:gd name="connsiteY1543" fmla="*/ 4577081 h 6858000"/>
              <a:gd name="connsiteX1544" fmla="*/ 212552 w 6419850"/>
              <a:gd name="connsiteY1544" fmla="*/ 4570074 h 6858000"/>
              <a:gd name="connsiteX1545" fmla="*/ 211137 w 6419850"/>
              <a:gd name="connsiteY1545" fmla="*/ 4571842 h 6858000"/>
              <a:gd name="connsiteX1546" fmla="*/ 210819 w 6419850"/>
              <a:gd name="connsiteY1546" fmla="*/ 4587241 h 6858000"/>
              <a:gd name="connsiteX1547" fmla="*/ 229871 w 6419850"/>
              <a:gd name="connsiteY1547" fmla="*/ 4577081 h 6858000"/>
              <a:gd name="connsiteX1548" fmla="*/ 229151 w 6419850"/>
              <a:gd name="connsiteY1548" fmla="*/ 4575591 h 6858000"/>
              <a:gd name="connsiteX1549" fmla="*/ 212090 w 6419850"/>
              <a:gd name="connsiteY1549" fmla="*/ 4584692 h 6858000"/>
              <a:gd name="connsiteX1550" fmla="*/ 431800 w 6419850"/>
              <a:gd name="connsiteY1550" fmla="*/ 4551681 h 6858000"/>
              <a:gd name="connsiteX1551" fmla="*/ 430531 w 6419850"/>
              <a:gd name="connsiteY1551" fmla="*/ 4560570 h 6858000"/>
              <a:gd name="connsiteX1552" fmla="*/ 429261 w 6419850"/>
              <a:gd name="connsiteY1552" fmla="*/ 4561332 h 6858000"/>
              <a:gd name="connsiteX1553" fmla="*/ 429261 w 6419850"/>
              <a:gd name="connsiteY1553" fmla="*/ 4571990 h 6858000"/>
              <a:gd name="connsiteX1554" fmla="*/ 424943 w 6419850"/>
              <a:gd name="connsiteY1554" fmla="*/ 4578941 h 6858000"/>
              <a:gd name="connsiteX1555" fmla="*/ 425093 w 6419850"/>
              <a:gd name="connsiteY1555" fmla="*/ 4579515 h 6858000"/>
              <a:gd name="connsiteX1556" fmla="*/ 431800 w 6419850"/>
              <a:gd name="connsiteY1556" fmla="*/ 4568190 h 6858000"/>
              <a:gd name="connsiteX1557" fmla="*/ 397510 w 6419850"/>
              <a:gd name="connsiteY1557" fmla="*/ 4546601 h 6858000"/>
              <a:gd name="connsiteX1558" fmla="*/ 398758 w 6419850"/>
              <a:gd name="connsiteY1558" fmla="*/ 4552287 h 6858000"/>
              <a:gd name="connsiteX1559" fmla="*/ 403861 w 6419850"/>
              <a:gd name="connsiteY1559" fmla="*/ 4554838 h 6858000"/>
              <a:gd name="connsiteX1560" fmla="*/ 405131 w 6419850"/>
              <a:gd name="connsiteY1560" fmla="*/ 4563097 h 6858000"/>
              <a:gd name="connsiteX1561" fmla="*/ 411481 w 6419850"/>
              <a:gd name="connsiteY1561" fmla="*/ 4559286 h 6858000"/>
              <a:gd name="connsiteX1562" fmla="*/ 421641 w 6419850"/>
              <a:gd name="connsiteY1562" fmla="*/ 4568178 h 6858000"/>
              <a:gd name="connsiteX1563" fmla="*/ 427992 w 6419850"/>
              <a:gd name="connsiteY1563" fmla="*/ 4564367 h 6858000"/>
              <a:gd name="connsiteX1564" fmla="*/ 428346 w 6419850"/>
              <a:gd name="connsiteY1564" fmla="*/ 4561880 h 6858000"/>
              <a:gd name="connsiteX1565" fmla="*/ 424179 w 6419850"/>
              <a:gd name="connsiteY1565" fmla="*/ 4564381 h 6858000"/>
              <a:gd name="connsiteX1566" fmla="*/ 414019 w 6419850"/>
              <a:gd name="connsiteY1566" fmla="*/ 4555490 h 6858000"/>
              <a:gd name="connsiteX1567" fmla="*/ 407670 w 6419850"/>
              <a:gd name="connsiteY1567" fmla="*/ 4559301 h 6858000"/>
              <a:gd name="connsiteX1568" fmla="*/ 406862 w 6419850"/>
              <a:gd name="connsiteY1568" fmla="*/ 4554049 h 6858000"/>
              <a:gd name="connsiteX1569" fmla="*/ 406401 w 6419850"/>
              <a:gd name="connsiteY1569" fmla="*/ 4554203 h 6858000"/>
              <a:gd name="connsiteX1570" fmla="*/ 406556 w 6419850"/>
              <a:gd name="connsiteY1570" fmla="*/ 4552059 h 6858000"/>
              <a:gd name="connsiteX1571" fmla="*/ 406400 w 6419850"/>
              <a:gd name="connsiteY1571" fmla="*/ 4551046 h 6858000"/>
              <a:gd name="connsiteX1572" fmla="*/ 397510 w 6419850"/>
              <a:gd name="connsiteY1572" fmla="*/ 4546601 h 6858000"/>
              <a:gd name="connsiteX1573" fmla="*/ 226232 w 6419850"/>
              <a:gd name="connsiteY1573" fmla="*/ 4545541 h 6858000"/>
              <a:gd name="connsiteX1574" fmla="*/ 220504 w 6419850"/>
              <a:gd name="connsiteY1574" fmla="*/ 4546740 h 6858000"/>
              <a:gd name="connsiteX1575" fmla="*/ 214630 w 6419850"/>
              <a:gd name="connsiteY1575" fmla="*/ 4549124 h 6858000"/>
              <a:gd name="connsiteX1576" fmla="*/ 214998 w 6419850"/>
              <a:gd name="connsiteY1576" fmla="*/ 4549552 h 6858000"/>
              <a:gd name="connsiteX1577" fmla="*/ 215880 w 6419850"/>
              <a:gd name="connsiteY1577" fmla="*/ 4548406 h 6858000"/>
              <a:gd name="connsiteX1578" fmla="*/ 226059 w 6419850"/>
              <a:gd name="connsiteY1578" fmla="*/ 4547870 h 6858000"/>
              <a:gd name="connsiteX1579" fmla="*/ 209561 w 6419850"/>
              <a:gd name="connsiteY1579" fmla="*/ 4542804 h 6858000"/>
              <a:gd name="connsiteX1580" fmla="*/ 207010 w 6419850"/>
              <a:gd name="connsiteY1580" fmla="*/ 4546601 h 6858000"/>
              <a:gd name="connsiteX1581" fmla="*/ 212090 w 6419850"/>
              <a:gd name="connsiteY1581" fmla="*/ 4560570 h 6858000"/>
              <a:gd name="connsiteX1582" fmla="*/ 214532 w 6419850"/>
              <a:gd name="connsiteY1582" fmla="*/ 4567287 h 6858000"/>
              <a:gd name="connsiteX1583" fmla="*/ 214770 w 6419850"/>
              <a:gd name="connsiteY1583" fmla="*/ 4567007 h 6858000"/>
              <a:gd name="connsiteX1584" fmla="*/ 219710 w 6419850"/>
              <a:gd name="connsiteY1584" fmla="*/ 4570720 h 6858000"/>
              <a:gd name="connsiteX1585" fmla="*/ 214154 w 6419850"/>
              <a:gd name="connsiteY1585" fmla="*/ 4557220 h 6858000"/>
              <a:gd name="connsiteX1586" fmla="*/ 125574 w 6419850"/>
              <a:gd name="connsiteY1586" fmla="*/ 4539775 h 6858000"/>
              <a:gd name="connsiteX1587" fmla="*/ 120650 w 6419850"/>
              <a:gd name="connsiteY1587" fmla="*/ 4545315 h 6858000"/>
              <a:gd name="connsiteX1588" fmla="*/ 119532 w 6419850"/>
              <a:gd name="connsiteY1588" fmla="*/ 4542407 h 6858000"/>
              <a:gd name="connsiteX1589" fmla="*/ 120650 w 6419850"/>
              <a:gd name="connsiteY1589" fmla="*/ 4546601 h 6858000"/>
              <a:gd name="connsiteX1590" fmla="*/ 125571 w 6419850"/>
              <a:gd name="connsiteY1590" fmla="*/ 4539933 h 6858000"/>
              <a:gd name="connsiteX1591" fmla="*/ 391161 w 6419850"/>
              <a:gd name="connsiteY1591" fmla="*/ 4536417 h 6858000"/>
              <a:gd name="connsiteX1592" fmla="*/ 390703 w 6419850"/>
              <a:gd name="connsiteY1592" fmla="*/ 4547131 h 6858000"/>
              <a:gd name="connsiteX1593" fmla="*/ 390108 w 6419850"/>
              <a:gd name="connsiteY1593" fmla="*/ 4550013 h 6858000"/>
              <a:gd name="connsiteX1594" fmla="*/ 390435 w 6419850"/>
              <a:gd name="connsiteY1594" fmla="*/ 4553426 h 6858000"/>
              <a:gd name="connsiteX1595" fmla="*/ 389574 w 6419850"/>
              <a:gd name="connsiteY1595" fmla="*/ 4573576 h 6858000"/>
              <a:gd name="connsiteX1596" fmla="*/ 389891 w 6419850"/>
              <a:gd name="connsiteY1596" fmla="*/ 4608822 h 6858000"/>
              <a:gd name="connsiteX1597" fmla="*/ 398939 w 6419850"/>
              <a:gd name="connsiteY1597" fmla="*/ 4595331 h 6858000"/>
              <a:gd name="connsiteX1598" fmla="*/ 398944 w 6419850"/>
              <a:gd name="connsiteY1598" fmla="*/ 4595307 h 6858000"/>
              <a:gd name="connsiteX1599" fmla="*/ 392430 w 6419850"/>
              <a:gd name="connsiteY1599" fmla="*/ 4605021 h 6858000"/>
              <a:gd name="connsiteX1600" fmla="*/ 392943 w 6419850"/>
              <a:gd name="connsiteY1600" fmla="*/ 4579660 h 6858000"/>
              <a:gd name="connsiteX1601" fmla="*/ 390435 w 6419850"/>
              <a:gd name="connsiteY1601" fmla="*/ 4553426 h 6858000"/>
              <a:gd name="connsiteX1602" fmla="*/ 390703 w 6419850"/>
              <a:gd name="connsiteY1602" fmla="*/ 4547131 h 6858000"/>
              <a:gd name="connsiteX1603" fmla="*/ 392757 w 6419850"/>
              <a:gd name="connsiteY1603" fmla="*/ 4537190 h 6858000"/>
              <a:gd name="connsiteX1604" fmla="*/ 116839 w 6419850"/>
              <a:gd name="connsiteY1604" fmla="*/ 4531361 h 6858000"/>
              <a:gd name="connsiteX1605" fmla="*/ 117460 w 6419850"/>
              <a:gd name="connsiteY1605" fmla="*/ 4533995 h 6858000"/>
              <a:gd name="connsiteX1606" fmla="*/ 117043 w 6419850"/>
              <a:gd name="connsiteY1606" fmla="*/ 4531361 h 6858000"/>
              <a:gd name="connsiteX1607" fmla="*/ 188714 w 6419850"/>
              <a:gd name="connsiteY1607" fmla="*/ 4528741 h 6858000"/>
              <a:gd name="connsiteX1608" fmla="*/ 189230 w 6419850"/>
              <a:gd name="connsiteY1608" fmla="*/ 4528821 h 6858000"/>
              <a:gd name="connsiteX1609" fmla="*/ 189226 w 6419850"/>
              <a:gd name="connsiteY1609" fmla="*/ 4528801 h 6858000"/>
              <a:gd name="connsiteX1610" fmla="*/ 424181 w 6419850"/>
              <a:gd name="connsiteY1610" fmla="*/ 4516092 h 6858000"/>
              <a:gd name="connsiteX1611" fmla="*/ 413862 w 6419850"/>
              <a:gd name="connsiteY1611" fmla="*/ 4534195 h 6858000"/>
              <a:gd name="connsiteX1612" fmla="*/ 419787 w 6419850"/>
              <a:gd name="connsiteY1612" fmla="*/ 4549434 h 6858000"/>
              <a:gd name="connsiteX1613" fmla="*/ 424179 w 6419850"/>
              <a:gd name="connsiteY1613" fmla="*/ 4550410 h 6858000"/>
              <a:gd name="connsiteX1614" fmla="*/ 416401 w 6419850"/>
              <a:gd name="connsiteY1614" fmla="*/ 4529932 h 6858000"/>
              <a:gd name="connsiteX1615" fmla="*/ 424253 w 6419850"/>
              <a:gd name="connsiteY1615" fmla="*/ 4516522 h 6858000"/>
              <a:gd name="connsiteX1616" fmla="*/ 213359 w 6419850"/>
              <a:gd name="connsiteY1616" fmla="*/ 4507230 h 6858000"/>
              <a:gd name="connsiteX1617" fmla="*/ 212827 w 6419850"/>
              <a:gd name="connsiteY1617" fmla="*/ 4511071 h 6858000"/>
              <a:gd name="connsiteX1618" fmla="*/ 212051 w 6419850"/>
              <a:gd name="connsiteY1618" fmla="*/ 4513829 h 6858000"/>
              <a:gd name="connsiteX1619" fmla="*/ 212248 w 6419850"/>
              <a:gd name="connsiteY1619" fmla="*/ 4515248 h 6858000"/>
              <a:gd name="connsiteX1620" fmla="*/ 211463 w 6419850"/>
              <a:gd name="connsiteY1620" fmla="*/ 4520915 h 6858000"/>
              <a:gd name="connsiteX1621" fmla="*/ 213182 w 6419850"/>
              <a:gd name="connsiteY1621" fmla="*/ 4537413 h 6858000"/>
              <a:gd name="connsiteX1622" fmla="*/ 210321 w 6419850"/>
              <a:gd name="connsiteY1622" fmla="*/ 4541672 h 6858000"/>
              <a:gd name="connsiteX1623" fmla="*/ 214988 w 6419850"/>
              <a:gd name="connsiteY1623" fmla="*/ 4535029 h 6858000"/>
              <a:gd name="connsiteX1624" fmla="*/ 212248 w 6419850"/>
              <a:gd name="connsiteY1624" fmla="*/ 4515248 h 6858000"/>
              <a:gd name="connsiteX1625" fmla="*/ 212827 w 6419850"/>
              <a:gd name="connsiteY1625" fmla="*/ 4511071 h 6858000"/>
              <a:gd name="connsiteX1626" fmla="*/ 213538 w 6419850"/>
              <a:gd name="connsiteY1626" fmla="*/ 4508541 h 6858000"/>
              <a:gd name="connsiteX1627" fmla="*/ 223229 w 6419850"/>
              <a:gd name="connsiteY1627" fmla="*/ 4502986 h 6858000"/>
              <a:gd name="connsiteX1628" fmla="*/ 223519 w 6419850"/>
              <a:gd name="connsiteY1628" fmla="*/ 4503421 h 6858000"/>
              <a:gd name="connsiteX1629" fmla="*/ 223567 w 6419850"/>
              <a:gd name="connsiteY1629" fmla="*/ 4503396 h 6858000"/>
              <a:gd name="connsiteX1630" fmla="*/ 223521 w 6419850"/>
              <a:gd name="connsiteY1630" fmla="*/ 4503396 h 6858000"/>
              <a:gd name="connsiteX1631" fmla="*/ 389891 w 6419850"/>
              <a:gd name="connsiteY1631" fmla="*/ 4500845 h 6858000"/>
              <a:gd name="connsiteX1632" fmla="*/ 400051 w 6419850"/>
              <a:gd name="connsiteY1632" fmla="*/ 4532605 h 6858000"/>
              <a:gd name="connsiteX1633" fmla="*/ 398535 w 6419850"/>
              <a:gd name="connsiteY1633" fmla="*/ 4534970 h 6858000"/>
              <a:gd name="connsiteX1634" fmla="*/ 398621 w 6419850"/>
              <a:gd name="connsiteY1634" fmla="*/ 4535011 h 6858000"/>
              <a:gd name="connsiteX1635" fmla="*/ 402590 w 6419850"/>
              <a:gd name="connsiteY1635" fmla="*/ 4528821 h 6858000"/>
              <a:gd name="connsiteX1636" fmla="*/ 397510 w 6419850"/>
              <a:gd name="connsiteY1636" fmla="*/ 4512945 h 6858000"/>
              <a:gd name="connsiteX1637" fmla="*/ 394852 w 6419850"/>
              <a:gd name="connsiteY1637" fmla="*/ 4504638 h 6858000"/>
              <a:gd name="connsiteX1638" fmla="*/ 231750 w 6419850"/>
              <a:gd name="connsiteY1638" fmla="*/ 4496926 h 6858000"/>
              <a:gd name="connsiteX1639" fmla="*/ 229871 w 6419850"/>
              <a:gd name="connsiteY1639" fmla="*/ 4503396 h 6858000"/>
              <a:gd name="connsiteX1640" fmla="*/ 229835 w 6419850"/>
              <a:gd name="connsiteY1640" fmla="*/ 4503396 h 6858000"/>
              <a:gd name="connsiteX1641" fmla="*/ 229871 w 6419850"/>
              <a:gd name="connsiteY1641" fmla="*/ 4503421 h 6858000"/>
              <a:gd name="connsiteX1642" fmla="*/ 231755 w 6419850"/>
              <a:gd name="connsiteY1642" fmla="*/ 4496932 h 6858000"/>
              <a:gd name="connsiteX1643" fmla="*/ 410697 w 6419850"/>
              <a:gd name="connsiteY1643" fmla="*/ 4495719 h 6858000"/>
              <a:gd name="connsiteX1644" fmla="*/ 408405 w 6419850"/>
              <a:gd name="connsiteY1644" fmla="*/ 4496621 h 6858000"/>
              <a:gd name="connsiteX1645" fmla="*/ 407671 w 6419850"/>
              <a:gd name="connsiteY1645" fmla="*/ 4503390 h 6858000"/>
              <a:gd name="connsiteX1646" fmla="*/ 425452 w 6419850"/>
              <a:gd name="connsiteY1646" fmla="*/ 4502117 h 6858000"/>
              <a:gd name="connsiteX1647" fmla="*/ 425452 w 6419850"/>
              <a:gd name="connsiteY1647" fmla="*/ 4514475 h 6858000"/>
              <a:gd name="connsiteX1648" fmla="*/ 426719 w 6419850"/>
              <a:gd name="connsiteY1648" fmla="*/ 4512310 h 6858000"/>
              <a:gd name="connsiteX1649" fmla="*/ 427990 w 6419850"/>
              <a:gd name="connsiteY1649" fmla="*/ 4519930 h 6858000"/>
              <a:gd name="connsiteX1650" fmla="*/ 427990 w 6419850"/>
              <a:gd name="connsiteY1650" fmla="*/ 4498341 h 6858000"/>
              <a:gd name="connsiteX1651" fmla="*/ 410210 w 6419850"/>
              <a:gd name="connsiteY1651" fmla="*/ 4499610 h 6858000"/>
              <a:gd name="connsiteX1652" fmla="*/ 213359 w 6419850"/>
              <a:gd name="connsiteY1652" fmla="*/ 4488181 h 6858000"/>
              <a:gd name="connsiteX1653" fmla="*/ 213655 w 6419850"/>
              <a:gd name="connsiteY1653" fmla="*/ 4488624 h 6858000"/>
              <a:gd name="connsiteX1654" fmla="*/ 213380 w 6419850"/>
              <a:gd name="connsiteY1654" fmla="*/ 4488184 h 6858000"/>
              <a:gd name="connsiteX1655" fmla="*/ 401120 w 6419850"/>
              <a:gd name="connsiteY1655" fmla="*/ 4477516 h 6858000"/>
              <a:gd name="connsiteX1656" fmla="*/ 401311 w 6419850"/>
              <a:gd name="connsiteY1656" fmla="*/ 4477989 h 6858000"/>
              <a:gd name="connsiteX1657" fmla="*/ 401321 w 6419850"/>
              <a:gd name="connsiteY1657" fmla="*/ 4477991 h 6858000"/>
              <a:gd name="connsiteX1658" fmla="*/ 383490 w 6419850"/>
              <a:gd name="connsiteY1658" fmla="*/ 4475321 h 6858000"/>
              <a:gd name="connsiteX1659" fmla="*/ 380206 w 6419850"/>
              <a:gd name="connsiteY1659" fmla="*/ 4478338 h 6858000"/>
              <a:gd name="connsiteX1660" fmla="*/ 379243 w 6419850"/>
              <a:gd name="connsiteY1660" fmla="*/ 4480669 h 6858000"/>
              <a:gd name="connsiteX1661" fmla="*/ 383540 w 6419850"/>
              <a:gd name="connsiteY1661" fmla="*/ 4476723 h 6858000"/>
              <a:gd name="connsiteX1662" fmla="*/ 422910 w 6419850"/>
              <a:gd name="connsiteY1662" fmla="*/ 4471007 h 6858000"/>
              <a:gd name="connsiteX1663" fmla="*/ 420371 w 6419850"/>
              <a:gd name="connsiteY1663" fmla="*/ 4471640 h 6858000"/>
              <a:gd name="connsiteX1664" fmla="*/ 420371 w 6419850"/>
              <a:gd name="connsiteY1664" fmla="*/ 4489892 h 6858000"/>
              <a:gd name="connsiteX1665" fmla="*/ 422910 w 6419850"/>
              <a:gd name="connsiteY1665" fmla="*/ 4489450 h 6858000"/>
              <a:gd name="connsiteX1666" fmla="*/ 386589 w 6419850"/>
              <a:gd name="connsiteY1666" fmla="*/ 4469043 h 6858000"/>
              <a:gd name="connsiteX1667" fmla="*/ 386080 w 6419850"/>
              <a:gd name="connsiteY1667" fmla="*/ 4469103 h 6858000"/>
              <a:gd name="connsiteX1668" fmla="*/ 386095 w 6419850"/>
              <a:gd name="connsiteY1668" fmla="*/ 4469123 h 6858000"/>
              <a:gd name="connsiteX1669" fmla="*/ 409441 w 6419850"/>
              <a:gd name="connsiteY1669" fmla="*/ 4459150 h 6858000"/>
              <a:gd name="connsiteX1670" fmla="*/ 407532 w 6419850"/>
              <a:gd name="connsiteY1670" fmla="*/ 4460732 h 6858000"/>
              <a:gd name="connsiteX1671" fmla="*/ 410210 w 6419850"/>
              <a:gd name="connsiteY1671" fmla="*/ 4481800 h 6858000"/>
              <a:gd name="connsiteX1672" fmla="*/ 415926 w 6419850"/>
              <a:gd name="connsiteY1672" fmla="*/ 4473547 h 6858000"/>
              <a:gd name="connsiteX1673" fmla="*/ 422910 w 6419850"/>
              <a:gd name="connsiteY1673" fmla="*/ 4470288 h 6858000"/>
              <a:gd name="connsiteX1674" fmla="*/ 422910 w 6419850"/>
              <a:gd name="connsiteY1674" fmla="*/ 4467861 h 6858000"/>
              <a:gd name="connsiteX1675" fmla="*/ 427990 w 6419850"/>
              <a:gd name="connsiteY1675" fmla="*/ 4466590 h 6858000"/>
              <a:gd name="connsiteX1676" fmla="*/ 427990 w 6419850"/>
              <a:gd name="connsiteY1676" fmla="*/ 4465321 h 6858000"/>
              <a:gd name="connsiteX1677" fmla="*/ 412750 w 6419850"/>
              <a:gd name="connsiteY1677" fmla="*/ 4478021 h 6858000"/>
              <a:gd name="connsiteX1678" fmla="*/ 409258 w 6419850"/>
              <a:gd name="connsiteY1678" fmla="*/ 4463415 h 6858000"/>
              <a:gd name="connsiteX1679" fmla="*/ 388619 w 6419850"/>
              <a:gd name="connsiteY1679" fmla="*/ 4441190 h 6858000"/>
              <a:gd name="connsiteX1680" fmla="*/ 387413 w 6419850"/>
              <a:gd name="connsiteY1680" fmla="*/ 4447646 h 6858000"/>
              <a:gd name="connsiteX1681" fmla="*/ 392431 w 6419850"/>
              <a:gd name="connsiteY1681" fmla="*/ 4457677 h 6858000"/>
              <a:gd name="connsiteX1682" fmla="*/ 394097 w 6419850"/>
              <a:gd name="connsiteY1682" fmla="*/ 4452144 h 6858000"/>
              <a:gd name="connsiteX1683" fmla="*/ 227330 w 6419850"/>
              <a:gd name="connsiteY1683" fmla="*/ 4436110 h 6858000"/>
              <a:gd name="connsiteX1684" fmla="*/ 209550 w 6419850"/>
              <a:gd name="connsiteY1684" fmla="*/ 4465321 h 6858000"/>
              <a:gd name="connsiteX1685" fmla="*/ 211473 w 6419850"/>
              <a:gd name="connsiteY1685" fmla="*/ 4464680 h 6858000"/>
              <a:gd name="connsiteX1686" fmla="*/ 216854 w 6419850"/>
              <a:gd name="connsiteY1686" fmla="*/ 4449112 h 6858000"/>
              <a:gd name="connsiteX1687" fmla="*/ 227832 w 6419850"/>
              <a:gd name="connsiteY1687" fmla="*/ 4438136 h 6858000"/>
              <a:gd name="connsiteX1688" fmla="*/ 218440 w 6419850"/>
              <a:gd name="connsiteY1688" fmla="*/ 4428475 h 6858000"/>
              <a:gd name="connsiteX1689" fmla="*/ 216694 w 6419850"/>
              <a:gd name="connsiteY1689" fmla="*/ 4439905 h 6858000"/>
              <a:gd name="connsiteX1690" fmla="*/ 211598 w 6419850"/>
              <a:gd name="connsiteY1690" fmla="*/ 4444520 h 6858000"/>
              <a:gd name="connsiteX1691" fmla="*/ 210819 w 6419850"/>
              <a:gd name="connsiteY1691" fmla="*/ 4447541 h 6858000"/>
              <a:gd name="connsiteX1692" fmla="*/ 217647 w 6419850"/>
              <a:gd name="connsiteY1692" fmla="*/ 4440873 h 6858000"/>
              <a:gd name="connsiteX1693" fmla="*/ 219635 w 6419850"/>
              <a:gd name="connsiteY1693" fmla="*/ 4428944 h 6858000"/>
              <a:gd name="connsiteX1694" fmla="*/ 420935 w 6419850"/>
              <a:gd name="connsiteY1694" fmla="*/ 4428312 h 6858000"/>
              <a:gd name="connsiteX1695" fmla="*/ 420688 w 6419850"/>
              <a:gd name="connsiteY1695" fmla="*/ 4428649 h 6858000"/>
              <a:gd name="connsiteX1696" fmla="*/ 425450 w 6419850"/>
              <a:gd name="connsiteY1696" fmla="*/ 4439921 h 6858000"/>
              <a:gd name="connsiteX1697" fmla="*/ 425450 w 6419850"/>
              <a:gd name="connsiteY1697" fmla="*/ 4439901 h 6858000"/>
              <a:gd name="connsiteX1698" fmla="*/ 412800 w 6419850"/>
              <a:gd name="connsiteY1698" fmla="*/ 4421088 h 6858000"/>
              <a:gd name="connsiteX1699" fmla="*/ 410210 w 6419850"/>
              <a:gd name="connsiteY1699" fmla="*/ 4425925 h 6858000"/>
              <a:gd name="connsiteX1700" fmla="*/ 414021 w 6419850"/>
              <a:gd name="connsiteY1700" fmla="*/ 4432277 h 6858000"/>
              <a:gd name="connsiteX1701" fmla="*/ 414021 w 6419850"/>
              <a:gd name="connsiteY1701" fmla="*/ 4447520 h 6858000"/>
              <a:gd name="connsiteX1702" fmla="*/ 417831 w 6419850"/>
              <a:gd name="connsiteY1702" fmla="*/ 4453866 h 6858000"/>
              <a:gd name="connsiteX1703" fmla="*/ 422998 w 6419850"/>
              <a:gd name="connsiteY1703" fmla="*/ 4453866 h 6858000"/>
              <a:gd name="connsiteX1704" fmla="*/ 424179 w 6419850"/>
              <a:gd name="connsiteY1704" fmla="*/ 4452621 h 6858000"/>
              <a:gd name="connsiteX1705" fmla="*/ 426719 w 6419850"/>
              <a:gd name="connsiteY1705" fmla="*/ 4455161 h 6858000"/>
              <a:gd name="connsiteX1706" fmla="*/ 426719 w 6419850"/>
              <a:gd name="connsiteY1706" fmla="*/ 4448810 h 6858000"/>
              <a:gd name="connsiteX1707" fmla="*/ 420370 w 6419850"/>
              <a:gd name="connsiteY1707" fmla="*/ 4448810 h 6858000"/>
              <a:gd name="connsiteX1708" fmla="*/ 416559 w 6419850"/>
              <a:gd name="connsiteY1708" fmla="*/ 4442461 h 6858000"/>
              <a:gd name="connsiteX1709" fmla="*/ 416559 w 6419850"/>
              <a:gd name="connsiteY1709" fmla="*/ 4427221 h 6858000"/>
              <a:gd name="connsiteX1710" fmla="*/ 413702 w 6419850"/>
              <a:gd name="connsiteY1710" fmla="*/ 4424998 h 6858000"/>
              <a:gd name="connsiteX1711" fmla="*/ 380999 w 6419850"/>
              <a:gd name="connsiteY1711" fmla="*/ 4415790 h 6858000"/>
              <a:gd name="connsiteX1712" fmla="*/ 380999 w 6419850"/>
              <a:gd name="connsiteY1712" fmla="*/ 4428490 h 6858000"/>
              <a:gd name="connsiteX1713" fmla="*/ 393699 w 6419850"/>
              <a:gd name="connsiteY1713" fmla="*/ 4434841 h 6858000"/>
              <a:gd name="connsiteX1714" fmla="*/ 393708 w 6419850"/>
              <a:gd name="connsiteY1714" fmla="*/ 4434626 h 6858000"/>
              <a:gd name="connsiteX1715" fmla="*/ 386715 w 6419850"/>
              <a:gd name="connsiteY1715" fmla="*/ 4433551 h 6858000"/>
              <a:gd name="connsiteX1716" fmla="*/ 382269 w 6419850"/>
              <a:gd name="connsiteY1716" fmla="*/ 4428471 h 6858000"/>
              <a:gd name="connsiteX1717" fmla="*/ 377983 w 6419850"/>
              <a:gd name="connsiteY1717" fmla="*/ 4422123 h 6858000"/>
              <a:gd name="connsiteX1718" fmla="*/ 381830 w 6419850"/>
              <a:gd name="connsiteY1718" fmla="*/ 4416424 h 6858000"/>
              <a:gd name="connsiteX1719" fmla="*/ 394176 w 6419850"/>
              <a:gd name="connsiteY1719" fmla="*/ 4395312 h 6858000"/>
              <a:gd name="connsiteX1720" fmla="*/ 391159 w 6419850"/>
              <a:gd name="connsiteY1720" fmla="*/ 4396741 h 6858000"/>
              <a:gd name="connsiteX1721" fmla="*/ 392153 w 6419850"/>
              <a:gd name="connsiteY1721" fmla="*/ 4399225 h 6858000"/>
              <a:gd name="connsiteX1722" fmla="*/ 397510 w 6419850"/>
              <a:gd name="connsiteY1722" fmla="*/ 4400527 h 6858000"/>
              <a:gd name="connsiteX1723" fmla="*/ 396584 w 6419850"/>
              <a:gd name="connsiteY1723" fmla="*/ 4395897 h 6858000"/>
              <a:gd name="connsiteX1724" fmla="*/ 412629 w 6419850"/>
              <a:gd name="connsiteY1724" fmla="*/ 4391414 h 6858000"/>
              <a:gd name="connsiteX1725" fmla="*/ 410210 w 6419850"/>
              <a:gd name="connsiteY1725" fmla="*/ 4394180 h 6858000"/>
              <a:gd name="connsiteX1726" fmla="*/ 410210 w 6419850"/>
              <a:gd name="connsiteY1726" fmla="*/ 4413236 h 6858000"/>
              <a:gd name="connsiteX1727" fmla="*/ 416561 w 6419850"/>
              <a:gd name="connsiteY1727" fmla="*/ 4413236 h 6858000"/>
              <a:gd name="connsiteX1728" fmla="*/ 414893 w 6419850"/>
              <a:gd name="connsiteY1728" fmla="*/ 4416863 h 6858000"/>
              <a:gd name="connsiteX1729" fmla="*/ 416401 w 6419850"/>
              <a:gd name="connsiteY1729" fmla="*/ 4414044 h 6858000"/>
              <a:gd name="connsiteX1730" fmla="*/ 419099 w 6419850"/>
              <a:gd name="connsiteY1730" fmla="*/ 4408170 h 6858000"/>
              <a:gd name="connsiteX1731" fmla="*/ 412750 w 6419850"/>
              <a:gd name="connsiteY1731" fmla="*/ 4408170 h 6858000"/>
              <a:gd name="connsiteX1732" fmla="*/ 412274 w 6419850"/>
              <a:gd name="connsiteY1732" fmla="*/ 4398169 h 6858000"/>
              <a:gd name="connsiteX1733" fmla="*/ 220979 w 6419850"/>
              <a:gd name="connsiteY1733" fmla="*/ 4387850 h 6858000"/>
              <a:gd name="connsiteX1734" fmla="*/ 220854 w 6419850"/>
              <a:gd name="connsiteY1734" fmla="*/ 4389480 h 6858000"/>
              <a:gd name="connsiteX1735" fmla="*/ 226218 w 6419850"/>
              <a:gd name="connsiteY1735" fmla="*/ 4397200 h 6858000"/>
              <a:gd name="connsiteX1736" fmla="*/ 226060 w 6419850"/>
              <a:gd name="connsiteY1736" fmla="*/ 4413239 h 6858000"/>
              <a:gd name="connsiteX1737" fmla="*/ 223520 w 6419850"/>
              <a:gd name="connsiteY1737" fmla="*/ 4425936 h 6858000"/>
              <a:gd name="connsiteX1738" fmla="*/ 232411 w 6419850"/>
              <a:gd name="connsiteY1738" fmla="*/ 4426569 h 6858000"/>
              <a:gd name="connsiteX1739" fmla="*/ 233600 w 6419850"/>
              <a:gd name="connsiteY1739" fmla="*/ 4434311 h 6858000"/>
              <a:gd name="connsiteX1740" fmla="*/ 234951 w 6419850"/>
              <a:gd name="connsiteY1740" fmla="*/ 4434841 h 6858000"/>
              <a:gd name="connsiteX1741" fmla="*/ 224790 w 6419850"/>
              <a:gd name="connsiteY1741" fmla="*/ 4425950 h 6858000"/>
              <a:gd name="connsiteX1742" fmla="*/ 227330 w 6419850"/>
              <a:gd name="connsiteY1742" fmla="*/ 4413250 h 6858000"/>
              <a:gd name="connsiteX1743" fmla="*/ 220979 w 6419850"/>
              <a:gd name="connsiteY1743" fmla="*/ 4387850 h 6858000"/>
              <a:gd name="connsiteX1744" fmla="*/ 107950 w 6419850"/>
              <a:gd name="connsiteY1744" fmla="*/ 4385310 h 6858000"/>
              <a:gd name="connsiteX1745" fmla="*/ 108441 w 6419850"/>
              <a:gd name="connsiteY1745" fmla="*/ 4386753 h 6858000"/>
              <a:gd name="connsiteX1746" fmla="*/ 113508 w 6419850"/>
              <a:gd name="connsiteY1746" fmla="*/ 4388781 h 6858000"/>
              <a:gd name="connsiteX1747" fmla="*/ 114301 w 6419850"/>
              <a:gd name="connsiteY1747" fmla="*/ 4396719 h 6858000"/>
              <a:gd name="connsiteX1748" fmla="*/ 121872 w 6419850"/>
              <a:gd name="connsiteY1748" fmla="*/ 4407098 h 6858000"/>
              <a:gd name="connsiteX1749" fmla="*/ 123348 w 6419850"/>
              <a:gd name="connsiteY1749" fmla="*/ 4412288 h 6858000"/>
              <a:gd name="connsiteX1750" fmla="*/ 123463 w 6419850"/>
              <a:gd name="connsiteY1750" fmla="*/ 4413220 h 6858000"/>
              <a:gd name="connsiteX1751" fmla="*/ 123587 w 6419850"/>
              <a:gd name="connsiteY1751" fmla="*/ 4413131 h 6858000"/>
              <a:gd name="connsiteX1752" fmla="*/ 123348 w 6419850"/>
              <a:gd name="connsiteY1752" fmla="*/ 4412288 h 6858000"/>
              <a:gd name="connsiteX1753" fmla="*/ 122873 w 6419850"/>
              <a:gd name="connsiteY1753" fmla="*/ 4408471 h 6858000"/>
              <a:gd name="connsiteX1754" fmla="*/ 121872 w 6419850"/>
              <a:gd name="connsiteY1754" fmla="*/ 4407098 h 6858000"/>
              <a:gd name="connsiteX1755" fmla="*/ 121086 w 6419850"/>
              <a:gd name="connsiteY1755" fmla="*/ 4404335 h 6858000"/>
              <a:gd name="connsiteX1756" fmla="*/ 114299 w 6419850"/>
              <a:gd name="connsiteY1756" fmla="*/ 4394201 h 6858000"/>
              <a:gd name="connsiteX1757" fmla="*/ 107950 w 6419850"/>
              <a:gd name="connsiteY1757" fmla="*/ 4385310 h 6858000"/>
              <a:gd name="connsiteX1758" fmla="*/ 408421 w 6419850"/>
              <a:gd name="connsiteY1758" fmla="*/ 4377822 h 6858000"/>
              <a:gd name="connsiteX1759" fmla="*/ 406559 w 6419850"/>
              <a:gd name="connsiteY1759" fmla="*/ 4379096 h 6858000"/>
              <a:gd name="connsiteX1760" fmla="*/ 403861 w 6419850"/>
              <a:gd name="connsiteY1760" fmla="*/ 4394180 h 6858000"/>
              <a:gd name="connsiteX1761" fmla="*/ 409258 w 6419850"/>
              <a:gd name="connsiteY1761" fmla="*/ 4388781 h 6858000"/>
              <a:gd name="connsiteX1762" fmla="*/ 411567 w 6419850"/>
              <a:gd name="connsiteY1762" fmla="*/ 4383953 h 6858000"/>
              <a:gd name="connsiteX1763" fmla="*/ 406399 w 6419850"/>
              <a:gd name="connsiteY1763" fmla="*/ 4389121 h 6858000"/>
              <a:gd name="connsiteX1764" fmla="*/ 415290 w 6419850"/>
              <a:gd name="connsiteY1764" fmla="*/ 4376421 h 6858000"/>
              <a:gd name="connsiteX1765" fmla="*/ 412842 w 6419850"/>
              <a:gd name="connsiteY1765" fmla="*/ 4381538 h 6858000"/>
              <a:gd name="connsiteX1766" fmla="*/ 416818 w 6419850"/>
              <a:gd name="connsiteY1766" fmla="*/ 4384177 h 6858000"/>
              <a:gd name="connsiteX1767" fmla="*/ 416692 w 6419850"/>
              <a:gd name="connsiteY1767" fmla="*/ 4384616 h 6858000"/>
              <a:gd name="connsiteX1768" fmla="*/ 418306 w 6419850"/>
              <a:gd name="connsiteY1768" fmla="*/ 4382771 h 6858000"/>
              <a:gd name="connsiteX1769" fmla="*/ 415290 w 6419850"/>
              <a:gd name="connsiteY1769" fmla="*/ 4376421 h 6858000"/>
              <a:gd name="connsiteX1770" fmla="*/ 396355 w 6419850"/>
              <a:gd name="connsiteY1770" fmla="*/ 4362609 h 6858000"/>
              <a:gd name="connsiteX1771" fmla="*/ 393699 w 6419850"/>
              <a:gd name="connsiteY1771" fmla="*/ 4364990 h 6858000"/>
              <a:gd name="connsiteX1772" fmla="*/ 393883 w 6419850"/>
              <a:gd name="connsiteY1772" fmla="*/ 4366338 h 6858000"/>
              <a:gd name="connsiteX1773" fmla="*/ 395764 w 6419850"/>
              <a:gd name="connsiteY1773" fmla="*/ 4364650 h 6858000"/>
              <a:gd name="connsiteX1774" fmla="*/ 400050 w 6419850"/>
              <a:gd name="connsiteY1774" fmla="*/ 4354830 h 6858000"/>
              <a:gd name="connsiteX1775" fmla="*/ 398629 w 6419850"/>
              <a:gd name="connsiteY1775" fmla="*/ 4359738 h 6858000"/>
              <a:gd name="connsiteX1776" fmla="*/ 403861 w 6419850"/>
              <a:gd name="connsiteY1776" fmla="*/ 4364968 h 6858000"/>
              <a:gd name="connsiteX1777" fmla="*/ 404635 w 6419850"/>
              <a:gd name="connsiteY1777" fmla="*/ 4359416 h 6858000"/>
              <a:gd name="connsiteX1778" fmla="*/ 411712 w 6419850"/>
              <a:gd name="connsiteY1778" fmla="*/ 4338830 h 6858000"/>
              <a:gd name="connsiteX1779" fmla="*/ 408961 w 6419850"/>
              <a:gd name="connsiteY1779" fmla="*/ 4342167 h 6858000"/>
              <a:gd name="connsiteX1780" fmla="*/ 410369 w 6419850"/>
              <a:gd name="connsiteY1780" fmla="*/ 4352109 h 6858000"/>
              <a:gd name="connsiteX1781" fmla="*/ 420105 w 6419850"/>
              <a:gd name="connsiteY1781" fmla="*/ 4366508 h 6858000"/>
              <a:gd name="connsiteX1782" fmla="*/ 424179 w 6419850"/>
              <a:gd name="connsiteY1782" fmla="*/ 4363721 h 6858000"/>
              <a:gd name="connsiteX1783" fmla="*/ 412909 w 6419850"/>
              <a:gd name="connsiteY1783" fmla="*/ 4347528 h 6858000"/>
              <a:gd name="connsiteX1784" fmla="*/ 167639 w 6419850"/>
              <a:gd name="connsiteY1784" fmla="*/ 4334510 h 6858000"/>
              <a:gd name="connsiteX1785" fmla="*/ 167651 w 6419850"/>
              <a:gd name="connsiteY1785" fmla="*/ 4334575 h 6858000"/>
              <a:gd name="connsiteX1786" fmla="*/ 167642 w 6419850"/>
              <a:gd name="connsiteY1786" fmla="*/ 4334510 h 6858000"/>
              <a:gd name="connsiteX1787" fmla="*/ 406230 w 6419850"/>
              <a:gd name="connsiteY1787" fmla="*/ 4333823 h 6858000"/>
              <a:gd name="connsiteX1788" fmla="*/ 406082 w 6419850"/>
              <a:gd name="connsiteY1788" fmla="*/ 4333875 h 6858000"/>
              <a:gd name="connsiteX1789" fmla="*/ 402590 w 6419850"/>
              <a:gd name="connsiteY1789" fmla="*/ 4335781 h 6858000"/>
              <a:gd name="connsiteX1790" fmla="*/ 403577 w 6419850"/>
              <a:gd name="connsiteY1790" fmla="*/ 4337652 h 6858000"/>
              <a:gd name="connsiteX1791" fmla="*/ 408941 w 6419850"/>
              <a:gd name="connsiteY1791" fmla="*/ 4335760 h 6858000"/>
              <a:gd name="connsiteX1792" fmla="*/ 407671 w 6419850"/>
              <a:gd name="connsiteY1792" fmla="*/ 4311631 h 6858000"/>
              <a:gd name="connsiteX1793" fmla="*/ 405670 w 6419850"/>
              <a:gd name="connsiteY1793" fmla="*/ 4327635 h 6858000"/>
              <a:gd name="connsiteX1794" fmla="*/ 409146 w 6419850"/>
              <a:gd name="connsiteY1794" fmla="*/ 4330229 h 6858000"/>
              <a:gd name="connsiteX1795" fmla="*/ 422910 w 6419850"/>
              <a:gd name="connsiteY1795" fmla="*/ 4324329 h 6858000"/>
              <a:gd name="connsiteX1796" fmla="*/ 422910 w 6419850"/>
              <a:gd name="connsiteY1796" fmla="*/ 4341113 h 6858000"/>
              <a:gd name="connsiteX1797" fmla="*/ 425450 w 6419850"/>
              <a:gd name="connsiteY1797" fmla="*/ 4344670 h 6858000"/>
              <a:gd name="connsiteX1798" fmla="*/ 427990 w 6419850"/>
              <a:gd name="connsiteY1798" fmla="*/ 4344670 h 6858000"/>
              <a:gd name="connsiteX1799" fmla="*/ 427990 w 6419850"/>
              <a:gd name="connsiteY1799" fmla="*/ 4315461 h 6858000"/>
              <a:gd name="connsiteX1800" fmla="*/ 410210 w 6419850"/>
              <a:gd name="connsiteY1800" fmla="*/ 4323081 h 6858000"/>
              <a:gd name="connsiteX1801" fmla="*/ 410210 w 6419850"/>
              <a:gd name="connsiteY1801" fmla="*/ 4311631 h 6858000"/>
              <a:gd name="connsiteX1802" fmla="*/ 394970 w 6419850"/>
              <a:gd name="connsiteY1802" fmla="*/ 4310381 h 6858000"/>
              <a:gd name="connsiteX1803" fmla="*/ 395518 w 6419850"/>
              <a:gd name="connsiteY1803" fmla="*/ 4318795 h 6858000"/>
              <a:gd name="connsiteX1804" fmla="*/ 401321 w 6419850"/>
              <a:gd name="connsiteY1804" fmla="*/ 4320521 h 6858000"/>
              <a:gd name="connsiteX1805" fmla="*/ 400015 w 6419850"/>
              <a:gd name="connsiteY1805" fmla="*/ 4315367 h 6858000"/>
              <a:gd name="connsiteX1806" fmla="*/ 398938 w 6419850"/>
              <a:gd name="connsiteY1806" fmla="*/ 4314984 h 6858000"/>
              <a:gd name="connsiteX1807" fmla="*/ 394970 w 6419850"/>
              <a:gd name="connsiteY1807" fmla="*/ 4310381 h 6858000"/>
              <a:gd name="connsiteX1808" fmla="*/ 400208 w 6419850"/>
              <a:gd name="connsiteY1808" fmla="*/ 4292918 h 6858000"/>
              <a:gd name="connsiteX1809" fmla="*/ 398292 w 6419850"/>
              <a:gd name="connsiteY1809" fmla="*/ 4296300 h 6858000"/>
              <a:gd name="connsiteX1810" fmla="*/ 401321 w 6419850"/>
              <a:gd name="connsiteY1810" fmla="*/ 4297663 h 6858000"/>
              <a:gd name="connsiteX1811" fmla="*/ 404813 w 6419850"/>
              <a:gd name="connsiteY1811" fmla="*/ 4295638 h 6858000"/>
              <a:gd name="connsiteX1812" fmla="*/ 404685 w 6419850"/>
              <a:gd name="connsiteY1812" fmla="*/ 4293391 h 6858000"/>
              <a:gd name="connsiteX1813" fmla="*/ 403859 w 6419850"/>
              <a:gd name="connsiteY1813" fmla="*/ 4293870 h 6858000"/>
              <a:gd name="connsiteX1814" fmla="*/ 400208 w 6419850"/>
              <a:gd name="connsiteY1814" fmla="*/ 4292918 h 6858000"/>
              <a:gd name="connsiteX1815" fmla="*/ 422916 w 6419850"/>
              <a:gd name="connsiteY1815" fmla="*/ 4279898 h 6858000"/>
              <a:gd name="connsiteX1816" fmla="*/ 422910 w 6419850"/>
              <a:gd name="connsiteY1816" fmla="*/ 4279900 h 6858000"/>
              <a:gd name="connsiteX1817" fmla="*/ 425450 w 6419850"/>
              <a:gd name="connsiteY1817" fmla="*/ 4284981 h 6858000"/>
              <a:gd name="connsiteX1818" fmla="*/ 425450 w 6419850"/>
              <a:gd name="connsiteY1818" fmla="*/ 4284964 h 6858000"/>
              <a:gd name="connsiteX1819" fmla="*/ 410210 w 6419850"/>
              <a:gd name="connsiteY1819" fmla="*/ 4278630 h 6858000"/>
              <a:gd name="connsiteX1820" fmla="*/ 406717 w 6419850"/>
              <a:gd name="connsiteY1820" fmla="*/ 4280654 h 6858000"/>
              <a:gd name="connsiteX1821" fmla="*/ 406845 w 6419850"/>
              <a:gd name="connsiteY1821" fmla="*/ 4282903 h 6858000"/>
              <a:gd name="connsiteX1822" fmla="*/ 407671 w 6419850"/>
              <a:gd name="connsiteY1822" fmla="*/ 4282425 h 6858000"/>
              <a:gd name="connsiteX1823" fmla="*/ 412671 w 6419850"/>
              <a:gd name="connsiteY1823" fmla="*/ 4305996 h 6858000"/>
              <a:gd name="connsiteX1824" fmla="*/ 416963 w 6419850"/>
              <a:gd name="connsiteY1824" fmla="*/ 4307014 h 6858000"/>
              <a:gd name="connsiteX1825" fmla="*/ 417989 w 6419850"/>
              <a:gd name="connsiteY1825" fmla="*/ 4306888 h 6858000"/>
              <a:gd name="connsiteX1826" fmla="*/ 422910 w 6419850"/>
              <a:gd name="connsiteY1826" fmla="*/ 4304030 h 6858000"/>
              <a:gd name="connsiteX1827" fmla="*/ 410210 w 6419850"/>
              <a:gd name="connsiteY1827" fmla="*/ 4278630 h 6858000"/>
              <a:gd name="connsiteX1828" fmla="*/ 139759 w 6419850"/>
              <a:gd name="connsiteY1828" fmla="*/ 4264263 h 6858000"/>
              <a:gd name="connsiteX1829" fmla="*/ 139610 w 6419850"/>
              <a:gd name="connsiteY1829" fmla="*/ 4264408 h 6858000"/>
              <a:gd name="connsiteX1830" fmla="*/ 143510 w 6419850"/>
              <a:gd name="connsiteY1830" fmla="*/ 4265918 h 6858000"/>
              <a:gd name="connsiteX1831" fmla="*/ 143152 w 6419850"/>
              <a:gd name="connsiteY1831" fmla="*/ 4270157 h 6858000"/>
              <a:gd name="connsiteX1832" fmla="*/ 143152 w 6419850"/>
              <a:gd name="connsiteY1832" fmla="*/ 4270157 h 6858000"/>
              <a:gd name="connsiteX1833" fmla="*/ 143152 w 6419850"/>
              <a:gd name="connsiteY1833" fmla="*/ 4270157 h 6858000"/>
              <a:gd name="connsiteX1834" fmla="*/ 142841 w 6419850"/>
              <a:gd name="connsiteY1834" fmla="*/ 4273842 h 6858000"/>
              <a:gd name="connsiteX1835" fmla="*/ 140296 w 6419850"/>
              <a:gd name="connsiteY1835" fmla="*/ 4284313 h 6858000"/>
              <a:gd name="connsiteX1836" fmla="*/ 132099 w 6419850"/>
              <a:gd name="connsiteY1836" fmla="*/ 4284880 h 6858000"/>
              <a:gd name="connsiteX1837" fmla="*/ 132079 w 6419850"/>
              <a:gd name="connsiteY1837" fmla="*/ 4284981 h 6858000"/>
              <a:gd name="connsiteX1838" fmla="*/ 143192 w 6419850"/>
              <a:gd name="connsiteY1838" fmla="*/ 4277837 h 6858000"/>
              <a:gd name="connsiteX1839" fmla="*/ 143152 w 6419850"/>
              <a:gd name="connsiteY1839" fmla="*/ 4270157 h 6858000"/>
              <a:gd name="connsiteX1840" fmla="*/ 143152 w 6419850"/>
              <a:gd name="connsiteY1840" fmla="*/ 4270157 h 6858000"/>
              <a:gd name="connsiteX1841" fmla="*/ 144779 w 6419850"/>
              <a:gd name="connsiteY1841" fmla="*/ 4265930 h 6858000"/>
              <a:gd name="connsiteX1842" fmla="*/ 139759 w 6419850"/>
              <a:gd name="connsiteY1842" fmla="*/ 4264263 h 6858000"/>
              <a:gd name="connsiteX1843" fmla="*/ 409576 w 6419850"/>
              <a:gd name="connsiteY1843" fmla="*/ 4254969 h 6858000"/>
              <a:gd name="connsiteX1844" fmla="*/ 409575 w 6419850"/>
              <a:gd name="connsiteY1844" fmla="*/ 4254976 h 6858000"/>
              <a:gd name="connsiteX1845" fmla="*/ 410210 w 6419850"/>
              <a:gd name="connsiteY1845" fmla="*/ 4271010 h 6858000"/>
              <a:gd name="connsiteX1846" fmla="*/ 417195 w 6419850"/>
              <a:gd name="connsiteY1846" fmla="*/ 4261644 h 6858000"/>
              <a:gd name="connsiteX1847" fmla="*/ 417194 w 6419850"/>
              <a:gd name="connsiteY1847" fmla="*/ 4261631 h 6858000"/>
              <a:gd name="connsiteX1848" fmla="*/ 416203 w 6419850"/>
              <a:gd name="connsiteY1848" fmla="*/ 4268631 h 6858000"/>
              <a:gd name="connsiteX1849" fmla="*/ 410210 w 6419850"/>
              <a:gd name="connsiteY1849" fmla="*/ 4270994 h 6858000"/>
              <a:gd name="connsiteX1850" fmla="*/ 422917 w 6419850"/>
              <a:gd name="connsiteY1850" fmla="*/ 4254497 h 6858000"/>
              <a:gd name="connsiteX1851" fmla="*/ 422910 w 6419850"/>
              <a:gd name="connsiteY1851" fmla="*/ 4254501 h 6858000"/>
              <a:gd name="connsiteX1852" fmla="*/ 425450 w 6419850"/>
              <a:gd name="connsiteY1852" fmla="*/ 4260850 h 6858000"/>
              <a:gd name="connsiteX1853" fmla="*/ 425450 w 6419850"/>
              <a:gd name="connsiteY1853" fmla="*/ 4260831 h 6858000"/>
              <a:gd name="connsiteX1854" fmla="*/ 425450 w 6419850"/>
              <a:gd name="connsiteY1854" fmla="*/ 4253230 h 6858000"/>
              <a:gd name="connsiteX1855" fmla="*/ 422954 w 6419850"/>
              <a:gd name="connsiteY1855" fmla="*/ 4254479 h 6858000"/>
              <a:gd name="connsiteX1856" fmla="*/ 425450 w 6419850"/>
              <a:gd name="connsiteY1856" fmla="*/ 4254479 h 6858000"/>
              <a:gd name="connsiteX1857" fmla="*/ 220727 w 6419850"/>
              <a:gd name="connsiteY1857" fmla="*/ 4238316 h 6858000"/>
              <a:gd name="connsiteX1858" fmla="*/ 220831 w 6419850"/>
              <a:gd name="connsiteY1858" fmla="*/ 4239214 h 6858000"/>
              <a:gd name="connsiteX1859" fmla="*/ 220979 w 6419850"/>
              <a:gd name="connsiteY1859" fmla="*/ 4239260 h 6858000"/>
              <a:gd name="connsiteX1860" fmla="*/ 365759 w 6419850"/>
              <a:gd name="connsiteY1860" fmla="*/ 4237990 h 6858000"/>
              <a:gd name="connsiteX1861" fmla="*/ 369570 w 6419850"/>
              <a:gd name="connsiteY1861" fmla="*/ 4253230 h 6858000"/>
              <a:gd name="connsiteX1862" fmla="*/ 380999 w 6419850"/>
              <a:gd name="connsiteY1862" fmla="*/ 4237990 h 6858000"/>
              <a:gd name="connsiteX1863" fmla="*/ 380484 w 6419850"/>
              <a:gd name="connsiteY1863" fmla="*/ 4237990 h 6858000"/>
              <a:gd name="connsiteX1864" fmla="*/ 377191 w 6419850"/>
              <a:gd name="connsiteY1864" fmla="*/ 4246223 h 6858000"/>
              <a:gd name="connsiteX1865" fmla="*/ 369571 w 6419850"/>
              <a:gd name="connsiteY1865" fmla="*/ 4251937 h 6858000"/>
              <a:gd name="connsiteX1866" fmla="*/ 368142 w 6419850"/>
              <a:gd name="connsiteY1866" fmla="*/ 4243843 h 6858000"/>
              <a:gd name="connsiteX1867" fmla="*/ 366191 w 6419850"/>
              <a:gd name="connsiteY1867" fmla="*/ 4237990 h 6858000"/>
              <a:gd name="connsiteX1868" fmla="*/ 400050 w 6419850"/>
              <a:gd name="connsiteY1868" fmla="*/ 4232925 h 6858000"/>
              <a:gd name="connsiteX1869" fmla="*/ 398939 w 6419850"/>
              <a:gd name="connsiteY1869" fmla="*/ 4255770 h 6858000"/>
              <a:gd name="connsiteX1870" fmla="*/ 406399 w 6419850"/>
              <a:gd name="connsiteY1870" fmla="*/ 4271010 h 6858000"/>
              <a:gd name="connsiteX1871" fmla="*/ 406399 w 6419850"/>
              <a:gd name="connsiteY1871" fmla="*/ 4270992 h 6858000"/>
              <a:gd name="connsiteX1872" fmla="*/ 400587 w 6419850"/>
              <a:gd name="connsiteY1872" fmla="*/ 4266111 h 6858000"/>
              <a:gd name="connsiteX1873" fmla="*/ 399892 w 6419850"/>
              <a:gd name="connsiteY1873" fmla="*/ 4255751 h 6858000"/>
              <a:gd name="connsiteX1874" fmla="*/ 407858 w 6419850"/>
              <a:gd name="connsiteY1874" fmla="*/ 4230967 h 6858000"/>
              <a:gd name="connsiteX1875" fmla="*/ 405289 w 6419850"/>
              <a:gd name="connsiteY1875" fmla="*/ 4247494 h 6858000"/>
              <a:gd name="connsiteX1876" fmla="*/ 406396 w 6419850"/>
              <a:gd name="connsiteY1876" fmla="*/ 4270901 h 6858000"/>
              <a:gd name="connsiteX1877" fmla="*/ 405764 w 6419850"/>
              <a:gd name="connsiteY1877" fmla="*/ 4246880 h 6858000"/>
              <a:gd name="connsiteX1878" fmla="*/ 127634 w 6419850"/>
              <a:gd name="connsiteY1878" fmla="*/ 4229243 h 6858000"/>
              <a:gd name="connsiteX1879" fmla="*/ 120650 w 6419850"/>
              <a:gd name="connsiteY1879" fmla="*/ 4235433 h 6858000"/>
              <a:gd name="connsiteX1880" fmla="*/ 120650 w 6419850"/>
              <a:gd name="connsiteY1880" fmla="*/ 4235450 h 6858000"/>
              <a:gd name="connsiteX1881" fmla="*/ 127635 w 6419850"/>
              <a:gd name="connsiteY1881" fmla="*/ 4229259 h 6858000"/>
              <a:gd name="connsiteX1882" fmla="*/ 220979 w 6419850"/>
              <a:gd name="connsiteY1882" fmla="*/ 4224020 h 6858000"/>
              <a:gd name="connsiteX1883" fmla="*/ 220978 w 6419850"/>
              <a:gd name="connsiteY1883" fmla="*/ 4224025 h 6858000"/>
              <a:gd name="connsiteX1884" fmla="*/ 220979 w 6419850"/>
              <a:gd name="connsiteY1884" fmla="*/ 4224021 h 6858000"/>
              <a:gd name="connsiteX1885" fmla="*/ 408939 w 6419850"/>
              <a:gd name="connsiteY1885" fmla="*/ 4222750 h 6858000"/>
              <a:gd name="connsiteX1886" fmla="*/ 404495 w 6419850"/>
              <a:gd name="connsiteY1886" fmla="*/ 4227830 h 6858000"/>
              <a:gd name="connsiteX1887" fmla="*/ 400603 w 6419850"/>
              <a:gd name="connsiteY1887" fmla="*/ 4232279 h 6858000"/>
              <a:gd name="connsiteX1888" fmla="*/ 404495 w 6419850"/>
              <a:gd name="connsiteY1888" fmla="*/ 4227969 h 6858000"/>
              <a:gd name="connsiteX1889" fmla="*/ 408752 w 6419850"/>
              <a:gd name="connsiteY1889" fmla="*/ 4224170 h 6858000"/>
              <a:gd name="connsiteX1890" fmla="*/ 421644 w 6419850"/>
              <a:gd name="connsiteY1890" fmla="*/ 4220195 h 6858000"/>
              <a:gd name="connsiteX1891" fmla="*/ 421639 w 6419850"/>
              <a:gd name="connsiteY1891" fmla="*/ 4220210 h 6858000"/>
              <a:gd name="connsiteX1892" fmla="*/ 425450 w 6419850"/>
              <a:gd name="connsiteY1892" fmla="*/ 4226561 h 6858000"/>
              <a:gd name="connsiteX1893" fmla="*/ 425450 w 6419850"/>
              <a:gd name="connsiteY1893" fmla="*/ 4226540 h 6858000"/>
              <a:gd name="connsiteX1894" fmla="*/ 126797 w 6419850"/>
              <a:gd name="connsiteY1894" fmla="*/ 4216594 h 6858000"/>
              <a:gd name="connsiteX1895" fmla="*/ 120491 w 6419850"/>
              <a:gd name="connsiteY1895" fmla="*/ 4222592 h 6858000"/>
              <a:gd name="connsiteX1896" fmla="*/ 120650 w 6419850"/>
              <a:gd name="connsiteY1896" fmla="*/ 4235401 h 6858000"/>
              <a:gd name="connsiteX1897" fmla="*/ 120967 w 6419850"/>
              <a:gd name="connsiteY1897" fmla="*/ 4222576 h 6858000"/>
              <a:gd name="connsiteX1898" fmla="*/ 408675 w 6419850"/>
              <a:gd name="connsiteY1898" fmla="*/ 4211133 h 6858000"/>
              <a:gd name="connsiteX1899" fmla="*/ 407671 w 6419850"/>
              <a:gd name="connsiteY1899" fmla="*/ 4211300 h 6858000"/>
              <a:gd name="connsiteX1900" fmla="*/ 400317 w 6419850"/>
              <a:gd name="connsiteY1900" fmla="*/ 4219881 h 6858000"/>
              <a:gd name="connsiteX1901" fmla="*/ 400050 w 6419850"/>
              <a:gd name="connsiteY1901" fmla="*/ 4221480 h 6858000"/>
              <a:gd name="connsiteX1902" fmla="*/ 407194 w 6419850"/>
              <a:gd name="connsiteY1902" fmla="*/ 4212114 h 6858000"/>
              <a:gd name="connsiteX1903" fmla="*/ 417770 w 6419850"/>
              <a:gd name="connsiteY1903" fmla="*/ 4208089 h 6858000"/>
              <a:gd name="connsiteX1904" fmla="*/ 415291 w 6419850"/>
              <a:gd name="connsiteY1904" fmla="*/ 4210031 h 6858000"/>
              <a:gd name="connsiteX1905" fmla="*/ 413598 w 6419850"/>
              <a:gd name="connsiteY1905" fmla="*/ 4210313 h 6858000"/>
              <a:gd name="connsiteX1906" fmla="*/ 415290 w 6419850"/>
              <a:gd name="connsiteY1906" fmla="*/ 4211321 h 6858000"/>
              <a:gd name="connsiteX1907" fmla="*/ 418128 w 6419850"/>
              <a:gd name="connsiteY1907" fmla="*/ 4208383 h 6858000"/>
              <a:gd name="connsiteX1908" fmla="*/ 219702 w 6419850"/>
              <a:gd name="connsiteY1908" fmla="*/ 4161790 h 6858000"/>
              <a:gd name="connsiteX1909" fmla="*/ 215073 w 6419850"/>
              <a:gd name="connsiteY1909" fmla="*/ 4173362 h 6858000"/>
              <a:gd name="connsiteX1910" fmla="*/ 219392 w 6419850"/>
              <a:gd name="connsiteY1910" fmla="*/ 4170521 h 6858000"/>
              <a:gd name="connsiteX1911" fmla="*/ 219710 w 6419850"/>
              <a:gd name="connsiteY1911" fmla="*/ 4161790 h 6858000"/>
              <a:gd name="connsiteX1912" fmla="*/ 210819 w 6419850"/>
              <a:gd name="connsiteY1912" fmla="*/ 4161790 h 6858000"/>
              <a:gd name="connsiteX1913" fmla="*/ 213359 w 6419850"/>
              <a:gd name="connsiteY1913" fmla="*/ 4174490 h 6858000"/>
              <a:gd name="connsiteX1914" fmla="*/ 214330 w 6419850"/>
              <a:gd name="connsiteY1914" fmla="*/ 4173852 h 6858000"/>
              <a:gd name="connsiteX1915" fmla="*/ 211774 w 6419850"/>
              <a:gd name="connsiteY1915" fmla="*/ 4168596 h 6858000"/>
              <a:gd name="connsiteX1916" fmla="*/ 210822 w 6419850"/>
              <a:gd name="connsiteY1916" fmla="*/ 4161790 h 6858000"/>
              <a:gd name="connsiteX1917" fmla="*/ 223521 w 6419850"/>
              <a:gd name="connsiteY1917" fmla="*/ 4151611 h 6858000"/>
              <a:gd name="connsiteX1918" fmla="*/ 221157 w 6419850"/>
              <a:gd name="connsiteY1918" fmla="*/ 4153280 h 6858000"/>
              <a:gd name="connsiteX1919" fmla="*/ 221774 w 6419850"/>
              <a:gd name="connsiteY1919" fmla="*/ 4153535 h 6858000"/>
              <a:gd name="connsiteX1920" fmla="*/ 223519 w 6419850"/>
              <a:gd name="connsiteY1920" fmla="*/ 4151630 h 6858000"/>
              <a:gd name="connsiteX1921" fmla="*/ 236220 w 6419850"/>
              <a:gd name="connsiteY1921" fmla="*/ 4157981 h 6858000"/>
              <a:gd name="connsiteX1922" fmla="*/ 236210 w 6419850"/>
              <a:gd name="connsiteY1922" fmla="*/ 4157960 h 6858000"/>
              <a:gd name="connsiteX1923" fmla="*/ 227966 w 6419850"/>
              <a:gd name="connsiteY1923" fmla="*/ 4157167 h 6858000"/>
              <a:gd name="connsiteX1924" fmla="*/ 223521 w 6419850"/>
              <a:gd name="connsiteY1924" fmla="*/ 4151611 h 6858000"/>
              <a:gd name="connsiteX1925" fmla="*/ 217170 w 6419850"/>
              <a:gd name="connsiteY1925" fmla="*/ 4151611 h 6858000"/>
              <a:gd name="connsiteX1926" fmla="*/ 217170 w 6419850"/>
              <a:gd name="connsiteY1926" fmla="*/ 4151630 h 6858000"/>
              <a:gd name="connsiteX1927" fmla="*/ 217345 w 6419850"/>
              <a:gd name="connsiteY1927" fmla="*/ 4151702 h 6858000"/>
              <a:gd name="connsiteX1928" fmla="*/ 414019 w 6419850"/>
              <a:gd name="connsiteY1928" fmla="*/ 4141470 h 6858000"/>
              <a:gd name="connsiteX1929" fmla="*/ 425450 w 6419850"/>
              <a:gd name="connsiteY1929" fmla="*/ 4155441 h 6858000"/>
              <a:gd name="connsiteX1930" fmla="*/ 425450 w 6419850"/>
              <a:gd name="connsiteY1930" fmla="*/ 4155419 h 6858000"/>
              <a:gd name="connsiteX1931" fmla="*/ 417830 w 6419850"/>
              <a:gd name="connsiteY1931" fmla="*/ 4150338 h 6858000"/>
              <a:gd name="connsiteX1932" fmla="*/ 414031 w 6419850"/>
              <a:gd name="connsiteY1932" fmla="*/ 4141473 h 6858000"/>
              <a:gd name="connsiteX1933" fmla="*/ 218376 w 6419850"/>
              <a:gd name="connsiteY1933" fmla="*/ 4139447 h 6858000"/>
              <a:gd name="connsiteX1934" fmla="*/ 230029 w 6419850"/>
              <a:gd name="connsiteY1934" fmla="*/ 4144626 h 6858000"/>
              <a:gd name="connsiteX1935" fmla="*/ 236091 w 6419850"/>
              <a:gd name="connsiteY1935" fmla="*/ 4157682 h 6858000"/>
              <a:gd name="connsiteX1936" fmla="*/ 230505 w 6419850"/>
              <a:gd name="connsiteY1936" fmla="*/ 4144645 h 6858000"/>
              <a:gd name="connsiteX1937" fmla="*/ 363529 w 6419850"/>
              <a:gd name="connsiteY1937" fmla="*/ 4119886 h 6858000"/>
              <a:gd name="connsiteX1938" fmla="*/ 361433 w 6419850"/>
              <a:gd name="connsiteY1938" fmla="*/ 4127437 h 6858000"/>
              <a:gd name="connsiteX1939" fmla="*/ 354334 w 6419850"/>
              <a:gd name="connsiteY1939" fmla="*/ 4130015 h 6858000"/>
              <a:gd name="connsiteX1940" fmla="*/ 354330 w 6419850"/>
              <a:gd name="connsiteY1940" fmla="*/ 4130041 h 6858000"/>
              <a:gd name="connsiteX1941" fmla="*/ 363537 w 6419850"/>
              <a:gd name="connsiteY1941" fmla="*/ 4120357 h 6858000"/>
              <a:gd name="connsiteX1942" fmla="*/ 397510 w 6419850"/>
              <a:gd name="connsiteY1942" fmla="*/ 4119881 h 6858000"/>
              <a:gd name="connsiteX1943" fmla="*/ 416559 w 6419850"/>
              <a:gd name="connsiteY1943" fmla="*/ 4128770 h 6858000"/>
              <a:gd name="connsiteX1944" fmla="*/ 416561 w 6419850"/>
              <a:gd name="connsiteY1944" fmla="*/ 4128747 h 6858000"/>
              <a:gd name="connsiteX1945" fmla="*/ 416976 w 6419850"/>
              <a:gd name="connsiteY1945" fmla="*/ 4122202 h 6858000"/>
              <a:gd name="connsiteX1946" fmla="*/ 412280 w 6419850"/>
              <a:gd name="connsiteY1946" fmla="*/ 4120042 h 6858000"/>
              <a:gd name="connsiteX1947" fmla="*/ 416561 w 6419850"/>
              <a:gd name="connsiteY1947" fmla="*/ 4128747 h 6858000"/>
              <a:gd name="connsiteX1948" fmla="*/ 397564 w 6419850"/>
              <a:gd name="connsiteY1948" fmla="*/ 4119881 h 6858000"/>
              <a:gd name="connsiteX1949" fmla="*/ 108382 w 6419850"/>
              <a:gd name="connsiteY1949" fmla="*/ 4112217 h 6858000"/>
              <a:gd name="connsiteX1950" fmla="*/ 104457 w 6419850"/>
              <a:gd name="connsiteY1950" fmla="*/ 4116864 h 6858000"/>
              <a:gd name="connsiteX1951" fmla="*/ 104250 w 6419850"/>
              <a:gd name="connsiteY1951" fmla="*/ 4124615 h 6858000"/>
              <a:gd name="connsiteX1952" fmla="*/ 110490 w 6419850"/>
              <a:gd name="connsiteY1952" fmla="*/ 4109721 h 6858000"/>
              <a:gd name="connsiteX1953" fmla="*/ 109420 w 6419850"/>
              <a:gd name="connsiteY1953" fmla="*/ 4110988 h 6858000"/>
              <a:gd name="connsiteX1954" fmla="*/ 111285 w 6419850"/>
              <a:gd name="connsiteY1954" fmla="*/ 4123035 h 6858000"/>
              <a:gd name="connsiteX1955" fmla="*/ 111180 w 6419850"/>
              <a:gd name="connsiteY1955" fmla="*/ 4123378 h 6858000"/>
              <a:gd name="connsiteX1956" fmla="*/ 104841 w 6419850"/>
              <a:gd name="connsiteY1956" fmla="*/ 4128233 h 6858000"/>
              <a:gd name="connsiteX1957" fmla="*/ 104149 w 6419850"/>
              <a:gd name="connsiteY1957" fmla="*/ 4128415 h 6858000"/>
              <a:gd name="connsiteX1958" fmla="*/ 104139 w 6419850"/>
              <a:gd name="connsiteY1958" fmla="*/ 4128770 h 6858000"/>
              <a:gd name="connsiteX1959" fmla="*/ 104841 w 6419850"/>
              <a:gd name="connsiteY1959" fmla="*/ 4128233 h 6858000"/>
              <a:gd name="connsiteX1960" fmla="*/ 110114 w 6419850"/>
              <a:gd name="connsiteY1960" fmla="*/ 4126845 h 6858000"/>
              <a:gd name="connsiteX1961" fmla="*/ 111180 w 6419850"/>
              <a:gd name="connsiteY1961" fmla="*/ 4123378 h 6858000"/>
              <a:gd name="connsiteX1962" fmla="*/ 111602 w 6419850"/>
              <a:gd name="connsiteY1962" fmla="*/ 4123055 h 6858000"/>
              <a:gd name="connsiteX1963" fmla="*/ 110490 w 6419850"/>
              <a:gd name="connsiteY1963" fmla="*/ 4109721 h 6858000"/>
              <a:gd name="connsiteX1964" fmla="*/ 401328 w 6419850"/>
              <a:gd name="connsiteY1964" fmla="*/ 4102086 h 6858000"/>
              <a:gd name="connsiteX1965" fmla="*/ 401319 w 6419850"/>
              <a:gd name="connsiteY1965" fmla="*/ 4102101 h 6858000"/>
              <a:gd name="connsiteX1966" fmla="*/ 406082 w 6419850"/>
              <a:gd name="connsiteY1966" fmla="*/ 4108927 h 6858000"/>
              <a:gd name="connsiteX1967" fmla="*/ 406259 w 6419850"/>
              <a:gd name="connsiteY1967" fmla="*/ 4108962 h 6858000"/>
              <a:gd name="connsiteX1968" fmla="*/ 363790 w 6419850"/>
              <a:gd name="connsiteY1968" fmla="*/ 4101307 h 6858000"/>
              <a:gd name="connsiteX1969" fmla="*/ 363220 w 6419850"/>
              <a:gd name="connsiteY1969" fmla="*/ 4102075 h 6858000"/>
              <a:gd name="connsiteX1970" fmla="*/ 363220 w 6419850"/>
              <a:gd name="connsiteY1970" fmla="*/ 4102099 h 6858000"/>
              <a:gd name="connsiteX1971" fmla="*/ 422898 w 6419850"/>
              <a:gd name="connsiteY1971" fmla="*/ 4100812 h 6858000"/>
              <a:gd name="connsiteX1972" fmla="*/ 416877 w 6419850"/>
              <a:gd name="connsiteY1972" fmla="*/ 4103506 h 6858000"/>
              <a:gd name="connsiteX1973" fmla="*/ 416559 w 6419850"/>
              <a:gd name="connsiteY1973" fmla="*/ 4110966 h 6858000"/>
              <a:gd name="connsiteX1974" fmla="*/ 415928 w 6419850"/>
              <a:gd name="connsiteY1974" fmla="*/ 4110866 h 6858000"/>
              <a:gd name="connsiteX1975" fmla="*/ 416559 w 6419850"/>
              <a:gd name="connsiteY1975" fmla="*/ 4110990 h 6858000"/>
              <a:gd name="connsiteX1976" fmla="*/ 422910 w 6419850"/>
              <a:gd name="connsiteY1976" fmla="*/ 4100830 h 6858000"/>
              <a:gd name="connsiteX1977" fmla="*/ 418010 w 6419850"/>
              <a:gd name="connsiteY1977" fmla="*/ 4093977 h 6858000"/>
              <a:gd name="connsiteX1978" fmla="*/ 422339 w 6419850"/>
              <a:gd name="connsiteY1978" fmla="*/ 4100011 h 6858000"/>
              <a:gd name="connsiteX1979" fmla="*/ 418148 w 6419850"/>
              <a:gd name="connsiteY1979" fmla="*/ 4094004 h 6858000"/>
              <a:gd name="connsiteX1980" fmla="*/ 365759 w 6419850"/>
              <a:gd name="connsiteY1980" fmla="*/ 4091941 h 6858000"/>
              <a:gd name="connsiteX1981" fmla="*/ 364603 w 6419850"/>
              <a:gd name="connsiteY1981" fmla="*/ 4094125 h 6858000"/>
              <a:gd name="connsiteX1982" fmla="*/ 359331 w 6419850"/>
              <a:gd name="connsiteY1982" fmla="*/ 4098405 h 6858000"/>
              <a:gd name="connsiteX1983" fmla="*/ 357237 w 6419850"/>
              <a:gd name="connsiteY1983" fmla="*/ 4108039 h 6858000"/>
              <a:gd name="connsiteX1984" fmla="*/ 357187 w 6419850"/>
              <a:gd name="connsiteY1984" fmla="*/ 4108133 h 6858000"/>
              <a:gd name="connsiteX1985" fmla="*/ 354929 w 6419850"/>
              <a:gd name="connsiteY1985" fmla="*/ 4125452 h 6858000"/>
              <a:gd name="connsiteX1986" fmla="*/ 357187 w 6419850"/>
              <a:gd name="connsiteY1986" fmla="*/ 4108268 h 6858000"/>
              <a:gd name="connsiteX1987" fmla="*/ 357237 w 6419850"/>
              <a:gd name="connsiteY1987" fmla="*/ 4108039 h 6858000"/>
              <a:gd name="connsiteX1988" fmla="*/ 364603 w 6419850"/>
              <a:gd name="connsiteY1988" fmla="*/ 4094125 h 6858000"/>
              <a:gd name="connsiteX1989" fmla="*/ 365760 w 6419850"/>
              <a:gd name="connsiteY1989" fmla="*/ 4093186 h 6858000"/>
              <a:gd name="connsiteX1990" fmla="*/ 366844 w 6419850"/>
              <a:gd name="connsiteY1990" fmla="*/ 4097057 h 6858000"/>
              <a:gd name="connsiteX1991" fmla="*/ 366871 w 6419850"/>
              <a:gd name="connsiteY1991" fmla="*/ 4097020 h 6858000"/>
              <a:gd name="connsiteX1992" fmla="*/ 365759 w 6419850"/>
              <a:gd name="connsiteY1992" fmla="*/ 4091941 h 6858000"/>
              <a:gd name="connsiteX1993" fmla="*/ 419121 w 6419850"/>
              <a:gd name="connsiteY1993" fmla="*/ 4063979 h 6858000"/>
              <a:gd name="connsiteX1994" fmla="*/ 419099 w 6419850"/>
              <a:gd name="connsiteY1994" fmla="*/ 4064001 h 6858000"/>
              <a:gd name="connsiteX1995" fmla="*/ 425450 w 6419850"/>
              <a:gd name="connsiteY1995" fmla="*/ 4065270 h 6858000"/>
              <a:gd name="connsiteX1996" fmla="*/ 425450 w 6419850"/>
              <a:gd name="connsiteY1996" fmla="*/ 4065245 h 6858000"/>
              <a:gd name="connsiteX1997" fmla="*/ 424179 w 6419850"/>
              <a:gd name="connsiteY1997" fmla="*/ 4025901 h 6858000"/>
              <a:gd name="connsiteX1998" fmla="*/ 425450 w 6419850"/>
              <a:gd name="connsiteY1998" fmla="*/ 4028440 h 6858000"/>
              <a:gd name="connsiteX1999" fmla="*/ 425450 w 6419850"/>
              <a:gd name="connsiteY1999" fmla="*/ 4028412 h 6858000"/>
              <a:gd name="connsiteX2000" fmla="*/ 424611 w 6419850"/>
              <a:gd name="connsiteY2000" fmla="*/ 4025901 h 6858000"/>
              <a:gd name="connsiteX2001" fmla="*/ 424185 w 6419850"/>
              <a:gd name="connsiteY2001" fmla="*/ 3981438 h 6858000"/>
              <a:gd name="connsiteX2002" fmla="*/ 424179 w 6419850"/>
              <a:gd name="connsiteY2002" fmla="*/ 3981450 h 6858000"/>
              <a:gd name="connsiteX2003" fmla="*/ 425450 w 6419850"/>
              <a:gd name="connsiteY2003" fmla="*/ 3983990 h 6858000"/>
              <a:gd name="connsiteX2004" fmla="*/ 425450 w 6419850"/>
              <a:gd name="connsiteY2004" fmla="*/ 3983963 h 6858000"/>
              <a:gd name="connsiteX2005" fmla="*/ 76285 w 6419850"/>
              <a:gd name="connsiteY2005" fmla="*/ 3979516 h 6858000"/>
              <a:gd name="connsiteX2006" fmla="*/ 77124 w 6419850"/>
              <a:gd name="connsiteY2006" fmla="*/ 3985456 h 6858000"/>
              <a:gd name="connsiteX2007" fmla="*/ 77152 w 6419850"/>
              <a:gd name="connsiteY2007" fmla="*/ 3985459 h 6858000"/>
              <a:gd name="connsiteX2008" fmla="*/ 77470 w 6419850"/>
              <a:gd name="connsiteY2008" fmla="*/ 3980181 h 6858000"/>
              <a:gd name="connsiteX2009" fmla="*/ 403859 w 6419850"/>
              <a:gd name="connsiteY2009" fmla="*/ 3959861 h 6858000"/>
              <a:gd name="connsiteX2010" fmla="*/ 403858 w 6419850"/>
              <a:gd name="connsiteY2010" fmla="*/ 3959863 h 6858000"/>
              <a:gd name="connsiteX2011" fmla="*/ 403066 w 6419850"/>
              <a:gd name="connsiteY2011" fmla="*/ 3971107 h 6858000"/>
              <a:gd name="connsiteX2012" fmla="*/ 401320 w 6419850"/>
              <a:gd name="connsiteY2012" fmla="*/ 3981425 h 6858000"/>
              <a:gd name="connsiteX2013" fmla="*/ 397832 w 6419850"/>
              <a:gd name="connsiteY2013" fmla="*/ 3969220 h 6858000"/>
              <a:gd name="connsiteX2014" fmla="*/ 397827 w 6419850"/>
              <a:gd name="connsiteY2014" fmla="*/ 3969227 h 6858000"/>
              <a:gd name="connsiteX2015" fmla="*/ 401319 w 6419850"/>
              <a:gd name="connsiteY2015" fmla="*/ 3981450 h 6858000"/>
              <a:gd name="connsiteX2016" fmla="*/ 403859 w 6419850"/>
              <a:gd name="connsiteY2016" fmla="*/ 3959861 h 6858000"/>
              <a:gd name="connsiteX2017" fmla="*/ 85090 w 6419850"/>
              <a:gd name="connsiteY2017" fmla="*/ 3937001 h 6858000"/>
              <a:gd name="connsiteX2018" fmla="*/ 87186 w 6419850"/>
              <a:gd name="connsiteY2018" fmla="*/ 3938835 h 6858000"/>
              <a:gd name="connsiteX2019" fmla="*/ 94139 w 6419850"/>
              <a:gd name="connsiteY2019" fmla="*/ 3940786 h 6858000"/>
              <a:gd name="connsiteX2020" fmla="*/ 100331 w 6419850"/>
              <a:gd name="connsiteY2020" fmla="*/ 3947134 h 6858000"/>
              <a:gd name="connsiteX2021" fmla="*/ 105728 w 6419850"/>
              <a:gd name="connsiteY2021" fmla="*/ 3943008 h 6858000"/>
              <a:gd name="connsiteX2022" fmla="*/ 112909 w 6419850"/>
              <a:gd name="connsiteY2022" fmla="*/ 3940824 h 6858000"/>
              <a:gd name="connsiteX2023" fmla="*/ 113030 w 6419850"/>
              <a:gd name="connsiteY2023" fmla="*/ 3939541 h 6858000"/>
              <a:gd name="connsiteX2024" fmla="*/ 100330 w 6419850"/>
              <a:gd name="connsiteY2024" fmla="*/ 3945890 h 6858000"/>
              <a:gd name="connsiteX2025" fmla="*/ 85090 w 6419850"/>
              <a:gd name="connsiteY2025" fmla="*/ 3937001 h 6858000"/>
              <a:gd name="connsiteX2026" fmla="*/ 221567 w 6419850"/>
              <a:gd name="connsiteY2026" fmla="*/ 3933959 h 6858000"/>
              <a:gd name="connsiteX2027" fmla="*/ 222885 w 6419850"/>
              <a:gd name="connsiteY2027" fmla="*/ 3938111 h 6858000"/>
              <a:gd name="connsiteX2028" fmla="*/ 224604 w 6419850"/>
              <a:gd name="connsiteY2028" fmla="*/ 3943012 h 6858000"/>
              <a:gd name="connsiteX2029" fmla="*/ 223361 w 6419850"/>
              <a:gd name="connsiteY2029" fmla="*/ 3938405 h 6858000"/>
              <a:gd name="connsiteX2030" fmla="*/ 417880 w 6419850"/>
              <a:gd name="connsiteY2030" fmla="*/ 3933119 h 6858000"/>
              <a:gd name="connsiteX2031" fmla="*/ 417830 w 6419850"/>
              <a:gd name="connsiteY2031" fmla="*/ 3933190 h 6858000"/>
              <a:gd name="connsiteX2032" fmla="*/ 420139 w 6419850"/>
              <a:gd name="connsiteY2032" fmla="*/ 3935771 h 6858000"/>
              <a:gd name="connsiteX2033" fmla="*/ 419577 w 6419850"/>
              <a:gd name="connsiteY2033" fmla="*/ 3934753 h 6858000"/>
              <a:gd name="connsiteX2034" fmla="*/ 219710 w 6419850"/>
              <a:gd name="connsiteY2034" fmla="*/ 3928110 h 6858000"/>
              <a:gd name="connsiteX2035" fmla="*/ 220106 w 6419850"/>
              <a:gd name="connsiteY2035" fmla="*/ 3929357 h 6858000"/>
              <a:gd name="connsiteX2036" fmla="*/ 231995 w 6419850"/>
              <a:gd name="connsiteY2036" fmla="*/ 3929357 h 6858000"/>
              <a:gd name="connsiteX2037" fmla="*/ 232411 w 6419850"/>
              <a:gd name="connsiteY2037" fmla="*/ 3928110 h 6858000"/>
              <a:gd name="connsiteX2038" fmla="*/ 219710 w 6419850"/>
              <a:gd name="connsiteY2038" fmla="*/ 3928110 h 6858000"/>
              <a:gd name="connsiteX2039" fmla="*/ 426719 w 6419850"/>
              <a:gd name="connsiteY2039" fmla="*/ 3921761 h 6858000"/>
              <a:gd name="connsiteX2040" fmla="*/ 424181 w 6419850"/>
              <a:gd name="connsiteY2040" fmla="*/ 3924709 h 6858000"/>
              <a:gd name="connsiteX2041" fmla="*/ 424181 w 6419850"/>
              <a:gd name="connsiteY2041" fmla="*/ 3972564 h 6858000"/>
              <a:gd name="connsiteX2042" fmla="*/ 425450 w 6419850"/>
              <a:gd name="connsiteY2042" fmla="*/ 3975101 h 6858000"/>
              <a:gd name="connsiteX2043" fmla="*/ 426719 w 6419850"/>
              <a:gd name="connsiteY2043" fmla="*/ 3975101 h 6858000"/>
              <a:gd name="connsiteX2044" fmla="*/ 425412 w 6419850"/>
              <a:gd name="connsiteY2044" fmla="*/ 3915314 h 6858000"/>
              <a:gd name="connsiteX2045" fmla="*/ 425450 w 6419850"/>
              <a:gd name="connsiteY2045" fmla="*/ 3915410 h 6858000"/>
              <a:gd name="connsiteX2046" fmla="*/ 425450 w 6419850"/>
              <a:gd name="connsiteY2046" fmla="*/ 3915390 h 6858000"/>
              <a:gd name="connsiteX2047" fmla="*/ 421640 w 6419850"/>
              <a:gd name="connsiteY2047" fmla="*/ 3886811 h 6858000"/>
              <a:gd name="connsiteX2048" fmla="*/ 421640 w 6419850"/>
              <a:gd name="connsiteY2048" fmla="*/ 3886835 h 6858000"/>
              <a:gd name="connsiteX2049" fmla="*/ 425450 w 6419850"/>
              <a:gd name="connsiteY2049" fmla="*/ 3902710 h 6858000"/>
              <a:gd name="connsiteX2050" fmla="*/ 422910 w 6419850"/>
              <a:gd name="connsiteY2050" fmla="*/ 3909061 h 6858000"/>
              <a:gd name="connsiteX2051" fmla="*/ 423160 w 6419850"/>
              <a:gd name="connsiteY2051" fmla="*/ 3909685 h 6858000"/>
              <a:gd name="connsiteX2052" fmla="*/ 425450 w 6419850"/>
              <a:gd name="connsiteY2052" fmla="*/ 3903959 h 6858000"/>
              <a:gd name="connsiteX2053" fmla="*/ 425450 w 6419850"/>
              <a:gd name="connsiteY2053" fmla="*/ 3902710 h 6858000"/>
              <a:gd name="connsiteX2054" fmla="*/ 425450 w 6419850"/>
              <a:gd name="connsiteY2054" fmla="*/ 3902691 h 6858000"/>
              <a:gd name="connsiteX2055" fmla="*/ 173843 w 6419850"/>
              <a:gd name="connsiteY2055" fmla="*/ 3884082 h 6858000"/>
              <a:gd name="connsiteX2056" fmla="*/ 170428 w 6419850"/>
              <a:gd name="connsiteY2056" fmla="*/ 3894328 h 6858000"/>
              <a:gd name="connsiteX2057" fmla="*/ 173672 w 6419850"/>
              <a:gd name="connsiteY2057" fmla="*/ 3890486 h 6858000"/>
              <a:gd name="connsiteX2058" fmla="*/ 158750 w 6419850"/>
              <a:gd name="connsiteY2058" fmla="*/ 3876040 h 6858000"/>
              <a:gd name="connsiteX2059" fmla="*/ 167639 w 6419850"/>
              <a:gd name="connsiteY2059" fmla="*/ 3897630 h 6858000"/>
              <a:gd name="connsiteX2060" fmla="*/ 167901 w 6419850"/>
              <a:gd name="connsiteY2060" fmla="*/ 3897319 h 6858000"/>
              <a:gd name="connsiteX2061" fmla="*/ 162561 w 6419850"/>
              <a:gd name="connsiteY2061" fmla="*/ 3889038 h 6858000"/>
              <a:gd name="connsiteX2062" fmla="*/ 160020 w 6419850"/>
              <a:gd name="connsiteY2062" fmla="*/ 3877291 h 6858000"/>
              <a:gd name="connsiteX2063" fmla="*/ 168116 w 6419850"/>
              <a:gd name="connsiteY2063" fmla="*/ 3880465 h 6858000"/>
              <a:gd name="connsiteX2064" fmla="*/ 173954 w 6419850"/>
              <a:gd name="connsiteY2064" fmla="*/ 3879946 h 6858000"/>
              <a:gd name="connsiteX2065" fmla="*/ 173990 w 6419850"/>
              <a:gd name="connsiteY2065" fmla="*/ 3878580 h 6858000"/>
              <a:gd name="connsiteX2066" fmla="*/ 158750 w 6419850"/>
              <a:gd name="connsiteY2066" fmla="*/ 3876040 h 6858000"/>
              <a:gd name="connsiteX2067" fmla="*/ 421639 w 6419850"/>
              <a:gd name="connsiteY2067" fmla="*/ 3874770 h 6858000"/>
              <a:gd name="connsiteX2068" fmla="*/ 421640 w 6419850"/>
              <a:gd name="connsiteY2068" fmla="*/ 3881999 h 6858000"/>
              <a:gd name="connsiteX2069" fmla="*/ 421640 w 6419850"/>
              <a:gd name="connsiteY2069" fmla="*/ 3874771 h 6858000"/>
              <a:gd name="connsiteX2070" fmla="*/ 421642 w 6419850"/>
              <a:gd name="connsiteY2070" fmla="*/ 3840469 h 6858000"/>
              <a:gd name="connsiteX2071" fmla="*/ 421639 w 6419850"/>
              <a:gd name="connsiteY2071" fmla="*/ 3840480 h 6858000"/>
              <a:gd name="connsiteX2072" fmla="*/ 425450 w 6419850"/>
              <a:gd name="connsiteY2072" fmla="*/ 3862070 h 6858000"/>
              <a:gd name="connsiteX2073" fmla="*/ 425450 w 6419850"/>
              <a:gd name="connsiteY2073" fmla="*/ 3862040 h 6858000"/>
              <a:gd name="connsiteX2074" fmla="*/ 360277 w 6419850"/>
              <a:gd name="connsiteY2074" fmla="*/ 3830458 h 6858000"/>
              <a:gd name="connsiteX2075" fmla="*/ 360266 w 6419850"/>
              <a:gd name="connsiteY2075" fmla="*/ 3830758 h 6858000"/>
              <a:gd name="connsiteX2076" fmla="*/ 358640 w 6419850"/>
              <a:gd name="connsiteY2076" fmla="*/ 3838741 h 6858000"/>
              <a:gd name="connsiteX2077" fmla="*/ 349249 w 6419850"/>
              <a:gd name="connsiteY2077" fmla="*/ 3850617 h 6858000"/>
              <a:gd name="connsiteX2078" fmla="*/ 346413 w 6419850"/>
              <a:gd name="connsiteY2078" fmla="*/ 3847937 h 6858000"/>
              <a:gd name="connsiteX2079" fmla="*/ 342544 w 6419850"/>
              <a:gd name="connsiteY2079" fmla="*/ 3842522 h 6858000"/>
              <a:gd name="connsiteX2080" fmla="*/ 342270 w 6419850"/>
              <a:gd name="connsiteY2080" fmla="*/ 3841776 h 6858000"/>
              <a:gd name="connsiteX2081" fmla="*/ 342106 w 6419850"/>
              <a:gd name="connsiteY2081" fmla="*/ 3841909 h 6858000"/>
              <a:gd name="connsiteX2082" fmla="*/ 342544 w 6419850"/>
              <a:gd name="connsiteY2082" fmla="*/ 3842522 h 6858000"/>
              <a:gd name="connsiteX2083" fmla="*/ 343534 w 6419850"/>
              <a:gd name="connsiteY2083" fmla="*/ 3845219 h 6858000"/>
              <a:gd name="connsiteX2084" fmla="*/ 346413 w 6419850"/>
              <a:gd name="connsiteY2084" fmla="*/ 3847937 h 6858000"/>
              <a:gd name="connsiteX2085" fmla="*/ 349250 w 6419850"/>
              <a:gd name="connsiteY2085" fmla="*/ 3851910 h 6858000"/>
              <a:gd name="connsiteX2086" fmla="*/ 357867 w 6419850"/>
              <a:gd name="connsiteY2086" fmla="*/ 3842534 h 6858000"/>
              <a:gd name="connsiteX2087" fmla="*/ 358640 w 6419850"/>
              <a:gd name="connsiteY2087" fmla="*/ 3838741 h 6858000"/>
              <a:gd name="connsiteX2088" fmla="*/ 360044 w 6419850"/>
              <a:gd name="connsiteY2088" fmla="*/ 3836965 h 6858000"/>
              <a:gd name="connsiteX2089" fmla="*/ 360266 w 6419850"/>
              <a:gd name="connsiteY2089" fmla="*/ 3830758 h 6858000"/>
              <a:gd name="connsiteX2090" fmla="*/ 360323 w 6419850"/>
              <a:gd name="connsiteY2090" fmla="*/ 3830479 h 6858000"/>
              <a:gd name="connsiteX2091" fmla="*/ 351790 w 6419850"/>
              <a:gd name="connsiteY2091" fmla="*/ 3826510 h 6858000"/>
              <a:gd name="connsiteX2092" fmla="*/ 351949 w 6419850"/>
              <a:gd name="connsiteY2092" fmla="*/ 3837622 h 6858000"/>
              <a:gd name="connsiteX2093" fmla="*/ 351736 w 6419850"/>
              <a:gd name="connsiteY2093" fmla="*/ 3839845 h 6858000"/>
              <a:gd name="connsiteX2094" fmla="*/ 351789 w 6419850"/>
              <a:gd name="connsiteY2094" fmla="*/ 3839861 h 6858000"/>
              <a:gd name="connsiteX2095" fmla="*/ 352424 w 6419850"/>
              <a:gd name="connsiteY2095" fmla="*/ 3836329 h 6858000"/>
              <a:gd name="connsiteX2096" fmla="*/ 351865 w 6419850"/>
              <a:gd name="connsiteY2096" fmla="*/ 3826545 h 6858000"/>
              <a:gd name="connsiteX2097" fmla="*/ 424156 w 6419850"/>
              <a:gd name="connsiteY2097" fmla="*/ 3825164 h 6858000"/>
              <a:gd name="connsiteX2098" fmla="*/ 424176 w 6419850"/>
              <a:gd name="connsiteY2098" fmla="*/ 3825229 h 6858000"/>
              <a:gd name="connsiteX2099" fmla="*/ 424179 w 6419850"/>
              <a:gd name="connsiteY2099" fmla="*/ 3825215 h 6858000"/>
              <a:gd name="connsiteX2100" fmla="*/ 358108 w 6419850"/>
              <a:gd name="connsiteY2100" fmla="*/ 3820145 h 6858000"/>
              <a:gd name="connsiteX2101" fmla="*/ 347186 w 6419850"/>
              <a:gd name="connsiteY2101" fmla="*/ 3823152 h 6858000"/>
              <a:gd name="connsiteX2102" fmla="*/ 342904 w 6419850"/>
              <a:gd name="connsiteY2102" fmla="*/ 3832826 h 6858000"/>
              <a:gd name="connsiteX2103" fmla="*/ 342899 w 6419850"/>
              <a:gd name="connsiteY2103" fmla="*/ 3832861 h 6858000"/>
              <a:gd name="connsiteX2104" fmla="*/ 358139 w 6419850"/>
              <a:gd name="connsiteY2104" fmla="*/ 3820160 h 6858000"/>
              <a:gd name="connsiteX2105" fmla="*/ 420373 w 6419850"/>
              <a:gd name="connsiteY2105" fmla="*/ 3812539 h 6858000"/>
              <a:gd name="connsiteX2106" fmla="*/ 420370 w 6419850"/>
              <a:gd name="connsiteY2106" fmla="*/ 3812541 h 6858000"/>
              <a:gd name="connsiteX2107" fmla="*/ 420380 w 6419850"/>
              <a:gd name="connsiteY2107" fmla="*/ 3812572 h 6858000"/>
              <a:gd name="connsiteX2108" fmla="*/ 408305 w 6419850"/>
              <a:gd name="connsiteY2108" fmla="*/ 3788569 h 6858000"/>
              <a:gd name="connsiteX2109" fmla="*/ 404373 w 6419850"/>
              <a:gd name="connsiteY2109" fmla="*/ 3790675 h 6858000"/>
              <a:gd name="connsiteX2110" fmla="*/ 408566 w 6419850"/>
              <a:gd name="connsiteY2110" fmla="*/ 3788644 h 6858000"/>
              <a:gd name="connsiteX2111" fmla="*/ 425450 w 6419850"/>
              <a:gd name="connsiteY2111" fmla="*/ 3787113 h 6858000"/>
              <a:gd name="connsiteX2112" fmla="*/ 420370 w 6419850"/>
              <a:gd name="connsiteY2112" fmla="*/ 3799814 h 6858000"/>
              <a:gd name="connsiteX2113" fmla="*/ 420313 w 6419850"/>
              <a:gd name="connsiteY2113" fmla="*/ 3799774 h 6858000"/>
              <a:gd name="connsiteX2114" fmla="*/ 416322 w 6419850"/>
              <a:gd name="connsiteY2114" fmla="*/ 3795157 h 6858000"/>
              <a:gd name="connsiteX2115" fmla="*/ 414559 w 6419850"/>
              <a:gd name="connsiteY2115" fmla="*/ 3795745 h 6858000"/>
              <a:gd name="connsiteX2116" fmla="*/ 414120 w 6419850"/>
              <a:gd name="connsiteY2116" fmla="*/ 3795437 h 6858000"/>
              <a:gd name="connsiteX2117" fmla="*/ 406797 w 6419850"/>
              <a:gd name="connsiteY2117" fmla="*/ 3799099 h 6858000"/>
              <a:gd name="connsiteX2118" fmla="*/ 401329 w 6419850"/>
              <a:gd name="connsiteY2118" fmla="*/ 3797276 h 6858000"/>
              <a:gd name="connsiteX2119" fmla="*/ 401319 w 6419850"/>
              <a:gd name="connsiteY2119" fmla="*/ 3797301 h 6858000"/>
              <a:gd name="connsiteX2120" fmla="*/ 411797 w 6419850"/>
              <a:gd name="connsiteY2120" fmla="*/ 3796666 h 6858000"/>
              <a:gd name="connsiteX2121" fmla="*/ 414559 w 6419850"/>
              <a:gd name="connsiteY2121" fmla="*/ 3795745 h 6858000"/>
              <a:gd name="connsiteX2122" fmla="*/ 420313 w 6419850"/>
              <a:gd name="connsiteY2122" fmla="*/ 3799774 h 6858000"/>
              <a:gd name="connsiteX2123" fmla="*/ 420370 w 6419850"/>
              <a:gd name="connsiteY2123" fmla="*/ 3799840 h 6858000"/>
              <a:gd name="connsiteX2124" fmla="*/ 425450 w 6419850"/>
              <a:gd name="connsiteY2124" fmla="*/ 3787141 h 6858000"/>
              <a:gd name="connsiteX2125" fmla="*/ 416563 w 6419850"/>
              <a:gd name="connsiteY2125" fmla="*/ 3778244 h 6858000"/>
              <a:gd name="connsiteX2126" fmla="*/ 416559 w 6419850"/>
              <a:gd name="connsiteY2126" fmla="*/ 3778250 h 6858000"/>
              <a:gd name="connsiteX2127" fmla="*/ 417985 w 6419850"/>
              <a:gd name="connsiteY2127" fmla="*/ 3786012 h 6858000"/>
              <a:gd name="connsiteX2128" fmla="*/ 417988 w 6419850"/>
              <a:gd name="connsiteY2128" fmla="*/ 3786001 h 6858000"/>
              <a:gd name="connsiteX2129" fmla="*/ 419419 w 6419850"/>
              <a:gd name="connsiteY2129" fmla="*/ 3760766 h 6858000"/>
              <a:gd name="connsiteX2130" fmla="*/ 419418 w 6419850"/>
              <a:gd name="connsiteY2130" fmla="*/ 3760788 h 6858000"/>
              <a:gd name="connsiteX2131" fmla="*/ 422902 w 6419850"/>
              <a:gd name="connsiteY2131" fmla="*/ 3768073 h 6858000"/>
              <a:gd name="connsiteX2132" fmla="*/ 422910 w 6419850"/>
              <a:gd name="connsiteY2132" fmla="*/ 3768062 h 6858000"/>
              <a:gd name="connsiteX2133" fmla="*/ 100345 w 6419850"/>
              <a:gd name="connsiteY2133" fmla="*/ 3755384 h 6858000"/>
              <a:gd name="connsiteX2134" fmla="*/ 100330 w 6419850"/>
              <a:gd name="connsiteY2134" fmla="*/ 3755390 h 6858000"/>
              <a:gd name="connsiteX2135" fmla="*/ 115570 w 6419850"/>
              <a:gd name="connsiteY2135" fmla="*/ 3761740 h 6858000"/>
              <a:gd name="connsiteX2136" fmla="*/ 115570 w 6419850"/>
              <a:gd name="connsiteY2136" fmla="*/ 3761721 h 6858000"/>
              <a:gd name="connsiteX2137" fmla="*/ 105093 w 6419850"/>
              <a:gd name="connsiteY2137" fmla="*/ 3760927 h 6858000"/>
              <a:gd name="connsiteX2138" fmla="*/ 419104 w 6419850"/>
              <a:gd name="connsiteY2138" fmla="*/ 3746480 h 6858000"/>
              <a:gd name="connsiteX2139" fmla="*/ 419099 w 6419850"/>
              <a:gd name="connsiteY2139" fmla="*/ 3746501 h 6858000"/>
              <a:gd name="connsiteX2140" fmla="*/ 425450 w 6419850"/>
              <a:gd name="connsiteY2140" fmla="*/ 3751581 h 6858000"/>
              <a:gd name="connsiteX2141" fmla="*/ 425450 w 6419850"/>
              <a:gd name="connsiteY2141" fmla="*/ 3751556 h 6858000"/>
              <a:gd name="connsiteX2142" fmla="*/ 419737 w 6419850"/>
              <a:gd name="connsiteY2142" fmla="*/ 3720934 h 6858000"/>
              <a:gd name="connsiteX2143" fmla="*/ 419734 w 6419850"/>
              <a:gd name="connsiteY2143" fmla="*/ 3720942 h 6858000"/>
              <a:gd name="connsiteX2144" fmla="*/ 425450 w 6419850"/>
              <a:gd name="connsiteY2144" fmla="*/ 3738881 h 6858000"/>
              <a:gd name="connsiteX2145" fmla="*/ 425450 w 6419850"/>
              <a:gd name="connsiteY2145" fmla="*/ 3738866 h 6858000"/>
              <a:gd name="connsiteX2146" fmla="*/ 415290 w 6419850"/>
              <a:gd name="connsiteY2146" fmla="*/ 3676650 h 6858000"/>
              <a:gd name="connsiteX2147" fmla="*/ 425447 w 6419850"/>
              <a:gd name="connsiteY2147" fmla="*/ 3702042 h 6858000"/>
              <a:gd name="connsiteX2148" fmla="*/ 425450 w 6419850"/>
              <a:gd name="connsiteY2148" fmla="*/ 3702034 h 6858000"/>
              <a:gd name="connsiteX2149" fmla="*/ 415298 w 6419850"/>
              <a:gd name="connsiteY2149" fmla="*/ 3676658 h 6858000"/>
              <a:gd name="connsiteX2150" fmla="*/ 322881 w 6419850"/>
              <a:gd name="connsiteY2150" fmla="*/ 3602745 h 6858000"/>
              <a:gd name="connsiteX2151" fmla="*/ 322587 w 6419850"/>
              <a:gd name="connsiteY2151" fmla="*/ 3602962 h 6858000"/>
              <a:gd name="connsiteX2152" fmla="*/ 322579 w 6419850"/>
              <a:gd name="connsiteY2152" fmla="*/ 3602990 h 6858000"/>
              <a:gd name="connsiteX2153" fmla="*/ 222251 w 6419850"/>
              <a:gd name="connsiteY2153" fmla="*/ 3577588 h 6858000"/>
              <a:gd name="connsiteX2154" fmla="*/ 219709 w 6419850"/>
              <a:gd name="connsiteY2154" fmla="*/ 3618228 h 6858000"/>
              <a:gd name="connsiteX2155" fmla="*/ 222251 w 6419850"/>
              <a:gd name="connsiteY2155" fmla="*/ 3577588 h 6858000"/>
              <a:gd name="connsiteX2156" fmla="*/ 425194 w 6419850"/>
              <a:gd name="connsiteY2156" fmla="*/ 3493514 h 6858000"/>
              <a:gd name="connsiteX2157" fmla="*/ 424179 w 6419850"/>
              <a:gd name="connsiteY2157" fmla="*/ 3497568 h 6858000"/>
              <a:gd name="connsiteX2158" fmla="*/ 422200 w 6419850"/>
              <a:gd name="connsiteY2158" fmla="*/ 3495328 h 6858000"/>
              <a:gd name="connsiteX2159" fmla="*/ 421957 w 6419850"/>
              <a:gd name="connsiteY2159" fmla="*/ 3495675 h 6858000"/>
              <a:gd name="connsiteX2160" fmla="*/ 425450 w 6419850"/>
              <a:gd name="connsiteY2160" fmla="*/ 3498850 h 6858000"/>
              <a:gd name="connsiteX2161" fmla="*/ 425450 w 6419850"/>
              <a:gd name="connsiteY2161" fmla="*/ 3493770 h 6858000"/>
              <a:gd name="connsiteX2162" fmla="*/ 95251 w 6419850"/>
              <a:gd name="connsiteY2162" fmla="*/ 3454399 h 6858000"/>
              <a:gd name="connsiteX2163" fmla="*/ 95250 w 6419850"/>
              <a:gd name="connsiteY2163" fmla="*/ 3454400 h 6858000"/>
              <a:gd name="connsiteX2164" fmla="*/ 95251 w 6419850"/>
              <a:gd name="connsiteY2164" fmla="*/ 3454400 h 6858000"/>
              <a:gd name="connsiteX2165" fmla="*/ 97791 w 6419850"/>
              <a:gd name="connsiteY2165" fmla="*/ 3429003 h 6858000"/>
              <a:gd name="connsiteX2166" fmla="*/ 101721 w 6419850"/>
              <a:gd name="connsiteY2166" fmla="*/ 3443463 h 6858000"/>
              <a:gd name="connsiteX2167" fmla="*/ 101760 w 6419850"/>
              <a:gd name="connsiteY2167" fmla="*/ 3443129 h 6858000"/>
              <a:gd name="connsiteX2168" fmla="*/ 100072 w 6419850"/>
              <a:gd name="connsiteY2168" fmla="*/ 3434219 h 6858000"/>
              <a:gd name="connsiteX2169" fmla="*/ 92710 w 6419850"/>
              <a:gd name="connsiteY2169" fmla="*/ 3387090 h 6858000"/>
              <a:gd name="connsiteX2170" fmla="*/ 96519 w 6419850"/>
              <a:gd name="connsiteY2170" fmla="*/ 3406141 h 6858000"/>
              <a:gd name="connsiteX2171" fmla="*/ 97413 w 6419850"/>
              <a:gd name="connsiteY2171" fmla="*/ 3404651 h 6858000"/>
              <a:gd name="connsiteX2172" fmla="*/ 96361 w 6419850"/>
              <a:gd name="connsiteY2172" fmla="*/ 3396933 h 6858000"/>
              <a:gd name="connsiteX2173" fmla="*/ 93981 w 6419850"/>
              <a:gd name="connsiteY2173" fmla="*/ 3388361 h 6858000"/>
              <a:gd name="connsiteX2174" fmla="*/ 220980 w 6419850"/>
              <a:gd name="connsiteY2174" fmla="*/ 3351531 h 6858000"/>
              <a:gd name="connsiteX2175" fmla="*/ 218440 w 6419850"/>
              <a:gd name="connsiteY2175" fmla="*/ 3360420 h 6858000"/>
              <a:gd name="connsiteX2176" fmla="*/ 215900 w 6419850"/>
              <a:gd name="connsiteY2176" fmla="*/ 3385820 h 6858000"/>
              <a:gd name="connsiteX2177" fmla="*/ 220980 w 6419850"/>
              <a:gd name="connsiteY2177" fmla="*/ 3351531 h 6858000"/>
              <a:gd name="connsiteX2178" fmla="*/ 210821 w 6419850"/>
              <a:gd name="connsiteY2178" fmla="*/ 3303271 h 6858000"/>
              <a:gd name="connsiteX2179" fmla="*/ 214630 w 6419850"/>
              <a:gd name="connsiteY2179" fmla="*/ 3341371 h 6858000"/>
              <a:gd name="connsiteX2180" fmla="*/ 210821 w 6419850"/>
              <a:gd name="connsiteY2180" fmla="*/ 3303271 h 6858000"/>
              <a:gd name="connsiteX2181" fmla="*/ 180024 w 6419850"/>
              <a:gd name="connsiteY2181" fmla="*/ 3279617 h 6858000"/>
              <a:gd name="connsiteX2182" fmla="*/ 185421 w 6419850"/>
              <a:gd name="connsiteY2182" fmla="*/ 3282951 h 6858000"/>
              <a:gd name="connsiteX2183" fmla="*/ 179070 w 6419850"/>
              <a:gd name="connsiteY2183" fmla="*/ 3298191 h 6858000"/>
              <a:gd name="connsiteX2184" fmla="*/ 172721 w 6419850"/>
              <a:gd name="connsiteY2184" fmla="*/ 3282951 h 6858000"/>
              <a:gd name="connsiteX2185" fmla="*/ 180024 w 6419850"/>
              <a:gd name="connsiteY2185" fmla="*/ 3279617 h 6858000"/>
              <a:gd name="connsiteX2186" fmla="*/ 214629 w 6419850"/>
              <a:gd name="connsiteY2186" fmla="*/ 3134361 h 6858000"/>
              <a:gd name="connsiteX2187" fmla="*/ 212091 w 6419850"/>
              <a:gd name="connsiteY2187" fmla="*/ 3168651 h 6858000"/>
              <a:gd name="connsiteX2188" fmla="*/ 212091 w 6419850"/>
              <a:gd name="connsiteY2188" fmla="*/ 3178811 h 6858000"/>
              <a:gd name="connsiteX2189" fmla="*/ 214629 w 6419850"/>
              <a:gd name="connsiteY2189" fmla="*/ 3134361 h 6858000"/>
              <a:gd name="connsiteX2190" fmla="*/ 96519 w 6419850"/>
              <a:gd name="connsiteY2190" fmla="*/ 3093721 h 6858000"/>
              <a:gd name="connsiteX2191" fmla="*/ 93979 w 6419850"/>
              <a:gd name="connsiteY2191" fmla="*/ 3102610 h 6858000"/>
              <a:gd name="connsiteX2192" fmla="*/ 109219 w 6419850"/>
              <a:gd name="connsiteY2192" fmla="*/ 3100070 h 6858000"/>
              <a:gd name="connsiteX2193" fmla="*/ 109047 w 6419850"/>
              <a:gd name="connsiteY2193" fmla="*/ 3098253 h 6858000"/>
              <a:gd name="connsiteX2194" fmla="*/ 105727 w 6419850"/>
              <a:gd name="connsiteY2194" fmla="*/ 3099911 h 6858000"/>
              <a:gd name="connsiteX2195" fmla="*/ 95250 w 6419850"/>
              <a:gd name="connsiteY2195" fmla="*/ 3101340 h 6858000"/>
              <a:gd name="connsiteX2196" fmla="*/ 95092 w 6419850"/>
              <a:gd name="connsiteY2196" fmla="*/ 3095943 h 6858000"/>
              <a:gd name="connsiteX2197" fmla="*/ 96678 w 6419850"/>
              <a:gd name="connsiteY2197" fmla="*/ 3093891 h 6858000"/>
              <a:gd name="connsiteX2198" fmla="*/ 226068 w 6419850"/>
              <a:gd name="connsiteY2198" fmla="*/ 3072142 h 6858000"/>
              <a:gd name="connsiteX2199" fmla="*/ 229712 w 6419850"/>
              <a:gd name="connsiteY2199" fmla="*/ 3078004 h 6858000"/>
              <a:gd name="connsiteX2200" fmla="*/ 232411 w 6419850"/>
              <a:gd name="connsiteY2200" fmla="*/ 3084830 h 6858000"/>
              <a:gd name="connsiteX2201" fmla="*/ 230187 w 6419850"/>
              <a:gd name="connsiteY2201" fmla="*/ 3077528 h 6858000"/>
              <a:gd name="connsiteX2202" fmla="*/ 219711 w 6419850"/>
              <a:gd name="connsiteY2202" fmla="*/ 3063250 h 6858000"/>
              <a:gd name="connsiteX2203" fmla="*/ 220027 w 6419850"/>
              <a:gd name="connsiteY2203" fmla="*/ 3072765 h 6858000"/>
              <a:gd name="connsiteX2204" fmla="*/ 226059 w 6419850"/>
              <a:gd name="connsiteY2204" fmla="*/ 3082290 h 6858000"/>
              <a:gd name="connsiteX2205" fmla="*/ 227330 w 6419850"/>
              <a:gd name="connsiteY2205" fmla="*/ 3094990 h 6858000"/>
              <a:gd name="connsiteX2206" fmla="*/ 227331 w 6419850"/>
              <a:gd name="connsiteY2206" fmla="*/ 3094990 h 6858000"/>
              <a:gd name="connsiteX2207" fmla="*/ 226061 w 6419850"/>
              <a:gd name="connsiteY2207" fmla="*/ 3082290 h 6858000"/>
              <a:gd name="connsiteX2208" fmla="*/ 220504 w 6419850"/>
              <a:gd name="connsiteY2208" fmla="*/ 3072289 h 6858000"/>
              <a:gd name="connsiteX2209" fmla="*/ 228599 w 6419850"/>
              <a:gd name="connsiteY2209" fmla="*/ 3040381 h 6858000"/>
              <a:gd name="connsiteX2210" fmla="*/ 228598 w 6419850"/>
              <a:gd name="connsiteY2210" fmla="*/ 3040394 h 6858000"/>
              <a:gd name="connsiteX2211" fmla="*/ 227351 w 6419850"/>
              <a:gd name="connsiteY2211" fmla="*/ 3045421 h 6858000"/>
              <a:gd name="connsiteX2212" fmla="*/ 227818 w 6419850"/>
              <a:gd name="connsiteY2212" fmla="*/ 3046458 h 6858000"/>
              <a:gd name="connsiteX2213" fmla="*/ 227595 w 6419850"/>
              <a:gd name="connsiteY2213" fmla="*/ 3048194 h 6858000"/>
              <a:gd name="connsiteX2214" fmla="*/ 230828 w 6419850"/>
              <a:gd name="connsiteY2214" fmla="*/ 3056696 h 6858000"/>
              <a:gd name="connsiteX2215" fmla="*/ 228608 w 6419850"/>
              <a:gd name="connsiteY2215" fmla="*/ 3065754 h 6858000"/>
              <a:gd name="connsiteX2216" fmla="*/ 228599 w 6419850"/>
              <a:gd name="connsiteY2216" fmla="*/ 3065780 h 6858000"/>
              <a:gd name="connsiteX2217" fmla="*/ 228602 w 6419850"/>
              <a:gd name="connsiteY2217" fmla="*/ 3065781 h 6858000"/>
              <a:gd name="connsiteX2218" fmla="*/ 228608 w 6419850"/>
              <a:gd name="connsiteY2218" fmla="*/ 3065754 h 6858000"/>
              <a:gd name="connsiteX2219" fmla="*/ 231279 w 6419850"/>
              <a:gd name="connsiteY2219" fmla="*/ 3057883 h 6858000"/>
              <a:gd name="connsiteX2220" fmla="*/ 230828 w 6419850"/>
              <a:gd name="connsiteY2220" fmla="*/ 3056696 h 6858000"/>
              <a:gd name="connsiteX2221" fmla="*/ 231392 w 6419850"/>
              <a:gd name="connsiteY2221" fmla="*/ 3054395 h 6858000"/>
              <a:gd name="connsiteX2222" fmla="*/ 227818 w 6419850"/>
              <a:gd name="connsiteY2222" fmla="*/ 3046458 h 6858000"/>
              <a:gd name="connsiteX2223" fmla="*/ 228598 w 6419850"/>
              <a:gd name="connsiteY2223" fmla="*/ 3040394 h 6858000"/>
              <a:gd name="connsiteX2224" fmla="*/ 228600 w 6419850"/>
              <a:gd name="connsiteY2224" fmla="*/ 3040383 h 6858000"/>
              <a:gd name="connsiteX2225" fmla="*/ 237481 w 6419850"/>
              <a:gd name="connsiteY2225" fmla="*/ 3021356 h 6858000"/>
              <a:gd name="connsiteX2226" fmla="*/ 233204 w 6419850"/>
              <a:gd name="connsiteY2226" fmla="*/ 3031014 h 6858000"/>
              <a:gd name="connsiteX2227" fmla="*/ 231775 w 6419850"/>
              <a:gd name="connsiteY2227" fmla="*/ 3032380 h 6858000"/>
              <a:gd name="connsiteX2228" fmla="*/ 233521 w 6419850"/>
              <a:gd name="connsiteY2228" fmla="*/ 3031014 h 6858000"/>
              <a:gd name="connsiteX2229" fmla="*/ 237491 w 6419850"/>
              <a:gd name="connsiteY2229" fmla="*/ 3021330 h 6858000"/>
              <a:gd name="connsiteX2230" fmla="*/ 220979 w 6419850"/>
              <a:gd name="connsiteY2230" fmla="*/ 3025141 h 6858000"/>
              <a:gd name="connsiteX2231" fmla="*/ 224790 w 6419850"/>
              <a:gd name="connsiteY2231" fmla="*/ 3037841 h 6858000"/>
              <a:gd name="connsiteX2232" fmla="*/ 225819 w 6419850"/>
              <a:gd name="connsiteY2232" fmla="*/ 3037036 h 6858000"/>
              <a:gd name="connsiteX2233" fmla="*/ 222251 w 6419850"/>
              <a:gd name="connsiteY2233" fmla="*/ 3025140 h 6858000"/>
              <a:gd name="connsiteX2234" fmla="*/ 230347 w 6419850"/>
              <a:gd name="connsiteY2234" fmla="*/ 3023711 h 6858000"/>
              <a:gd name="connsiteX2235" fmla="*/ 237491 w 6419850"/>
              <a:gd name="connsiteY2235" fmla="*/ 3021331 h 6858000"/>
              <a:gd name="connsiteX2236" fmla="*/ 107474 w 6419850"/>
              <a:gd name="connsiteY2236" fmla="*/ 3009266 h 6858000"/>
              <a:gd name="connsiteX2237" fmla="*/ 107308 w 6419850"/>
              <a:gd name="connsiteY2237" fmla="*/ 3009320 h 6858000"/>
              <a:gd name="connsiteX2238" fmla="*/ 107736 w 6419850"/>
              <a:gd name="connsiteY2238" fmla="*/ 3009339 h 6858000"/>
              <a:gd name="connsiteX2239" fmla="*/ 116840 w 6419850"/>
              <a:gd name="connsiteY2239" fmla="*/ 2980691 h 6858000"/>
              <a:gd name="connsiteX2240" fmla="*/ 114300 w 6419850"/>
              <a:gd name="connsiteY2240" fmla="*/ 2993391 h 6858000"/>
              <a:gd name="connsiteX2241" fmla="*/ 105410 w 6419850"/>
              <a:gd name="connsiteY2241" fmla="*/ 2997200 h 6858000"/>
              <a:gd name="connsiteX2242" fmla="*/ 105410 w 6419850"/>
              <a:gd name="connsiteY2242" fmla="*/ 2988311 h 6858000"/>
              <a:gd name="connsiteX2243" fmla="*/ 116840 w 6419850"/>
              <a:gd name="connsiteY2243" fmla="*/ 2980691 h 6858000"/>
              <a:gd name="connsiteX2244" fmla="*/ 133352 w 6419850"/>
              <a:gd name="connsiteY2244" fmla="*/ 2979422 h 6858000"/>
              <a:gd name="connsiteX2245" fmla="*/ 133352 w 6419850"/>
              <a:gd name="connsiteY2245" fmla="*/ 3001011 h 6858000"/>
              <a:gd name="connsiteX2246" fmla="*/ 133352 w 6419850"/>
              <a:gd name="connsiteY2246" fmla="*/ 2979422 h 6858000"/>
              <a:gd name="connsiteX2247" fmla="*/ 111761 w 6419850"/>
              <a:gd name="connsiteY2247" fmla="*/ 2966720 h 6858000"/>
              <a:gd name="connsiteX2248" fmla="*/ 111761 w 6419850"/>
              <a:gd name="connsiteY2248" fmla="*/ 2981960 h 6858000"/>
              <a:gd name="connsiteX2249" fmla="*/ 111761 w 6419850"/>
              <a:gd name="connsiteY2249" fmla="*/ 2966720 h 6858000"/>
              <a:gd name="connsiteX2250" fmla="*/ 138432 w 6419850"/>
              <a:gd name="connsiteY2250" fmla="*/ 2941322 h 6858000"/>
              <a:gd name="connsiteX2251" fmla="*/ 144781 w 6419850"/>
              <a:gd name="connsiteY2251" fmla="*/ 2969262 h 6858000"/>
              <a:gd name="connsiteX2252" fmla="*/ 138432 w 6419850"/>
              <a:gd name="connsiteY2252" fmla="*/ 2954022 h 6858000"/>
              <a:gd name="connsiteX2253" fmla="*/ 132080 w 6419850"/>
              <a:gd name="connsiteY2253" fmla="*/ 2947671 h 6858000"/>
              <a:gd name="connsiteX2254" fmla="*/ 138432 w 6419850"/>
              <a:gd name="connsiteY2254" fmla="*/ 2941322 h 6858000"/>
              <a:gd name="connsiteX2255" fmla="*/ 160973 w 6419850"/>
              <a:gd name="connsiteY2255" fmla="*/ 2933066 h 6858000"/>
              <a:gd name="connsiteX2256" fmla="*/ 163830 w 6419850"/>
              <a:gd name="connsiteY2256" fmla="*/ 2934971 h 6858000"/>
              <a:gd name="connsiteX2257" fmla="*/ 161290 w 6419850"/>
              <a:gd name="connsiteY2257" fmla="*/ 2962911 h 6858000"/>
              <a:gd name="connsiteX2258" fmla="*/ 161290 w 6419850"/>
              <a:gd name="connsiteY2258" fmla="*/ 2988311 h 6858000"/>
              <a:gd name="connsiteX2259" fmla="*/ 151130 w 6419850"/>
              <a:gd name="connsiteY2259" fmla="*/ 2960371 h 6858000"/>
              <a:gd name="connsiteX2260" fmla="*/ 163830 w 6419850"/>
              <a:gd name="connsiteY2260" fmla="*/ 2950211 h 6858000"/>
              <a:gd name="connsiteX2261" fmla="*/ 160973 w 6419850"/>
              <a:gd name="connsiteY2261" fmla="*/ 2933066 h 6858000"/>
              <a:gd name="connsiteX2262" fmla="*/ 138430 w 6419850"/>
              <a:gd name="connsiteY2262" fmla="*/ 2922269 h 6858000"/>
              <a:gd name="connsiteX2263" fmla="*/ 153672 w 6419850"/>
              <a:gd name="connsiteY2263" fmla="*/ 2931160 h 6858000"/>
              <a:gd name="connsiteX2264" fmla="*/ 151130 w 6419850"/>
              <a:gd name="connsiteY2264" fmla="*/ 2954020 h 6858000"/>
              <a:gd name="connsiteX2265" fmla="*/ 144781 w 6419850"/>
              <a:gd name="connsiteY2265" fmla="*/ 2928620 h 6858000"/>
              <a:gd name="connsiteX2266" fmla="*/ 138430 w 6419850"/>
              <a:gd name="connsiteY2266" fmla="*/ 2934969 h 6858000"/>
              <a:gd name="connsiteX2267" fmla="*/ 138430 w 6419850"/>
              <a:gd name="connsiteY2267" fmla="*/ 2922269 h 6858000"/>
              <a:gd name="connsiteX2268" fmla="*/ 113031 w 6419850"/>
              <a:gd name="connsiteY2268" fmla="*/ 2919731 h 6858000"/>
              <a:gd name="connsiteX2269" fmla="*/ 106681 w 6419850"/>
              <a:gd name="connsiteY2269" fmla="*/ 2934971 h 6858000"/>
              <a:gd name="connsiteX2270" fmla="*/ 113031 w 6419850"/>
              <a:gd name="connsiteY2270" fmla="*/ 2919731 h 6858000"/>
              <a:gd name="connsiteX2271" fmla="*/ 116682 w 6419850"/>
              <a:gd name="connsiteY2271" fmla="*/ 2893537 h 6858000"/>
              <a:gd name="connsiteX2272" fmla="*/ 125730 w 6419850"/>
              <a:gd name="connsiteY2272" fmla="*/ 2896871 h 6858000"/>
              <a:gd name="connsiteX2273" fmla="*/ 110490 w 6419850"/>
              <a:gd name="connsiteY2273" fmla="*/ 2909571 h 6858000"/>
              <a:gd name="connsiteX2274" fmla="*/ 106679 w 6419850"/>
              <a:gd name="connsiteY2274" fmla="*/ 2896871 h 6858000"/>
              <a:gd name="connsiteX2275" fmla="*/ 116682 w 6419850"/>
              <a:gd name="connsiteY2275" fmla="*/ 2893537 h 6858000"/>
              <a:gd name="connsiteX2276" fmla="*/ 111761 w 6419850"/>
              <a:gd name="connsiteY2276" fmla="*/ 2849880 h 6858000"/>
              <a:gd name="connsiteX2277" fmla="*/ 124461 w 6419850"/>
              <a:gd name="connsiteY2277" fmla="*/ 2862580 h 6858000"/>
              <a:gd name="connsiteX2278" fmla="*/ 120335 w 6419850"/>
              <a:gd name="connsiteY2278" fmla="*/ 2880042 h 6858000"/>
              <a:gd name="connsiteX2279" fmla="*/ 119460 w 6419850"/>
              <a:gd name="connsiteY2279" fmla="*/ 2883654 h 6858000"/>
              <a:gd name="connsiteX2280" fmla="*/ 118110 w 6419850"/>
              <a:gd name="connsiteY2280" fmla="*/ 2872740 h 6858000"/>
              <a:gd name="connsiteX2281" fmla="*/ 111761 w 6419850"/>
              <a:gd name="connsiteY2281" fmla="*/ 2856230 h 6858000"/>
              <a:gd name="connsiteX2282" fmla="*/ 111761 w 6419850"/>
              <a:gd name="connsiteY2282" fmla="*/ 2849880 h 6858000"/>
              <a:gd name="connsiteX2283" fmla="*/ 246953 w 6419850"/>
              <a:gd name="connsiteY2283" fmla="*/ 2843768 h 6858000"/>
              <a:gd name="connsiteX2284" fmla="*/ 246382 w 6419850"/>
              <a:gd name="connsiteY2284" fmla="*/ 2847340 h 6858000"/>
              <a:gd name="connsiteX2285" fmla="*/ 240072 w 6419850"/>
              <a:gd name="connsiteY2285" fmla="*/ 2844817 h 6858000"/>
              <a:gd name="connsiteX2286" fmla="*/ 240031 w 6419850"/>
              <a:gd name="connsiteY2286" fmla="*/ 2846070 h 6858000"/>
              <a:gd name="connsiteX2287" fmla="*/ 246380 w 6419850"/>
              <a:gd name="connsiteY2287" fmla="*/ 2848610 h 6858000"/>
              <a:gd name="connsiteX2288" fmla="*/ 240031 w 6419850"/>
              <a:gd name="connsiteY2288" fmla="*/ 2823211 h 6858000"/>
              <a:gd name="connsiteX2289" fmla="*/ 231140 w 6419850"/>
              <a:gd name="connsiteY2289" fmla="*/ 2835911 h 6858000"/>
              <a:gd name="connsiteX2290" fmla="*/ 229639 w 6419850"/>
              <a:gd name="connsiteY2290" fmla="*/ 2825695 h 6858000"/>
              <a:gd name="connsiteX2291" fmla="*/ 229553 w 6419850"/>
              <a:gd name="connsiteY2291" fmla="*/ 2825909 h 6858000"/>
              <a:gd name="connsiteX2292" fmla="*/ 231140 w 6419850"/>
              <a:gd name="connsiteY2292" fmla="*/ 2837181 h 6858000"/>
              <a:gd name="connsiteX2293" fmla="*/ 240031 w 6419850"/>
              <a:gd name="connsiteY2293" fmla="*/ 2824481 h 6858000"/>
              <a:gd name="connsiteX2294" fmla="*/ 240506 w 6419850"/>
              <a:gd name="connsiteY2294" fmla="*/ 2831942 h 6858000"/>
              <a:gd name="connsiteX2295" fmla="*/ 240115 w 6419850"/>
              <a:gd name="connsiteY2295" fmla="*/ 2843545 h 6858000"/>
              <a:gd name="connsiteX2296" fmla="*/ 240983 w 6419850"/>
              <a:gd name="connsiteY2296" fmla="*/ 2830672 h 6858000"/>
              <a:gd name="connsiteX2297" fmla="*/ 240031 w 6419850"/>
              <a:gd name="connsiteY2297" fmla="*/ 2823211 h 6858000"/>
              <a:gd name="connsiteX2298" fmla="*/ 251080 w 6419850"/>
              <a:gd name="connsiteY2298" fmla="*/ 2817968 h 6858000"/>
              <a:gd name="connsiteX2299" fmla="*/ 249037 w 6419850"/>
              <a:gd name="connsiteY2299" fmla="*/ 2830738 h 6858000"/>
              <a:gd name="connsiteX2300" fmla="*/ 252730 w 6419850"/>
              <a:gd name="connsiteY2300" fmla="*/ 2818130 h 6858000"/>
              <a:gd name="connsiteX2301" fmla="*/ 175260 w 6419850"/>
              <a:gd name="connsiteY2301" fmla="*/ 2764790 h 6858000"/>
              <a:gd name="connsiteX2302" fmla="*/ 179071 w 6419850"/>
              <a:gd name="connsiteY2302" fmla="*/ 2783840 h 6858000"/>
              <a:gd name="connsiteX2303" fmla="*/ 176531 w 6419850"/>
              <a:gd name="connsiteY2303" fmla="*/ 2805431 h 6858000"/>
              <a:gd name="connsiteX2304" fmla="*/ 157480 w 6419850"/>
              <a:gd name="connsiteY2304" fmla="*/ 2799080 h 6858000"/>
              <a:gd name="connsiteX2305" fmla="*/ 163831 w 6419850"/>
              <a:gd name="connsiteY2305" fmla="*/ 2805431 h 6858000"/>
              <a:gd name="connsiteX2306" fmla="*/ 154943 w 6419850"/>
              <a:gd name="connsiteY2306" fmla="*/ 2849880 h 6858000"/>
              <a:gd name="connsiteX2307" fmla="*/ 167642 w 6419850"/>
              <a:gd name="connsiteY2307" fmla="*/ 2875280 h 6858000"/>
              <a:gd name="connsiteX2308" fmla="*/ 157480 w 6419850"/>
              <a:gd name="connsiteY2308" fmla="*/ 2868931 h 6858000"/>
              <a:gd name="connsiteX2309" fmla="*/ 167642 w 6419850"/>
              <a:gd name="connsiteY2309" fmla="*/ 2918460 h 6858000"/>
              <a:gd name="connsiteX2310" fmla="*/ 163831 w 6419850"/>
              <a:gd name="connsiteY2310" fmla="*/ 2893060 h 6858000"/>
              <a:gd name="connsiteX2311" fmla="*/ 144781 w 6419850"/>
              <a:gd name="connsiteY2311" fmla="*/ 2865120 h 6858000"/>
              <a:gd name="connsiteX2312" fmla="*/ 157480 w 6419850"/>
              <a:gd name="connsiteY2312" fmla="*/ 2858769 h 6858000"/>
              <a:gd name="connsiteX2313" fmla="*/ 142243 w 6419850"/>
              <a:gd name="connsiteY2313" fmla="*/ 2849880 h 6858000"/>
              <a:gd name="connsiteX2314" fmla="*/ 139701 w 6419850"/>
              <a:gd name="connsiteY2314" fmla="*/ 2858769 h 6858000"/>
              <a:gd name="connsiteX2315" fmla="*/ 139701 w 6419850"/>
              <a:gd name="connsiteY2315" fmla="*/ 2827020 h 6858000"/>
              <a:gd name="connsiteX2316" fmla="*/ 152401 w 6419850"/>
              <a:gd name="connsiteY2316" fmla="*/ 2820669 h 6858000"/>
              <a:gd name="connsiteX2317" fmla="*/ 154943 w 6419850"/>
              <a:gd name="connsiteY2317" fmla="*/ 2805431 h 6858000"/>
              <a:gd name="connsiteX2318" fmla="*/ 146052 w 6419850"/>
              <a:gd name="connsiteY2318" fmla="*/ 2799080 h 6858000"/>
              <a:gd name="connsiteX2319" fmla="*/ 167642 w 6419850"/>
              <a:gd name="connsiteY2319" fmla="*/ 2792731 h 6858000"/>
              <a:gd name="connsiteX2320" fmla="*/ 163831 w 6419850"/>
              <a:gd name="connsiteY2320" fmla="*/ 2783840 h 6858000"/>
              <a:gd name="connsiteX2321" fmla="*/ 142243 w 6419850"/>
              <a:gd name="connsiteY2321" fmla="*/ 2796540 h 6858000"/>
              <a:gd name="connsiteX2322" fmla="*/ 172720 w 6419850"/>
              <a:gd name="connsiteY2322" fmla="*/ 2771140 h 6858000"/>
              <a:gd name="connsiteX2323" fmla="*/ 175260 w 6419850"/>
              <a:gd name="connsiteY2323" fmla="*/ 2764790 h 6858000"/>
              <a:gd name="connsiteX2324" fmla="*/ 144781 w 6419850"/>
              <a:gd name="connsiteY2324" fmla="*/ 2753361 h 6858000"/>
              <a:gd name="connsiteX2325" fmla="*/ 144781 w 6419850"/>
              <a:gd name="connsiteY2325" fmla="*/ 2781301 h 6858000"/>
              <a:gd name="connsiteX2326" fmla="*/ 132081 w 6419850"/>
              <a:gd name="connsiteY2326" fmla="*/ 2791461 h 6858000"/>
              <a:gd name="connsiteX2327" fmla="*/ 123191 w 6419850"/>
              <a:gd name="connsiteY2327" fmla="*/ 2791461 h 6858000"/>
              <a:gd name="connsiteX2328" fmla="*/ 127001 w 6419850"/>
              <a:gd name="connsiteY2328" fmla="*/ 2806701 h 6858000"/>
              <a:gd name="connsiteX2329" fmla="*/ 121920 w 6419850"/>
              <a:gd name="connsiteY2329" fmla="*/ 2791461 h 6858000"/>
              <a:gd name="connsiteX2330" fmla="*/ 118111 w 6419850"/>
              <a:gd name="connsiteY2330" fmla="*/ 2776221 h 6858000"/>
              <a:gd name="connsiteX2331" fmla="*/ 127001 w 6419850"/>
              <a:gd name="connsiteY2331" fmla="*/ 2782570 h 6858000"/>
              <a:gd name="connsiteX2332" fmla="*/ 139701 w 6419850"/>
              <a:gd name="connsiteY2332" fmla="*/ 2772410 h 6858000"/>
              <a:gd name="connsiteX2333" fmla="*/ 135892 w 6419850"/>
              <a:gd name="connsiteY2333" fmla="*/ 2757170 h 6858000"/>
              <a:gd name="connsiteX2334" fmla="*/ 144781 w 6419850"/>
              <a:gd name="connsiteY2334" fmla="*/ 2753361 h 6858000"/>
              <a:gd name="connsiteX2335" fmla="*/ 157582 w 6419850"/>
              <a:gd name="connsiteY2335" fmla="*/ 2746077 h 6858000"/>
              <a:gd name="connsiteX2336" fmla="*/ 156210 w 6419850"/>
              <a:gd name="connsiteY2336" fmla="*/ 2747010 h 6858000"/>
              <a:gd name="connsiteX2337" fmla="*/ 162559 w 6419850"/>
              <a:gd name="connsiteY2337" fmla="*/ 2759710 h 6858000"/>
              <a:gd name="connsiteX2338" fmla="*/ 163387 w 6419850"/>
              <a:gd name="connsiteY2338" fmla="*/ 2757860 h 6858000"/>
              <a:gd name="connsiteX2339" fmla="*/ 159703 w 6419850"/>
              <a:gd name="connsiteY2339" fmla="*/ 2753042 h 6858000"/>
              <a:gd name="connsiteX2340" fmla="*/ 175155 w 6419850"/>
              <a:gd name="connsiteY2340" fmla="*/ 2742858 h 6858000"/>
              <a:gd name="connsiteX2341" fmla="*/ 169229 w 6419850"/>
              <a:gd name="connsiteY2341" fmla="*/ 2746852 h 6858000"/>
              <a:gd name="connsiteX2342" fmla="*/ 169217 w 6419850"/>
              <a:gd name="connsiteY2342" fmla="*/ 2746879 h 6858000"/>
              <a:gd name="connsiteX2343" fmla="*/ 175259 w 6419850"/>
              <a:gd name="connsiteY2343" fmla="*/ 2743201 h 6858000"/>
              <a:gd name="connsiteX2344" fmla="*/ 420361 w 6419850"/>
              <a:gd name="connsiteY2344" fmla="*/ 2731734 h 6858000"/>
              <a:gd name="connsiteX2345" fmla="*/ 420369 w 6419850"/>
              <a:gd name="connsiteY2345" fmla="*/ 2731768 h 6858000"/>
              <a:gd name="connsiteX2346" fmla="*/ 420371 w 6419850"/>
              <a:gd name="connsiteY2346" fmla="*/ 2731771 h 6858000"/>
              <a:gd name="connsiteX2347" fmla="*/ 401452 w 6419850"/>
              <a:gd name="connsiteY2347" fmla="*/ 2718356 h 6858000"/>
              <a:gd name="connsiteX2348" fmla="*/ 395604 w 6419850"/>
              <a:gd name="connsiteY2348" fmla="*/ 2719705 h 6858000"/>
              <a:gd name="connsiteX2349" fmla="*/ 391159 w 6419850"/>
              <a:gd name="connsiteY2349" fmla="*/ 2721610 h 6858000"/>
              <a:gd name="connsiteX2350" fmla="*/ 390505 w 6419850"/>
              <a:gd name="connsiteY2350" fmla="*/ 2723822 h 6858000"/>
              <a:gd name="connsiteX2351" fmla="*/ 394335 w 6419850"/>
              <a:gd name="connsiteY2351" fmla="*/ 2721769 h 6858000"/>
              <a:gd name="connsiteX2352" fmla="*/ 402591 w 6419850"/>
              <a:gd name="connsiteY2352" fmla="*/ 2720340 h 6858000"/>
              <a:gd name="connsiteX2353" fmla="*/ 410210 w 6419850"/>
              <a:gd name="connsiteY2353" fmla="*/ 2703831 h 6858000"/>
              <a:gd name="connsiteX2354" fmla="*/ 410052 w 6419850"/>
              <a:gd name="connsiteY2354" fmla="*/ 2719230 h 6858000"/>
              <a:gd name="connsiteX2355" fmla="*/ 410056 w 6419850"/>
              <a:gd name="connsiteY2355" fmla="*/ 2719236 h 6858000"/>
              <a:gd name="connsiteX2356" fmla="*/ 410210 w 6419850"/>
              <a:gd name="connsiteY2356" fmla="*/ 2703832 h 6858000"/>
              <a:gd name="connsiteX2357" fmla="*/ 395394 w 6419850"/>
              <a:gd name="connsiteY2357" fmla="*/ 2688148 h 6858000"/>
              <a:gd name="connsiteX2358" fmla="*/ 393382 w 6419850"/>
              <a:gd name="connsiteY2358" fmla="*/ 2692559 h 6858000"/>
              <a:gd name="connsiteX2359" fmla="*/ 393097 w 6419850"/>
              <a:gd name="connsiteY2359" fmla="*/ 2693840 h 6858000"/>
              <a:gd name="connsiteX2360" fmla="*/ 177188 w 6419850"/>
              <a:gd name="connsiteY2360" fmla="*/ 2681388 h 6858000"/>
              <a:gd name="connsiteX2361" fmla="*/ 177165 w 6419850"/>
              <a:gd name="connsiteY2361" fmla="*/ 2681447 h 6858000"/>
              <a:gd name="connsiteX2362" fmla="*/ 177799 w 6419850"/>
              <a:gd name="connsiteY2362" fmla="*/ 2692401 h 6858000"/>
              <a:gd name="connsiteX2363" fmla="*/ 177801 w 6419850"/>
              <a:gd name="connsiteY2363" fmla="*/ 2692399 h 6858000"/>
              <a:gd name="connsiteX2364" fmla="*/ 180339 w 6419850"/>
              <a:gd name="connsiteY2364" fmla="*/ 2673350 h 6858000"/>
              <a:gd name="connsiteX2365" fmla="*/ 180312 w 6419850"/>
              <a:gd name="connsiteY2365" fmla="*/ 2673420 h 6858000"/>
              <a:gd name="connsiteX2366" fmla="*/ 180341 w 6419850"/>
              <a:gd name="connsiteY2366" fmla="*/ 2673351 h 6858000"/>
              <a:gd name="connsiteX2367" fmla="*/ 242902 w 6419850"/>
              <a:gd name="connsiteY2367" fmla="*/ 2667880 h 6858000"/>
              <a:gd name="connsiteX2368" fmla="*/ 242571 w 6419850"/>
              <a:gd name="connsiteY2368" fmla="*/ 2667953 h 6858000"/>
              <a:gd name="connsiteX2369" fmla="*/ 240035 w 6419850"/>
              <a:gd name="connsiteY2369" fmla="*/ 2675876 h 6858000"/>
              <a:gd name="connsiteX2370" fmla="*/ 252730 w 6419850"/>
              <a:gd name="connsiteY2370" fmla="*/ 2665730 h 6858000"/>
              <a:gd name="connsiteX2371" fmla="*/ 252715 w 6419850"/>
              <a:gd name="connsiteY2371" fmla="*/ 2665734 h 6858000"/>
              <a:gd name="connsiteX2372" fmla="*/ 252730 w 6419850"/>
              <a:gd name="connsiteY2372" fmla="*/ 2665731 h 6858000"/>
              <a:gd name="connsiteX2373" fmla="*/ 252727 w 6419850"/>
              <a:gd name="connsiteY2373" fmla="*/ 2665739 h 6858000"/>
              <a:gd name="connsiteX2374" fmla="*/ 248288 w 6419850"/>
              <a:gd name="connsiteY2374" fmla="*/ 2676040 h 6858000"/>
              <a:gd name="connsiteX2375" fmla="*/ 248761 w 6419850"/>
              <a:gd name="connsiteY2375" fmla="*/ 2676049 h 6858000"/>
              <a:gd name="connsiteX2376" fmla="*/ 252727 w 6419850"/>
              <a:gd name="connsiteY2376" fmla="*/ 2665739 h 6858000"/>
              <a:gd name="connsiteX2377" fmla="*/ 252730 w 6419850"/>
              <a:gd name="connsiteY2377" fmla="*/ 2665731 h 6858000"/>
              <a:gd name="connsiteX2378" fmla="*/ 252730 w 6419850"/>
              <a:gd name="connsiteY2378" fmla="*/ 2665731 h 6858000"/>
              <a:gd name="connsiteX2379" fmla="*/ 376337 w 6419850"/>
              <a:gd name="connsiteY2379" fmla="*/ 2633410 h 6858000"/>
              <a:gd name="connsiteX2380" fmla="*/ 374650 w 6419850"/>
              <a:gd name="connsiteY2380" fmla="*/ 2635250 h 6858000"/>
              <a:gd name="connsiteX2381" fmla="*/ 375691 w 6419850"/>
              <a:gd name="connsiteY2381" fmla="*/ 2637448 h 6858000"/>
              <a:gd name="connsiteX2382" fmla="*/ 375920 w 6419850"/>
              <a:gd name="connsiteY2382" fmla="*/ 2637791 h 6858000"/>
              <a:gd name="connsiteX2383" fmla="*/ 421323 w 6419850"/>
              <a:gd name="connsiteY2383" fmla="*/ 2629416 h 6858000"/>
              <a:gd name="connsiteX2384" fmla="*/ 417830 w 6419850"/>
              <a:gd name="connsiteY2384" fmla="*/ 2631439 h 6858000"/>
              <a:gd name="connsiteX2385" fmla="*/ 417830 w 6419850"/>
              <a:gd name="connsiteY2385" fmla="*/ 2631440 h 6858000"/>
              <a:gd name="connsiteX2386" fmla="*/ 421323 w 6419850"/>
              <a:gd name="connsiteY2386" fmla="*/ 2629417 h 6858000"/>
              <a:gd name="connsiteX2387" fmla="*/ 420917 w 6419850"/>
              <a:gd name="connsiteY2387" fmla="*/ 2622257 h 6858000"/>
              <a:gd name="connsiteX2388" fmla="*/ 421006 w 6419850"/>
              <a:gd name="connsiteY2388" fmla="*/ 2623821 h 6858000"/>
              <a:gd name="connsiteX2389" fmla="*/ 421045 w 6419850"/>
              <a:gd name="connsiteY2389" fmla="*/ 2624509 h 6858000"/>
              <a:gd name="connsiteX2390" fmla="*/ 421006 w 6419850"/>
              <a:gd name="connsiteY2390" fmla="*/ 2623820 h 6858000"/>
              <a:gd name="connsiteX2391" fmla="*/ 219710 w 6419850"/>
              <a:gd name="connsiteY2391" fmla="*/ 2613661 h 6858000"/>
              <a:gd name="connsiteX2392" fmla="*/ 219200 w 6419850"/>
              <a:gd name="connsiteY2392" fmla="*/ 2615943 h 6858000"/>
              <a:gd name="connsiteX2393" fmla="*/ 216832 w 6419850"/>
              <a:gd name="connsiteY2393" fmla="*/ 2618979 h 6858000"/>
              <a:gd name="connsiteX2394" fmla="*/ 217696 w 6419850"/>
              <a:gd name="connsiteY2394" fmla="*/ 2622662 h 6858000"/>
              <a:gd name="connsiteX2395" fmla="*/ 217011 w 6419850"/>
              <a:gd name="connsiteY2395" fmla="*/ 2625725 h 6858000"/>
              <a:gd name="connsiteX2396" fmla="*/ 217170 w 6419850"/>
              <a:gd name="connsiteY2396" fmla="*/ 2645410 h 6858000"/>
              <a:gd name="connsiteX2397" fmla="*/ 218960 w 6419850"/>
              <a:gd name="connsiteY2397" fmla="*/ 2642545 h 6858000"/>
              <a:gd name="connsiteX2398" fmla="*/ 220444 w 6419850"/>
              <a:gd name="connsiteY2398" fmla="*/ 2634378 h 6858000"/>
              <a:gd name="connsiteX2399" fmla="*/ 217696 w 6419850"/>
              <a:gd name="connsiteY2399" fmla="*/ 2622662 h 6858000"/>
              <a:gd name="connsiteX2400" fmla="*/ 219200 w 6419850"/>
              <a:gd name="connsiteY2400" fmla="*/ 2615943 h 6858000"/>
              <a:gd name="connsiteX2401" fmla="*/ 220371 w 6419850"/>
              <a:gd name="connsiteY2401" fmla="*/ 2614441 h 6858000"/>
              <a:gd name="connsiteX2402" fmla="*/ 396243 w 6419850"/>
              <a:gd name="connsiteY2402" fmla="*/ 2600972 h 6858000"/>
              <a:gd name="connsiteX2403" fmla="*/ 398463 w 6419850"/>
              <a:gd name="connsiteY2403" fmla="*/ 2614137 h 6858000"/>
              <a:gd name="connsiteX2404" fmla="*/ 406401 w 6419850"/>
              <a:gd name="connsiteY2404" fmla="*/ 2622551 h 6858000"/>
              <a:gd name="connsiteX2405" fmla="*/ 406401 w 6419850"/>
              <a:gd name="connsiteY2405" fmla="*/ 2622550 h 6858000"/>
              <a:gd name="connsiteX2406" fmla="*/ 398940 w 6419850"/>
              <a:gd name="connsiteY2406" fmla="*/ 2614137 h 6858000"/>
              <a:gd name="connsiteX2407" fmla="*/ 414517 w 6419850"/>
              <a:gd name="connsiteY2407" fmla="*/ 2597213 h 6858000"/>
              <a:gd name="connsiteX2408" fmla="*/ 416402 w 6419850"/>
              <a:gd name="connsiteY2408" fmla="*/ 2611915 h 6858000"/>
              <a:gd name="connsiteX2409" fmla="*/ 417830 w 6419850"/>
              <a:gd name="connsiteY2409" fmla="*/ 2631430 h 6858000"/>
              <a:gd name="connsiteX2410" fmla="*/ 417355 w 6419850"/>
              <a:gd name="connsiteY2410" fmla="*/ 2612073 h 6858000"/>
              <a:gd name="connsiteX2411" fmla="*/ 375824 w 6419850"/>
              <a:gd name="connsiteY2411" fmla="*/ 2594790 h 6858000"/>
              <a:gd name="connsiteX2412" fmla="*/ 373379 w 6419850"/>
              <a:gd name="connsiteY2412" fmla="*/ 2597150 h 6858000"/>
              <a:gd name="connsiteX2413" fmla="*/ 373737 w 6419850"/>
              <a:gd name="connsiteY2413" fmla="*/ 2598313 h 6858000"/>
              <a:gd name="connsiteX2414" fmla="*/ 376237 w 6419850"/>
              <a:gd name="connsiteY2414" fmla="*/ 2596198 h 6858000"/>
              <a:gd name="connsiteX2415" fmla="*/ 414021 w 6419850"/>
              <a:gd name="connsiteY2415" fmla="*/ 2593340 h 6858000"/>
              <a:gd name="connsiteX2416" fmla="*/ 414191 w 6419850"/>
              <a:gd name="connsiteY2416" fmla="*/ 2594667 h 6858000"/>
              <a:gd name="connsiteX2417" fmla="*/ 419894 w 6419850"/>
              <a:gd name="connsiteY2417" fmla="*/ 2596555 h 6858000"/>
              <a:gd name="connsiteX2418" fmla="*/ 421006 w 6419850"/>
              <a:gd name="connsiteY2418" fmla="*/ 2603500 h 6858000"/>
              <a:gd name="connsiteX2419" fmla="*/ 424174 w 6419850"/>
              <a:gd name="connsiteY2419" fmla="*/ 2616172 h 6858000"/>
              <a:gd name="connsiteX2420" fmla="*/ 421006 w 6419850"/>
              <a:gd name="connsiteY2420" fmla="*/ 2602866 h 6858000"/>
              <a:gd name="connsiteX2421" fmla="*/ 414021 w 6419850"/>
              <a:gd name="connsiteY2421" fmla="*/ 2593340 h 6858000"/>
              <a:gd name="connsiteX2422" fmla="*/ 387050 w 6419850"/>
              <a:gd name="connsiteY2422" fmla="*/ 2571563 h 6858000"/>
              <a:gd name="connsiteX2423" fmla="*/ 375919 w 6419850"/>
              <a:gd name="connsiteY2423" fmla="*/ 2588261 h 6858000"/>
              <a:gd name="connsiteX2424" fmla="*/ 376094 w 6419850"/>
              <a:gd name="connsiteY2424" fmla="*/ 2588636 h 6858000"/>
              <a:gd name="connsiteX2425" fmla="*/ 387351 w 6419850"/>
              <a:gd name="connsiteY2425" fmla="*/ 2571751 h 6858000"/>
              <a:gd name="connsiteX2426" fmla="*/ 399595 w 6419850"/>
              <a:gd name="connsiteY2426" fmla="*/ 2570346 h 6858000"/>
              <a:gd name="connsiteX2427" fmla="*/ 395288 w 6419850"/>
              <a:gd name="connsiteY2427" fmla="*/ 2573180 h 6858000"/>
              <a:gd name="connsiteX2428" fmla="*/ 394971 w 6419850"/>
              <a:gd name="connsiteY2428" fmla="*/ 2581905 h 6858000"/>
              <a:gd name="connsiteX2429" fmla="*/ 401321 w 6419850"/>
              <a:gd name="connsiteY2429" fmla="*/ 2569211 h 6858000"/>
              <a:gd name="connsiteX2430" fmla="*/ 400341 w 6419850"/>
              <a:gd name="connsiteY2430" fmla="*/ 2569856 h 6858000"/>
              <a:gd name="connsiteX2431" fmla="*/ 405130 w 6419850"/>
              <a:gd name="connsiteY2431" fmla="*/ 2580482 h 6858000"/>
              <a:gd name="connsiteX2432" fmla="*/ 409816 w 6419850"/>
              <a:gd name="connsiteY2432" fmla="*/ 2590001 h 6858000"/>
              <a:gd name="connsiteX2433" fmla="*/ 411481 w 6419850"/>
              <a:gd name="connsiteY2433" fmla="*/ 2590801 h 6858000"/>
              <a:gd name="connsiteX2434" fmla="*/ 401321 w 6419850"/>
              <a:gd name="connsiteY2434" fmla="*/ 2569211 h 6858000"/>
              <a:gd name="connsiteX2435" fmla="*/ 378459 w 6419850"/>
              <a:gd name="connsiteY2435" fmla="*/ 2551430 h 6858000"/>
              <a:gd name="connsiteX2436" fmla="*/ 377698 w 6419850"/>
              <a:gd name="connsiteY2436" fmla="*/ 2554095 h 6858000"/>
              <a:gd name="connsiteX2437" fmla="*/ 386239 w 6419850"/>
              <a:gd name="connsiteY2437" fmla="*/ 2556193 h 6858000"/>
              <a:gd name="connsiteX2438" fmla="*/ 396241 w 6419850"/>
              <a:gd name="connsiteY2438" fmla="*/ 2556511 h 6858000"/>
              <a:gd name="connsiteX2439" fmla="*/ 395251 w 6419850"/>
              <a:gd name="connsiteY2439" fmla="*/ 2553901 h 6858000"/>
              <a:gd name="connsiteX2440" fmla="*/ 390375 w 6419850"/>
              <a:gd name="connsiteY2440" fmla="*/ 2553754 h 6858000"/>
              <a:gd name="connsiteX2441" fmla="*/ 389891 w 6419850"/>
              <a:gd name="connsiteY2441" fmla="*/ 2553971 h 6858000"/>
              <a:gd name="connsiteX2442" fmla="*/ 389915 w 6419850"/>
              <a:gd name="connsiteY2442" fmla="*/ 2553740 h 6858000"/>
              <a:gd name="connsiteX2443" fmla="*/ 387032 w 6419850"/>
              <a:gd name="connsiteY2443" fmla="*/ 2553652 h 6858000"/>
              <a:gd name="connsiteX2444" fmla="*/ 378459 w 6419850"/>
              <a:gd name="connsiteY2444" fmla="*/ 2551430 h 6858000"/>
              <a:gd name="connsiteX2445" fmla="*/ 379781 w 6419850"/>
              <a:gd name="connsiteY2445" fmla="*/ 2550125 h 6858000"/>
              <a:gd name="connsiteX2446" fmla="*/ 379730 w 6419850"/>
              <a:gd name="connsiteY2446" fmla="*/ 2550160 h 6858000"/>
              <a:gd name="connsiteX2447" fmla="*/ 379730 w 6419850"/>
              <a:gd name="connsiteY2447" fmla="*/ 2550161 h 6858000"/>
              <a:gd name="connsiteX2448" fmla="*/ 388610 w 6419850"/>
              <a:gd name="connsiteY2448" fmla="*/ 2537492 h 6858000"/>
              <a:gd name="connsiteX2449" fmla="*/ 385669 w 6419850"/>
              <a:gd name="connsiteY2449" fmla="*/ 2546003 h 6858000"/>
              <a:gd name="connsiteX2450" fmla="*/ 386080 w 6419850"/>
              <a:gd name="connsiteY2450" fmla="*/ 2545716 h 6858000"/>
              <a:gd name="connsiteX2451" fmla="*/ 375919 w 6419850"/>
              <a:gd name="connsiteY2451" fmla="*/ 2534921 h 6858000"/>
              <a:gd name="connsiteX2452" fmla="*/ 377825 w 6419850"/>
              <a:gd name="connsiteY2452" fmla="*/ 2542064 h 6858000"/>
              <a:gd name="connsiteX2453" fmla="*/ 379729 w 6419850"/>
              <a:gd name="connsiteY2453" fmla="*/ 2550155 h 6858000"/>
              <a:gd name="connsiteX2454" fmla="*/ 378301 w 6419850"/>
              <a:gd name="connsiteY2454" fmla="*/ 2542063 h 6858000"/>
              <a:gd name="connsiteX2455" fmla="*/ 375920 w 6419850"/>
              <a:gd name="connsiteY2455" fmla="*/ 2534921 h 6858000"/>
              <a:gd name="connsiteX2456" fmla="*/ 235035 w 6419850"/>
              <a:gd name="connsiteY2456" fmla="*/ 2531888 h 6858000"/>
              <a:gd name="connsiteX2457" fmla="*/ 233998 w 6419850"/>
              <a:gd name="connsiteY2457" fmla="*/ 2536508 h 6858000"/>
              <a:gd name="connsiteX2458" fmla="*/ 232132 w 6419850"/>
              <a:gd name="connsiteY2458" fmla="*/ 2544168 h 6858000"/>
              <a:gd name="connsiteX2459" fmla="*/ 226522 w 6419850"/>
              <a:gd name="connsiteY2459" fmla="*/ 2545836 h 6858000"/>
              <a:gd name="connsiteX2460" fmla="*/ 226059 w 6419850"/>
              <a:gd name="connsiteY2460" fmla="*/ 2547621 h 6858000"/>
              <a:gd name="connsiteX2461" fmla="*/ 234791 w 6419850"/>
              <a:gd name="connsiteY2461" fmla="*/ 2537778 h 6858000"/>
              <a:gd name="connsiteX2462" fmla="*/ 387639 w 6419850"/>
              <a:gd name="connsiteY2462" fmla="*/ 2523606 h 6858000"/>
              <a:gd name="connsiteX2463" fmla="*/ 386081 w 6419850"/>
              <a:gd name="connsiteY2463" fmla="*/ 2526031 h 6858000"/>
              <a:gd name="connsiteX2464" fmla="*/ 405130 w 6419850"/>
              <a:gd name="connsiteY2464" fmla="*/ 2532381 h 6858000"/>
              <a:gd name="connsiteX2465" fmla="*/ 405411 w 6419850"/>
              <a:gd name="connsiteY2465" fmla="*/ 2529574 h 6858000"/>
              <a:gd name="connsiteX2466" fmla="*/ 396398 w 6419850"/>
              <a:gd name="connsiteY2466" fmla="*/ 2527141 h 6858000"/>
              <a:gd name="connsiteX2467" fmla="*/ 237376 w 6419850"/>
              <a:gd name="connsiteY2467" fmla="*/ 2521465 h 6858000"/>
              <a:gd name="connsiteX2468" fmla="*/ 236151 w 6419850"/>
              <a:gd name="connsiteY2468" fmla="*/ 2526919 h 6858000"/>
              <a:gd name="connsiteX2469" fmla="*/ 238760 w 6419850"/>
              <a:gd name="connsiteY2469" fmla="*/ 2522221 h 6858000"/>
              <a:gd name="connsiteX2470" fmla="*/ 387350 w 6419850"/>
              <a:gd name="connsiteY2470" fmla="*/ 2514601 h 6858000"/>
              <a:gd name="connsiteX2471" fmla="*/ 379413 w 6419850"/>
              <a:gd name="connsiteY2471" fmla="*/ 2519581 h 6858000"/>
              <a:gd name="connsiteX2472" fmla="*/ 380150 w 6419850"/>
              <a:gd name="connsiteY2472" fmla="*/ 2521131 h 6858000"/>
              <a:gd name="connsiteX2473" fmla="*/ 386081 w 6419850"/>
              <a:gd name="connsiteY2473" fmla="*/ 2517140 h 6858000"/>
              <a:gd name="connsiteX2474" fmla="*/ 388756 w 6419850"/>
              <a:gd name="connsiteY2474" fmla="*/ 2521302 h 6858000"/>
              <a:gd name="connsiteX2475" fmla="*/ 390207 w 6419850"/>
              <a:gd name="connsiteY2475" fmla="*/ 2519045 h 6858000"/>
              <a:gd name="connsiteX2476" fmla="*/ 387350 w 6419850"/>
              <a:gd name="connsiteY2476" fmla="*/ 2514601 h 6858000"/>
              <a:gd name="connsiteX2477" fmla="*/ 407671 w 6419850"/>
              <a:gd name="connsiteY2477" fmla="*/ 2506982 h 6858000"/>
              <a:gd name="connsiteX2478" fmla="*/ 405336 w 6419850"/>
              <a:gd name="connsiteY2478" fmla="*/ 2513617 h 6858000"/>
              <a:gd name="connsiteX2479" fmla="*/ 405447 w 6419850"/>
              <a:gd name="connsiteY2479" fmla="*/ 2513489 h 6858000"/>
              <a:gd name="connsiteX2480" fmla="*/ 407570 w 6419850"/>
              <a:gd name="connsiteY2480" fmla="*/ 2507989 h 6858000"/>
              <a:gd name="connsiteX2481" fmla="*/ 232411 w 6419850"/>
              <a:gd name="connsiteY2481" fmla="*/ 2498090 h 6858000"/>
              <a:gd name="connsiteX2482" fmla="*/ 231140 w 6419850"/>
              <a:gd name="connsiteY2482" fmla="*/ 2499126 h 6858000"/>
              <a:gd name="connsiteX2483" fmla="*/ 231140 w 6419850"/>
              <a:gd name="connsiteY2483" fmla="*/ 2513648 h 6858000"/>
              <a:gd name="connsiteX2484" fmla="*/ 234951 w 6419850"/>
              <a:gd name="connsiteY2484" fmla="*/ 2524760 h 6858000"/>
              <a:gd name="connsiteX2485" fmla="*/ 235203 w 6419850"/>
              <a:gd name="connsiteY2485" fmla="*/ 2523395 h 6858000"/>
              <a:gd name="connsiteX2486" fmla="*/ 231934 w 6419850"/>
              <a:gd name="connsiteY2486" fmla="*/ 2514918 h 6858000"/>
              <a:gd name="connsiteX2487" fmla="*/ 232411 w 6419850"/>
              <a:gd name="connsiteY2487" fmla="*/ 2498090 h 6858000"/>
              <a:gd name="connsiteX2488" fmla="*/ 384800 w 6419850"/>
              <a:gd name="connsiteY2488" fmla="*/ 2494288 h 6858000"/>
              <a:gd name="connsiteX2489" fmla="*/ 378301 w 6419850"/>
              <a:gd name="connsiteY2489" fmla="*/ 2499043 h 6858000"/>
              <a:gd name="connsiteX2490" fmla="*/ 378459 w 6419850"/>
              <a:gd name="connsiteY2490" fmla="*/ 2509521 h 6858000"/>
              <a:gd name="connsiteX2491" fmla="*/ 387826 w 6419850"/>
              <a:gd name="connsiteY2491" fmla="*/ 2504758 h 6858000"/>
              <a:gd name="connsiteX2492" fmla="*/ 387708 w 6419850"/>
              <a:gd name="connsiteY2492" fmla="*/ 2504348 h 6858000"/>
              <a:gd name="connsiteX2493" fmla="*/ 378461 w 6419850"/>
              <a:gd name="connsiteY2493" fmla="*/ 2509520 h 6858000"/>
              <a:gd name="connsiteX2494" fmla="*/ 379254 w 6419850"/>
              <a:gd name="connsiteY2494" fmla="*/ 2499042 h 6858000"/>
              <a:gd name="connsiteX2495" fmla="*/ 407625 w 6419850"/>
              <a:gd name="connsiteY2495" fmla="*/ 2481163 h 6858000"/>
              <a:gd name="connsiteX2496" fmla="*/ 397827 w 6419850"/>
              <a:gd name="connsiteY2496" fmla="*/ 2496979 h 6858000"/>
              <a:gd name="connsiteX2497" fmla="*/ 397928 w 6419850"/>
              <a:gd name="connsiteY2497" fmla="*/ 2498012 h 6858000"/>
              <a:gd name="connsiteX2498" fmla="*/ 407671 w 6419850"/>
              <a:gd name="connsiteY2498" fmla="*/ 2481582 h 6858000"/>
              <a:gd name="connsiteX2499" fmla="*/ 396239 w 6419850"/>
              <a:gd name="connsiteY2499" fmla="*/ 2465070 h 6858000"/>
              <a:gd name="connsiteX2500" fmla="*/ 396381 w 6419850"/>
              <a:gd name="connsiteY2500" fmla="*/ 2466400 h 6858000"/>
              <a:gd name="connsiteX2501" fmla="*/ 405131 w 6419850"/>
              <a:gd name="connsiteY2501" fmla="*/ 2470150 h 6858000"/>
              <a:gd name="connsiteX2502" fmla="*/ 406254 w 6419850"/>
              <a:gd name="connsiteY2502" fmla="*/ 2480255 h 6858000"/>
              <a:gd name="connsiteX2503" fmla="*/ 406399 w 6419850"/>
              <a:gd name="connsiteY2503" fmla="*/ 2480310 h 6858000"/>
              <a:gd name="connsiteX2504" fmla="*/ 396239 w 6419850"/>
              <a:gd name="connsiteY2504" fmla="*/ 2465070 h 6858000"/>
              <a:gd name="connsiteX2505" fmla="*/ 386079 w 6419850"/>
              <a:gd name="connsiteY2505" fmla="*/ 2438401 h 6858000"/>
              <a:gd name="connsiteX2506" fmla="*/ 376872 w 6419850"/>
              <a:gd name="connsiteY2506" fmla="*/ 2448243 h 6858000"/>
              <a:gd name="connsiteX2507" fmla="*/ 376920 w 6419850"/>
              <a:gd name="connsiteY2507" fmla="*/ 2450017 h 6858000"/>
              <a:gd name="connsiteX2508" fmla="*/ 375008 w 6419850"/>
              <a:gd name="connsiteY2508" fmla="*/ 2453760 h 6858000"/>
              <a:gd name="connsiteX2509" fmla="*/ 377190 w 6419850"/>
              <a:gd name="connsiteY2509" fmla="*/ 2459990 h 6858000"/>
              <a:gd name="connsiteX2510" fmla="*/ 376920 w 6419850"/>
              <a:gd name="connsiteY2510" fmla="*/ 2450017 h 6858000"/>
              <a:gd name="connsiteX2511" fmla="*/ 377826 w 6419850"/>
              <a:gd name="connsiteY2511" fmla="*/ 2448244 h 6858000"/>
              <a:gd name="connsiteX2512" fmla="*/ 386079 w 6419850"/>
              <a:gd name="connsiteY2512" fmla="*/ 2438404 h 6858000"/>
              <a:gd name="connsiteX2513" fmla="*/ 193039 w 6419850"/>
              <a:gd name="connsiteY2513" fmla="*/ 2438401 h 6858000"/>
              <a:gd name="connsiteX2514" fmla="*/ 192896 w 6419850"/>
              <a:gd name="connsiteY2514" fmla="*/ 2439017 h 6858000"/>
              <a:gd name="connsiteX2515" fmla="*/ 198755 w 6419850"/>
              <a:gd name="connsiteY2515" fmla="*/ 2442211 h 6858000"/>
              <a:gd name="connsiteX2516" fmla="*/ 198153 w 6419850"/>
              <a:gd name="connsiteY2516" fmla="*/ 2453044 h 6858000"/>
              <a:gd name="connsiteX2517" fmla="*/ 199390 w 6419850"/>
              <a:gd name="connsiteY2517" fmla="*/ 2453641 h 6858000"/>
              <a:gd name="connsiteX2518" fmla="*/ 193039 w 6419850"/>
              <a:gd name="connsiteY2518" fmla="*/ 2438401 h 6858000"/>
              <a:gd name="connsiteX2519" fmla="*/ 399098 w 6419850"/>
              <a:gd name="connsiteY2519" fmla="*/ 2434432 h 6858000"/>
              <a:gd name="connsiteX2520" fmla="*/ 398947 w 6419850"/>
              <a:gd name="connsiteY2520" fmla="*/ 2437536 h 6858000"/>
              <a:gd name="connsiteX2521" fmla="*/ 399787 w 6419850"/>
              <a:gd name="connsiteY2521" fmla="*/ 2438194 h 6858000"/>
              <a:gd name="connsiteX2522" fmla="*/ 398810 w 6419850"/>
              <a:gd name="connsiteY2522" fmla="*/ 2440336 h 6858000"/>
              <a:gd name="connsiteX2523" fmla="*/ 398784 w 6419850"/>
              <a:gd name="connsiteY2523" fmla="*/ 2440877 h 6858000"/>
              <a:gd name="connsiteX2524" fmla="*/ 398764 w 6419850"/>
              <a:gd name="connsiteY2524" fmla="*/ 2440927 h 6858000"/>
              <a:gd name="connsiteX2525" fmla="*/ 398598 w 6419850"/>
              <a:gd name="connsiteY2525" fmla="*/ 2440801 h 6858000"/>
              <a:gd name="connsiteX2526" fmla="*/ 398462 w 6419850"/>
              <a:gd name="connsiteY2526" fmla="*/ 2441099 h 6858000"/>
              <a:gd name="connsiteX2527" fmla="*/ 398178 w 6419850"/>
              <a:gd name="connsiteY2527" fmla="*/ 2442378 h 6858000"/>
              <a:gd name="connsiteX2528" fmla="*/ 398764 w 6419850"/>
              <a:gd name="connsiteY2528" fmla="*/ 2440927 h 6858000"/>
              <a:gd name="connsiteX2529" fmla="*/ 398781 w 6419850"/>
              <a:gd name="connsiteY2529" fmla="*/ 2440940 h 6858000"/>
              <a:gd name="connsiteX2530" fmla="*/ 398784 w 6419850"/>
              <a:gd name="connsiteY2530" fmla="*/ 2440877 h 6858000"/>
              <a:gd name="connsiteX2531" fmla="*/ 399847 w 6419850"/>
              <a:gd name="connsiteY2531" fmla="*/ 2438242 h 6858000"/>
              <a:gd name="connsiteX2532" fmla="*/ 399787 w 6419850"/>
              <a:gd name="connsiteY2532" fmla="*/ 2438194 h 6858000"/>
              <a:gd name="connsiteX2533" fmla="*/ 400032 w 6419850"/>
              <a:gd name="connsiteY2533" fmla="*/ 2437657 h 6858000"/>
              <a:gd name="connsiteX2534" fmla="*/ 400035 w 6419850"/>
              <a:gd name="connsiteY2534" fmla="*/ 2437777 h 6858000"/>
              <a:gd name="connsiteX2535" fmla="*/ 400475 w 6419850"/>
              <a:gd name="connsiteY2535" fmla="*/ 2436687 h 6858000"/>
              <a:gd name="connsiteX2536" fmla="*/ 400032 w 6419850"/>
              <a:gd name="connsiteY2536" fmla="*/ 2437657 h 6858000"/>
              <a:gd name="connsiteX2537" fmla="*/ 399955 w 6419850"/>
              <a:gd name="connsiteY2537" fmla="*/ 2434493 h 6858000"/>
              <a:gd name="connsiteX2538" fmla="*/ 184352 w 6419850"/>
              <a:gd name="connsiteY2538" fmla="*/ 2427502 h 6858000"/>
              <a:gd name="connsiteX2539" fmla="*/ 180339 w 6419850"/>
              <a:gd name="connsiteY2539" fmla="*/ 2434273 h 6858000"/>
              <a:gd name="connsiteX2540" fmla="*/ 182879 w 6419850"/>
              <a:gd name="connsiteY2540" fmla="*/ 2444750 h 6858000"/>
              <a:gd name="connsiteX2541" fmla="*/ 182879 w 6419850"/>
              <a:gd name="connsiteY2541" fmla="*/ 2444749 h 6858000"/>
              <a:gd name="connsiteX2542" fmla="*/ 180340 w 6419850"/>
              <a:gd name="connsiteY2542" fmla="*/ 2434273 h 6858000"/>
              <a:gd name="connsiteX2543" fmla="*/ 185424 w 6419850"/>
              <a:gd name="connsiteY2543" fmla="*/ 2425713 h 6858000"/>
              <a:gd name="connsiteX2544" fmla="*/ 188436 w 6419850"/>
              <a:gd name="connsiteY2544" fmla="*/ 2436178 h 6858000"/>
              <a:gd name="connsiteX2545" fmla="*/ 182921 w 6419850"/>
              <a:gd name="connsiteY2545" fmla="*/ 2444687 h 6858000"/>
              <a:gd name="connsiteX2546" fmla="*/ 188913 w 6419850"/>
              <a:gd name="connsiteY2546" fmla="*/ 2435702 h 6858000"/>
              <a:gd name="connsiteX2547" fmla="*/ 154257 w 6419850"/>
              <a:gd name="connsiteY2547" fmla="*/ 2416906 h 6858000"/>
              <a:gd name="connsiteX2548" fmla="*/ 151130 w 6419850"/>
              <a:gd name="connsiteY2548" fmla="*/ 2423159 h 6858000"/>
              <a:gd name="connsiteX2549" fmla="*/ 151130 w 6419850"/>
              <a:gd name="connsiteY2549" fmla="*/ 2423161 h 6858000"/>
              <a:gd name="connsiteX2550" fmla="*/ 157481 w 6419850"/>
              <a:gd name="connsiteY2550" fmla="*/ 2410460 h 6858000"/>
              <a:gd name="connsiteX2551" fmla="*/ 157480 w 6419850"/>
              <a:gd name="connsiteY2551" fmla="*/ 2410461 h 6858000"/>
              <a:gd name="connsiteX2552" fmla="*/ 160019 w 6419850"/>
              <a:gd name="connsiteY2552" fmla="*/ 2413001 h 6858000"/>
              <a:gd name="connsiteX2553" fmla="*/ 160020 w 6419850"/>
              <a:gd name="connsiteY2553" fmla="*/ 2412999 h 6858000"/>
              <a:gd name="connsiteX2554" fmla="*/ 410667 w 6419850"/>
              <a:gd name="connsiteY2554" fmla="*/ 2410434 h 6858000"/>
              <a:gd name="connsiteX2555" fmla="*/ 411265 w 6419850"/>
              <a:gd name="connsiteY2555" fmla="*/ 2414190 h 6858000"/>
              <a:gd name="connsiteX2556" fmla="*/ 411481 w 6419850"/>
              <a:gd name="connsiteY2556" fmla="*/ 2414271 h 6858000"/>
              <a:gd name="connsiteX2557" fmla="*/ 373379 w 6419850"/>
              <a:gd name="connsiteY2557" fmla="*/ 2409190 h 6858000"/>
              <a:gd name="connsiteX2558" fmla="*/ 372593 w 6419850"/>
              <a:gd name="connsiteY2558" fmla="*/ 2412430 h 6858000"/>
              <a:gd name="connsiteX2559" fmla="*/ 376714 w 6419850"/>
              <a:gd name="connsiteY2559" fmla="*/ 2418398 h 6858000"/>
              <a:gd name="connsiteX2560" fmla="*/ 378460 w 6419850"/>
              <a:gd name="connsiteY2560" fmla="*/ 2426971 h 6858000"/>
              <a:gd name="connsiteX2561" fmla="*/ 381078 w 6419850"/>
              <a:gd name="connsiteY2561" fmla="*/ 2426571 h 6858000"/>
              <a:gd name="connsiteX2562" fmla="*/ 382548 w 6419850"/>
              <a:gd name="connsiteY2562" fmla="*/ 2425899 h 6858000"/>
              <a:gd name="connsiteX2563" fmla="*/ 383165 w 6419850"/>
              <a:gd name="connsiteY2563" fmla="*/ 2426252 h 6858000"/>
              <a:gd name="connsiteX2564" fmla="*/ 389890 w 6419850"/>
              <a:gd name="connsiteY2564" fmla="*/ 2425225 h 6858000"/>
              <a:gd name="connsiteX2565" fmla="*/ 395248 w 6419850"/>
              <a:gd name="connsiteY2565" fmla="*/ 2423578 h 6858000"/>
              <a:gd name="connsiteX2566" fmla="*/ 395911 w 6419850"/>
              <a:gd name="connsiteY2566" fmla="*/ 2421594 h 6858000"/>
              <a:gd name="connsiteX2567" fmla="*/ 390684 w 6419850"/>
              <a:gd name="connsiteY2567" fmla="*/ 2423160 h 6858000"/>
              <a:gd name="connsiteX2568" fmla="*/ 379730 w 6419850"/>
              <a:gd name="connsiteY2568" fmla="*/ 2424430 h 6858000"/>
              <a:gd name="connsiteX2569" fmla="*/ 373379 w 6419850"/>
              <a:gd name="connsiteY2569" fmla="*/ 2409190 h 6858000"/>
              <a:gd name="connsiteX2570" fmla="*/ 401321 w 6419850"/>
              <a:gd name="connsiteY2570" fmla="*/ 2399031 h 6858000"/>
              <a:gd name="connsiteX2571" fmla="*/ 401464 w 6419850"/>
              <a:gd name="connsiteY2571" fmla="*/ 2400374 h 6858000"/>
              <a:gd name="connsiteX2572" fmla="*/ 409388 w 6419850"/>
              <a:gd name="connsiteY2572" fmla="*/ 2404410 h 6858000"/>
              <a:gd name="connsiteX2573" fmla="*/ 409257 w 6419850"/>
              <a:gd name="connsiteY2573" fmla="*/ 2403793 h 6858000"/>
              <a:gd name="connsiteX2574" fmla="*/ 401321 w 6419850"/>
              <a:gd name="connsiteY2574" fmla="*/ 2399031 h 6858000"/>
              <a:gd name="connsiteX2575" fmla="*/ 147319 w 6419850"/>
              <a:gd name="connsiteY2575" fmla="*/ 2397761 h 6858000"/>
              <a:gd name="connsiteX2576" fmla="*/ 147333 w 6419850"/>
              <a:gd name="connsiteY2576" fmla="*/ 2397801 h 6858000"/>
              <a:gd name="connsiteX2577" fmla="*/ 147321 w 6419850"/>
              <a:gd name="connsiteY2577" fmla="*/ 2397762 h 6858000"/>
              <a:gd name="connsiteX2578" fmla="*/ 387708 w 6419850"/>
              <a:gd name="connsiteY2578" fmla="*/ 2391827 h 6858000"/>
              <a:gd name="connsiteX2579" fmla="*/ 386079 w 6419850"/>
              <a:gd name="connsiteY2579" fmla="*/ 2395221 h 6858000"/>
              <a:gd name="connsiteX2580" fmla="*/ 387512 w 6419850"/>
              <a:gd name="connsiteY2580" fmla="*/ 2396454 h 6858000"/>
              <a:gd name="connsiteX2581" fmla="*/ 389732 w 6419850"/>
              <a:gd name="connsiteY2581" fmla="*/ 2395380 h 6858000"/>
              <a:gd name="connsiteX2582" fmla="*/ 397510 w 6419850"/>
              <a:gd name="connsiteY2582" fmla="*/ 2397762 h 6858000"/>
              <a:gd name="connsiteX2583" fmla="*/ 396680 w 6419850"/>
              <a:gd name="connsiteY2583" fmla="*/ 2394615 h 6858000"/>
              <a:gd name="connsiteX2584" fmla="*/ 390525 w 6419850"/>
              <a:gd name="connsiteY2584" fmla="*/ 2392839 h 6858000"/>
              <a:gd name="connsiteX2585" fmla="*/ 387708 w 6419850"/>
              <a:gd name="connsiteY2585" fmla="*/ 2391827 h 6858000"/>
              <a:gd name="connsiteX2586" fmla="*/ 386079 w 6419850"/>
              <a:gd name="connsiteY2586" fmla="*/ 2346961 h 6858000"/>
              <a:gd name="connsiteX2587" fmla="*/ 379730 w 6419850"/>
              <a:gd name="connsiteY2587" fmla="*/ 2357121 h 6858000"/>
              <a:gd name="connsiteX2588" fmla="*/ 379872 w 6419850"/>
              <a:gd name="connsiteY2588" fmla="*/ 2357403 h 6858000"/>
              <a:gd name="connsiteX2589" fmla="*/ 384810 w 6419850"/>
              <a:gd name="connsiteY2589" fmla="*/ 2349502 h 6858000"/>
              <a:gd name="connsiteX2590" fmla="*/ 391161 w 6419850"/>
              <a:gd name="connsiteY2590" fmla="*/ 2358391 h 6858000"/>
              <a:gd name="connsiteX2591" fmla="*/ 398146 w 6419850"/>
              <a:gd name="connsiteY2591" fmla="*/ 2354581 h 6858000"/>
              <a:gd name="connsiteX2592" fmla="*/ 397990 w 6419850"/>
              <a:gd name="connsiteY2592" fmla="*/ 2351782 h 6858000"/>
              <a:gd name="connsiteX2593" fmla="*/ 392430 w 6419850"/>
              <a:gd name="connsiteY2593" fmla="*/ 2355850 h 6858000"/>
              <a:gd name="connsiteX2594" fmla="*/ 386079 w 6419850"/>
              <a:gd name="connsiteY2594" fmla="*/ 2346961 h 6858000"/>
              <a:gd name="connsiteX2595" fmla="*/ 398779 w 6419850"/>
              <a:gd name="connsiteY2595" fmla="*/ 2340610 h 6858000"/>
              <a:gd name="connsiteX2596" fmla="*/ 398829 w 6419850"/>
              <a:gd name="connsiteY2596" fmla="*/ 2343881 h 6858000"/>
              <a:gd name="connsiteX2597" fmla="*/ 402309 w 6419850"/>
              <a:gd name="connsiteY2597" fmla="*/ 2345806 h 6858000"/>
              <a:gd name="connsiteX2598" fmla="*/ 403202 w 6419850"/>
              <a:gd name="connsiteY2598" fmla="*/ 2347120 h 6858000"/>
              <a:gd name="connsiteX2599" fmla="*/ 401321 w 6419850"/>
              <a:gd name="connsiteY2599" fmla="*/ 2364740 h 6858000"/>
              <a:gd name="connsiteX2600" fmla="*/ 408187 w 6419850"/>
              <a:gd name="connsiteY2600" fmla="*/ 2358430 h 6858000"/>
              <a:gd name="connsiteX2601" fmla="*/ 408212 w 6419850"/>
              <a:gd name="connsiteY2601" fmla="*/ 2357918 h 6858000"/>
              <a:gd name="connsiteX2602" fmla="*/ 402590 w 6419850"/>
              <a:gd name="connsiteY2602" fmla="*/ 2362201 h 6858000"/>
              <a:gd name="connsiteX2603" fmla="*/ 404495 w 6419850"/>
              <a:gd name="connsiteY2603" fmla="*/ 2349024 h 6858000"/>
              <a:gd name="connsiteX2604" fmla="*/ 403202 w 6419850"/>
              <a:gd name="connsiteY2604" fmla="*/ 2347120 h 6858000"/>
              <a:gd name="connsiteX2605" fmla="*/ 403284 w 6419850"/>
              <a:gd name="connsiteY2605" fmla="*/ 2346346 h 6858000"/>
              <a:gd name="connsiteX2606" fmla="*/ 402309 w 6419850"/>
              <a:gd name="connsiteY2606" fmla="*/ 2345806 h 6858000"/>
              <a:gd name="connsiteX2607" fmla="*/ 224690 w 6419850"/>
              <a:gd name="connsiteY2607" fmla="*/ 2333089 h 6858000"/>
              <a:gd name="connsiteX2608" fmla="*/ 222250 w 6419850"/>
              <a:gd name="connsiteY2608" fmla="*/ 2343149 h 6858000"/>
              <a:gd name="connsiteX2609" fmla="*/ 222250 w 6419850"/>
              <a:gd name="connsiteY2609" fmla="*/ 2343150 h 6858000"/>
              <a:gd name="connsiteX2610" fmla="*/ 224790 w 6419850"/>
              <a:gd name="connsiteY2610" fmla="*/ 2333149 h 6858000"/>
              <a:gd name="connsiteX2611" fmla="*/ 215899 w 6419850"/>
              <a:gd name="connsiteY2611" fmla="*/ 2327910 h 6858000"/>
              <a:gd name="connsiteX2612" fmla="*/ 212883 w 6419850"/>
              <a:gd name="connsiteY2612" fmla="*/ 2337911 h 6858000"/>
              <a:gd name="connsiteX2613" fmla="*/ 220111 w 6419850"/>
              <a:gd name="connsiteY2613" fmla="*/ 2341954 h 6858000"/>
              <a:gd name="connsiteX2614" fmla="*/ 212884 w 6419850"/>
              <a:gd name="connsiteY2614" fmla="*/ 2337911 h 6858000"/>
              <a:gd name="connsiteX2615" fmla="*/ 215901 w 6419850"/>
              <a:gd name="connsiteY2615" fmla="*/ 2327910 h 6858000"/>
              <a:gd name="connsiteX2616" fmla="*/ 384810 w 6419850"/>
              <a:gd name="connsiteY2616" fmla="*/ 2296161 h 6858000"/>
              <a:gd name="connsiteX2617" fmla="*/ 383739 w 6419850"/>
              <a:gd name="connsiteY2617" fmla="*/ 2298838 h 6858000"/>
              <a:gd name="connsiteX2618" fmla="*/ 396082 w 6419850"/>
              <a:gd name="connsiteY2618" fmla="*/ 2307274 h 6858000"/>
              <a:gd name="connsiteX2619" fmla="*/ 411481 w 6419850"/>
              <a:gd name="connsiteY2619" fmla="*/ 2313940 h 6858000"/>
              <a:gd name="connsiteX2620" fmla="*/ 408319 w 6419850"/>
              <a:gd name="connsiteY2620" fmla="*/ 2309356 h 6858000"/>
              <a:gd name="connsiteX2621" fmla="*/ 398304 w 6419850"/>
              <a:gd name="connsiteY2621" fmla="*/ 2304733 h 6858000"/>
              <a:gd name="connsiteX2622" fmla="*/ 384810 w 6419850"/>
              <a:gd name="connsiteY2622" fmla="*/ 2296161 h 6858000"/>
              <a:gd name="connsiteX2623" fmla="*/ 402479 w 6419850"/>
              <a:gd name="connsiteY2623" fmla="*/ 2285311 h 6858000"/>
              <a:gd name="connsiteX2624" fmla="*/ 398304 w 6419850"/>
              <a:gd name="connsiteY2624" fmla="*/ 2288223 h 6858000"/>
              <a:gd name="connsiteX2625" fmla="*/ 397830 w 6419850"/>
              <a:gd name="connsiteY2625" fmla="*/ 2290629 h 6858000"/>
              <a:gd name="connsiteX2626" fmla="*/ 403861 w 6419850"/>
              <a:gd name="connsiteY2626" fmla="*/ 2286002 h 6858000"/>
              <a:gd name="connsiteX2627" fmla="*/ 403612 w 6419850"/>
              <a:gd name="connsiteY2627" fmla="*/ 2239057 h 6858000"/>
              <a:gd name="connsiteX2628" fmla="*/ 394811 w 6419850"/>
              <a:gd name="connsiteY2628" fmla="*/ 2240756 h 6858000"/>
              <a:gd name="connsiteX2629" fmla="*/ 391179 w 6419850"/>
              <a:gd name="connsiteY2629" fmla="*/ 2240618 h 6858000"/>
              <a:gd name="connsiteX2630" fmla="*/ 389799 w 6419850"/>
              <a:gd name="connsiteY2630" fmla="*/ 2243174 h 6858000"/>
              <a:gd name="connsiteX2631" fmla="*/ 393066 w 6419850"/>
              <a:gd name="connsiteY2631" fmla="*/ 2243297 h 6858000"/>
              <a:gd name="connsiteX2632" fmla="*/ 402591 w 6419850"/>
              <a:gd name="connsiteY2632" fmla="*/ 2241551 h 6858000"/>
              <a:gd name="connsiteX2633" fmla="*/ 402591 w 6419850"/>
              <a:gd name="connsiteY2633" fmla="*/ 2250440 h 6858000"/>
              <a:gd name="connsiteX2634" fmla="*/ 233080 w 6419850"/>
              <a:gd name="connsiteY2634" fmla="*/ 2230666 h 6858000"/>
              <a:gd name="connsiteX2635" fmla="*/ 233026 w 6419850"/>
              <a:gd name="connsiteY2635" fmla="*/ 2231171 h 6858000"/>
              <a:gd name="connsiteX2636" fmla="*/ 234158 w 6419850"/>
              <a:gd name="connsiteY2636" fmla="*/ 2233135 h 6858000"/>
              <a:gd name="connsiteX2637" fmla="*/ 235255 w 6419850"/>
              <a:gd name="connsiteY2637" fmla="*/ 2235487 h 6858000"/>
              <a:gd name="connsiteX2638" fmla="*/ 236220 w 6419850"/>
              <a:gd name="connsiteY2638" fmla="*/ 2235201 h 6858000"/>
              <a:gd name="connsiteX2639" fmla="*/ 224718 w 6419850"/>
              <a:gd name="connsiteY2639" fmla="*/ 2228819 h 6858000"/>
              <a:gd name="connsiteX2640" fmla="*/ 225386 w 6419850"/>
              <a:gd name="connsiteY2640" fmla="*/ 2232720 h 6858000"/>
              <a:gd name="connsiteX2641" fmla="*/ 225453 w 6419850"/>
              <a:gd name="connsiteY2641" fmla="*/ 2232789 h 6858000"/>
              <a:gd name="connsiteX2642" fmla="*/ 247259 w 6419850"/>
              <a:gd name="connsiteY2642" fmla="*/ 2211753 h 6858000"/>
              <a:gd name="connsiteX2643" fmla="*/ 246382 w 6419850"/>
              <a:gd name="connsiteY2643" fmla="*/ 2212339 h 6858000"/>
              <a:gd name="connsiteX2644" fmla="*/ 250678 w 6419850"/>
              <a:gd name="connsiteY2644" fmla="*/ 2222654 h 6858000"/>
              <a:gd name="connsiteX2645" fmla="*/ 251003 w 6419850"/>
              <a:gd name="connsiteY2645" fmla="*/ 2222440 h 6858000"/>
              <a:gd name="connsiteX2646" fmla="*/ 250349 w 6419850"/>
              <a:gd name="connsiteY2646" fmla="*/ 2218214 h 6858000"/>
              <a:gd name="connsiteX2647" fmla="*/ 243600 w 6419850"/>
              <a:gd name="connsiteY2647" fmla="*/ 2210920 h 6858000"/>
              <a:gd name="connsiteX2648" fmla="*/ 245111 w 6419850"/>
              <a:gd name="connsiteY2648" fmla="*/ 2226310 h 6858000"/>
              <a:gd name="connsiteX2649" fmla="*/ 245967 w 6419850"/>
              <a:gd name="connsiteY2649" fmla="*/ 2225747 h 6858000"/>
              <a:gd name="connsiteX2650" fmla="*/ 245111 w 6419850"/>
              <a:gd name="connsiteY2650" fmla="*/ 2214086 h 6858000"/>
              <a:gd name="connsiteX2651" fmla="*/ 401319 w 6419850"/>
              <a:gd name="connsiteY2651" fmla="*/ 2200910 h 6858000"/>
              <a:gd name="connsiteX2652" fmla="*/ 400283 w 6419850"/>
              <a:gd name="connsiteY2652" fmla="*/ 2203501 h 6858000"/>
              <a:gd name="connsiteX2653" fmla="*/ 405924 w 6419850"/>
              <a:gd name="connsiteY2653" fmla="*/ 2204722 h 6858000"/>
              <a:gd name="connsiteX2654" fmla="*/ 412751 w 6419850"/>
              <a:gd name="connsiteY2654" fmla="*/ 2205991 h 6858000"/>
              <a:gd name="connsiteX2655" fmla="*/ 410210 w 6419850"/>
              <a:gd name="connsiteY2655" fmla="*/ 2218691 h 6858000"/>
              <a:gd name="connsiteX2656" fmla="*/ 414854 w 6419850"/>
              <a:gd name="connsiteY2656" fmla="*/ 2217579 h 6858000"/>
              <a:gd name="connsiteX2657" fmla="*/ 415171 w 6419850"/>
              <a:gd name="connsiteY2657" fmla="*/ 2215273 h 6858000"/>
              <a:gd name="connsiteX2658" fmla="*/ 411479 w 6419850"/>
              <a:gd name="connsiteY2658" fmla="*/ 2216150 h 6858000"/>
              <a:gd name="connsiteX2659" fmla="*/ 413226 w 6419850"/>
              <a:gd name="connsiteY2659" fmla="*/ 2210753 h 6858000"/>
              <a:gd name="connsiteX2660" fmla="*/ 413949 w 6419850"/>
              <a:gd name="connsiteY2660" fmla="*/ 2204093 h 6858000"/>
              <a:gd name="connsiteX2661" fmla="*/ 413715 w 6419850"/>
              <a:gd name="connsiteY2661" fmla="*/ 2203414 h 6858000"/>
              <a:gd name="connsiteX2662" fmla="*/ 407193 w 6419850"/>
              <a:gd name="connsiteY2662" fmla="*/ 2202656 h 6858000"/>
              <a:gd name="connsiteX2663" fmla="*/ 401319 w 6419850"/>
              <a:gd name="connsiteY2663" fmla="*/ 2200910 h 6858000"/>
              <a:gd name="connsiteX2664" fmla="*/ 389890 w 6419850"/>
              <a:gd name="connsiteY2664" fmla="*/ 2197101 h 6858000"/>
              <a:gd name="connsiteX2665" fmla="*/ 391316 w 6419850"/>
              <a:gd name="connsiteY2665" fmla="*/ 2206321 h 6858000"/>
              <a:gd name="connsiteX2666" fmla="*/ 396241 w 6419850"/>
              <a:gd name="connsiteY2666" fmla="*/ 2218532 h 6858000"/>
              <a:gd name="connsiteX2667" fmla="*/ 400765 w 6419850"/>
              <a:gd name="connsiteY2667" fmla="*/ 2225894 h 6858000"/>
              <a:gd name="connsiteX2668" fmla="*/ 407671 w 6419850"/>
              <a:gd name="connsiteY2668" fmla="*/ 2225040 h 6858000"/>
              <a:gd name="connsiteX2669" fmla="*/ 406066 w 6419850"/>
              <a:gd name="connsiteY2669" fmla="*/ 2222633 h 6858000"/>
              <a:gd name="connsiteX2670" fmla="*/ 402034 w 6419850"/>
              <a:gd name="connsiteY2670" fmla="*/ 2222818 h 6858000"/>
              <a:gd name="connsiteX2671" fmla="*/ 389890 w 6419850"/>
              <a:gd name="connsiteY2671" fmla="*/ 2197101 h 6858000"/>
              <a:gd name="connsiteX2672" fmla="*/ 146050 w 6419850"/>
              <a:gd name="connsiteY2672" fmla="*/ 2184395 h 6858000"/>
              <a:gd name="connsiteX2673" fmla="*/ 146050 w 6419850"/>
              <a:gd name="connsiteY2673" fmla="*/ 2184401 h 6858000"/>
              <a:gd name="connsiteX2674" fmla="*/ 146052 w 6419850"/>
              <a:gd name="connsiteY2674" fmla="*/ 2184400 h 6858000"/>
              <a:gd name="connsiteX2675" fmla="*/ 393749 w 6419850"/>
              <a:gd name="connsiteY2675" fmla="*/ 2180641 h 6858000"/>
              <a:gd name="connsiteX2676" fmla="*/ 391479 w 6419850"/>
              <a:gd name="connsiteY2676" fmla="*/ 2182970 h 6858000"/>
              <a:gd name="connsiteX2677" fmla="*/ 391480 w 6419850"/>
              <a:gd name="connsiteY2677" fmla="*/ 2182970 h 6858000"/>
              <a:gd name="connsiteX2678" fmla="*/ 391478 w 6419850"/>
              <a:gd name="connsiteY2678" fmla="*/ 2182972 h 6858000"/>
              <a:gd name="connsiteX2679" fmla="*/ 394970 w 6419850"/>
              <a:gd name="connsiteY2679" fmla="*/ 2192021 h 6858000"/>
              <a:gd name="connsiteX2680" fmla="*/ 394972 w 6419850"/>
              <a:gd name="connsiteY2680" fmla="*/ 2192019 h 6858000"/>
              <a:gd name="connsiteX2681" fmla="*/ 391480 w 6419850"/>
              <a:gd name="connsiteY2681" fmla="*/ 2182970 h 6858000"/>
              <a:gd name="connsiteX2682" fmla="*/ 242995 w 6419850"/>
              <a:gd name="connsiteY2682" fmla="*/ 2180229 h 6858000"/>
              <a:gd name="connsiteX2683" fmla="*/ 243206 w 6419850"/>
              <a:gd name="connsiteY2683" fmla="*/ 2182018 h 6858000"/>
              <a:gd name="connsiteX2684" fmla="*/ 250193 w 6419850"/>
              <a:gd name="connsiteY2684" fmla="*/ 2198369 h 6858000"/>
              <a:gd name="connsiteX2685" fmla="*/ 255905 w 6419850"/>
              <a:gd name="connsiteY2685" fmla="*/ 2195987 h 6858000"/>
              <a:gd name="connsiteX2686" fmla="*/ 255977 w 6419850"/>
              <a:gd name="connsiteY2686" fmla="*/ 2196065 h 6858000"/>
              <a:gd name="connsiteX2687" fmla="*/ 257810 w 6419850"/>
              <a:gd name="connsiteY2687" fmla="*/ 2193290 h 6858000"/>
              <a:gd name="connsiteX2688" fmla="*/ 248920 w 6419850"/>
              <a:gd name="connsiteY2688" fmla="*/ 2193290 h 6858000"/>
              <a:gd name="connsiteX2689" fmla="*/ 146050 w 6419850"/>
              <a:gd name="connsiteY2689" fmla="*/ 2165350 h 6858000"/>
              <a:gd name="connsiteX2690" fmla="*/ 146048 w 6419850"/>
              <a:gd name="connsiteY2690" fmla="*/ 2165358 h 6858000"/>
              <a:gd name="connsiteX2691" fmla="*/ 146052 w 6419850"/>
              <a:gd name="connsiteY2691" fmla="*/ 2165351 h 6858000"/>
              <a:gd name="connsiteX2692" fmla="*/ 151943 w 6419850"/>
              <a:gd name="connsiteY2692" fmla="*/ 2167434 h 6858000"/>
              <a:gd name="connsiteX2693" fmla="*/ 151943 w 6419850"/>
              <a:gd name="connsiteY2693" fmla="*/ 2167433 h 6858000"/>
              <a:gd name="connsiteX2694" fmla="*/ 146050 w 6419850"/>
              <a:gd name="connsiteY2694" fmla="*/ 2165350 h 6858000"/>
              <a:gd name="connsiteX2695" fmla="*/ 229602 w 6419850"/>
              <a:gd name="connsiteY2695" fmla="*/ 2158652 h 6858000"/>
              <a:gd name="connsiteX2696" fmla="*/ 227012 w 6419850"/>
              <a:gd name="connsiteY2696" fmla="*/ 2166620 h 6858000"/>
              <a:gd name="connsiteX2697" fmla="*/ 228599 w 6419850"/>
              <a:gd name="connsiteY2697" fmla="*/ 2179321 h 6858000"/>
              <a:gd name="connsiteX2698" fmla="*/ 221932 w 6419850"/>
              <a:gd name="connsiteY2698" fmla="*/ 2212499 h 6858000"/>
              <a:gd name="connsiteX2699" fmla="*/ 222774 w 6419850"/>
              <a:gd name="connsiteY2699" fmla="*/ 2217432 h 6858000"/>
              <a:gd name="connsiteX2700" fmla="*/ 224454 w 6419850"/>
              <a:gd name="connsiteY2700" fmla="*/ 2194917 h 6858000"/>
              <a:gd name="connsiteX2701" fmla="*/ 229873 w 6419850"/>
              <a:gd name="connsiteY2701" fmla="*/ 2184399 h 6858000"/>
              <a:gd name="connsiteX2702" fmla="*/ 232411 w 6419850"/>
              <a:gd name="connsiteY2702" fmla="*/ 2158999 h 6858000"/>
              <a:gd name="connsiteX2703" fmla="*/ 400050 w 6419850"/>
              <a:gd name="connsiteY2703" fmla="*/ 2155825 h 6858000"/>
              <a:gd name="connsiteX2704" fmla="*/ 392430 w 6419850"/>
              <a:gd name="connsiteY2704" fmla="*/ 2156461 h 6858000"/>
              <a:gd name="connsiteX2705" fmla="*/ 393708 w 6419850"/>
              <a:gd name="connsiteY2705" fmla="*/ 2158789 h 6858000"/>
              <a:gd name="connsiteX2706" fmla="*/ 398781 w 6419850"/>
              <a:gd name="connsiteY2706" fmla="*/ 2158366 h 6858000"/>
              <a:gd name="connsiteX2707" fmla="*/ 406401 w 6419850"/>
              <a:gd name="connsiteY2707" fmla="*/ 2165351 h 6858000"/>
              <a:gd name="connsiteX2708" fmla="*/ 406518 w 6419850"/>
              <a:gd name="connsiteY2708" fmla="*/ 2161753 h 6858000"/>
              <a:gd name="connsiteX2709" fmla="*/ 226505 w 6419850"/>
              <a:gd name="connsiteY2709" fmla="*/ 2143604 h 6858000"/>
              <a:gd name="connsiteX2710" fmla="*/ 224472 w 6419850"/>
              <a:gd name="connsiteY2710" fmla="*/ 2149475 h 6858000"/>
              <a:gd name="connsiteX2711" fmla="*/ 225186 w 6419850"/>
              <a:gd name="connsiteY2711" fmla="*/ 2153722 h 6858000"/>
              <a:gd name="connsiteX2712" fmla="*/ 225865 w 6419850"/>
              <a:gd name="connsiteY2712" fmla="*/ 2153745 h 6858000"/>
              <a:gd name="connsiteX2713" fmla="*/ 228602 w 6419850"/>
              <a:gd name="connsiteY2713" fmla="*/ 2146299 h 6858000"/>
              <a:gd name="connsiteX2714" fmla="*/ 247651 w 6419850"/>
              <a:gd name="connsiteY2714" fmla="*/ 2134870 h 6858000"/>
              <a:gd name="connsiteX2715" fmla="*/ 240450 w 6419850"/>
              <a:gd name="connsiteY2715" fmla="*/ 2137030 h 6858000"/>
              <a:gd name="connsiteX2716" fmla="*/ 236222 w 6419850"/>
              <a:gd name="connsiteY2716" fmla="*/ 2143759 h 6858000"/>
              <a:gd name="connsiteX2717" fmla="*/ 246448 w 6419850"/>
              <a:gd name="connsiteY2717" fmla="*/ 2140691 h 6858000"/>
              <a:gd name="connsiteX2718" fmla="*/ 152406 w 6419850"/>
              <a:gd name="connsiteY2718" fmla="*/ 2133597 h 6858000"/>
              <a:gd name="connsiteX2719" fmla="*/ 152399 w 6419850"/>
              <a:gd name="connsiteY2719" fmla="*/ 2133601 h 6858000"/>
              <a:gd name="connsiteX2720" fmla="*/ 162878 w 6419850"/>
              <a:gd name="connsiteY2720" fmla="*/ 2137093 h 6858000"/>
              <a:gd name="connsiteX2721" fmla="*/ 162878 w 6419850"/>
              <a:gd name="connsiteY2721" fmla="*/ 2137093 h 6858000"/>
              <a:gd name="connsiteX2722" fmla="*/ 152401 w 6419850"/>
              <a:gd name="connsiteY2722" fmla="*/ 2133601 h 6858000"/>
              <a:gd name="connsiteX2723" fmla="*/ 176865 w 6419850"/>
              <a:gd name="connsiteY2723" fmla="*/ 2133221 h 6858000"/>
              <a:gd name="connsiteX2724" fmla="*/ 178118 w 6419850"/>
              <a:gd name="connsiteY2724" fmla="*/ 2135822 h 6858000"/>
              <a:gd name="connsiteX2725" fmla="*/ 178261 w 6419850"/>
              <a:gd name="connsiteY2725" fmla="*/ 2135982 h 6858000"/>
              <a:gd name="connsiteX2726" fmla="*/ 178118 w 6419850"/>
              <a:gd name="connsiteY2726" fmla="*/ 2135823 h 6858000"/>
              <a:gd name="connsiteX2727" fmla="*/ 180935 w 6419850"/>
              <a:gd name="connsiteY2727" fmla="*/ 2121952 h 6858000"/>
              <a:gd name="connsiteX2728" fmla="*/ 187642 w 6419850"/>
              <a:gd name="connsiteY2728" fmla="*/ 2126774 h 6858000"/>
              <a:gd name="connsiteX2729" fmla="*/ 190063 w 6419850"/>
              <a:gd name="connsiteY2729" fmla="*/ 2135644 h 6858000"/>
              <a:gd name="connsiteX2730" fmla="*/ 190064 w 6419850"/>
              <a:gd name="connsiteY2730" fmla="*/ 2135644 h 6858000"/>
              <a:gd name="connsiteX2731" fmla="*/ 180936 w 6419850"/>
              <a:gd name="connsiteY2731" fmla="*/ 2121952 h 6858000"/>
              <a:gd name="connsiteX2732" fmla="*/ 232218 w 6419850"/>
              <a:gd name="connsiteY2732" fmla="*/ 2101367 h 6858000"/>
              <a:gd name="connsiteX2733" fmla="*/ 232411 w 6419850"/>
              <a:gd name="connsiteY2733" fmla="*/ 2106930 h 6858000"/>
              <a:gd name="connsiteX2734" fmla="*/ 217170 w 6419850"/>
              <a:gd name="connsiteY2734" fmla="*/ 2125981 h 6858000"/>
              <a:gd name="connsiteX2735" fmla="*/ 220096 w 6419850"/>
              <a:gd name="connsiteY2735" fmla="*/ 2130642 h 6858000"/>
              <a:gd name="connsiteX2736" fmla="*/ 225286 w 6419850"/>
              <a:gd name="connsiteY2736" fmla="*/ 2129332 h 6858000"/>
              <a:gd name="connsiteX2737" fmla="*/ 233682 w 6419850"/>
              <a:gd name="connsiteY2737" fmla="*/ 2112010 h 6858000"/>
              <a:gd name="connsiteX2738" fmla="*/ 233363 w 6419850"/>
              <a:gd name="connsiteY2738" fmla="*/ 2101849 h 6858000"/>
              <a:gd name="connsiteX2739" fmla="*/ 242711 w 6419850"/>
              <a:gd name="connsiteY2739" fmla="*/ 2101179 h 6858000"/>
              <a:gd name="connsiteX2740" fmla="*/ 240031 w 6419850"/>
              <a:gd name="connsiteY2740" fmla="*/ 2101849 h 6858000"/>
              <a:gd name="connsiteX2741" fmla="*/ 238762 w 6419850"/>
              <a:gd name="connsiteY2741" fmla="*/ 2106930 h 6858000"/>
              <a:gd name="connsiteX2742" fmla="*/ 241978 w 6419850"/>
              <a:gd name="connsiteY2742" fmla="*/ 2106150 h 6858000"/>
              <a:gd name="connsiteX2743" fmla="*/ 401050 w 6419850"/>
              <a:gd name="connsiteY2743" fmla="*/ 2082820 h 6858000"/>
              <a:gd name="connsiteX2744" fmla="*/ 396716 w 6419850"/>
              <a:gd name="connsiteY2744" fmla="*/ 2086451 h 6858000"/>
              <a:gd name="connsiteX2745" fmla="*/ 396057 w 6419850"/>
              <a:gd name="connsiteY2745" fmla="*/ 2088150 h 6858000"/>
              <a:gd name="connsiteX2746" fmla="*/ 401321 w 6419850"/>
              <a:gd name="connsiteY2746" fmla="*/ 2084071 h 6858000"/>
              <a:gd name="connsiteX2747" fmla="*/ 250009 w 6419850"/>
              <a:gd name="connsiteY2747" fmla="*/ 2074074 h 6858000"/>
              <a:gd name="connsiteX2748" fmla="*/ 250031 w 6419850"/>
              <a:gd name="connsiteY2748" fmla="*/ 2075339 h 6858000"/>
              <a:gd name="connsiteX2749" fmla="*/ 250844 w 6419850"/>
              <a:gd name="connsiteY2749" fmla="*/ 2080241 h 6858000"/>
              <a:gd name="connsiteX2750" fmla="*/ 251299 w 6419850"/>
              <a:gd name="connsiteY2750" fmla="*/ 2080242 h 6858000"/>
              <a:gd name="connsiteX2751" fmla="*/ 251204 w 6419850"/>
              <a:gd name="connsiteY2751" fmla="*/ 2074802 h 6858000"/>
              <a:gd name="connsiteX2752" fmla="*/ 230626 w 6419850"/>
              <a:gd name="connsiteY2752" fmla="*/ 2073549 h 6858000"/>
              <a:gd name="connsiteX2753" fmla="*/ 229076 w 6419850"/>
              <a:gd name="connsiteY2753" fmla="*/ 2078356 h 6858000"/>
              <a:gd name="connsiteX2754" fmla="*/ 219710 w 6419850"/>
              <a:gd name="connsiteY2754" fmla="*/ 2094230 h 6858000"/>
              <a:gd name="connsiteX2755" fmla="*/ 223519 w 6419850"/>
              <a:gd name="connsiteY2755" fmla="*/ 2109470 h 6858000"/>
              <a:gd name="connsiteX2756" fmla="*/ 223521 w 6419850"/>
              <a:gd name="connsiteY2756" fmla="*/ 2109468 h 6858000"/>
              <a:gd name="connsiteX2757" fmla="*/ 220981 w 6419850"/>
              <a:gd name="connsiteY2757" fmla="*/ 2099310 h 6858000"/>
              <a:gd name="connsiteX2758" fmla="*/ 233660 w 6419850"/>
              <a:gd name="connsiteY2758" fmla="*/ 2075556 h 6858000"/>
              <a:gd name="connsiteX2759" fmla="*/ 255518 w 6419850"/>
              <a:gd name="connsiteY2759" fmla="*/ 2069930 h 6858000"/>
              <a:gd name="connsiteX2760" fmla="*/ 255429 w 6419850"/>
              <a:gd name="connsiteY2760" fmla="*/ 2070416 h 6858000"/>
              <a:gd name="connsiteX2761" fmla="*/ 255789 w 6419850"/>
              <a:gd name="connsiteY2761" fmla="*/ 2072675 h 6858000"/>
              <a:gd name="connsiteX2762" fmla="*/ 224713 w 6419850"/>
              <a:gd name="connsiteY2762" fmla="*/ 2063383 h 6858000"/>
              <a:gd name="connsiteX2763" fmla="*/ 223519 w 6419850"/>
              <a:gd name="connsiteY2763" fmla="*/ 2066290 h 6858000"/>
              <a:gd name="connsiteX2764" fmla="*/ 224789 w 6419850"/>
              <a:gd name="connsiteY2764" fmla="*/ 2068195 h 6858000"/>
              <a:gd name="connsiteX2765" fmla="*/ 226059 w 6419850"/>
              <a:gd name="connsiteY2765" fmla="*/ 2066290 h 6858000"/>
              <a:gd name="connsiteX2766" fmla="*/ 226411 w 6419850"/>
              <a:gd name="connsiteY2766" fmla="*/ 2066541 h 6858000"/>
              <a:gd name="connsiteX2767" fmla="*/ 256539 w 6419850"/>
              <a:gd name="connsiteY2767" fmla="*/ 2052321 h 6858000"/>
              <a:gd name="connsiteX2768" fmla="*/ 250191 w 6419850"/>
              <a:gd name="connsiteY2768" fmla="*/ 2057400 h 6858000"/>
              <a:gd name="connsiteX2769" fmla="*/ 246081 w 6419850"/>
              <a:gd name="connsiteY2769" fmla="*/ 2060687 h 6858000"/>
              <a:gd name="connsiteX2770" fmla="*/ 245111 w 6419850"/>
              <a:gd name="connsiteY2770" fmla="*/ 2067559 h 6858000"/>
              <a:gd name="connsiteX2771" fmla="*/ 251460 w 6419850"/>
              <a:gd name="connsiteY2771" fmla="*/ 2062479 h 6858000"/>
              <a:gd name="connsiteX2772" fmla="*/ 255834 w 6419850"/>
              <a:gd name="connsiteY2772" fmla="*/ 2058979 h 6858000"/>
              <a:gd name="connsiteX2773" fmla="*/ 396312 w 6419850"/>
              <a:gd name="connsiteY2773" fmla="*/ 2043760 h 6858000"/>
              <a:gd name="connsiteX2774" fmla="*/ 392430 w 6419850"/>
              <a:gd name="connsiteY2774" fmla="*/ 2047241 h 6858000"/>
              <a:gd name="connsiteX2775" fmla="*/ 392840 w 6419850"/>
              <a:gd name="connsiteY2775" fmla="*/ 2048276 h 6858000"/>
              <a:gd name="connsiteX2776" fmla="*/ 395764 w 6419850"/>
              <a:gd name="connsiteY2776" fmla="*/ 2045653 h 6858000"/>
              <a:gd name="connsiteX2777" fmla="*/ 254031 w 6419850"/>
              <a:gd name="connsiteY2777" fmla="*/ 2031691 h 6858000"/>
              <a:gd name="connsiteX2778" fmla="*/ 256468 w 6419850"/>
              <a:gd name="connsiteY2778" fmla="*/ 2040900 h 6858000"/>
              <a:gd name="connsiteX2779" fmla="*/ 256539 w 6419850"/>
              <a:gd name="connsiteY2779" fmla="*/ 2040890 h 6858000"/>
              <a:gd name="connsiteX2780" fmla="*/ 416561 w 6419850"/>
              <a:gd name="connsiteY2780" fmla="*/ 2025651 h 6858000"/>
              <a:gd name="connsiteX2781" fmla="*/ 411767 w 6419850"/>
              <a:gd name="connsiteY2781" fmla="*/ 2026748 h 6858000"/>
              <a:gd name="connsiteX2782" fmla="*/ 411479 w 6419850"/>
              <a:gd name="connsiteY2782" fmla="*/ 2026921 h 6858000"/>
              <a:gd name="connsiteX2783" fmla="*/ 398779 w 6419850"/>
              <a:gd name="connsiteY2783" fmla="*/ 2037081 h 6858000"/>
              <a:gd name="connsiteX2784" fmla="*/ 398179 w 6419850"/>
              <a:gd name="connsiteY2784" fmla="*/ 2039154 h 6858000"/>
              <a:gd name="connsiteX2785" fmla="*/ 404813 w 6419850"/>
              <a:gd name="connsiteY2785" fmla="*/ 2034540 h 6858000"/>
              <a:gd name="connsiteX2786" fmla="*/ 410210 w 6419850"/>
              <a:gd name="connsiteY2786" fmla="*/ 2029462 h 6858000"/>
              <a:gd name="connsiteX2787" fmla="*/ 416561 w 6419850"/>
              <a:gd name="connsiteY2787" fmla="*/ 2025651 h 6858000"/>
              <a:gd name="connsiteX2788" fmla="*/ 233025 w 6419850"/>
              <a:gd name="connsiteY2788" fmla="*/ 2025565 h 6858000"/>
              <a:gd name="connsiteX2789" fmla="*/ 229909 w 6419850"/>
              <a:gd name="connsiteY2789" fmla="*/ 2029539 h 6858000"/>
              <a:gd name="connsiteX2790" fmla="*/ 232411 w 6419850"/>
              <a:gd name="connsiteY2790" fmla="*/ 2057401 h 6858000"/>
              <a:gd name="connsiteX2791" fmla="*/ 226059 w 6419850"/>
              <a:gd name="connsiteY2791" fmla="*/ 2044701 h 6858000"/>
              <a:gd name="connsiteX2792" fmla="*/ 219948 w 6419850"/>
              <a:gd name="connsiteY2792" fmla="*/ 2049145 h 6858000"/>
              <a:gd name="connsiteX2793" fmla="*/ 221478 w 6419850"/>
              <a:gd name="connsiteY2793" fmla="*/ 2054036 h 6858000"/>
              <a:gd name="connsiteX2794" fmla="*/ 227330 w 6419850"/>
              <a:gd name="connsiteY2794" fmla="*/ 2049779 h 6858000"/>
              <a:gd name="connsiteX2795" fmla="*/ 233682 w 6419850"/>
              <a:gd name="connsiteY2795" fmla="*/ 2062479 h 6858000"/>
              <a:gd name="connsiteX2796" fmla="*/ 236222 w 6419850"/>
              <a:gd name="connsiteY2796" fmla="*/ 2028190 h 6858000"/>
              <a:gd name="connsiteX2797" fmla="*/ 399732 w 6419850"/>
              <a:gd name="connsiteY2797" fmla="*/ 2019141 h 6858000"/>
              <a:gd name="connsiteX2798" fmla="*/ 396239 w 6419850"/>
              <a:gd name="connsiteY2798" fmla="*/ 2020570 h 6858000"/>
              <a:gd name="connsiteX2799" fmla="*/ 397315 w 6419850"/>
              <a:gd name="connsiteY2799" fmla="*/ 2022267 h 6858000"/>
              <a:gd name="connsiteX2800" fmla="*/ 398939 w 6419850"/>
              <a:gd name="connsiteY2800" fmla="*/ 2021682 h 6858000"/>
              <a:gd name="connsiteX2801" fmla="*/ 407671 w 6419850"/>
              <a:gd name="connsiteY2801" fmla="*/ 2023111 h 6858000"/>
              <a:gd name="connsiteX2802" fmla="*/ 408152 w 6419850"/>
              <a:gd name="connsiteY2802" fmla="*/ 2020448 h 6858000"/>
              <a:gd name="connsiteX2803" fmla="*/ 411525 w 6419850"/>
              <a:gd name="connsiteY2803" fmla="*/ 2004068 h 6858000"/>
              <a:gd name="connsiteX2804" fmla="*/ 411162 w 6419850"/>
              <a:gd name="connsiteY2804" fmla="*/ 2005171 h 6858000"/>
              <a:gd name="connsiteX2805" fmla="*/ 411105 w 6419850"/>
              <a:gd name="connsiteY2805" fmla="*/ 2005566 h 6858000"/>
              <a:gd name="connsiteX2806" fmla="*/ 226060 w 6419850"/>
              <a:gd name="connsiteY2806" fmla="*/ 2000250 h 6858000"/>
              <a:gd name="connsiteX2807" fmla="*/ 226060 w 6419850"/>
              <a:gd name="connsiteY2807" fmla="*/ 2005489 h 6858000"/>
              <a:gd name="connsiteX2808" fmla="*/ 226059 w 6419850"/>
              <a:gd name="connsiteY2808" fmla="*/ 2016761 h 6858000"/>
              <a:gd name="connsiteX2809" fmla="*/ 227330 w 6419850"/>
              <a:gd name="connsiteY2809" fmla="*/ 2017532 h 6858000"/>
              <a:gd name="connsiteX2810" fmla="*/ 227330 w 6419850"/>
              <a:gd name="connsiteY2810" fmla="*/ 2010568 h 6858000"/>
              <a:gd name="connsiteX2811" fmla="*/ 227330 w 6419850"/>
              <a:gd name="connsiteY2811" fmla="*/ 2000250 h 6858000"/>
              <a:gd name="connsiteX2812" fmla="*/ 402272 w 6419850"/>
              <a:gd name="connsiteY2812" fmla="*/ 1988979 h 6858000"/>
              <a:gd name="connsiteX2813" fmla="*/ 393699 w 6419850"/>
              <a:gd name="connsiteY2813" fmla="*/ 1991361 h 6858000"/>
              <a:gd name="connsiteX2814" fmla="*/ 400050 w 6419850"/>
              <a:gd name="connsiteY2814" fmla="*/ 2012950 h 6858000"/>
              <a:gd name="connsiteX2815" fmla="*/ 401342 w 6419850"/>
              <a:gd name="connsiteY2815" fmla="*/ 2011357 h 6858000"/>
              <a:gd name="connsiteX2816" fmla="*/ 401478 w 6419850"/>
              <a:gd name="connsiteY2816" fmla="*/ 2001679 h 6858000"/>
              <a:gd name="connsiteX2817" fmla="*/ 394969 w 6419850"/>
              <a:gd name="connsiteY2817" fmla="*/ 1991361 h 6858000"/>
              <a:gd name="connsiteX2818" fmla="*/ 402630 w 6419850"/>
              <a:gd name="connsiteY2818" fmla="*/ 1989107 h 6858000"/>
              <a:gd name="connsiteX2819" fmla="*/ 231142 w 6419850"/>
              <a:gd name="connsiteY2819" fmla="*/ 1981199 h 6858000"/>
              <a:gd name="connsiteX2820" fmla="*/ 230290 w 6419850"/>
              <a:gd name="connsiteY2820" fmla="*/ 1982751 h 6858000"/>
              <a:gd name="connsiteX2821" fmla="*/ 233680 w 6419850"/>
              <a:gd name="connsiteY2821" fmla="*/ 1985011 h 6858000"/>
              <a:gd name="connsiteX2822" fmla="*/ 234705 w 6419850"/>
              <a:gd name="connsiteY2822" fmla="*/ 1983575 h 6858000"/>
              <a:gd name="connsiteX2823" fmla="*/ 223521 w 6419850"/>
              <a:gd name="connsiteY2823" fmla="*/ 1981199 h 6858000"/>
              <a:gd name="connsiteX2824" fmla="*/ 222079 w 6419850"/>
              <a:gd name="connsiteY2824" fmla="*/ 1981241 h 6858000"/>
              <a:gd name="connsiteX2825" fmla="*/ 221932 w 6419850"/>
              <a:gd name="connsiteY2825" fmla="*/ 1985645 h 6858000"/>
              <a:gd name="connsiteX2826" fmla="*/ 219710 w 6419850"/>
              <a:gd name="connsiteY2826" fmla="*/ 1995170 h 6858000"/>
              <a:gd name="connsiteX2827" fmla="*/ 221912 w 6419850"/>
              <a:gd name="connsiteY2827" fmla="*/ 1995170 h 6858000"/>
              <a:gd name="connsiteX2828" fmla="*/ 222727 w 6419850"/>
              <a:gd name="connsiteY2828" fmla="*/ 1990724 h 6858000"/>
              <a:gd name="connsiteX2829" fmla="*/ 223521 w 6419850"/>
              <a:gd name="connsiteY2829" fmla="*/ 1981199 h 6858000"/>
              <a:gd name="connsiteX2830" fmla="*/ 241302 w 6419850"/>
              <a:gd name="connsiteY2830" fmla="*/ 1974850 h 6858000"/>
              <a:gd name="connsiteX2831" fmla="*/ 239841 w 6419850"/>
              <a:gd name="connsiteY2831" fmla="*/ 1976893 h 6858000"/>
              <a:gd name="connsiteX2832" fmla="*/ 239787 w 6419850"/>
              <a:gd name="connsiteY2832" fmla="*/ 1977123 h 6858000"/>
              <a:gd name="connsiteX2833" fmla="*/ 242933 w 6419850"/>
              <a:gd name="connsiteY2833" fmla="*/ 1959302 h 6858000"/>
              <a:gd name="connsiteX2834" fmla="*/ 240744 w 6419850"/>
              <a:gd name="connsiteY2834" fmla="*/ 1964690 h 6858000"/>
              <a:gd name="connsiteX2835" fmla="*/ 228599 w 6419850"/>
              <a:gd name="connsiteY2835" fmla="*/ 1976121 h 6858000"/>
              <a:gd name="connsiteX2836" fmla="*/ 213359 w 6419850"/>
              <a:gd name="connsiteY2836" fmla="*/ 1973581 h 6858000"/>
              <a:gd name="connsiteX2837" fmla="*/ 222250 w 6419850"/>
              <a:gd name="connsiteY2837" fmla="*/ 1976121 h 6858000"/>
              <a:gd name="connsiteX2838" fmla="*/ 222245 w 6419850"/>
              <a:gd name="connsiteY2838" fmla="*/ 1976270 h 6858000"/>
              <a:gd name="connsiteX2839" fmla="*/ 222727 w 6419850"/>
              <a:gd name="connsiteY2839" fmla="*/ 1976119 h 6858000"/>
              <a:gd name="connsiteX2840" fmla="*/ 229873 w 6419850"/>
              <a:gd name="connsiteY2840" fmla="*/ 1981199 h 6858000"/>
              <a:gd name="connsiteX2841" fmla="*/ 245111 w 6419850"/>
              <a:gd name="connsiteY2841" fmla="*/ 1962150 h 6858000"/>
              <a:gd name="connsiteX2842" fmla="*/ 413105 w 6419850"/>
              <a:gd name="connsiteY2842" fmla="*/ 1954004 h 6858000"/>
              <a:gd name="connsiteX2843" fmla="*/ 411003 w 6419850"/>
              <a:gd name="connsiteY2843" fmla="*/ 1954689 h 6858000"/>
              <a:gd name="connsiteX2844" fmla="*/ 405130 w 6419850"/>
              <a:gd name="connsiteY2844" fmla="*/ 1958341 h 6858000"/>
              <a:gd name="connsiteX2845" fmla="*/ 405515 w 6419850"/>
              <a:gd name="connsiteY2845" fmla="*/ 1959853 h 6858000"/>
              <a:gd name="connsiteX2846" fmla="*/ 409734 w 6419850"/>
              <a:gd name="connsiteY2846" fmla="*/ 1957230 h 6858000"/>
              <a:gd name="connsiteX2847" fmla="*/ 413326 w 6419850"/>
              <a:gd name="connsiteY2847" fmla="*/ 1956058 h 6858000"/>
              <a:gd name="connsiteX2848" fmla="*/ 263842 w 6419850"/>
              <a:gd name="connsiteY2848" fmla="*/ 1929131 h 6858000"/>
              <a:gd name="connsiteX2849" fmla="*/ 258984 w 6419850"/>
              <a:gd name="connsiteY2849" fmla="*/ 1930820 h 6858000"/>
              <a:gd name="connsiteX2850" fmla="*/ 257810 w 6419850"/>
              <a:gd name="connsiteY2850" fmla="*/ 1936750 h 6858000"/>
              <a:gd name="connsiteX2851" fmla="*/ 264637 w 6419850"/>
              <a:gd name="connsiteY2851" fmla="*/ 1934209 h 6858000"/>
              <a:gd name="connsiteX2852" fmla="*/ 265417 w 6419850"/>
              <a:gd name="connsiteY2852" fmla="*/ 1934229 h 6858000"/>
              <a:gd name="connsiteX2853" fmla="*/ 265430 w 6419850"/>
              <a:gd name="connsiteY2853" fmla="*/ 1934210 h 6858000"/>
              <a:gd name="connsiteX2854" fmla="*/ 263842 w 6419850"/>
              <a:gd name="connsiteY2854" fmla="*/ 1929131 h 6858000"/>
              <a:gd name="connsiteX2855" fmla="*/ 414921 w 6419850"/>
              <a:gd name="connsiteY2855" fmla="*/ 1926976 h 6858000"/>
              <a:gd name="connsiteX2856" fmla="*/ 405130 w 6419850"/>
              <a:gd name="connsiteY2856" fmla="*/ 1929289 h 6858000"/>
              <a:gd name="connsiteX2857" fmla="*/ 397510 w 6419850"/>
              <a:gd name="connsiteY2857" fmla="*/ 1936750 h 6858000"/>
              <a:gd name="connsiteX2858" fmla="*/ 398446 w 6419850"/>
              <a:gd name="connsiteY2858" fmla="*/ 1937128 h 6858000"/>
              <a:gd name="connsiteX2859" fmla="*/ 404337 w 6419850"/>
              <a:gd name="connsiteY2859" fmla="*/ 1931353 h 6858000"/>
              <a:gd name="connsiteX2860" fmla="*/ 415291 w 6419850"/>
              <a:gd name="connsiteY2860" fmla="*/ 1929131 h 6858000"/>
              <a:gd name="connsiteX2861" fmla="*/ 407670 w 6419850"/>
              <a:gd name="connsiteY2861" fmla="*/ 1903730 h 6858000"/>
              <a:gd name="connsiteX2862" fmla="*/ 407656 w 6419850"/>
              <a:gd name="connsiteY2862" fmla="*/ 1903768 h 6858000"/>
              <a:gd name="connsiteX2863" fmla="*/ 407671 w 6419850"/>
              <a:gd name="connsiteY2863" fmla="*/ 1903731 h 6858000"/>
              <a:gd name="connsiteX2864" fmla="*/ 404526 w 6419850"/>
              <a:gd name="connsiteY2864" fmla="*/ 1850506 h 6858000"/>
              <a:gd name="connsiteX2865" fmla="*/ 400050 w 6419850"/>
              <a:gd name="connsiteY2865" fmla="*/ 1858010 h 6858000"/>
              <a:gd name="connsiteX2866" fmla="*/ 380999 w 6419850"/>
              <a:gd name="connsiteY2866" fmla="*/ 1861821 h 6858000"/>
              <a:gd name="connsiteX2867" fmla="*/ 381219 w 6419850"/>
              <a:gd name="connsiteY2867" fmla="*/ 1863617 h 6858000"/>
              <a:gd name="connsiteX2868" fmla="*/ 387350 w 6419850"/>
              <a:gd name="connsiteY2868" fmla="*/ 1860550 h 6858000"/>
              <a:gd name="connsiteX2869" fmla="*/ 398781 w 6419850"/>
              <a:gd name="connsiteY2869" fmla="*/ 1860551 h 6858000"/>
              <a:gd name="connsiteX2870" fmla="*/ 404178 w 6419850"/>
              <a:gd name="connsiteY2870" fmla="*/ 1851502 h 6858000"/>
              <a:gd name="connsiteX2871" fmla="*/ 416408 w 6419850"/>
              <a:gd name="connsiteY2871" fmla="*/ 1835380 h 6858000"/>
              <a:gd name="connsiteX2872" fmla="*/ 411956 w 6419850"/>
              <a:gd name="connsiteY2872" fmla="*/ 1836103 h 6858000"/>
              <a:gd name="connsiteX2873" fmla="*/ 408939 w 6419850"/>
              <a:gd name="connsiteY2873" fmla="*/ 1838961 h 6858000"/>
              <a:gd name="connsiteX2874" fmla="*/ 408292 w 6419850"/>
              <a:gd name="connsiteY2874" fmla="*/ 1840815 h 6858000"/>
              <a:gd name="connsiteX2875" fmla="*/ 410687 w 6419850"/>
              <a:gd name="connsiteY2875" fmla="*/ 1838167 h 6858000"/>
              <a:gd name="connsiteX2876" fmla="*/ 416561 w 6419850"/>
              <a:gd name="connsiteY2876" fmla="*/ 1837691 h 6858000"/>
              <a:gd name="connsiteX2877" fmla="*/ 419149 w 6419850"/>
              <a:gd name="connsiteY2877" fmla="*/ 1776193 h 6858000"/>
              <a:gd name="connsiteX2878" fmla="*/ 414019 w 6419850"/>
              <a:gd name="connsiteY2878" fmla="*/ 1779270 h 6858000"/>
              <a:gd name="connsiteX2879" fmla="*/ 414082 w 6419850"/>
              <a:gd name="connsiteY2879" fmla="*/ 1781012 h 6858000"/>
              <a:gd name="connsiteX2880" fmla="*/ 419101 w 6419850"/>
              <a:gd name="connsiteY2880" fmla="*/ 1778002 h 6858000"/>
              <a:gd name="connsiteX2881" fmla="*/ 256539 w 6419850"/>
              <a:gd name="connsiteY2881" fmla="*/ 1771650 h 6858000"/>
              <a:gd name="connsiteX2882" fmla="*/ 251460 w 6419850"/>
              <a:gd name="connsiteY2882" fmla="*/ 1856741 h 6858000"/>
              <a:gd name="connsiteX2883" fmla="*/ 242571 w 6419850"/>
              <a:gd name="connsiteY2883" fmla="*/ 1869441 h 6858000"/>
              <a:gd name="connsiteX2884" fmla="*/ 243840 w 6419850"/>
              <a:gd name="connsiteY2884" fmla="*/ 1931670 h 6858000"/>
              <a:gd name="connsiteX2885" fmla="*/ 237491 w 6419850"/>
              <a:gd name="connsiteY2885" fmla="*/ 1944370 h 6858000"/>
              <a:gd name="connsiteX2886" fmla="*/ 238959 w 6419850"/>
              <a:gd name="connsiteY2886" fmla="*/ 1949197 h 6858000"/>
              <a:gd name="connsiteX2887" fmla="*/ 243364 w 6419850"/>
              <a:gd name="connsiteY2887" fmla="*/ 1943576 h 6858000"/>
              <a:gd name="connsiteX2888" fmla="*/ 245111 w 6419850"/>
              <a:gd name="connsiteY2888" fmla="*/ 1936750 h 6858000"/>
              <a:gd name="connsiteX2889" fmla="*/ 243842 w 6419850"/>
              <a:gd name="connsiteY2889" fmla="*/ 1874519 h 6858000"/>
              <a:gd name="connsiteX2890" fmla="*/ 252730 w 6419850"/>
              <a:gd name="connsiteY2890" fmla="*/ 1861819 h 6858000"/>
              <a:gd name="connsiteX2891" fmla="*/ 257810 w 6419850"/>
              <a:gd name="connsiteY2891" fmla="*/ 1776730 h 6858000"/>
              <a:gd name="connsiteX2892" fmla="*/ 267784 w 6419850"/>
              <a:gd name="connsiteY2892" fmla="*/ 1779375 h 6858000"/>
              <a:gd name="connsiteX2893" fmla="*/ 267176 w 6419850"/>
              <a:gd name="connsiteY2893" fmla="*/ 1774329 h 6858000"/>
              <a:gd name="connsiteX2894" fmla="*/ 256539 w 6419850"/>
              <a:gd name="connsiteY2894" fmla="*/ 1771650 h 6858000"/>
              <a:gd name="connsiteX2895" fmla="*/ 262704 w 6419850"/>
              <a:gd name="connsiteY2895" fmla="*/ 1754179 h 6858000"/>
              <a:gd name="connsiteX2896" fmla="*/ 264796 w 6419850"/>
              <a:gd name="connsiteY2896" fmla="*/ 1754982 h 6858000"/>
              <a:gd name="connsiteX2897" fmla="*/ 268905 w 6419850"/>
              <a:gd name="connsiteY2897" fmla="*/ 1756146 h 6858000"/>
              <a:gd name="connsiteX2898" fmla="*/ 264795 w 6419850"/>
              <a:gd name="connsiteY2898" fmla="*/ 1754981 h 6858000"/>
              <a:gd name="connsiteX2899" fmla="*/ 154941 w 6419850"/>
              <a:gd name="connsiteY2899" fmla="*/ 1753870 h 6858000"/>
              <a:gd name="connsiteX2900" fmla="*/ 148590 w 6419850"/>
              <a:gd name="connsiteY2900" fmla="*/ 1775461 h 6858000"/>
              <a:gd name="connsiteX2901" fmla="*/ 154941 w 6419850"/>
              <a:gd name="connsiteY2901" fmla="*/ 1753870 h 6858000"/>
              <a:gd name="connsiteX2902" fmla="*/ 276859 w 6419850"/>
              <a:gd name="connsiteY2902" fmla="*/ 1751330 h 6858000"/>
              <a:gd name="connsiteX2903" fmla="*/ 272173 w 6419850"/>
              <a:gd name="connsiteY2903" fmla="*/ 1757072 h 6858000"/>
              <a:gd name="connsiteX2904" fmla="*/ 274319 w 6419850"/>
              <a:gd name="connsiteY2904" fmla="*/ 1757680 h 6858000"/>
              <a:gd name="connsiteX2905" fmla="*/ 255270 w 6419850"/>
              <a:gd name="connsiteY2905" fmla="*/ 1751330 h 6858000"/>
              <a:gd name="connsiteX2906" fmla="*/ 258465 w 6419850"/>
              <a:gd name="connsiteY2906" fmla="*/ 1762224 h 6858000"/>
              <a:gd name="connsiteX2907" fmla="*/ 263345 w 6419850"/>
              <a:gd name="connsiteY2907" fmla="*/ 1764222 h 6858000"/>
              <a:gd name="connsiteX2908" fmla="*/ 259181 w 6419850"/>
              <a:gd name="connsiteY2908" fmla="*/ 1762403 h 6858000"/>
              <a:gd name="connsiteX2909" fmla="*/ 255272 w 6419850"/>
              <a:gd name="connsiteY2909" fmla="*/ 1751330 h 6858000"/>
              <a:gd name="connsiteX2910" fmla="*/ 420370 w 6419850"/>
              <a:gd name="connsiteY2910" fmla="*/ 1722121 h 6858000"/>
              <a:gd name="connsiteX2911" fmla="*/ 414019 w 6419850"/>
              <a:gd name="connsiteY2911" fmla="*/ 1728470 h 6858000"/>
              <a:gd name="connsiteX2912" fmla="*/ 413924 w 6419850"/>
              <a:gd name="connsiteY2912" fmla="*/ 1729990 h 6858000"/>
              <a:gd name="connsiteX2913" fmla="*/ 416402 w 6419850"/>
              <a:gd name="connsiteY2913" fmla="*/ 1727836 h 6858000"/>
              <a:gd name="connsiteX2914" fmla="*/ 419101 w 6419850"/>
              <a:gd name="connsiteY2914" fmla="*/ 1724662 h 6858000"/>
              <a:gd name="connsiteX2915" fmla="*/ 424181 w 6419850"/>
              <a:gd name="connsiteY2915" fmla="*/ 1724662 h 6858000"/>
              <a:gd name="connsiteX2916" fmla="*/ 424181 w 6419850"/>
              <a:gd name="connsiteY2916" fmla="*/ 2616200 h 6858000"/>
              <a:gd name="connsiteX2917" fmla="*/ 424181 w 6419850"/>
              <a:gd name="connsiteY2917" fmla="*/ 2616201 h 6858000"/>
              <a:gd name="connsiteX2918" fmla="*/ 424180 w 6419850"/>
              <a:gd name="connsiteY2918" fmla="*/ 2616200 h 6858000"/>
              <a:gd name="connsiteX2919" fmla="*/ 420688 w 6419850"/>
              <a:gd name="connsiteY2919" fmla="*/ 2618224 h 6858000"/>
              <a:gd name="connsiteX2920" fmla="*/ 420688 w 6419850"/>
              <a:gd name="connsiteY2920" fmla="*/ 2618225 h 6858000"/>
              <a:gd name="connsiteX2921" fmla="*/ 424181 w 6419850"/>
              <a:gd name="connsiteY2921" fmla="*/ 2616201 h 6858000"/>
              <a:gd name="connsiteX2922" fmla="*/ 424181 w 6419850"/>
              <a:gd name="connsiteY2922" fmla="*/ 2741299 h 6858000"/>
              <a:gd name="connsiteX2923" fmla="*/ 425450 w 6419850"/>
              <a:gd name="connsiteY2923" fmla="*/ 2749550 h 6858000"/>
              <a:gd name="connsiteX2924" fmla="*/ 425450 w 6419850"/>
              <a:gd name="connsiteY2924" fmla="*/ 1722121 h 6858000"/>
              <a:gd name="connsiteX2925" fmla="*/ 420370 w 6419850"/>
              <a:gd name="connsiteY2925" fmla="*/ 1722121 h 6858000"/>
              <a:gd name="connsiteX2926" fmla="*/ 262325 w 6419850"/>
              <a:gd name="connsiteY2926" fmla="*/ 1702648 h 6858000"/>
              <a:gd name="connsiteX2927" fmla="*/ 260350 w 6419850"/>
              <a:gd name="connsiteY2927" fmla="*/ 1705610 h 6858000"/>
              <a:gd name="connsiteX2928" fmla="*/ 264159 w 6419850"/>
              <a:gd name="connsiteY2928" fmla="*/ 1708150 h 6858000"/>
              <a:gd name="connsiteX2929" fmla="*/ 256539 w 6419850"/>
              <a:gd name="connsiteY2929" fmla="*/ 1724661 h 6858000"/>
              <a:gd name="connsiteX2930" fmla="*/ 266699 w 6419850"/>
              <a:gd name="connsiteY2930" fmla="*/ 1746250 h 6858000"/>
              <a:gd name="connsiteX2931" fmla="*/ 269017 w 6419850"/>
              <a:gd name="connsiteY2931" fmla="*/ 1744508 h 6858000"/>
              <a:gd name="connsiteX2932" fmla="*/ 264159 w 6419850"/>
              <a:gd name="connsiteY2932" fmla="*/ 1734185 h 6858000"/>
              <a:gd name="connsiteX2933" fmla="*/ 259080 w 6419850"/>
              <a:gd name="connsiteY2933" fmla="*/ 1723390 h 6858000"/>
              <a:gd name="connsiteX2934" fmla="*/ 265429 w 6419850"/>
              <a:gd name="connsiteY2934" fmla="*/ 1708151 h 6858000"/>
              <a:gd name="connsiteX2935" fmla="*/ 261620 w 6419850"/>
              <a:gd name="connsiteY2935" fmla="*/ 1705610 h 6858000"/>
              <a:gd name="connsiteX2936" fmla="*/ 420221 w 6419850"/>
              <a:gd name="connsiteY2936" fmla="*/ 1693818 h 6858000"/>
              <a:gd name="connsiteX2937" fmla="*/ 419100 w 6419850"/>
              <a:gd name="connsiteY2937" fmla="*/ 1698466 h 6858000"/>
              <a:gd name="connsiteX2938" fmla="*/ 417830 w 6419850"/>
              <a:gd name="connsiteY2938" fmla="*/ 1710690 h 6858000"/>
              <a:gd name="connsiteX2939" fmla="*/ 417958 w 6419850"/>
              <a:gd name="connsiteY2939" fmla="*/ 1710626 h 6858000"/>
              <a:gd name="connsiteX2940" fmla="*/ 419100 w 6419850"/>
              <a:gd name="connsiteY2940" fmla="*/ 1698783 h 6858000"/>
              <a:gd name="connsiteX2941" fmla="*/ 420330 w 6419850"/>
              <a:gd name="connsiteY2941" fmla="*/ 1693921 h 6858000"/>
              <a:gd name="connsiteX2942" fmla="*/ 425450 w 6419850"/>
              <a:gd name="connsiteY2942" fmla="*/ 1685290 h 6858000"/>
              <a:gd name="connsiteX2943" fmla="*/ 416559 w 6419850"/>
              <a:gd name="connsiteY2943" fmla="*/ 1689100 h 6858000"/>
              <a:gd name="connsiteX2944" fmla="*/ 417372 w 6419850"/>
              <a:gd name="connsiteY2944" fmla="*/ 1690020 h 6858000"/>
              <a:gd name="connsiteX2945" fmla="*/ 425450 w 6419850"/>
              <a:gd name="connsiteY2945" fmla="*/ 1686560 h 6858000"/>
              <a:gd name="connsiteX2946" fmla="*/ 274319 w 6419850"/>
              <a:gd name="connsiteY2946" fmla="*/ 1673860 h 6858000"/>
              <a:gd name="connsiteX2947" fmla="*/ 262890 w 6419850"/>
              <a:gd name="connsiteY2947" fmla="*/ 1701800 h 6858000"/>
              <a:gd name="connsiteX2948" fmla="*/ 262608 w 6419850"/>
              <a:gd name="connsiteY2948" fmla="*/ 1702224 h 6858000"/>
              <a:gd name="connsiteX2949" fmla="*/ 264160 w 6419850"/>
              <a:gd name="connsiteY2949" fmla="*/ 1701801 h 6858000"/>
              <a:gd name="connsiteX2950" fmla="*/ 266541 w 6419850"/>
              <a:gd name="connsiteY2950" fmla="*/ 1683544 h 6858000"/>
              <a:gd name="connsiteX2951" fmla="*/ 274244 w 6419850"/>
              <a:gd name="connsiteY2951" fmla="*/ 1675300 h 6858000"/>
              <a:gd name="connsiteX2952" fmla="*/ 425450 w 6419850"/>
              <a:gd name="connsiteY2952" fmla="*/ 1645920 h 6858000"/>
              <a:gd name="connsiteX2953" fmla="*/ 422910 w 6419850"/>
              <a:gd name="connsiteY2953" fmla="*/ 1648459 h 6858000"/>
              <a:gd name="connsiteX2954" fmla="*/ 422910 w 6419850"/>
              <a:gd name="connsiteY2954" fmla="*/ 1648460 h 6858000"/>
              <a:gd name="connsiteX2955" fmla="*/ 425450 w 6419850"/>
              <a:gd name="connsiteY2955" fmla="*/ 1645920 h 6858000"/>
              <a:gd name="connsiteX2956" fmla="*/ 424179 w 6419850"/>
              <a:gd name="connsiteY2956" fmla="*/ 1612477 h 6858000"/>
              <a:gd name="connsiteX2957" fmla="*/ 424179 w 6419850"/>
              <a:gd name="connsiteY2957" fmla="*/ 1612900 h 6858000"/>
              <a:gd name="connsiteX2958" fmla="*/ 425448 w 6419850"/>
              <a:gd name="connsiteY2958" fmla="*/ 1612900 h 6858000"/>
              <a:gd name="connsiteX2959" fmla="*/ 422909 w 6419850"/>
              <a:gd name="connsiteY2959" fmla="*/ 1609725 h 6858000"/>
              <a:gd name="connsiteX2960" fmla="*/ 421639 w 6419850"/>
              <a:gd name="connsiteY2960" fmla="*/ 1611630 h 6858000"/>
              <a:gd name="connsiteX2961" fmla="*/ 423287 w 6419850"/>
              <a:gd name="connsiteY2961" fmla="*/ 1612179 h 6858000"/>
              <a:gd name="connsiteX2962" fmla="*/ 421641 w 6419850"/>
              <a:gd name="connsiteY2962" fmla="*/ 1611630 h 6858000"/>
              <a:gd name="connsiteX2963" fmla="*/ 423718 w 6419850"/>
              <a:gd name="connsiteY2963" fmla="*/ 1610938 h 6858000"/>
              <a:gd name="connsiteX2964" fmla="*/ 152401 w 6419850"/>
              <a:gd name="connsiteY2964" fmla="*/ 1609091 h 6858000"/>
              <a:gd name="connsiteX2965" fmla="*/ 149861 w 6419850"/>
              <a:gd name="connsiteY2965" fmla="*/ 1649731 h 6858000"/>
              <a:gd name="connsiteX2966" fmla="*/ 152401 w 6419850"/>
              <a:gd name="connsiteY2966" fmla="*/ 1609091 h 6858000"/>
              <a:gd name="connsiteX2967" fmla="*/ 148590 w 6419850"/>
              <a:gd name="connsiteY2967" fmla="*/ 1572260 h 6858000"/>
              <a:gd name="connsiteX2968" fmla="*/ 148590 w 6419850"/>
              <a:gd name="connsiteY2968" fmla="*/ 1604011 h 6858000"/>
              <a:gd name="connsiteX2969" fmla="*/ 148590 w 6419850"/>
              <a:gd name="connsiteY2969" fmla="*/ 1572260 h 6858000"/>
              <a:gd name="connsiteX2970" fmla="*/ 146050 w 6419850"/>
              <a:gd name="connsiteY2970" fmla="*/ 1452879 h 6858000"/>
              <a:gd name="connsiteX2971" fmla="*/ 152401 w 6419850"/>
              <a:gd name="connsiteY2971" fmla="*/ 1459230 h 6858000"/>
              <a:gd name="connsiteX2972" fmla="*/ 147321 w 6419850"/>
              <a:gd name="connsiteY2972" fmla="*/ 1518920 h 6858000"/>
              <a:gd name="connsiteX2973" fmla="*/ 146050 w 6419850"/>
              <a:gd name="connsiteY2973" fmla="*/ 1452879 h 6858000"/>
              <a:gd name="connsiteX2974" fmla="*/ 264172 w 6419850"/>
              <a:gd name="connsiteY2974" fmla="*/ 1355683 h 6858000"/>
              <a:gd name="connsiteX2975" fmla="*/ 264159 w 6419850"/>
              <a:gd name="connsiteY2975" fmla="*/ 1356360 h 6858000"/>
              <a:gd name="connsiteX2976" fmla="*/ 267810 w 6419850"/>
              <a:gd name="connsiteY2976" fmla="*/ 1357370 h 6858000"/>
              <a:gd name="connsiteX2977" fmla="*/ 152401 w 6419850"/>
              <a:gd name="connsiteY2977" fmla="*/ 1299211 h 6858000"/>
              <a:gd name="connsiteX2978" fmla="*/ 153670 w 6419850"/>
              <a:gd name="connsiteY2978" fmla="*/ 1367791 h 6858000"/>
              <a:gd name="connsiteX2979" fmla="*/ 152401 w 6419850"/>
              <a:gd name="connsiteY2979" fmla="*/ 1446531 h 6858000"/>
              <a:gd name="connsiteX2980" fmla="*/ 148590 w 6419850"/>
              <a:gd name="connsiteY2980" fmla="*/ 1412240 h 6858000"/>
              <a:gd name="connsiteX2981" fmla="*/ 147321 w 6419850"/>
              <a:gd name="connsiteY2981" fmla="*/ 1333501 h 6858000"/>
              <a:gd name="connsiteX2982" fmla="*/ 152401 w 6419850"/>
              <a:gd name="connsiteY2982" fmla="*/ 1299211 h 6858000"/>
              <a:gd name="connsiteX2983" fmla="*/ 276784 w 6419850"/>
              <a:gd name="connsiteY2983" fmla="*/ 1271504 h 6858000"/>
              <a:gd name="connsiteX2984" fmla="*/ 280671 w 6419850"/>
              <a:gd name="connsiteY2984" fmla="*/ 1282701 h 6858000"/>
              <a:gd name="connsiteX2985" fmla="*/ 278130 w 6419850"/>
              <a:gd name="connsiteY2985" fmla="*/ 1297941 h 6858000"/>
              <a:gd name="connsiteX2986" fmla="*/ 284481 w 6419850"/>
              <a:gd name="connsiteY2986" fmla="*/ 1323341 h 6858000"/>
              <a:gd name="connsiteX2987" fmla="*/ 281941 w 6419850"/>
              <a:gd name="connsiteY2987" fmla="*/ 1332230 h 6858000"/>
              <a:gd name="connsiteX2988" fmla="*/ 279977 w 6419850"/>
              <a:gd name="connsiteY2988" fmla="*/ 1360270 h 6858000"/>
              <a:gd name="connsiteX2989" fmla="*/ 273684 w 6419850"/>
              <a:gd name="connsiteY2989" fmla="*/ 1363642 h 6858000"/>
              <a:gd name="connsiteX2990" fmla="*/ 274319 w 6419850"/>
              <a:gd name="connsiteY2990" fmla="*/ 1365250 h 6858000"/>
              <a:gd name="connsiteX2991" fmla="*/ 283210 w 6419850"/>
              <a:gd name="connsiteY2991" fmla="*/ 1333500 h 6858000"/>
              <a:gd name="connsiteX2992" fmla="*/ 285750 w 6419850"/>
              <a:gd name="connsiteY2992" fmla="*/ 1324610 h 6858000"/>
              <a:gd name="connsiteX2993" fmla="*/ 279399 w 6419850"/>
              <a:gd name="connsiteY2993" fmla="*/ 1299210 h 6858000"/>
              <a:gd name="connsiteX2994" fmla="*/ 281939 w 6419850"/>
              <a:gd name="connsiteY2994" fmla="*/ 1283970 h 6858000"/>
              <a:gd name="connsiteX2995" fmla="*/ 277972 w 6419850"/>
              <a:gd name="connsiteY2995" fmla="*/ 1272540 h 6858000"/>
              <a:gd name="connsiteX2996" fmla="*/ 152401 w 6419850"/>
              <a:gd name="connsiteY2996" fmla="*/ 1258571 h 6858000"/>
              <a:gd name="connsiteX2997" fmla="*/ 152401 w 6419850"/>
              <a:gd name="connsiteY2997" fmla="*/ 1292861 h 6858000"/>
              <a:gd name="connsiteX2998" fmla="*/ 152401 w 6419850"/>
              <a:gd name="connsiteY2998" fmla="*/ 1258571 h 6858000"/>
              <a:gd name="connsiteX2999" fmla="*/ 240031 w 6419850"/>
              <a:gd name="connsiteY2999" fmla="*/ 1249680 h 6858000"/>
              <a:gd name="connsiteX3000" fmla="*/ 240031 w 6419850"/>
              <a:gd name="connsiteY3000" fmla="*/ 1271270 h 6858000"/>
              <a:gd name="connsiteX3001" fmla="*/ 240031 w 6419850"/>
              <a:gd name="connsiteY3001" fmla="*/ 1271269 h 6858000"/>
              <a:gd name="connsiteX3002" fmla="*/ 237173 w 6419850"/>
              <a:gd name="connsiteY3002" fmla="*/ 1260475 h 6858000"/>
              <a:gd name="connsiteX3003" fmla="*/ 240031 w 6419850"/>
              <a:gd name="connsiteY3003" fmla="*/ 1249681 h 6858000"/>
              <a:gd name="connsiteX3004" fmla="*/ 245745 w 6419850"/>
              <a:gd name="connsiteY3004" fmla="*/ 1252161 h 6858000"/>
              <a:gd name="connsiteX3005" fmla="*/ 245745 w 6419850"/>
              <a:gd name="connsiteY3005" fmla="*/ 1251982 h 6858000"/>
              <a:gd name="connsiteX3006" fmla="*/ 240031 w 6419850"/>
              <a:gd name="connsiteY3006" fmla="*/ 1249680 h 6858000"/>
              <a:gd name="connsiteX3007" fmla="*/ 269378 w 6419850"/>
              <a:gd name="connsiteY3007" fmla="*/ 1248946 h 6858000"/>
              <a:gd name="connsiteX3008" fmla="*/ 269341 w 6419850"/>
              <a:gd name="connsiteY3008" fmla="*/ 1249176 h 6858000"/>
              <a:gd name="connsiteX3009" fmla="*/ 270510 w 6419850"/>
              <a:gd name="connsiteY3009" fmla="*/ 1250951 h 6858000"/>
              <a:gd name="connsiteX3010" fmla="*/ 267972 w 6419850"/>
              <a:gd name="connsiteY3010" fmla="*/ 1263651 h 6858000"/>
              <a:gd name="connsiteX3011" fmla="*/ 269267 w 6419850"/>
              <a:gd name="connsiteY3011" fmla="*/ 1264781 h 6858000"/>
              <a:gd name="connsiteX3012" fmla="*/ 270510 w 6419850"/>
              <a:gd name="connsiteY3012" fmla="*/ 1258570 h 6858000"/>
              <a:gd name="connsiteX3013" fmla="*/ 271779 w 6419850"/>
              <a:gd name="connsiteY3013" fmla="*/ 1252220 h 6858000"/>
              <a:gd name="connsiteX3014" fmla="*/ 269378 w 6419850"/>
              <a:gd name="connsiteY3014" fmla="*/ 1248946 h 6858000"/>
              <a:gd name="connsiteX3015" fmla="*/ 273050 w 6419850"/>
              <a:gd name="connsiteY3015" fmla="*/ 1201420 h 6858000"/>
              <a:gd name="connsiteX3016" fmla="*/ 273564 w 6419850"/>
              <a:gd name="connsiteY3016" fmla="*/ 1203029 h 6858000"/>
              <a:gd name="connsiteX3017" fmla="*/ 283828 w 6419850"/>
              <a:gd name="connsiteY3017" fmla="*/ 1209821 h 6858000"/>
              <a:gd name="connsiteX3018" fmla="*/ 283845 w 6419850"/>
              <a:gd name="connsiteY3018" fmla="*/ 1209516 h 6858000"/>
              <a:gd name="connsiteX3019" fmla="*/ 273050 w 6419850"/>
              <a:gd name="connsiteY3019" fmla="*/ 1201420 h 6858000"/>
              <a:gd name="connsiteX3020" fmla="*/ 153670 w 6419850"/>
              <a:gd name="connsiteY3020" fmla="*/ 1195069 h 6858000"/>
              <a:gd name="connsiteX3021" fmla="*/ 148590 w 6419850"/>
              <a:gd name="connsiteY3021" fmla="*/ 1252220 h 6858000"/>
              <a:gd name="connsiteX3022" fmla="*/ 153670 w 6419850"/>
              <a:gd name="connsiteY3022" fmla="*/ 1195069 h 6858000"/>
              <a:gd name="connsiteX3023" fmla="*/ 266643 w 6419850"/>
              <a:gd name="connsiteY3023" fmla="*/ 1156141 h 6858000"/>
              <a:gd name="connsiteX3024" fmla="*/ 264479 w 6419850"/>
              <a:gd name="connsiteY3024" fmla="*/ 1172687 h 6858000"/>
              <a:gd name="connsiteX3025" fmla="*/ 263128 w 6419850"/>
              <a:gd name="connsiteY3025" fmla="*/ 1180168 h 6858000"/>
              <a:gd name="connsiteX3026" fmla="*/ 260352 w 6419850"/>
              <a:gd name="connsiteY3026" fmla="*/ 1181100 h 6858000"/>
              <a:gd name="connsiteX3027" fmla="*/ 263128 w 6419850"/>
              <a:gd name="connsiteY3027" fmla="*/ 1180703 h 6858000"/>
              <a:gd name="connsiteX3028" fmla="*/ 264477 w 6419850"/>
              <a:gd name="connsiteY3028" fmla="*/ 1173162 h 6858000"/>
              <a:gd name="connsiteX3029" fmla="*/ 266699 w 6419850"/>
              <a:gd name="connsiteY3029" fmla="*/ 1155700 h 6858000"/>
              <a:gd name="connsiteX3030" fmla="*/ 261620 w 6419850"/>
              <a:gd name="connsiteY3030" fmla="*/ 1162685 h 6858000"/>
              <a:gd name="connsiteX3031" fmla="*/ 260351 w 6419850"/>
              <a:gd name="connsiteY3031" fmla="*/ 1181085 h 6858000"/>
              <a:gd name="connsiteX3032" fmla="*/ 262097 w 6419850"/>
              <a:gd name="connsiteY3032" fmla="*/ 1163162 h 6858000"/>
              <a:gd name="connsiteX3033" fmla="*/ 264102 w 6419850"/>
              <a:gd name="connsiteY3033" fmla="*/ 1156276 h 6858000"/>
              <a:gd name="connsiteX3034" fmla="*/ 266699 w 6419850"/>
              <a:gd name="connsiteY3034" fmla="*/ 1155701 h 6858000"/>
              <a:gd name="connsiteX3035" fmla="*/ 216373 w 6419850"/>
              <a:gd name="connsiteY3035" fmla="*/ 1129330 h 6858000"/>
              <a:gd name="connsiteX3036" fmla="*/ 222250 w 6419850"/>
              <a:gd name="connsiteY3036" fmla="*/ 1137920 h 6858000"/>
              <a:gd name="connsiteX3037" fmla="*/ 222251 w 6419850"/>
              <a:gd name="connsiteY3037" fmla="*/ 1137920 h 6858000"/>
              <a:gd name="connsiteX3038" fmla="*/ 223679 w 6419850"/>
              <a:gd name="connsiteY3038" fmla="*/ 1128871 h 6858000"/>
              <a:gd name="connsiteX3039" fmla="*/ 225762 w 6419850"/>
              <a:gd name="connsiteY3039" fmla="*/ 1133336 h 6858000"/>
              <a:gd name="connsiteX3040" fmla="*/ 222606 w 6419850"/>
              <a:gd name="connsiteY3040" fmla="*/ 1137457 h 6858000"/>
              <a:gd name="connsiteX3041" fmla="*/ 225763 w 6419850"/>
              <a:gd name="connsiteY3041" fmla="*/ 1133336 h 6858000"/>
              <a:gd name="connsiteX3042" fmla="*/ 223679 w 6419850"/>
              <a:gd name="connsiteY3042" fmla="*/ 1128871 h 6858000"/>
              <a:gd name="connsiteX3043" fmla="*/ 158750 w 6419850"/>
              <a:gd name="connsiteY3043" fmla="*/ 1101089 h 6858000"/>
              <a:gd name="connsiteX3044" fmla="*/ 156210 w 6419850"/>
              <a:gd name="connsiteY3044" fmla="*/ 1120140 h 6858000"/>
              <a:gd name="connsiteX3045" fmla="*/ 158750 w 6419850"/>
              <a:gd name="connsiteY3045" fmla="*/ 1101089 h 6858000"/>
              <a:gd name="connsiteX3046" fmla="*/ 196137 w 6419850"/>
              <a:gd name="connsiteY3046" fmla="*/ 1077716 h 6858000"/>
              <a:gd name="connsiteX3047" fmla="*/ 194151 w 6419850"/>
              <a:gd name="connsiteY3047" fmla="*/ 1079818 h 6858000"/>
              <a:gd name="connsiteX3048" fmla="*/ 190499 w 6419850"/>
              <a:gd name="connsiteY3048" fmla="*/ 1080770 h 6858000"/>
              <a:gd name="connsiteX3049" fmla="*/ 190893 w 6419850"/>
              <a:gd name="connsiteY3049" fmla="*/ 1081904 h 6858000"/>
              <a:gd name="connsiteX3050" fmla="*/ 194628 w 6419850"/>
              <a:gd name="connsiteY3050" fmla="*/ 1080612 h 6858000"/>
              <a:gd name="connsiteX3051" fmla="*/ 196850 w 6419850"/>
              <a:gd name="connsiteY3051" fmla="*/ 1078231 h 6858000"/>
              <a:gd name="connsiteX3052" fmla="*/ 196850 w 6419850"/>
              <a:gd name="connsiteY3052" fmla="*/ 1070610 h 6858000"/>
              <a:gd name="connsiteX3053" fmla="*/ 191135 w 6419850"/>
              <a:gd name="connsiteY3053" fmla="*/ 1072832 h 6858000"/>
              <a:gd name="connsiteX3054" fmla="*/ 192279 w 6419850"/>
              <a:gd name="connsiteY3054" fmla="*/ 1073658 h 6858000"/>
              <a:gd name="connsiteX3055" fmla="*/ 196850 w 6419850"/>
              <a:gd name="connsiteY3055" fmla="*/ 1071882 h 6858000"/>
              <a:gd name="connsiteX3056" fmla="*/ 198437 w 6419850"/>
              <a:gd name="connsiteY3056" fmla="*/ 1077914 h 6858000"/>
              <a:gd name="connsiteX3057" fmla="*/ 205504 w 6419850"/>
              <a:gd name="connsiteY3057" fmla="*/ 1078221 h 6858000"/>
              <a:gd name="connsiteX3058" fmla="*/ 205739 w 6419850"/>
              <a:gd name="connsiteY3058" fmla="*/ 1076960 h 6858000"/>
              <a:gd name="connsiteX3059" fmla="*/ 196850 w 6419850"/>
              <a:gd name="connsiteY3059" fmla="*/ 1070610 h 6858000"/>
              <a:gd name="connsiteX3060" fmla="*/ 158750 w 6419850"/>
              <a:gd name="connsiteY3060" fmla="*/ 1062989 h 6858000"/>
              <a:gd name="connsiteX3061" fmla="*/ 156210 w 6419850"/>
              <a:gd name="connsiteY3061" fmla="*/ 1094740 h 6858000"/>
              <a:gd name="connsiteX3062" fmla="*/ 158750 w 6419850"/>
              <a:gd name="connsiteY3062" fmla="*/ 1062989 h 6858000"/>
              <a:gd name="connsiteX3063" fmla="*/ 213359 w 6419850"/>
              <a:gd name="connsiteY3063" fmla="*/ 1017270 h 6858000"/>
              <a:gd name="connsiteX3064" fmla="*/ 213952 w 6419850"/>
              <a:gd name="connsiteY3064" fmla="*/ 1019047 h 6858000"/>
              <a:gd name="connsiteX3065" fmla="*/ 222186 w 6419850"/>
              <a:gd name="connsiteY3065" fmla="*/ 1026106 h 6858000"/>
              <a:gd name="connsiteX3066" fmla="*/ 222250 w 6419850"/>
              <a:gd name="connsiteY3066" fmla="*/ 1025842 h 6858000"/>
              <a:gd name="connsiteX3067" fmla="*/ 213359 w 6419850"/>
              <a:gd name="connsiteY3067" fmla="*/ 1017270 h 6858000"/>
              <a:gd name="connsiteX3068" fmla="*/ 168910 w 6419850"/>
              <a:gd name="connsiteY3068" fmla="*/ 812802 h 6858000"/>
              <a:gd name="connsiteX3069" fmla="*/ 167641 w 6419850"/>
              <a:gd name="connsiteY3069" fmla="*/ 894082 h 6858000"/>
              <a:gd name="connsiteX3070" fmla="*/ 161290 w 6419850"/>
              <a:gd name="connsiteY3070" fmla="*/ 923291 h 6858000"/>
              <a:gd name="connsiteX3071" fmla="*/ 166370 w 6419850"/>
              <a:gd name="connsiteY3071" fmla="*/ 831851 h 6858000"/>
              <a:gd name="connsiteX3072" fmla="*/ 168910 w 6419850"/>
              <a:gd name="connsiteY3072" fmla="*/ 812802 h 6858000"/>
              <a:gd name="connsiteX3073" fmla="*/ 269239 w 6419850"/>
              <a:gd name="connsiteY3073" fmla="*/ 784860 h 6858000"/>
              <a:gd name="connsiteX3074" fmla="*/ 271661 w 6419850"/>
              <a:gd name="connsiteY3074" fmla="*/ 792728 h 6858000"/>
              <a:gd name="connsiteX3075" fmla="*/ 269241 w 6419850"/>
              <a:gd name="connsiteY3075" fmla="*/ 784861 h 6858000"/>
              <a:gd name="connsiteX3076" fmla="*/ 281939 w 6419850"/>
              <a:gd name="connsiteY3076" fmla="*/ 784861 h 6858000"/>
              <a:gd name="connsiteX3077" fmla="*/ 281939 w 6419850"/>
              <a:gd name="connsiteY3077" fmla="*/ 784860 h 6858000"/>
              <a:gd name="connsiteX3078" fmla="*/ 269239 w 6419850"/>
              <a:gd name="connsiteY3078" fmla="*/ 784860 h 6858000"/>
              <a:gd name="connsiteX3079" fmla="*/ 180339 w 6419850"/>
              <a:gd name="connsiteY3079" fmla="*/ 551180 h 6858000"/>
              <a:gd name="connsiteX3080" fmla="*/ 179915 w 6419850"/>
              <a:gd name="connsiteY3080" fmla="*/ 557557 h 6858000"/>
              <a:gd name="connsiteX3081" fmla="*/ 180340 w 6419850"/>
              <a:gd name="connsiteY3081" fmla="*/ 551181 h 6858000"/>
              <a:gd name="connsiteX3082" fmla="*/ 179071 w 6419850"/>
              <a:gd name="connsiteY3082" fmla="*/ 290830 h 6858000"/>
              <a:gd name="connsiteX3083" fmla="*/ 179071 w 6419850"/>
              <a:gd name="connsiteY3083" fmla="*/ 290831 h 6858000"/>
              <a:gd name="connsiteX3084" fmla="*/ 184150 w 6419850"/>
              <a:gd name="connsiteY3084" fmla="*/ 292101 h 6858000"/>
              <a:gd name="connsiteX3085" fmla="*/ 184150 w 6419850"/>
              <a:gd name="connsiteY3085" fmla="*/ 292100 h 6858000"/>
              <a:gd name="connsiteX3086" fmla="*/ 181610 w 6419850"/>
              <a:gd name="connsiteY3086" fmla="*/ 278130 h 6858000"/>
              <a:gd name="connsiteX3087" fmla="*/ 175259 w 6419850"/>
              <a:gd name="connsiteY3087" fmla="*/ 306070 h 6858000"/>
              <a:gd name="connsiteX3088" fmla="*/ 175260 w 6419850"/>
              <a:gd name="connsiteY3088" fmla="*/ 306069 h 6858000"/>
              <a:gd name="connsiteX3089" fmla="*/ 175102 w 6419850"/>
              <a:gd name="connsiteY3089" fmla="*/ 288291 h 6858000"/>
              <a:gd name="connsiteX3090" fmla="*/ 181610 w 6419850"/>
              <a:gd name="connsiteY3090" fmla="*/ 278131 h 6858000"/>
              <a:gd name="connsiteX3091" fmla="*/ 181618 w 6419850"/>
              <a:gd name="connsiteY3091" fmla="*/ 278136 h 6858000"/>
              <a:gd name="connsiteX3092" fmla="*/ 210819 w 6419850"/>
              <a:gd name="connsiteY3092" fmla="*/ 157480 h 6858000"/>
              <a:gd name="connsiteX3093" fmla="*/ 210825 w 6419850"/>
              <a:gd name="connsiteY3093" fmla="*/ 157522 h 6858000"/>
              <a:gd name="connsiteX3094" fmla="*/ 210821 w 6419850"/>
              <a:gd name="connsiteY3094" fmla="*/ 157481 h 6858000"/>
              <a:gd name="connsiteX3095" fmla="*/ 421368 w 6419850"/>
              <a:gd name="connsiteY3095" fmla="*/ 153645 h 6858000"/>
              <a:gd name="connsiteX3096" fmla="*/ 420052 w 6419850"/>
              <a:gd name="connsiteY3096" fmla="*/ 155416 h 6858000"/>
              <a:gd name="connsiteX3097" fmla="*/ 417834 w 6419850"/>
              <a:gd name="connsiteY3097" fmla="*/ 160012 h 6858000"/>
              <a:gd name="connsiteX3098" fmla="*/ 419893 w 6419850"/>
              <a:gd name="connsiteY3098" fmla="*/ 156051 h 6858000"/>
              <a:gd name="connsiteX3099" fmla="*/ 231140 w 6419850"/>
              <a:gd name="connsiteY3099" fmla="*/ 82391 h 6858000"/>
              <a:gd name="connsiteX3100" fmla="*/ 231140 w 6419850"/>
              <a:gd name="connsiteY3100" fmla="*/ 82392 h 6858000"/>
              <a:gd name="connsiteX3101" fmla="*/ 231141 w 6419850"/>
              <a:gd name="connsiteY3101" fmla="*/ 82393 h 6858000"/>
              <a:gd name="connsiteX3102" fmla="*/ 237489 w 6419850"/>
              <a:gd name="connsiteY3102" fmla="*/ 91438 h 6858000"/>
              <a:gd name="connsiteX3103" fmla="*/ 237489 w 6419850"/>
              <a:gd name="connsiteY3103" fmla="*/ 91440 h 6858000"/>
              <a:gd name="connsiteX3104" fmla="*/ 237491 w 6419850"/>
              <a:gd name="connsiteY3104" fmla="*/ 91440 h 6858000"/>
              <a:gd name="connsiteX3105" fmla="*/ 237489 w 6419850"/>
              <a:gd name="connsiteY3105" fmla="*/ 91438 h 6858000"/>
              <a:gd name="connsiteX3106" fmla="*/ 236220 w 6419850"/>
              <a:gd name="connsiteY3106" fmla="*/ 84475 h 6858000"/>
              <a:gd name="connsiteX3107" fmla="*/ 231141 w 6419850"/>
              <a:gd name="connsiteY3107" fmla="*/ 82393 h 6858000"/>
              <a:gd name="connsiteX3108" fmla="*/ 271779 w 6419850"/>
              <a:gd name="connsiteY3108" fmla="*/ 0 h 6858000"/>
              <a:gd name="connsiteX3109" fmla="*/ 448311 w 6419850"/>
              <a:gd name="connsiteY3109" fmla="*/ 0 h 6858000"/>
              <a:gd name="connsiteX3110" fmla="*/ 6419850 w 6419850"/>
              <a:gd name="connsiteY3110" fmla="*/ 0 h 6858000"/>
              <a:gd name="connsiteX3111" fmla="*/ 6419850 w 6419850"/>
              <a:gd name="connsiteY3111" fmla="*/ 6858000 h 6858000"/>
              <a:gd name="connsiteX3112" fmla="*/ 411479 w 6419850"/>
              <a:gd name="connsiteY3112" fmla="*/ 6858000 h 6858000"/>
              <a:gd name="connsiteX3113" fmla="*/ 405130 w 6419850"/>
              <a:gd name="connsiteY3113" fmla="*/ 6858000 h 6858000"/>
              <a:gd name="connsiteX3114" fmla="*/ 400050 w 6419850"/>
              <a:gd name="connsiteY3114" fmla="*/ 6856729 h 6858000"/>
              <a:gd name="connsiteX3115" fmla="*/ 400050 w 6419850"/>
              <a:gd name="connsiteY3115" fmla="*/ 6858000 h 6858000"/>
              <a:gd name="connsiteX3116" fmla="*/ 388619 w 6419850"/>
              <a:gd name="connsiteY3116" fmla="*/ 6858000 h 6858000"/>
              <a:gd name="connsiteX3117" fmla="*/ 387350 w 6419850"/>
              <a:gd name="connsiteY3117" fmla="*/ 6854189 h 6858000"/>
              <a:gd name="connsiteX3118" fmla="*/ 389890 w 6419850"/>
              <a:gd name="connsiteY3118" fmla="*/ 6845300 h 6858000"/>
              <a:gd name="connsiteX3119" fmla="*/ 383539 w 6419850"/>
              <a:gd name="connsiteY3119" fmla="*/ 6838949 h 6858000"/>
              <a:gd name="connsiteX3120" fmla="*/ 389890 w 6419850"/>
              <a:gd name="connsiteY3120" fmla="*/ 6828789 h 6858000"/>
              <a:gd name="connsiteX3121" fmla="*/ 374650 w 6419850"/>
              <a:gd name="connsiteY3121" fmla="*/ 6832600 h 6858000"/>
              <a:gd name="connsiteX3122" fmla="*/ 374650 w 6419850"/>
              <a:gd name="connsiteY3122" fmla="*/ 6858000 h 6858000"/>
              <a:gd name="connsiteX3123" fmla="*/ 372110 w 6419850"/>
              <a:gd name="connsiteY3123" fmla="*/ 6858000 h 6858000"/>
              <a:gd name="connsiteX3124" fmla="*/ 361950 w 6419850"/>
              <a:gd name="connsiteY3124" fmla="*/ 6858000 h 6858000"/>
              <a:gd name="connsiteX3125" fmla="*/ 360679 w 6419850"/>
              <a:gd name="connsiteY3125" fmla="*/ 6779260 h 6858000"/>
              <a:gd name="connsiteX3126" fmla="*/ 363219 w 6419850"/>
              <a:gd name="connsiteY3126" fmla="*/ 6753860 h 6858000"/>
              <a:gd name="connsiteX3127" fmla="*/ 365759 w 6419850"/>
              <a:gd name="connsiteY3127" fmla="*/ 6741160 h 6858000"/>
              <a:gd name="connsiteX3128" fmla="*/ 361950 w 6419850"/>
              <a:gd name="connsiteY3128" fmla="*/ 6728460 h 6858000"/>
              <a:gd name="connsiteX3129" fmla="*/ 367030 w 6419850"/>
              <a:gd name="connsiteY3129" fmla="*/ 6656069 h 6858000"/>
              <a:gd name="connsiteX3130" fmla="*/ 365759 w 6419850"/>
              <a:gd name="connsiteY3130" fmla="*/ 6596380 h 6858000"/>
              <a:gd name="connsiteX3131" fmla="*/ 372110 w 6419850"/>
              <a:gd name="connsiteY3131" fmla="*/ 6568440 h 6858000"/>
              <a:gd name="connsiteX3132" fmla="*/ 369570 w 6419850"/>
              <a:gd name="connsiteY3132" fmla="*/ 6461760 h 6858000"/>
              <a:gd name="connsiteX3133" fmla="*/ 372110 w 6419850"/>
              <a:gd name="connsiteY3133" fmla="*/ 6442709 h 6858000"/>
              <a:gd name="connsiteX3134" fmla="*/ 367030 w 6419850"/>
              <a:gd name="connsiteY3134" fmla="*/ 6370320 h 6858000"/>
              <a:gd name="connsiteX3135" fmla="*/ 365759 w 6419850"/>
              <a:gd name="connsiteY3135" fmla="*/ 6329680 h 6858000"/>
              <a:gd name="connsiteX3136" fmla="*/ 374650 w 6419850"/>
              <a:gd name="connsiteY3136" fmla="*/ 6319520 h 6858000"/>
              <a:gd name="connsiteX3137" fmla="*/ 365759 w 6419850"/>
              <a:gd name="connsiteY3137" fmla="*/ 6316980 h 6858000"/>
              <a:gd name="connsiteX3138" fmla="*/ 364490 w 6419850"/>
              <a:gd name="connsiteY3138" fmla="*/ 6229349 h 6858000"/>
              <a:gd name="connsiteX3139" fmla="*/ 370839 w 6419850"/>
              <a:gd name="connsiteY3139" fmla="*/ 6242049 h 6858000"/>
              <a:gd name="connsiteX3140" fmla="*/ 364490 w 6419850"/>
              <a:gd name="connsiteY3140" fmla="*/ 6223000 h 6858000"/>
              <a:gd name="connsiteX3141" fmla="*/ 369570 w 6419850"/>
              <a:gd name="connsiteY3141" fmla="*/ 6150609 h 6858000"/>
              <a:gd name="connsiteX3142" fmla="*/ 363219 w 6419850"/>
              <a:gd name="connsiteY3142" fmla="*/ 6137909 h 6858000"/>
              <a:gd name="connsiteX3143" fmla="*/ 372110 w 6419850"/>
              <a:gd name="connsiteY3143" fmla="*/ 6125209 h 6858000"/>
              <a:gd name="connsiteX3144" fmla="*/ 369570 w 6419850"/>
              <a:gd name="connsiteY3144" fmla="*/ 6134100 h 6858000"/>
              <a:gd name="connsiteX3145" fmla="*/ 363219 w 6419850"/>
              <a:gd name="connsiteY3145" fmla="*/ 6096000 h 6858000"/>
              <a:gd name="connsiteX3146" fmla="*/ 368299 w 6419850"/>
              <a:gd name="connsiteY3146" fmla="*/ 6055360 h 6858000"/>
              <a:gd name="connsiteX3147" fmla="*/ 380999 w 6419850"/>
              <a:gd name="connsiteY3147" fmla="*/ 6068060 h 6858000"/>
              <a:gd name="connsiteX3148" fmla="*/ 367030 w 6419850"/>
              <a:gd name="connsiteY3148" fmla="*/ 6021069 h 6858000"/>
              <a:gd name="connsiteX3149" fmla="*/ 369570 w 6419850"/>
              <a:gd name="connsiteY3149" fmla="*/ 5963920 h 6858000"/>
              <a:gd name="connsiteX3150" fmla="*/ 373379 w 6419850"/>
              <a:gd name="connsiteY3150" fmla="*/ 5970269 h 6858000"/>
              <a:gd name="connsiteX3151" fmla="*/ 367030 w 6419850"/>
              <a:gd name="connsiteY3151" fmla="*/ 5944869 h 6858000"/>
              <a:gd name="connsiteX3152" fmla="*/ 369570 w 6419850"/>
              <a:gd name="connsiteY3152" fmla="*/ 5932169 h 6858000"/>
              <a:gd name="connsiteX3153" fmla="*/ 367030 w 6419850"/>
              <a:gd name="connsiteY3153" fmla="*/ 5941060 h 6858000"/>
              <a:gd name="connsiteX3154" fmla="*/ 372110 w 6419850"/>
              <a:gd name="connsiteY3154" fmla="*/ 5902960 h 6858000"/>
              <a:gd name="connsiteX3155" fmla="*/ 368299 w 6419850"/>
              <a:gd name="connsiteY3155" fmla="*/ 5868669 h 6858000"/>
              <a:gd name="connsiteX3156" fmla="*/ 364490 w 6419850"/>
              <a:gd name="connsiteY3156" fmla="*/ 5855969 h 6858000"/>
              <a:gd name="connsiteX3157" fmla="*/ 363219 w 6419850"/>
              <a:gd name="connsiteY3157" fmla="*/ 5793740 h 6858000"/>
              <a:gd name="connsiteX3158" fmla="*/ 360679 w 6419850"/>
              <a:gd name="connsiteY3158" fmla="*/ 5671820 h 6858000"/>
              <a:gd name="connsiteX3159" fmla="*/ 363219 w 6419850"/>
              <a:gd name="connsiteY3159" fmla="*/ 5652769 h 6858000"/>
              <a:gd name="connsiteX3160" fmla="*/ 367030 w 6419850"/>
              <a:gd name="connsiteY3160" fmla="*/ 5661660 h 6858000"/>
              <a:gd name="connsiteX3161" fmla="*/ 360679 w 6419850"/>
              <a:gd name="connsiteY3161" fmla="*/ 5640069 h 6858000"/>
              <a:gd name="connsiteX3162" fmla="*/ 363219 w 6419850"/>
              <a:gd name="connsiteY3162" fmla="*/ 5621020 h 6858000"/>
              <a:gd name="connsiteX3163" fmla="*/ 359410 w 6419850"/>
              <a:gd name="connsiteY3163" fmla="*/ 5599429 h 6858000"/>
              <a:gd name="connsiteX3164" fmla="*/ 365759 w 6419850"/>
              <a:gd name="connsiteY3164" fmla="*/ 5593080 h 6858000"/>
              <a:gd name="connsiteX3165" fmla="*/ 370839 w 6419850"/>
              <a:gd name="connsiteY3165" fmla="*/ 5554981 h 6858000"/>
              <a:gd name="connsiteX3166" fmla="*/ 364490 w 6419850"/>
              <a:gd name="connsiteY3166" fmla="*/ 5542281 h 6858000"/>
              <a:gd name="connsiteX3167" fmla="*/ 367030 w 6419850"/>
              <a:gd name="connsiteY3167" fmla="*/ 5527041 h 6858000"/>
              <a:gd name="connsiteX3168" fmla="*/ 363219 w 6419850"/>
              <a:gd name="connsiteY3168" fmla="*/ 5501641 h 6858000"/>
              <a:gd name="connsiteX3169" fmla="*/ 365759 w 6419850"/>
              <a:gd name="connsiteY3169" fmla="*/ 5463541 h 6858000"/>
              <a:gd name="connsiteX3170" fmla="*/ 360679 w 6419850"/>
              <a:gd name="connsiteY3170" fmla="*/ 5388610 h 6858000"/>
              <a:gd name="connsiteX3171" fmla="*/ 367030 w 6419850"/>
              <a:gd name="connsiteY3171" fmla="*/ 5375910 h 6858000"/>
              <a:gd name="connsiteX3172" fmla="*/ 358139 w 6419850"/>
              <a:gd name="connsiteY3172" fmla="*/ 5373370 h 6858000"/>
              <a:gd name="connsiteX3173" fmla="*/ 353059 w 6419850"/>
              <a:gd name="connsiteY3173" fmla="*/ 5266690 h 6858000"/>
              <a:gd name="connsiteX3174" fmla="*/ 366097 w 6419850"/>
              <a:gd name="connsiteY3174" fmla="*/ 5247224 h 6858000"/>
              <a:gd name="connsiteX3175" fmla="*/ 362609 w 6419850"/>
              <a:gd name="connsiteY3175" fmla="*/ 5240096 h 6858000"/>
              <a:gd name="connsiteX3176" fmla="*/ 362064 w 6419850"/>
              <a:gd name="connsiteY3176" fmla="*/ 5246321 h 6858000"/>
              <a:gd name="connsiteX3177" fmla="*/ 362108 w 6419850"/>
              <a:gd name="connsiteY3177" fmla="*/ 5249228 h 6858000"/>
              <a:gd name="connsiteX3178" fmla="*/ 355599 w 6419850"/>
              <a:gd name="connsiteY3178" fmla="*/ 5253990 h 6858000"/>
              <a:gd name="connsiteX3179" fmla="*/ 350519 w 6419850"/>
              <a:gd name="connsiteY3179" fmla="*/ 5162550 h 6858000"/>
              <a:gd name="connsiteX3180" fmla="*/ 353218 w 6419850"/>
              <a:gd name="connsiteY3180" fmla="*/ 5159375 h 6858000"/>
              <a:gd name="connsiteX3181" fmla="*/ 356641 w 6419850"/>
              <a:gd name="connsiteY3181" fmla="*/ 5156400 h 6858000"/>
              <a:gd name="connsiteX3182" fmla="*/ 356585 w 6419850"/>
              <a:gd name="connsiteY3182" fmla="*/ 5155646 h 6858000"/>
              <a:gd name="connsiteX3183" fmla="*/ 351314 w 6419850"/>
              <a:gd name="connsiteY3183" fmla="*/ 5145405 h 6858000"/>
              <a:gd name="connsiteX3184" fmla="*/ 346710 w 6419850"/>
              <a:gd name="connsiteY3184" fmla="*/ 5134610 h 6858000"/>
              <a:gd name="connsiteX3185" fmla="*/ 345439 w 6419850"/>
              <a:gd name="connsiteY3185" fmla="*/ 5081270 h 6858000"/>
              <a:gd name="connsiteX3186" fmla="*/ 355282 w 6419850"/>
              <a:gd name="connsiteY3186" fmla="*/ 5073650 h 6858000"/>
              <a:gd name="connsiteX3187" fmla="*/ 352487 w 6419850"/>
              <a:gd name="connsiteY3187" fmla="*/ 5064503 h 6858000"/>
              <a:gd name="connsiteX3188" fmla="*/ 351791 w 6419850"/>
              <a:gd name="connsiteY3188" fmla="*/ 5066018 h 6858000"/>
              <a:gd name="connsiteX3189" fmla="*/ 352284 w 6419850"/>
              <a:gd name="connsiteY3189" fmla="*/ 5063837 h 6858000"/>
              <a:gd name="connsiteX3190" fmla="*/ 351790 w 6419850"/>
              <a:gd name="connsiteY3190" fmla="*/ 5062221 h 6858000"/>
              <a:gd name="connsiteX3191" fmla="*/ 345439 w 6419850"/>
              <a:gd name="connsiteY3191" fmla="*/ 5071110 h 6858000"/>
              <a:gd name="connsiteX3192" fmla="*/ 345439 w 6419850"/>
              <a:gd name="connsiteY3192" fmla="*/ 5045710 h 6858000"/>
              <a:gd name="connsiteX3193" fmla="*/ 352186 w 6419850"/>
              <a:gd name="connsiteY3193" fmla="*/ 5047973 h 6858000"/>
              <a:gd name="connsiteX3194" fmla="*/ 352603 w 6419850"/>
              <a:gd name="connsiteY3194" fmla="*/ 5047575 h 6858000"/>
              <a:gd name="connsiteX3195" fmla="*/ 352426 w 6419850"/>
              <a:gd name="connsiteY3195" fmla="*/ 5046492 h 6858000"/>
              <a:gd name="connsiteX3196" fmla="*/ 351791 w 6419850"/>
              <a:gd name="connsiteY3196" fmla="*/ 5037979 h 6858000"/>
              <a:gd name="connsiteX3197" fmla="*/ 354936 w 6419850"/>
              <a:gd name="connsiteY3197" fmla="*/ 5034108 h 6858000"/>
              <a:gd name="connsiteX3198" fmla="*/ 354330 w 6419850"/>
              <a:gd name="connsiteY3198" fmla="*/ 5030470 h 6858000"/>
              <a:gd name="connsiteX3199" fmla="*/ 345439 w 6419850"/>
              <a:gd name="connsiteY3199" fmla="*/ 5040630 h 6858000"/>
              <a:gd name="connsiteX3200" fmla="*/ 341630 w 6419850"/>
              <a:gd name="connsiteY3200" fmla="*/ 5012690 h 6858000"/>
              <a:gd name="connsiteX3201" fmla="*/ 349726 w 6419850"/>
              <a:gd name="connsiteY3201" fmla="*/ 5001736 h 6858000"/>
              <a:gd name="connsiteX3202" fmla="*/ 354331 w 6419850"/>
              <a:gd name="connsiteY3202" fmla="*/ 4998333 h 6858000"/>
              <a:gd name="connsiteX3203" fmla="*/ 351513 w 6419850"/>
              <a:gd name="connsiteY3203" fmla="*/ 4996507 h 6858000"/>
              <a:gd name="connsiteX3204" fmla="*/ 356871 w 6419850"/>
              <a:gd name="connsiteY3204" fmla="*/ 4972040 h 6858000"/>
              <a:gd name="connsiteX3205" fmla="*/ 356871 w 6419850"/>
              <a:gd name="connsiteY3205" fmla="*/ 4996456 h 6858000"/>
              <a:gd name="connsiteX3206" fmla="*/ 360679 w 6419850"/>
              <a:gd name="connsiteY3206" fmla="*/ 4993641 h 6858000"/>
              <a:gd name="connsiteX3207" fmla="*/ 367030 w 6419850"/>
              <a:gd name="connsiteY3207" fmla="*/ 5002530 h 6858000"/>
              <a:gd name="connsiteX3208" fmla="*/ 354330 w 6419850"/>
              <a:gd name="connsiteY3208" fmla="*/ 5008881 h 6858000"/>
              <a:gd name="connsiteX3209" fmla="*/ 370839 w 6419850"/>
              <a:gd name="connsiteY3209" fmla="*/ 5024121 h 6858000"/>
              <a:gd name="connsiteX3210" fmla="*/ 364490 w 6419850"/>
              <a:gd name="connsiteY3210" fmla="*/ 5030470 h 6858000"/>
              <a:gd name="connsiteX3211" fmla="*/ 365759 w 6419850"/>
              <a:gd name="connsiteY3211" fmla="*/ 5083810 h 6858000"/>
              <a:gd name="connsiteX3212" fmla="*/ 374650 w 6419850"/>
              <a:gd name="connsiteY3212" fmla="*/ 5083810 h 6858000"/>
              <a:gd name="connsiteX3213" fmla="*/ 380999 w 6419850"/>
              <a:gd name="connsiteY3213" fmla="*/ 5269230 h 6858000"/>
              <a:gd name="connsiteX3214" fmla="*/ 372110 w 6419850"/>
              <a:gd name="connsiteY3214" fmla="*/ 5262881 h 6858000"/>
              <a:gd name="connsiteX3215" fmla="*/ 369570 w 6419850"/>
              <a:gd name="connsiteY3215" fmla="*/ 5269230 h 6858000"/>
              <a:gd name="connsiteX3216" fmla="*/ 382270 w 6419850"/>
              <a:gd name="connsiteY3216" fmla="*/ 5278121 h 6858000"/>
              <a:gd name="connsiteX3217" fmla="*/ 386079 w 6419850"/>
              <a:gd name="connsiteY3217" fmla="*/ 5303521 h 6858000"/>
              <a:gd name="connsiteX3218" fmla="*/ 388619 w 6419850"/>
              <a:gd name="connsiteY3218" fmla="*/ 5284470 h 6858000"/>
              <a:gd name="connsiteX3219" fmla="*/ 394970 w 6419850"/>
              <a:gd name="connsiteY3219" fmla="*/ 5278121 h 6858000"/>
              <a:gd name="connsiteX3220" fmla="*/ 388619 w 6419850"/>
              <a:gd name="connsiteY3220" fmla="*/ 5259070 h 6858000"/>
              <a:gd name="connsiteX3221" fmla="*/ 397510 w 6419850"/>
              <a:gd name="connsiteY3221" fmla="*/ 5240021 h 6858000"/>
              <a:gd name="connsiteX3222" fmla="*/ 396239 w 6419850"/>
              <a:gd name="connsiteY3222" fmla="*/ 5184141 h 6858000"/>
              <a:gd name="connsiteX3223" fmla="*/ 400050 w 6419850"/>
              <a:gd name="connsiteY3223" fmla="*/ 5190490 h 6858000"/>
              <a:gd name="connsiteX3224" fmla="*/ 405130 w 6419850"/>
              <a:gd name="connsiteY3224" fmla="*/ 5132070 h 6858000"/>
              <a:gd name="connsiteX3225" fmla="*/ 405130 w 6419850"/>
              <a:gd name="connsiteY3225" fmla="*/ 5130801 h 6858000"/>
              <a:gd name="connsiteX3226" fmla="*/ 392430 w 6419850"/>
              <a:gd name="connsiteY3226" fmla="*/ 5134610 h 6858000"/>
              <a:gd name="connsiteX3227" fmla="*/ 392430 w 6419850"/>
              <a:gd name="connsiteY3227" fmla="*/ 5121910 h 6858000"/>
              <a:gd name="connsiteX3228" fmla="*/ 401319 w 6419850"/>
              <a:gd name="connsiteY3228" fmla="*/ 5118101 h 6858000"/>
              <a:gd name="connsiteX3229" fmla="*/ 397510 w 6419850"/>
              <a:gd name="connsiteY3229" fmla="*/ 5064761 h 6858000"/>
              <a:gd name="connsiteX3230" fmla="*/ 398906 w 6419850"/>
              <a:gd name="connsiteY3230" fmla="*/ 5064761 h 6858000"/>
              <a:gd name="connsiteX3231" fmla="*/ 400051 w 6419850"/>
              <a:gd name="connsiteY3231" fmla="*/ 5055858 h 6858000"/>
              <a:gd name="connsiteX3232" fmla="*/ 402384 w 6419850"/>
              <a:gd name="connsiteY3232" fmla="*/ 5064761 h 6858000"/>
              <a:gd name="connsiteX3233" fmla="*/ 405130 w 6419850"/>
              <a:gd name="connsiteY3233" fmla="*/ 5064761 h 6858000"/>
              <a:gd name="connsiteX3234" fmla="*/ 405130 w 6419850"/>
              <a:gd name="connsiteY3234" fmla="*/ 5055870 h 6858000"/>
              <a:gd name="connsiteX3235" fmla="*/ 397510 w 6419850"/>
              <a:gd name="connsiteY3235" fmla="*/ 5046981 h 6858000"/>
              <a:gd name="connsiteX3236" fmla="*/ 396239 w 6419850"/>
              <a:gd name="connsiteY3236" fmla="*/ 4996181 h 6858000"/>
              <a:gd name="connsiteX3237" fmla="*/ 405130 w 6419850"/>
              <a:gd name="connsiteY3237" fmla="*/ 4987290 h 6858000"/>
              <a:gd name="connsiteX3238" fmla="*/ 405130 w 6419850"/>
              <a:gd name="connsiteY3238" fmla="*/ 4986021 h 6858000"/>
              <a:gd name="connsiteX3239" fmla="*/ 393699 w 6419850"/>
              <a:gd name="connsiteY3239" fmla="*/ 4975861 h 6858000"/>
              <a:gd name="connsiteX3240" fmla="*/ 405130 w 6419850"/>
              <a:gd name="connsiteY3240" fmla="*/ 4965701 h 6858000"/>
              <a:gd name="connsiteX3241" fmla="*/ 405130 w 6419850"/>
              <a:gd name="connsiteY3241" fmla="*/ 4939030 h 6858000"/>
              <a:gd name="connsiteX3242" fmla="*/ 401319 w 6419850"/>
              <a:gd name="connsiteY3242" fmla="*/ 4931410 h 6858000"/>
              <a:gd name="connsiteX3243" fmla="*/ 405130 w 6419850"/>
              <a:gd name="connsiteY3243" fmla="*/ 4931410 h 6858000"/>
              <a:gd name="connsiteX3244" fmla="*/ 405130 w 6419850"/>
              <a:gd name="connsiteY3244" fmla="*/ 4919981 h 6858000"/>
              <a:gd name="connsiteX3245" fmla="*/ 399342 w 6419850"/>
              <a:gd name="connsiteY3245" fmla="*/ 4929076 h 6858000"/>
              <a:gd name="connsiteX3246" fmla="*/ 400050 w 6419850"/>
              <a:gd name="connsiteY3246" fmla="*/ 4931399 h 6858000"/>
              <a:gd name="connsiteX3247" fmla="*/ 384810 w 6419850"/>
              <a:gd name="connsiteY3247" fmla="*/ 4959338 h 6858000"/>
              <a:gd name="connsiteX3248" fmla="*/ 381001 w 6419850"/>
              <a:gd name="connsiteY3248" fmla="*/ 4946638 h 6858000"/>
              <a:gd name="connsiteX3249" fmla="*/ 372110 w 6419850"/>
              <a:gd name="connsiteY3249" fmla="*/ 4952989 h 6858000"/>
              <a:gd name="connsiteX3250" fmla="*/ 382270 w 6419850"/>
              <a:gd name="connsiteY3250" fmla="*/ 4961879 h 6858000"/>
              <a:gd name="connsiteX3251" fmla="*/ 369570 w 6419850"/>
              <a:gd name="connsiteY3251" fmla="*/ 4974578 h 6858000"/>
              <a:gd name="connsiteX3252" fmla="*/ 369570 w 6419850"/>
              <a:gd name="connsiteY3252" fmla="*/ 4949179 h 6858000"/>
              <a:gd name="connsiteX3253" fmla="*/ 375921 w 6419850"/>
              <a:gd name="connsiteY3253" fmla="*/ 4919970 h 6858000"/>
              <a:gd name="connsiteX3254" fmla="*/ 373381 w 6419850"/>
              <a:gd name="connsiteY3254" fmla="*/ 4945369 h 6858000"/>
              <a:gd name="connsiteX3255" fmla="*/ 386081 w 6419850"/>
              <a:gd name="connsiteY3255" fmla="*/ 4945369 h 6858000"/>
              <a:gd name="connsiteX3256" fmla="*/ 378461 w 6419850"/>
              <a:gd name="connsiteY3256" fmla="*/ 4898379 h 6858000"/>
              <a:gd name="connsiteX3257" fmla="*/ 378461 w 6419850"/>
              <a:gd name="connsiteY3257" fmla="*/ 4913619 h 6858000"/>
              <a:gd name="connsiteX3258" fmla="*/ 387350 w 6419850"/>
              <a:gd name="connsiteY3258" fmla="*/ 4869170 h 6858000"/>
              <a:gd name="connsiteX3259" fmla="*/ 377191 w 6419850"/>
              <a:gd name="connsiteY3259" fmla="*/ 4856470 h 6858000"/>
              <a:gd name="connsiteX3260" fmla="*/ 364491 w 6419850"/>
              <a:gd name="connsiteY3260" fmla="*/ 4878059 h 6858000"/>
              <a:gd name="connsiteX3261" fmla="*/ 382270 w 6419850"/>
              <a:gd name="connsiteY3261" fmla="*/ 4843770 h 6858000"/>
              <a:gd name="connsiteX3262" fmla="*/ 401321 w 6419850"/>
              <a:gd name="connsiteY3262" fmla="*/ 4865359 h 6858000"/>
              <a:gd name="connsiteX3263" fmla="*/ 389891 w 6419850"/>
              <a:gd name="connsiteY3263" fmla="*/ 4897110 h 6858000"/>
              <a:gd name="connsiteX3264" fmla="*/ 394970 w 6419850"/>
              <a:gd name="connsiteY3264" fmla="*/ 4914730 h 6858000"/>
              <a:gd name="connsiteX3265" fmla="*/ 396224 w 6419850"/>
              <a:gd name="connsiteY3265" fmla="*/ 4918844 h 6858000"/>
              <a:gd name="connsiteX3266" fmla="*/ 398779 w 6419850"/>
              <a:gd name="connsiteY3266" fmla="*/ 4914901 h 6858000"/>
              <a:gd name="connsiteX3267" fmla="*/ 402590 w 6419850"/>
              <a:gd name="connsiteY3267" fmla="*/ 4921250 h 6858000"/>
              <a:gd name="connsiteX3268" fmla="*/ 402590 w 6419850"/>
              <a:gd name="connsiteY3268" fmla="*/ 4893310 h 6858000"/>
              <a:gd name="connsiteX3269" fmla="*/ 406399 w 6419850"/>
              <a:gd name="connsiteY3269" fmla="*/ 4894581 h 6858000"/>
              <a:gd name="connsiteX3270" fmla="*/ 406399 w 6419850"/>
              <a:gd name="connsiteY3270" fmla="*/ 4889501 h 6858000"/>
              <a:gd name="connsiteX3271" fmla="*/ 396239 w 6419850"/>
              <a:gd name="connsiteY3271" fmla="*/ 4878070 h 6858000"/>
              <a:gd name="connsiteX3272" fmla="*/ 406399 w 6419850"/>
              <a:gd name="connsiteY3272" fmla="*/ 4883150 h 6858000"/>
              <a:gd name="connsiteX3273" fmla="*/ 406399 w 6419850"/>
              <a:gd name="connsiteY3273" fmla="*/ 4737101 h 6858000"/>
              <a:gd name="connsiteX3274" fmla="*/ 402590 w 6419850"/>
              <a:gd name="connsiteY3274" fmla="*/ 4739641 h 6858000"/>
              <a:gd name="connsiteX3275" fmla="*/ 396239 w 6419850"/>
              <a:gd name="connsiteY3275" fmla="*/ 4733290 h 6858000"/>
              <a:gd name="connsiteX3276" fmla="*/ 387350 w 6419850"/>
              <a:gd name="connsiteY3276" fmla="*/ 4752341 h 6858000"/>
              <a:gd name="connsiteX3277" fmla="*/ 388683 w 6419850"/>
              <a:gd name="connsiteY3277" fmla="*/ 4740490 h 6858000"/>
              <a:gd name="connsiteX3278" fmla="*/ 380999 w 6419850"/>
              <a:gd name="connsiteY3278" fmla="*/ 4745979 h 6858000"/>
              <a:gd name="connsiteX3279" fmla="*/ 393699 w 6419850"/>
              <a:gd name="connsiteY3279" fmla="*/ 4754869 h 6858000"/>
              <a:gd name="connsiteX3280" fmla="*/ 400050 w 6419850"/>
              <a:gd name="connsiteY3280" fmla="*/ 4748520 h 6858000"/>
              <a:gd name="connsiteX3281" fmla="*/ 384810 w 6419850"/>
              <a:gd name="connsiteY3281" fmla="*/ 4773921 h 6858000"/>
              <a:gd name="connsiteX3282" fmla="*/ 374650 w 6419850"/>
              <a:gd name="connsiteY3282" fmla="*/ 4754869 h 6858000"/>
              <a:gd name="connsiteX3283" fmla="*/ 383541 w 6419850"/>
              <a:gd name="connsiteY3283" fmla="*/ 4726925 h 6858000"/>
              <a:gd name="connsiteX3284" fmla="*/ 370841 w 6419850"/>
              <a:gd name="connsiteY3284" fmla="*/ 4728197 h 6858000"/>
              <a:gd name="connsiteX3285" fmla="*/ 386079 w 6419850"/>
              <a:gd name="connsiteY3285" fmla="*/ 4718038 h 6858000"/>
              <a:gd name="connsiteX3286" fmla="*/ 387032 w 6419850"/>
              <a:gd name="connsiteY3286" fmla="*/ 4729785 h 6858000"/>
              <a:gd name="connsiteX3287" fmla="*/ 389593 w 6419850"/>
              <a:gd name="connsiteY3287" fmla="*/ 4738606 h 6858000"/>
              <a:gd name="connsiteX3288" fmla="*/ 398779 w 6419850"/>
              <a:gd name="connsiteY3288" fmla="*/ 4726941 h 6858000"/>
              <a:gd name="connsiteX3289" fmla="*/ 405130 w 6419850"/>
              <a:gd name="connsiteY3289" fmla="*/ 4735830 h 6858000"/>
              <a:gd name="connsiteX3290" fmla="*/ 405130 w 6419850"/>
              <a:gd name="connsiteY3290" fmla="*/ 4725670 h 6858000"/>
              <a:gd name="connsiteX3291" fmla="*/ 403859 w 6419850"/>
              <a:gd name="connsiteY3291" fmla="*/ 4725670 h 6858000"/>
              <a:gd name="connsiteX3292" fmla="*/ 397510 w 6419850"/>
              <a:gd name="connsiteY3292" fmla="*/ 4723130 h 6858000"/>
              <a:gd name="connsiteX3293" fmla="*/ 393699 w 6419850"/>
              <a:gd name="connsiteY3293" fmla="*/ 4701541 h 6858000"/>
              <a:gd name="connsiteX3294" fmla="*/ 400050 w 6419850"/>
              <a:gd name="connsiteY3294" fmla="*/ 4697730 h 6858000"/>
              <a:gd name="connsiteX3295" fmla="*/ 396239 w 6419850"/>
              <a:gd name="connsiteY3295" fmla="*/ 4688841 h 6858000"/>
              <a:gd name="connsiteX3296" fmla="*/ 399072 w 6419850"/>
              <a:gd name="connsiteY3296" fmla="*/ 4692886 h 6858000"/>
              <a:gd name="connsiteX3297" fmla="*/ 400366 w 6419850"/>
              <a:gd name="connsiteY3297" fmla="*/ 4682798 h 6858000"/>
              <a:gd name="connsiteX3298" fmla="*/ 402492 w 6419850"/>
              <a:gd name="connsiteY3298" fmla="*/ 4680857 h 6858000"/>
              <a:gd name="connsiteX3299" fmla="*/ 401796 w 6419850"/>
              <a:gd name="connsiteY3299" fmla="*/ 4669314 h 6858000"/>
              <a:gd name="connsiteX3300" fmla="*/ 396239 w 6419850"/>
              <a:gd name="connsiteY3300" fmla="*/ 4657090 h 6858000"/>
              <a:gd name="connsiteX3301" fmla="*/ 394642 w 6419850"/>
              <a:gd name="connsiteY3301" fmla="*/ 4657466 h 6858000"/>
              <a:gd name="connsiteX3302" fmla="*/ 394030 w 6419850"/>
              <a:gd name="connsiteY3302" fmla="*/ 4654426 h 6858000"/>
              <a:gd name="connsiteX3303" fmla="*/ 396252 w 6419850"/>
              <a:gd name="connsiteY3303" fmla="*/ 4654255 h 6858000"/>
              <a:gd name="connsiteX3304" fmla="*/ 393872 w 6419850"/>
              <a:gd name="connsiteY3304" fmla="*/ 4653638 h 6858000"/>
              <a:gd name="connsiteX3305" fmla="*/ 394030 w 6419850"/>
              <a:gd name="connsiteY3305" fmla="*/ 4654426 h 6858000"/>
              <a:gd name="connsiteX3306" fmla="*/ 392430 w 6419850"/>
              <a:gd name="connsiteY3306" fmla="*/ 4654550 h 6858000"/>
              <a:gd name="connsiteX3307" fmla="*/ 392430 w 6419850"/>
              <a:gd name="connsiteY3307" fmla="*/ 4653265 h 6858000"/>
              <a:gd name="connsiteX3308" fmla="*/ 392429 w 6419850"/>
              <a:gd name="connsiteY3308" fmla="*/ 4653265 h 6858000"/>
              <a:gd name="connsiteX3309" fmla="*/ 392429 w 6419850"/>
              <a:gd name="connsiteY3309" fmla="*/ 4647774 h 6858000"/>
              <a:gd name="connsiteX3310" fmla="*/ 387608 w 6419850"/>
              <a:gd name="connsiteY3310" fmla="*/ 4633712 h 6858000"/>
              <a:gd name="connsiteX3311" fmla="*/ 384810 w 6419850"/>
              <a:gd name="connsiteY3311" fmla="*/ 4636757 h 6858000"/>
              <a:gd name="connsiteX3312" fmla="*/ 390525 w 6419850"/>
              <a:gd name="connsiteY3312" fmla="*/ 4653423 h 6858000"/>
              <a:gd name="connsiteX3313" fmla="*/ 391489 w 6419850"/>
              <a:gd name="connsiteY3313" fmla="*/ 4658208 h 6858000"/>
              <a:gd name="connsiteX3314" fmla="*/ 394642 w 6419850"/>
              <a:gd name="connsiteY3314" fmla="*/ 4657466 h 6858000"/>
              <a:gd name="connsiteX3315" fmla="*/ 394850 w 6419850"/>
              <a:gd name="connsiteY3315" fmla="*/ 4658499 h 6858000"/>
              <a:gd name="connsiteX3316" fmla="*/ 391159 w 6419850"/>
              <a:gd name="connsiteY3316" fmla="*/ 4667250 h 6858000"/>
              <a:gd name="connsiteX3317" fmla="*/ 390349 w 6419850"/>
              <a:gd name="connsiteY3317" fmla="*/ 4666944 h 6858000"/>
              <a:gd name="connsiteX3318" fmla="*/ 388621 w 6419850"/>
              <a:gd name="connsiteY3318" fmla="*/ 4671042 h 6858000"/>
              <a:gd name="connsiteX3319" fmla="*/ 383064 w 6419850"/>
              <a:gd name="connsiteY3319" fmla="*/ 4668880 h 6858000"/>
              <a:gd name="connsiteX3320" fmla="*/ 382391 w 6419850"/>
              <a:gd name="connsiteY3320" fmla="*/ 4662504 h 6858000"/>
              <a:gd name="connsiteX3321" fmla="*/ 374650 w 6419850"/>
              <a:gd name="connsiteY3321" fmla="*/ 4669790 h 6858000"/>
              <a:gd name="connsiteX3322" fmla="*/ 361950 w 6419850"/>
              <a:gd name="connsiteY3322" fmla="*/ 4663441 h 6858000"/>
              <a:gd name="connsiteX3323" fmla="*/ 359410 w 6419850"/>
              <a:gd name="connsiteY3323" fmla="*/ 4669790 h 6858000"/>
              <a:gd name="connsiteX3324" fmla="*/ 363219 w 6419850"/>
              <a:gd name="connsiteY3324" fmla="*/ 4691381 h 6858000"/>
              <a:gd name="connsiteX3325" fmla="*/ 354330 w 6419850"/>
              <a:gd name="connsiteY3325" fmla="*/ 4706621 h 6858000"/>
              <a:gd name="connsiteX3326" fmla="*/ 356870 w 6419850"/>
              <a:gd name="connsiteY3326" fmla="*/ 4674870 h 6858000"/>
              <a:gd name="connsiteX3327" fmla="*/ 344170 w 6419850"/>
              <a:gd name="connsiteY3327" fmla="*/ 4687570 h 6858000"/>
              <a:gd name="connsiteX3328" fmla="*/ 349250 w 6419850"/>
              <a:gd name="connsiteY3328" fmla="*/ 4649470 h 6858000"/>
              <a:gd name="connsiteX3329" fmla="*/ 342899 w 6419850"/>
              <a:gd name="connsiteY3329" fmla="*/ 4649470 h 6858000"/>
              <a:gd name="connsiteX3330" fmla="*/ 349250 w 6419850"/>
              <a:gd name="connsiteY3330" fmla="*/ 4489450 h 6858000"/>
              <a:gd name="connsiteX3331" fmla="*/ 355599 w 6419850"/>
              <a:gd name="connsiteY3331" fmla="*/ 4489450 h 6858000"/>
              <a:gd name="connsiteX3332" fmla="*/ 345439 w 6419850"/>
              <a:gd name="connsiteY3332" fmla="*/ 4474210 h 6858000"/>
              <a:gd name="connsiteX3333" fmla="*/ 341630 w 6419850"/>
              <a:gd name="connsiteY3333" fmla="*/ 4442461 h 6858000"/>
              <a:gd name="connsiteX3334" fmla="*/ 344170 w 6419850"/>
              <a:gd name="connsiteY3334" fmla="*/ 4423410 h 6858000"/>
              <a:gd name="connsiteX3335" fmla="*/ 340359 w 6419850"/>
              <a:gd name="connsiteY3335" fmla="*/ 4408170 h 6858000"/>
              <a:gd name="connsiteX3336" fmla="*/ 335279 w 6419850"/>
              <a:gd name="connsiteY3336" fmla="*/ 4156710 h 6858000"/>
              <a:gd name="connsiteX3337" fmla="*/ 345439 w 6419850"/>
              <a:gd name="connsiteY3337" fmla="*/ 4165600 h 6858000"/>
              <a:gd name="connsiteX3338" fmla="*/ 345439 w 6419850"/>
              <a:gd name="connsiteY3338" fmla="*/ 4133850 h 6858000"/>
              <a:gd name="connsiteX3339" fmla="*/ 351790 w 6419850"/>
              <a:gd name="connsiteY3339" fmla="*/ 4149090 h 6858000"/>
              <a:gd name="connsiteX3340" fmla="*/ 351790 w 6419850"/>
              <a:gd name="connsiteY3340" fmla="*/ 4127500 h 6858000"/>
              <a:gd name="connsiteX3341" fmla="*/ 332739 w 6419850"/>
              <a:gd name="connsiteY3341" fmla="*/ 4124960 h 6858000"/>
              <a:gd name="connsiteX3342" fmla="*/ 330199 w 6419850"/>
              <a:gd name="connsiteY3342" fmla="*/ 4175761 h 6858000"/>
              <a:gd name="connsiteX3343" fmla="*/ 325119 w 6419850"/>
              <a:gd name="connsiteY3343" fmla="*/ 4210050 h 6858000"/>
              <a:gd name="connsiteX3344" fmla="*/ 321310 w 6419850"/>
              <a:gd name="connsiteY3344" fmla="*/ 4144010 h 6858000"/>
              <a:gd name="connsiteX3345" fmla="*/ 323850 w 6419850"/>
              <a:gd name="connsiteY3345" fmla="*/ 4122420 h 6858000"/>
              <a:gd name="connsiteX3346" fmla="*/ 327659 w 6419850"/>
              <a:gd name="connsiteY3346" fmla="*/ 4005581 h 6858000"/>
              <a:gd name="connsiteX3347" fmla="*/ 334010 w 6419850"/>
              <a:gd name="connsiteY3347" fmla="*/ 4011930 h 6858000"/>
              <a:gd name="connsiteX3348" fmla="*/ 321310 w 6419850"/>
              <a:gd name="connsiteY3348" fmla="*/ 3992880 h 6858000"/>
              <a:gd name="connsiteX3349" fmla="*/ 340359 w 6419850"/>
              <a:gd name="connsiteY3349" fmla="*/ 3995421 h 6858000"/>
              <a:gd name="connsiteX3350" fmla="*/ 321310 w 6419850"/>
              <a:gd name="connsiteY3350" fmla="*/ 3982721 h 6858000"/>
              <a:gd name="connsiteX3351" fmla="*/ 323850 w 6419850"/>
              <a:gd name="connsiteY3351" fmla="*/ 3957321 h 6858000"/>
              <a:gd name="connsiteX3352" fmla="*/ 330199 w 6419850"/>
              <a:gd name="connsiteY3352" fmla="*/ 3976370 h 6858000"/>
              <a:gd name="connsiteX3353" fmla="*/ 326390 w 6419850"/>
              <a:gd name="connsiteY3353" fmla="*/ 3950970 h 6858000"/>
              <a:gd name="connsiteX3354" fmla="*/ 335279 w 6419850"/>
              <a:gd name="connsiteY3354" fmla="*/ 3938270 h 6858000"/>
              <a:gd name="connsiteX3355" fmla="*/ 320039 w 6419850"/>
              <a:gd name="connsiteY3355" fmla="*/ 3950970 h 6858000"/>
              <a:gd name="connsiteX3356" fmla="*/ 313690 w 6419850"/>
              <a:gd name="connsiteY3356" fmla="*/ 3916680 h 6858000"/>
              <a:gd name="connsiteX3357" fmla="*/ 330199 w 6419850"/>
              <a:gd name="connsiteY3357" fmla="*/ 3929381 h 6858000"/>
              <a:gd name="connsiteX3358" fmla="*/ 341630 w 6419850"/>
              <a:gd name="connsiteY3358" fmla="*/ 3884930 h 6858000"/>
              <a:gd name="connsiteX3359" fmla="*/ 322579 w 6419850"/>
              <a:gd name="connsiteY3359" fmla="*/ 3865881 h 6858000"/>
              <a:gd name="connsiteX3360" fmla="*/ 326390 w 6419850"/>
              <a:gd name="connsiteY3360" fmla="*/ 3897630 h 6858000"/>
              <a:gd name="connsiteX3361" fmla="*/ 328930 w 6419850"/>
              <a:gd name="connsiteY3361" fmla="*/ 3888741 h 6858000"/>
              <a:gd name="connsiteX3362" fmla="*/ 332739 w 6419850"/>
              <a:gd name="connsiteY3362" fmla="*/ 3895090 h 6858000"/>
              <a:gd name="connsiteX3363" fmla="*/ 326390 w 6419850"/>
              <a:gd name="connsiteY3363" fmla="*/ 3901441 h 6858000"/>
              <a:gd name="connsiteX3364" fmla="*/ 317499 w 6419850"/>
              <a:gd name="connsiteY3364" fmla="*/ 3907790 h 6858000"/>
              <a:gd name="connsiteX3365" fmla="*/ 320039 w 6419850"/>
              <a:gd name="connsiteY3365" fmla="*/ 3895090 h 6858000"/>
              <a:gd name="connsiteX3366" fmla="*/ 322579 w 6419850"/>
              <a:gd name="connsiteY3366" fmla="*/ 3848101 h 6858000"/>
              <a:gd name="connsiteX3367" fmla="*/ 326390 w 6419850"/>
              <a:gd name="connsiteY3367" fmla="*/ 3863341 h 6858000"/>
              <a:gd name="connsiteX3368" fmla="*/ 335279 w 6419850"/>
              <a:gd name="connsiteY3368" fmla="*/ 3859530 h 6858000"/>
              <a:gd name="connsiteX3369" fmla="*/ 325119 w 6419850"/>
              <a:gd name="connsiteY3369" fmla="*/ 3840480 h 6858000"/>
              <a:gd name="connsiteX3370" fmla="*/ 316230 w 6419850"/>
              <a:gd name="connsiteY3370" fmla="*/ 3844290 h 6858000"/>
              <a:gd name="connsiteX3371" fmla="*/ 314959 w 6419850"/>
              <a:gd name="connsiteY3371" fmla="*/ 3799840 h 6858000"/>
              <a:gd name="connsiteX3372" fmla="*/ 314959 w 6419850"/>
              <a:gd name="connsiteY3372" fmla="*/ 3774441 h 6858000"/>
              <a:gd name="connsiteX3373" fmla="*/ 317499 w 6419850"/>
              <a:gd name="connsiteY3373" fmla="*/ 3752850 h 6858000"/>
              <a:gd name="connsiteX3374" fmla="*/ 311150 w 6419850"/>
              <a:gd name="connsiteY3374" fmla="*/ 3743960 h 6858000"/>
              <a:gd name="connsiteX3375" fmla="*/ 311150 w 6419850"/>
              <a:gd name="connsiteY3375" fmla="*/ 3712210 h 6858000"/>
              <a:gd name="connsiteX3376" fmla="*/ 307339 w 6419850"/>
              <a:gd name="connsiteY3376" fmla="*/ 3693161 h 6858000"/>
              <a:gd name="connsiteX3377" fmla="*/ 313690 w 6419850"/>
              <a:gd name="connsiteY3377" fmla="*/ 3680461 h 6858000"/>
              <a:gd name="connsiteX3378" fmla="*/ 309879 w 6419850"/>
              <a:gd name="connsiteY3378" fmla="*/ 3671570 h 6858000"/>
              <a:gd name="connsiteX3379" fmla="*/ 316230 w 6419850"/>
              <a:gd name="connsiteY3379" fmla="*/ 3662681 h 6858000"/>
              <a:gd name="connsiteX3380" fmla="*/ 307339 w 6419850"/>
              <a:gd name="connsiteY3380" fmla="*/ 3656330 h 6858000"/>
              <a:gd name="connsiteX3381" fmla="*/ 298450 w 6419850"/>
              <a:gd name="connsiteY3381" fmla="*/ 3681730 h 6858000"/>
              <a:gd name="connsiteX3382" fmla="*/ 299719 w 6419850"/>
              <a:gd name="connsiteY3382" fmla="*/ 3737610 h 6858000"/>
              <a:gd name="connsiteX3383" fmla="*/ 290830 w 6419850"/>
              <a:gd name="connsiteY3383" fmla="*/ 3743960 h 6858000"/>
              <a:gd name="connsiteX3384" fmla="*/ 294639 w 6419850"/>
              <a:gd name="connsiteY3384" fmla="*/ 3810001 h 6858000"/>
              <a:gd name="connsiteX3385" fmla="*/ 300990 w 6419850"/>
              <a:gd name="connsiteY3385" fmla="*/ 3831590 h 6858000"/>
              <a:gd name="connsiteX3386" fmla="*/ 302259 w 6419850"/>
              <a:gd name="connsiteY3386" fmla="*/ 3891281 h 6858000"/>
              <a:gd name="connsiteX3387" fmla="*/ 289559 w 6419850"/>
              <a:gd name="connsiteY3387" fmla="*/ 3897630 h 6858000"/>
              <a:gd name="connsiteX3388" fmla="*/ 295910 w 6419850"/>
              <a:gd name="connsiteY3388" fmla="*/ 3925570 h 6858000"/>
              <a:gd name="connsiteX3389" fmla="*/ 283210 w 6419850"/>
              <a:gd name="connsiteY3389" fmla="*/ 3935730 h 6858000"/>
              <a:gd name="connsiteX3390" fmla="*/ 298450 w 6419850"/>
              <a:gd name="connsiteY3390" fmla="*/ 3942081 h 6858000"/>
              <a:gd name="connsiteX3391" fmla="*/ 295910 w 6419850"/>
              <a:gd name="connsiteY3391" fmla="*/ 3967481 h 6858000"/>
              <a:gd name="connsiteX3392" fmla="*/ 297179 w 6419850"/>
              <a:gd name="connsiteY3392" fmla="*/ 4018281 h 6858000"/>
              <a:gd name="connsiteX3393" fmla="*/ 288290 w 6419850"/>
              <a:gd name="connsiteY3393" fmla="*/ 4022090 h 6858000"/>
              <a:gd name="connsiteX3394" fmla="*/ 297179 w 6419850"/>
              <a:gd name="connsiteY3394" fmla="*/ 4028440 h 6858000"/>
              <a:gd name="connsiteX3395" fmla="*/ 292099 w 6419850"/>
              <a:gd name="connsiteY3395" fmla="*/ 4079241 h 6858000"/>
              <a:gd name="connsiteX3396" fmla="*/ 298450 w 6419850"/>
              <a:gd name="connsiteY3396" fmla="*/ 4088130 h 6858000"/>
              <a:gd name="connsiteX3397" fmla="*/ 293370 w 6419850"/>
              <a:gd name="connsiteY3397" fmla="*/ 4141470 h 6858000"/>
              <a:gd name="connsiteX3398" fmla="*/ 297179 w 6419850"/>
              <a:gd name="connsiteY3398" fmla="*/ 4150361 h 6858000"/>
              <a:gd name="connsiteX3399" fmla="*/ 292099 w 6419850"/>
              <a:gd name="connsiteY3399" fmla="*/ 4222750 h 6858000"/>
              <a:gd name="connsiteX3400" fmla="*/ 295910 w 6419850"/>
              <a:gd name="connsiteY3400" fmla="*/ 4235450 h 6858000"/>
              <a:gd name="connsiteX3401" fmla="*/ 289559 w 6419850"/>
              <a:gd name="connsiteY3401" fmla="*/ 4257040 h 6858000"/>
              <a:gd name="connsiteX3402" fmla="*/ 287019 w 6419850"/>
              <a:gd name="connsiteY3402" fmla="*/ 4284981 h 6858000"/>
              <a:gd name="connsiteX3403" fmla="*/ 293370 w 6419850"/>
              <a:gd name="connsiteY3403" fmla="*/ 4293870 h 6858000"/>
              <a:gd name="connsiteX3404" fmla="*/ 287019 w 6419850"/>
              <a:gd name="connsiteY3404" fmla="*/ 4309110 h 6858000"/>
              <a:gd name="connsiteX3405" fmla="*/ 290830 w 6419850"/>
              <a:gd name="connsiteY3405" fmla="*/ 4356101 h 6858000"/>
              <a:gd name="connsiteX3406" fmla="*/ 288290 w 6419850"/>
              <a:gd name="connsiteY3406" fmla="*/ 4364990 h 6858000"/>
              <a:gd name="connsiteX3407" fmla="*/ 294639 w 6419850"/>
              <a:gd name="connsiteY3407" fmla="*/ 4373881 h 6858000"/>
              <a:gd name="connsiteX3408" fmla="*/ 292099 w 6419850"/>
              <a:gd name="connsiteY3408" fmla="*/ 4386581 h 6858000"/>
              <a:gd name="connsiteX3409" fmla="*/ 295910 w 6419850"/>
              <a:gd name="connsiteY3409" fmla="*/ 4399281 h 6858000"/>
              <a:gd name="connsiteX3410" fmla="*/ 284479 w 6419850"/>
              <a:gd name="connsiteY3410" fmla="*/ 4450081 h 6858000"/>
              <a:gd name="connsiteX3411" fmla="*/ 284479 w 6419850"/>
              <a:gd name="connsiteY3411" fmla="*/ 4465321 h 6858000"/>
              <a:gd name="connsiteX3412" fmla="*/ 290830 w 6419850"/>
              <a:gd name="connsiteY3412" fmla="*/ 4474210 h 6858000"/>
              <a:gd name="connsiteX3413" fmla="*/ 285750 w 6419850"/>
              <a:gd name="connsiteY3413" fmla="*/ 4512310 h 6858000"/>
              <a:gd name="connsiteX3414" fmla="*/ 289559 w 6419850"/>
              <a:gd name="connsiteY3414" fmla="*/ 4527550 h 6858000"/>
              <a:gd name="connsiteX3415" fmla="*/ 289559 w 6419850"/>
              <a:gd name="connsiteY3415" fmla="*/ 4555490 h 6858000"/>
              <a:gd name="connsiteX3416" fmla="*/ 280670 w 6419850"/>
              <a:gd name="connsiteY3416" fmla="*/ 4577081 h 6858000"/>
              <a:gd name="connsiteX3417" fmla="*/ 295910 w 6419850"/>
              <a:gd name="connsiteY3417" fmla="*/ 4577081 h 6858000"/>
              <a:gd name="connsiteX3418" fmla="*/ 283210 w 6419850"/>
              <a:gd name="connsiteY3418" fmla="*/ 4593590 h 6858000"/>
              <a:gd name="connsiteX3419" fmla="*/ 292099 w 6419850"/>
              <a:gd name="connsiteY3419" fmla="*/ 4587241 h 6858000"/>
              <a:gd name="connsiteX3420" fmla="*/ 293370 w 6419850"/>
              <a:gd name="connsiteY3420" fmla="*/ 4655821 h 6858000"/>
              <a:gd name="connsiteX3421" fmla="*/ 284479 w 6419850"/>
              <a:gd name="connsiteY3421" fmla="*/ 4649470 h 6858000"/>
              <a:gd name="connsiteX3422" fmla="*/ 285750 w 6419850"/>
              <a:gd name="connsiteY3422" fmla="*/ 4690110 h 6858000"/>
              <a:gd name="connsiteX3423" fmla="*/ 287019 w 6419850"/>
              <a:gd name="connsiteY3423" fmla="*/ 4743450 h 6858000"/>
              <a:gd name="connsiteX3424" fmla="*/ 288290 w 6419850"/>
              <a:gd name="connsiteY3424" fmla="*/ 4828541 h 6858000"/>
              <a:gd name="connsiteX3425" fmla="*/ 285750 w 6419850"/>
              <a:gd name="connsiteY3425" fmla="*/ 4860290 h 6858000"/>
              <a:gd name="connsiteX3426" fmla="*/ 289559 w 6419850"/>
              <a:gd name="connsiteY3426" fmla="*/ 4909821 h 6858000"/>
              <a:gd name="connsiteX3427" fmla="*/ 287019 w 6419850"/>
              <a:gd name="connsiteY3427" fmla="*/ 4918710 h 6858000"/>
              <a:gd name="connsiteX3428" fmla="*/ 287060 w 6419850"/>
              <a:gd name="connsiteY3428" fmla="*/ 4920915 h 6858000"/>
              <a:gd name="connsiteX3429" fmla="*/ 293371 w 6419850"/>
              <a:gd name="connsiteY3429" fmla="*/ 4916154 h 6858000"/>
              <a:gd name="connsiteX3430" fmla="*/ 295276 w 6419850"/>
              <a:gd name="connsiteY3430" fmla="*/ 4921552 h 6858000"/>
              <a:gd name="connsiteX3431" fmla="*/ 295274 w 6419850"/>
              <a:gd name="connsiteY3431" fmla="*/ 4921562 h 6858000"/>
              <a:gd name="connsiteX3432" fmla="*/ 295276 w 6419850"/>
              <a:gd name="connsiteY3432" fmla="*/ 4921568 h 6858000"/>
              <a:gd name="connsiteX3433" fmla="*/ 293370 w 6419850"/>
              <a:gd name="connsiteY3433" fmla="*/ 4928870 h 6858000"/>
              <a:gd name="connsiteX3434" fmla="*/ 287133 w 6419850"/>
              <a:gd name="connsiteY3434" fmla="*/ 4924821 h 6858000"/>
              <a:gd name="connsiteX3435" fmla="*/ 287132 w 6419850"/>
              <a:gd name="connsiteY3435" fmla="*/ 4924804 h 6858000"/>
              <a:gd name="connsiteX3436" fmla="*/ 284333 w 6419850"/>
              <a:gd name="connsiteY3436" fmla="*/ 4922988 h 6858000"/>
              <a:gd name="connsiteX3437" fmla="*/ 284321 w 6419850"/>
              <a:gd name="connsiteY3437" fmla="*/ 4922997 h 6858000"/>
              <a:gd name="connsiteX3438" fmla="*/ 287133 w 6419850"/>
              <a:gd name="connsiteY3438" fmla="*/ 4924821 h 6858000"/>
              <a:gd name="connsiteX3439" fmla="*/ 288290 w 6419850"/>
              <a:gd name="connsiteY3439" fmla="*/ 4987290 h 6858000"/>
              <a:gd name="connsiteX3440" fmla="*/ 292174 w 6419850"/>
              <a:gd name="connsiteY3440" fmla="*/ 5146300 h 6858000"/>
              <a:gd name="connsiteX3441" fmla="*/ 294005 w 6419850"/>
              <a:gd name="connsiteY3441" fmla="*/ 5153166 h 6858000"/>
              <a:gd name="connsiteX3442" fmla="*/ 292498 w 6419850"/>
              <a:gd name="connsiteY3442" fmla="*/ 5159571 h 6858000"/>
              <a:gd name="connsiteX3443" fmla="*/ 293100 w 6419850"/>
              <a:gd name="connsiteY3443" fmla="*/ 5184208 h 6858000"/>
              <a:gd name="connsiteX3444" fmla="*/ 285975 w 6419850"/>
              <a:gd name="connsiteY3444" fmla="*/ 5185989 h 6858000"/>
              <a:gd name="connsiteX3445" fmla="*/ 293114 w 6419850"/>
              <a:gd name="connsiteY3445" fmla="*/ 5184800 h 6858000"/>
              <a:gd name="connsiteX3446" fmla="*/ 293100 w 6419850"/>
              <a:gd name="connsiteY3446" fmla="*/ 5184208 h 6858000"/>
              <a:gd name="connsiteX3447" fmla="*/ 298450 w 6419850"/>
              <a:gd name="connsiteY3447" fmla="*/ 5182870 h 6858000"/>
              <a:gd name="connsiteX3448" fmla="*/ 294957 w 6419850"/>
              <a:gd name="connsiteY3448" fmla="*/ 5202079 h 6858000"/>
              <a:gd name="connsiteX3449" fmla="*/ 293634 w 6419850"/>
              <a:gd name="connsiteY3449" fmla="*/ 5206087 h 6858000"/>
              <a:gd name="connsiteX3450" fmla="*/ 293551 w 6419850"/>
              <a:gd name="connsiteY3450" fmla="*/ 5202635 h 6858000"/>
              <a:gd name="connsiteX3451" fmla="*/ 288399 w 6419850"/>
              <a:gd name="connsiteY3451" fmla="*/ 5218085 h 6858000"/>
              <a:gd name="connsiteX3452" fmla="*/ 289559 w 6419850"/>
              <a:gd name="connsiteY3452" fmla="*/ 5218430 h 6858000"/>
              <a:gd name="connsiteX3453" fmla="*/ 293634 w 6419850"/>
              <a:gd name="connsiteY3453" fmla="*/ 5206087 h 6858000"/>
              <a:gd name="connsiteX3454" fmla="*/ 293687 w 6419850"/>
              <a:gd name="connsiteY3454" fmla="*/ 5208270 h 6858000"/>
              <a:gd name="connsiteX3455" fmla="*/ 293285 w 6419850"/>
              <a:gd name="connsiteY3455" fmla="*/ 5230151 h 6858000"/>
              <a:gd name="connsiteX3456" fmla="*/ 292099 w 6419850"/>
              <a:gd name="connsiteY3456" fmla="*/ 5229861 h 6858000"/>
              <a:gd name="connsiteX3457" fmla="*/ 292274 w 6419850"/>
              <a:gd name="connsiteY3457" fmla="*/ 5231133 h 6858000"/>
              <a:gd name="connsiteX3458" fmla="*/ 293265 w 6419850"/>
              <a:gd name="connsiteY3458" fmla="*/ 5231249 h 6858000"/>
              <a:gd name="connsiteX3459" fmla="*/ 293285 w 6419850"/>
              <a:gd name="connsiteY3459" fmla="*/ 5230151 h 6858000"/>
              <a:gd name="connsiteX3460" fmla="*/ 297695 w 6419850"/>
              <a:gd name="connsiteY3460" fmla="*/ 5231230 h 6858000"/>
              <a:gd name="connsiteX3461" fmla="*/ 299720 w 6419850"/>
              <a:gd name="connsiteY3461" fmla="*/ 5237956 h 6858000"/>
              <a:gd name="connsiteX3462" fmla="*/ 299695 w 6419850"/>
              <a:gd name="connsiteY3462" fmla="*/ 5238177 h 6858000"/>
              <a:gd name="connsiteX3463" fmla="*/ 299720 w 6419850"/>
              <a:gd name="connsiteY3463" fmla="*/ 5238257 h 6858000"/>
              <a:gd name="connsiteX3464" fmla="*/ 295910 w 6419850"/>
              <a:gd name="connsiteY3464" fmla="*/ 5250163 h 6858000"/>
              <a:gd name="connsiteX3465" fmla="*/ 293075 w 6419850"/>
              <a:gd name="connsiteY3465" fmla="*/ 5241655 h 6858000"/>
              <a:gd name="connsiteX3466" fmla="*/ 292521 w 6419850"/>
              <a:gd name="connsiteY3466" fmla="*/ 5271754 h 6858000"/>
              <a:gd name="connsiteX3467" fmla="*/ 293370 w 6419850"/>
              <a:gd name="connsiteY3467" fmla="*/ 5271754 h 6858000"/>
              <a:gd name="connsiteX3468" fmla="*/ 293412 w 6419850"/>
              <a:gd name="connsiteY3468" fmla="*/ 5271694 h 6858000"/>
              <a:gd name="connsiteX3469" fmla="*/ 295256 w 6419850"/>
              <a:gd name="connsiteY3469" fmla="*/ 5268357 h 6858000"/>
              <a:gd name="connsiteX3470" fmla="*/ 297120 w 6419850"/>
              <a:gd name="connsiteY3470" fmla="*/ 5256768 h 6858000"/>
              <a:gd name="connsiteX3471" fmla="*/ 297275 w 6419850"/>
              <a:gd name="connsiteY3471" fmla="*/ 5256906 h 6858000"/>
              <a:gd name="connsiteX3472" fmla="*/ 297299 w 6419850"/>
              <a:gd name="connsiteY3472" fmla="*/ 5256751 h 6858000"/>
              <a:gd name="connsiteX3473" fmla="*/ 299720 w 6419850"/>
              <a:gd name="connsiteY3473" fmla="*/ 5259053 h 6858000"/>
              <a:gd name="connsiteX3474" fmla="*/ 303530 w 6419850"/>
              <a:gd name="connsiteY3474" fmla="*/ 5289533 h 6858000"/>
              <a:gd name="connsiteX3475" fmla="*/ 303528 w 6419850"/>
              <a:gd name="connsiteY3475" fmla="*/ 5289533 h 6858000"/>
              <a:gd name="connsiteX3476" fmla="*/ 303530 w 6419850"/>
              <a:gd name="connsiteY3476" fmla="*/ 5289550 h 6858000"/>
              <a:gd name="connsiteX3477" fmla="*/ 293529 w 6419850"/>
              <a:gd name="connsiteY3477" fmla="*/ 5283677 h 6858000"/>
              <a:gd name="connsiteX3478" fmla="*/ 292356 w 6419850"/>
              <a:gd name="connsiteY3478" fmla="*/ 5280779 h 6858000"/>
              <a:gd name="connsiteX3479" fmla="*/ 292356 w 6419850"/>
              <a:gd name="connsiteY3479" fmla="*/ 5280764 h 6858000"/>
              <a:gd name="connsiteX3480" fmla="*/ 291206 w 6419850"/>
              <a:gd name="connsiteY3480" fmla="*/ 5277924 h 6858000"/>
              <a:gd name="connsiteX3481" fmla="*/ 284479 w 6419850"/>
              <a:gd name="connsiteY3481" fmla="*/ 5276833 h 6858000"/>
              <a:gd name="connsiteX3482" fmla="*/ 284473 w 6419850"/>
              <a:gd name="connsiteY3482" fmla="*/ 5276886 h 6858000"/>
              <a:gd name="connsiteX3483" fmla="*/ 284479 w 6419850"/>
              <a:gd name="connsiteY3483" fmla="*/ 5276850 h 6858000"/>
              <a:gd name="connsiteX3484" fmla="*/ 291207 w 6419850"/>
              <a:gd name="connsiteY3484" fmla="*/ 5277942 h 6858000"/>
              <a:gd name="connsiteX3485" fmla="*/ 292356 w 6419850"/>
              <a:gd name="connsiteY3485" fmla="*/ 5280779 h 6858000"/>
              <a:gd name="connsiteX3486" fmla="*/ 292135 w 6419850"/>
              <a:gd name="connsiteY3486" fmla="*/ 5292775 h 6858000"/>
              <a:gd name="connsiteX3487" fmla="*/ 293172 w 6419850"/>
              <a:gd name="connsiteY3487" fmla="*/ 5293105 h 6858000"/>
              <a:gd name="connsiteX3488" fmla="*/ 300871 w 6419850"/>
              <a:gd name="connsiteY3488" fmla="*/ 5315965 h 6858000"/>
              <a:gd name="connsiteX3489" fmla="*/ 292366 w 6419850"/>
              <a:gd name="connsiteY3489" fmla="*/ 5323587 h 6858000"/>
              <a:gd name="connsiteX3490" fmla="*/ 292099 w 6419850"/>
              <a:gd name="connsiteY3490" fmla="*/ 5323841 h 6858000"/>
              <a:gd name="connsiteX3491" fmla="*/ 291641 w 6419850"/>
              <a:gd name="connsiteY3491" fmla="*/ 5319680 h 6858000"/>
              <a:gd name="connsiteX3492" fmla="*/ 291642 w 6419850"/>
              <a:gd name="connsiteY3492" fmla="*/ 5319657 h 6858000"/>
              <a:gd name="connsiteX3493" fmla="*/ 290196 w 6419850"/>
              <a:gd name="connsiteY3493" fmla="*/ 5306519 h 6858000"/>
              <a:gd name="connsiteX3494" fmla="*/ 288290 w 6419850"/>
              <a:gd name="connsiteY3494" fmla="*/ 5295883 h 6858000"/>
              <a:gd name="connsiteX3495" fmla="*/ 288104 w 6419850"/>
              <a:gd name="connsiteY3495" fmla="*/ 5295875 h 6858000"/>
              <a:gd name="connsiteX3496" fmla="*/ 288290 w 6419850"/>
              <a:gd name="connsiteY3496" fmla="*/ 5295901 h 6858000"/>
              <a:gd name="connsiteX3497" fmla="*/ 290196 w 6419850"/>
              <a:gd name="connsiteY3497" fmla="*/ 5306537 h 6858000"/>
              <a:gd name="connsiteX3498" fmla="*/ 291641 w 6419850"/>
              <a:gd name="connsiteY3498" fmla="*/ 5319680 h 6858000"/>
              <a:gd name="connsiteX3499" fmla="*/ 290450 w 6419850"/>
              <a:gd name="connsiteY3499" fmla="*/ 5384549 h 6858000"/>
              <a:gd name="connsiteX3500" fmla="*/ 295276 w 6419850"/>
              <a:gd name="connsiteY3500" fmla="*/ 5384308 h 6858000"/>
              <a:gd name="connsiteX3501" fmla="*/ 300982 w 6419850"/>
              <a:gd name="connsiteY3501" fmla="*/ 5380979 h 6858000"/>
              <a:gd name="connsiteX3502" fmla="*/ 295276 w 6419850"/>
              <a:gd name="connsiteY3502" fmla="*/ 5373847 h 6858000"/>
              <a:gd name="connsiteX3503" fmla="*/ 295282 w 6419850"/>
              <a:gd name="connsiteY3503" fmla="*/ 5373837 h 6858000"/>
              <a:gd name="connsiteX3504" fmla="*/ 295276 w 6419850"/>
              <a:gd name="connsiteY3504" fmla="*/ 5373830 h 6858000"/>
              <a:gd name="connsiteX3505" fmla="*/ 300991 w 6419850"/>
              <a:gd name="connsiteY3505" fmla="*/ 5365734 h 6858000"/>
              <a:gd name="connsiteX3506" fmla="*/ 304801 w 6419850"/>
              <a:gd name="connsiteY3506" fmla="*/ 5402564 h 6858000"/>
              <a:gd name="connsiteX3507" fmla="*/ 304799 w 6419850"/>
              <a:gd name="connsiteY3507" fmla="*/ 5402564 h 6858000"/>
              <a:gd name="connsiteX3508" fmla="*/ 304799 w 6419850"/>
              <a:gd name="connsiteY3508" fmla="*/ 5403850 h 6858000"/>
              <a:gd name="connsiteX3509" fmla="*/ 299601 w 6419850"/>
              <a:gd name="connsiteY3509" fmla="*/ 5402163 h 6858000"/>
              <a:gd name="connsiteX3510" fmla="*/ 299478 w 6419850"/>
              <a:gd name="connsiteY3510" fmla="*/ 5401514 h 6858000"/>
              <a:gd name="connsiteX3511" fmla="*/ 299067 w 6419850"/>
              <a:gd name="connsiteY3511" fmla="*/ 5401433 h 6858000"/>
              <a:gd name="connsiteX3512" fmla="*/ 297974 w 6419850"/>
              <a:gd name="connsiteY3512" fmla="*/ 5395420 h 6858000"/>
              <a:gd name="connsiteX3513" fmla="*/ 297192 w 6419850"/>
              <a:gd name="connsiteY3513" fmla="*/ 5389692 h 6858000"/>
              <a:gd name="connsiteX3514" fmla="*/ 292099 w 6419850"/>
              <a:gd name="connsiteY3514" fmla="*/ 5387341 h 6858000"/>
              <a:gd name="connsiteX3515" fmla="*/ 291980 w 6419850"/>
              <a:gd name="connsiteY3515" fmla="*/ 5387424 h 6858000"/>
              <a:gd name="connsiteX3516" fmla="*/ 290373 w 6419850"/>
              <a:gd name="connsiteY3516" fmla="*/ 5388751 h 6858000"/>
              <a:gd name="connsiteX3517" fmla="*/ 289559 w 6419850"/>
              <a:gd name="connsiteY3517" fmla="*/ 5433061 h 6858000"/>
              <a:gd name="connsiteX3518" fmla="*/ 270510 w 6419850"/>
              <a:gd name="connsiteY3518" fmla="*/ 5430521 h 6858000"/>
              <a:gd name="connsiteX3519" fmla="*/ 272256 w 6419850"/>
              <a:gd name="connsiteY3519" fmla="*/ 5443855 h 6858000"/>
              <a:gd name="connsiteX3520" fmla="*/ 277163 w 6419850"/>
              <a:gd name="connsiteY3520" fmla="*/ 5447187 h 6858000"/>
              <a:gd name="connsiteX3521" fmla="*/ 277179 w 6419850"/>
              <a:gd name="connsiteY3521" fmla="*/ 5446700 h 6858000"/>
              <a:gd name="connsiteX3522" fmla="*/ 281190 w 6419850"/>
              <a:gd name="connsiteY3522" fmla="*/ 5444378 h 6858000"/>
              <a:gd name="connsiteX3523" fmla="*/ 281781 w 6419850"/>
              <a:gd name="connsiteY3523" fmla="*/ 5438458 h 6858000"/>
              <a:gd name="connsiteX3524" fmla="*/ 293370 w 6419850"/>
              <a:gd name="connsiteY3524" fmla="*/ 5436870 h 6858000"/>
              <a:gd name="connsiteX3525" fmla="*/ 287019 w 6419850"/>
              <a:gd name="connsiteY3525" fmla="*/ 5455921 h 6858000"/>
              <a:gd name="connsiteX3526" fmla="*/ 293370 w 6419850"/>
              <a:gd name="connsiteY3526" fmla="*/ 5490210 h 6858000"/>
              <a:gd name="connsiteX3527" fmla="*/ 284479 w 6419850"/>
              <a:gd name="connsiteY3527" fmla="*/ 5494021 h 6858000"/>
              <a:gd name="connsiteX3528" fmla="*/ 283917 w 6419850"/>
              <a:gd name="connsiteY3528" fmla="*/ 5502436 h 6858000"/>
              <a:gd name="connsiteX3529" fmla="*/ 287020 w 6419850"/>
              <a:gd name="connsiteY3529" fmla="*/ 5499721 h 6858000"/>
              <a:gd name="connsiteX3530" fmla="*/ 288290 w 6419850"/>
              <a:gd name="connsiteY3530" fmla="*/ 5491466 h 6858000"/>
              <a:gd name="connsiteX3531" fmla="*/ 294640 w 6419850"/>
              <a:gd name="connsiteY3531" fmla="*/ 5494640 h 6858000"/>
              <a:gd name="connsiteX3532" fmla="*/ 300984 w 6419850"/>
              <a:gd name="connsiteY3532" fmla="*/ 5497813 h 6858000"/>
              <a:gd name="connsiteX3533" fmla="*/ 296704 w 6419850"/>
              <a:gd name="connsiteY3533" fmla="*/ 5486400 h 6858000"/>
              <a:gd name="connsiteX3534" fmla="*/ 295811 w 6419850"/>
              <a:gd name="connsiteY3534" fmla="*/ 5482114 h 6858000"/>
              <a:gd name="connsiteX3535" fmla="*/ 295849 w 6419850"/>
              <a:gd name="connsiteY3535" fmla="*/ 5482090 h 6858000"/>
              <a:gd name="connsiteX3536" fmla="*/ 295810 w 6419850"/>
              <a:gd name="connsiteY3536" fmla="*/ 5481920 h 6858000"/>
              <a:gd name="connsiteX3537" fmla="*/ 300990 w 6419850"/>
              <a:gd name="connsiteY3537" fmla="*/ 5478766 h 6858000"/>
              <a:gd name="connsiteX3538" fmla="*/ 301034 w 6419850"/>
              <a:gd name="connsiteY3538" fmla="*/ 5478905 h 6858000"/>
              <a:gd name="connsiteX3539" fmla="*/ 304165 w 6419850"/>
              <a:gd name="connsiteY3539" fmla="*/ 5487829 h 6858000"/>
              <a:gd name="connsiteX3540" fmla="*/ 307278 w 6419850"/>
              <a:gd name="connsiteY3540" fmla="*/ 5497638 h 6858000"/>
              <a:gd name="connsiteX3541" fmla="*/ 307341 w 6419850"/>
              <a:gd name="connsiteY3541" fmla="*/ 5497816 h 6858000"/>
              <a:gd name="connsiteX3542" fmla="*/ 307337 w 6419850"/>
              <a:gd name="connsiteY3542" fmla="*/ 5497822 h 6858000"/>
              <a:gd name="connsiteX3543" fmla="*/ 307339 w 6419850"/>
              <a:gd name="connsiteY3543" fmla="*/ 5497830 h 6858000"/>
              <a:gd name="connsiteX3544" fmla="*/ 292099 w 6419850"/>
              <a:gd name="connsiteY3544" fmla="*/ 5532121 h 6858000"/>
              <a:gd name="connsiteX3545" fmla="*/ 291919 w 6419850"/>
              <a:gd name="connsiteY3545" fmla="*/ 5532135 h 6858000"/>
              <a:gd name="connsiteX3546" fmla="*/ 288657 w 6419850"/>
              <a:gd name="connsiteY3546" fmla="*/ 5532664 h 6858000"/>
              <a:gd name="connsiteX3547" fmla="*/ 289523 w 6419850"/>
              <a:gd name="connsiteY3547" fmla="*/ 5542947 h 6858000"/>
              <a:gd name="connsiteX3548" fmla="*/ 295910 w 6419850"/>
              <a:gd name="connsiteY3548" fmla="*/ 5537184 h 6858000"/>
              <a:gd name="connsiteX3549" fmla="*/ 298768 w 6419850"/>
              <a:gd name="connsiteY3549" fmla="*/ 5547662 h 6858000"/>
              <a:gd name="connsiteX3550" fmla="*/ 298609 w 6419850"/>
              <a:gd name="connsiteY3550" fmla="*/ 5548138 h 6858000"/>
              <a:gd name="connsiteX3551" fmla="*/ 298767 w 6419850"/>
              <a:gd name="connsiteY3551" fmla="*/ 5548630 h 6858000"/>
              <a:gd name="connsiteX3552" fmla="*/ 295910 w 6419850"/>
              <a:gd name="connsiteY3552" fmla="*/ 5557521 h 6858000"/>
              <a:gd name="connsiteX3553" fmla="*/ 290570 w 6419850"/>
              <a:gd name="connsiteY3553" fmla="*/ 5555385 h 6858000"/>
              <a:gd name="connsiteX3554" fmla="*/ 290458 w 6419850"/>
              <a:gd name="connsiteY3554" fmla="*/ 5554053 h 6858000"/>
              <a:gd name="connsiteX3555" fmla="*/ 289598 w 6419850"/>
              <a:gd name="connsiteY3555" fmla="*/ 5553709 h 6858000"/>
              <a:gd name="connsiteX3556" fmla="*/ 289559 w 6419850"/>
              <a:gd name="connsiteY3556" fmla="*/ 5554981 h 6858000"/>
              <a:gd name="connsiteX3557" fmla="*/ 290570 w 6419850"/>
              <a:gd name="connsiteY3557" fmla="*/ 5555385 h 6858000"/>
              <a:gd name="connsiteX3558" fmla="*/ 290830 w 6419850"/>
              <a:gd name="connsiteY3558" fmla="*/ 5558473 h 6858000"/>
              <a:gd name="connsiteX3559" fmla="*/ 289605 w 6419850"/>
              <a:gd name="connsiteY3559" fmla="*/ 5593080 h 6858000"/>
              <a:gd name="connsiteX3560" fmla="*/ 289593 w 6419850"/>
              <a:gd name="connsiteY3560" fmla="*/ 5593080 h 6858000"/>
              <a:gd name="connsiteX3561" fmla="*/ 289597 w 6419850"/>
              <a:gd name="connsiteY3561" fmla="*/ 5593273 h 6858000"/>
              <a:gd name="connsiteX3562" fmla="*/ 289605 w 6419850"/>
              <a:gd name="connsiteY3562" fmla="*/ 5593080 h 6858000"/>
              <a:gd name="connsiteX3563" fmla="*/ 293370 w 6419850"/>
              <a:gd name="connsiteY3563" fmla="*/ 5593080 h 6858000"/>
              <a:gd name="connsiteX3564" fmla="*/ 293687 w 6419850"/>
              <a:gd name="connsiteY3564" fmla="*/ 5605938 h 6858000"/>
              <a:gd name="connsiteX3565" fmla="*/ 295882 w 6419850"/>
              <a:gd name="connsiteY3565" fmla="*/ 5608191 h 6858000"/>
              <a:gd name="connsiteX3566" fmla="*/ 295752 w 6419850"/>
              <a:gd name="connsiteY3566" fmla="*/ 5595920 h 6858000"/>
              <a:gd name="connsiteX3567" fmla="*/ 302261 w 6419850"/>
              <a:gd name="connsiteY3567" fmla="*/ 5590523 h 6858000"/>
              <a:gd name="connsiteX3568" fmla="*/ 300917 w 6419850"/>
              <a:gd name="connsiteY3568" fmla="*/ 5594254 h 6858000"/>
              <a:gd name="connsiteX3569" fmla="*/ 306070 w 6419850"/>
              <a:gd name="connsiteY3569" fmla="*/ 5591809 h 6858000"/>
              <a:gd name="connsiteX3570" fmla="*/ 301307 w 6419850"/>
              <a:gd name="connsiteY3570" fmla="*/ 5608637 h 6858000"/>
              <a:gd name="connsiteX3571" fmla="*/ 296948 w 6419850"/>
              <a:gd name="connsiteY3571" fmla="*/ 5618394 h 6858000"/>
              <a:gd name="connsiteX3572" fmla="*/ 292784 w 6419850"/>
              <a:gd name="connsiteY3572" fmla="*/ 5616847 h 6858000"/>
              <a:gd name="connsiteX3573" fmla="*/ 292748 w 6419850"/>
              <a:gd name="connsiteY3573" fmla="*/ 5616948 h 6858000"/>
              <a:gd name="connsiteX3574" fmla="*/ 288430 w 6419850"/>
              <a:gd name="connsiteY3574" fmla="*/ 5615244 h 6858000"/>
              <a:gd name="connsiteX3575" fmla="*/ 287978 w 6419850"/>
              <a:gd name="connsiteY3575" fmla="*/ 5623606 h 6858000"/>
              <a:gd name="connsiteX3576" fmla="*/ 292128 w 6419850"/>
              <a:gd name="connsiteY3576" fmla="*/ 5618672 h 6858000"/>
              <a:gd name="connsiteX3577" fmla="*/ 290831 w 6419850"/>
              <a:gd name="connsiteY3577" fmla="*/ 5622274 h 6858000"/>
              <a:gd name="connsiteX3578" fmla="*/ 291559 w 6419850"/>
              <a:gd name="connsiteY3578" fmla="*/ 5624662 h 6858000"/>
              <a:gd name="connsiteX3579" fmla="*/ 296648 w 6419850"/>
              <a:gd name="connsiteY3579" fmla="*/ 5619064 h 6858000"/>
              <a:gd name="connsiteX3580" fmla="*/ 294639 w 6419850"/>
              <a:gd name="connsiteY3580" fmla="*/ 5623560 h 6858000"/>
              <a:gd name="connsiteX3581" fmla="*/ 298167 w 6419850"/>
              <a:gd name="connsiteY3581" fmla="*/ 5644139 h 6858000"/>
              <a:gd name="connsiteX3582" fmla="*/ 296978 w 6419850"/>
              <a:gd name="connsiteY3582" fmla="*/ 5642450 h 6858000"/>
              <a:gd name="connsiteX3583" fmla="*/ 297022 w 6419850"/>
              <a:gd name="connsiteY3583" fmla="*/ 5642594 h 6858000"/>
              <a:gd name="connsiteX3584" fmla="*/ 297717 w 6419850"/>
              <a:gd name="connsiteY3584" fmla="*/ 5654334 h 6858000"/>
              <a:gd name="connsiteX3585" fmla="*/ 298587 w 6419850"/>
              <a:gd name="connsiteY3585" fmla="*/ 5646591 h 6858000"/>
              <a:gd name="connsiteX3586" fmla="*/ 302259 w 6419850"/>
              <a:gd name="connsiteY3586" fmla="*/ 5668009 h 6858000"/>
              <a:gd name="connsiteX3587" fmla="*/ 287019 w 6419850"/>
              <a:gd name="connsiteY3587" fmla="*/ 5665469 h 6858000"/>
              <a:gd name="connsiteX3588" fmla="*/ 287143 w 6419850"/>
              <a:gd name="connsiteY3588" fmla="*/ 5664840 h 6858000"/>
              <a:gd name="connsiteX3589" fmla="*/ 283210 w 6419850"/>
              <a:gd name="connsiteY3589" fmla="*/ 5664185 h 6858000"/>
              <a:gd name="connsiteX3590" fmla="*/ 289561 w 6419850"/>
              <a:gd name="connsiteY3590" fmla="*/ 5642594 h 6858000"/>
              <a:gd name="connsiteX3591" fmla="*/ 291106 w 6419850"/>
              <a:gd name="connsiteY3591" fmla="*/ 5649543 h 6858000"/>
              <a:gd name="connsiteX3592" fmla="*/ 293370 w 6419850"/>
              <a:gd name="connsiteY3592" fmla="*/ 5643880 h 6858000"/>
              <a:gd name="connsiteX3593" fmla="*/ 294225 w 6419850"/>
              <a:gd name="connsiteY3593" fmla="*/ 5651994 h 6858000"/>
              <a:gd name="connsiteX3594" fmla="*/ 295434 w 6419850"/>
              <a:gd name="connsiteY3594" fmla="*/ 5643705 h 6858000"/>
              <a:gd name="connsiteX3595" fmla="*/ 289644 w 6419850"/>
              <a:gd name="connsiteY3595" fmla="*/ 5635948 h 6858000"/>
              <a:gd name="connsiteX3596" fmla="*/ 287047 w 6419850"/>
              <a:gd name="connsiteY3596" fmla="*/ 5640824 h 6858000"/>
              <a:gd name="connsiteX3597" fmla="*/ 287468 w 6419850"/>
              <a:gd name="connsiteY3597" fmla="*/ 5633033 h 6858000"/>
              <a:gd name="connsiteX3598" fmla="*/ 287021 w 6419850"/>
              <a:gd name="connsiteY3598" fmla="*/ 5632434 h 6858000"/>
              <a:gd name="connsiteX3599" fmla="*/ 267972 w 6419850"/>
              <a:gd name="connsiteY3599" fmla="*/ 5648944 h 6858000"/>
              <a:gd name="connsiteX3600" fmla="*/ 271576 w 6419850"/>
              <a:gd name="connsiteY3600" fmla="*/ 5660962 h 6858000"/>
              <a:gd name="connsiteX3601" fmla="*/ 275590 w 6419850"/>
              <a:gd name="connsiteY3601" fmla="*/ 5662929 h 6858000"/>
              <a:gd name="connsiteX3602" fmla="*/ 271779 w 6419850"/>
              <a:gd name="connsiteY3602" fmla="*/ 5650229 h 6858000"/>
              <a:gd name="connsiteX3603" fmla="*/ 286605 w 6419850"/>
              <a:gd name="connsiteY3603" fmla="*/ 5641657 h 6858000"/>
              <a:gd name="connsiteX3604" fmla="*/ 287047 w 6419850"/>
              <a:gd name="connsiteY3604" fmla="*/ 5640824 h 6858000"/>
              <a:gd name="connsiteX3605" fmla="*/ 287019 w 6419850"/>
              <a:gd name="connsiteY3605" fmla="*/ 5641340 h 6858000"/>
              <a:gd name="connsiteX3606" fmla="*/ 280670 w 6419850"/>
              <a:gd name="connsiteY3606" fmla="*/ 5654040 h 6858000"/>
              <a:gd name="connsiteX3607" fmla="*/ 280829 w 6419850"/>
              <a:gd name="connsiteY3607" fmla="*/ 5680392 h 6858000"/>
              <a:gd name="connsiteX3608" fmla="*/ 280726 w 6419850"/>
              <a:gd name="connsiteY3608" fmla="*/ 5681331 h 6858000"/>
              <a:gd name="connsiteX3609" fmla="*/ 281940 w 6419850"/>
              <a:gd name="connsiteY3609" fmla="*/ 5679585 h 6858000"/>
              <a:gd name="connsiteX3610" fmla="*/ 288290 w 6419850"/>
              <a:gd name="connsiteY3610" fmla="*/ 5676886 h 6858000"/>
              <a:gd name="connsiteX3611" fmla="*/ 295910 w 6419850"/>
              <a:gd name="connsiteY3611" fmla="*/ 5688316 h 6858000"/>
              <a:gd name="connsiteX3612" fmla="*/ 294400 w 6419850"/>
              <a:gd name="connsiteY3612" fmla="*/ 5688281 h 6858000"/>
              <a:gd name="connsiteX3613" fmla="*/ 294639 w 6419850"/>
              <a:gd name="connsiteY3613" fmla="*/ 5689600 h 6858000"/>
              <a:gd name="connsiteX3614" fmla="*/ 286229 w 6419850"/>
              <a:gd name="connsiteY3614" fmla="*/ 5689406 h 6858000"/>
              <a:gd name="connsiteX3615" fmla="*/ 285273 w 6419850"/>
              <a:gd name="connsiteY3615" fmla="*/ 5690538 h 6858000"/>
              <a:gd name="connsiteX3616" fmla="*/ 283210 w 6419850"/>
              <a:gd name="connsiteY3616" fmla="*/ 5698475 h 6858000"/>
              <a:gd name="connsiteX3617" fmla="*/ 282420 w 6419850"/>
              <a:gd name="connsiteY3617" fmla="*/ 5697911 h 6858000"/>
              <a:gd name="connsiteX3618" fmla="*/ 281939 w 6419850"/>
              <a:gd name="connsiteY3618" fmla="*/ 5699760 h 6858000"/>
              <a:gd name="connsiteX3619" fmla="*/ 278938 w 6419850"/>
              <a:gd name="connsiteY3619" fmla="*/ 5697520 h 6858000"/>
              <a:gd name="connsiteX3620" fmla="*/ 279153 w 6419850"/>
              <a:gd name="connsiteY3620" fmla="*/ 5695577 h 6858000"/>
              <a:gd name="connsiteX3621" fmla="*/ 274756 w 6419850"/>
              <a:gd name="connsiteY3621" fmla="*/ 5692437 h 6858000"/>
              <a:gd name="connsiteX3622" fmla="*/ 275097 w 6419850"/>
              <a:gd name="connsiteY3622" fmla="*/ 5694653 h 6858000"/>
              <a:gd name="connsiteX3623" fmla="*/ 271304 w 6419850"/>
              <a:gd name="connsiteY3623" fmla="*/ 5691822 h 6858000"/>
              <a:gd name="connsiteX3624" fmla="*/ 271052 w 6419850"/>
              <a:gd name="connsiteY3624" fmla="*/ 5691234 h 6858000"/>
              <a:gd name="connsiteX3625" fmla="*/ 272240 w 6419850"/>
              <a:gd name="connsiteY3625" fmla="*/ 5690640 h 6858000"/>
              <a:gd name="connsiteX3626" fmla="*/ 272097 w 6419850"/>
              <a:gd name="connsiteY3626" fmla="*/ 5690538 h 6858000"/>
              <a:gd name="connsiteX3627" fmla="*/ 269870 w 6419850"/>
              <a:gd name="connsiteY3627" fmla="*/ 5688489 h 6858000"/>
              <a:gd name="connsiteX3628" fmla="*/ 271052 w 6419850"/>
              <a:gd name="connsiteY3628" fmla="*/ 5691234 h 6858000"/>
              <a:gd name="connsiteX3629" fmla="*/ 267335 w 6419850"/>
              <a:gd name="connsiteY3629" fmla="*/ 5693092 h 6858000"/>
              <a:gd name="connsiteX3630" fmla="*/ 267970 w 6419850"/>
              <a:gd name="connsiteY3630" fmla="*/ 5702300 h 6858000"/>
              <a:gd name="connsiteX3631" fmla="*/ 261619 w 6419850"/>
              <a:gd name="connsiteY3631" fmla="*/ 5711189 h 6858000"/>
              <a:gd name="connsiteX3632" fmla="*/ 248920 w 6419850"/>
              <a:gd name="connsiteY3632" fmla="*/ 5715000 h 6858000"/>
              <a:gd name="connsiteX3633" fmla="*/ 259079 w 6419850"/>
              <a:gd name="connsiteY3633" fmla="*/ 5740400 h 6858000"/>
              <a:gd name="connsiteX3634" fmla="*/ 258604 w 6419850"/>
              <a:gd name="connsiteY3634" fmla="*/ 5719285 h 6858000"/>
              <a:gd name="connsiteX3635" fmla="*/ 272014 w 6419850"/>
              <a:gd name="connsiteY3635" fmla="*/ 5710209 h 6858000"/>
              <a:gd name="connsiteX3636" fmla="*/ 270510 w 6419850"/>
              <a:gd name="connsiteY3636" fmla="*/ 5706095 h 6858000"/>
              <a:gd name="connsiteX3637" fmla="*/ 270774 w 6419850"/>
              <a:gd name="connsiteY3637" fmla="*/ 5705698 h 6858000"/>
              <a:gd name="connsiteX3638" fmla="*/ 270510 w 6419850"/>
              <a:gd name="connsiteY3638" fmla="*/ 5704840 h 6858000"/>
              <a:gd name="connsiteX3639" fmla="*/ 273050 w 6419850"/>
              <a:gd name="connsiteY3639" fmla="*/ 5701029 h 6858000"/>
              <a:gd name="connsiteX3640" fmla="*/ 275514 w 6419850"/>
              <a:gd name="connsiteY3640" fmla="*/ 5701818 h 6858000"/>
              <a:gd name="connsiteX3641" fmla="*/ 277017 w 6419850"/>
              <a:gd name="connsiteY3641" fmla="*/ 5703554 h 6858000"/>
              <a:gd name="connsiteX3642" fmla="*/ 278229 w 6419850"/>
              <a:gd name="connsiteY3642" fmla="*/ 5703942 h 6858000"/>
              <a:gd name="connsiteX3643" fmla="*/ 278363 w 6419850"/>
              <a:gd name="connsiteY3643" fmla="*/ 5702730 h 6858000"/>
              <a:gd name="connsiteX3644" fmla="*/ 280988 w 6419850"/>
              <a:gd name="connsiteY3644" fmla="*/ 5703570 h 6858000"/>
              <a:gd name="connsiteX3645" fmla="*/ 283210 w 6419850"/>
              <a:gd name="connsiteY3645" fmla="*/ 5713729 h 6858000"/>
              <a:gd name="connsiteX3646" fmla="*/ 282933 w 6419850"/>
              <a:gd name="connsiteY3646" fmla="*/ 5713712 h 6858000"/>
              <a:gd name="connsiteX3647" fmla="*/ 283210 w 6419850"/>
              <a:gd name="connsiteY3647" fmla="*/ 5714983 h 6858000"/>
              <a:gd name="connsiteX3648" fmla="*/ 275434 w 6419850"/>
              <a:gd name="connsiteY3648" fmla="*/ 5714473 h 6858000"/>
              <a:gd name="connsiteX3649" fmla="*/ 277177 w 6419850"/>
              <a:gd name="connsiteY3649" fmla="*/ 5723572 h 6858000"/>
              <a:gd name="connsiteX3650" fmla="*/ 274319 w 6419850"/>
              <a:gd name="connsiteY3650" fmla="*/ 5740400 h 6858000"/>
              <a:gd name="connsiteX3651" fmla="*/ 278130 w 6419850"/>
              <a:gd name="connsiteY3651" fmla="*/ 5753100 h 6858000"/>
              <a:gd name="connsiteX3652" fmla="*/ 269239 w 6419850"/>
              <a:gd name="connsiteY3652" fmla="*/ 5768340 h 6858000"/>
              <a:gd name="connsiteX3653" fmla="*/ 275590 w 6419850"/>
              <a:gd name="connsiteY3653" fmla="*/ 5777229 h 6858000"/>
              <a:gd name="connsiteX3654" fmla="*/ 273050 w 6419850"/>
              <a:gd name="connsiteY3654" fmla="*/ 5796280 h 6858000"/>
              <a:gd name="connsiteX3655" fmla="*/ 275590 w 6419850"/>
              <a:gd name="connsiteY3655" fmla="*/ 5783580 h 6858000"/>
              <a:gd name="connsiteX3656" fmla="*/ 275749 w 6419850"/>
              <a:gd name="connsiteY3656" fmla="*/ 5797073 h 6858000"/>
              <a:gd name="connsiteX3657" fmla="*/ 274403 w 6419850"/>
              <a:gd name="connsiteY3657" fmla="*/ 5804277 h 6858000"/>
              <a:gd name="connsiteX3658" fmla="*/ 283210 w 6419850"/>
              <a:gd name="connsiteY3658" fmla="*/ 5801341 h 6858000"/>
              <a:gd name="connsiteX3659" fmla="*/ 283320 w 6419850"/>
              <a:gd name="connsiteY3659" fmla="*/ 5801708 h 6858000"/>
              <a:gd name="connsiteX3660" fmla="*/ 284479 w 6419850"/>
              <a:gd name="connsiteY3660" fmla="*/ 5801360 h 6858000"/>
              <a:gd name="connsiteX3661" fmla="*/ 288290 w 6419850"/>
              <a:gd name="connsiteY3661" fmla="*/ 5814060 h 6858000"/>
              <a:gd name="connsiteX3662" fmla="*/ 287020 w 6419850"/>
              <a:gd name="connsiteY3662" fmla="*/ 5814044 h 6858000"/>
              <a:gd name="connsiteX3663" fmla="*/ 287021 w 6419850"/>
              <a:gd name="connsiteY3663" fmla="*/ 5814045 h 6858000"/>
              <a:gd name="connsiteX3664" fmla="*/ 286056 w 6419850"/>
              <a:gd name="connsiteY3664" fmla="*/ 5814031 h 6858000"/>
              <a:gd name="connsiteX3665" fmla="*/ 275749 w 6419850"/>
              <a:gd name="connsiteY3665" fmla="*/ 5813901 h 6858000"/>
              <a:gd name="connsiteX3666" fmla="*/ 275743 w 6419850"/>
              <a:gd name="connsiteY3666" fmla="*/ 5813889 h 6858000"/>
              <a:gd name="connsiteX3667" fmla="*/ 275590 w 6419850"/>
              <a:gd name="connsiteY3667" fmla="*/ 5813887 h 6858000"/>
              <a:gd name="connsiteX3668" fmla="*/ 273502 w 6419850"/>
              <a:gd name="connsiteY3668" fmla="*/ 5809100 h 6858000"/>
              <a:gd name="connsiteX3669" fmla="*/ 273050 w 6419850"/>
              <a:gd name="connsiteY3669" fmla="*/ 5811520 h 6858000"/>
              <a:gd name="connsiteX3670" fmla="*/ 273134 w 6419850"/>
              <a:gd name="connsiteY3670" fmla="*/ 5819375 h 6858000"/>
              <a:gd name="connsiteX3671" fmla="*/ 273507 w 6419850"/>
              <a:gd name="connsiteY3671" fmla="*/ 5819384 h 6858000"/>
              <a:gd name="connsiteX3672" fmla="*/ 275591 w 6419850"/>
              <a:gd name="connsiteY3672" fmla="*/ 5826746 h 6858000"/>
              <a:gd name="connsiteX3673" fmla="*/ 275239 w 6419850"/>
              <a:gd name="connsiteY3673" fmla="*/ 5826858 h 6858000"/>
              <a:gd name="connsiteX3674" fmla="*/ 275590 w 6419850"/>
              <a:gd name="connsiteY3674" fmla="*/ 5828029 h 6858000"/>
              <a:gd name="connsiteX3675" fmla="*/ 273233 w 6419850"/>
              <a:gd name="connsiteY3675" fmla="*/ 5828665 h 6858000"/>
              <a:gd name="connsiteX3676" fmla="*/ 273221 w 6419850"/>
              <a:gd name="connsiteY3676" fmla="*/ 5827498 h 6858000"/>
              <a:gd name="connsiteX3677" fmla="*/ 265589 w 6419850"/>
              <a:gd name="connsiteY3677" fmla="*/ 5829922 h 6858000"/>
              <a:gd name="connsiteX3678" fmla="*/ 261879 w 6419850"/>
              <a:gd name="connsiteY3678" fmla="*/ 5834868 h 6858000"/>
              <a:gd name="connsiteX3679" fmla="*/ 262323 w 6419850"/>
              <a:gd name="connsiteY3679" fmla="*/ 5835379 h 6858000"/>
              <a:gd name="connsiteX3680" fmla="*/ 260350 w 6419850"/>
              <a:gd name="connsiteY3680" fmla="*/ 5838189 h 6858000"/>
              <a:gd name="connsiteX3681" fmla="*/ 259027 w 6419850"/>
              <a:gd name="connsiteY3681" fmla="*/ 5833781 h 6858000"/>
              <a:gd name="connsiteX3682" fmla="*/ 259362 w 6419850"/>
              <a:gd name="connsiteY3682" fmla="*/ 5833611 h 6858000"/>
              <a:gd name="connsiteX3683" fmla="*/ 256881 w 6419850"/>
              <a:gd name="connsiteY3683" fmla="*/ 5825341 h 6858000"/>
              <a:gd name="connsiteX3684" fmla="*/ 256539 w 6419850"/>
              <a:gd name="connsiteY3684" fmla="*/ 5825489 h 6858000"/>
              <a:gd name="connsiteX3685" fmla="*/ 258445 w 6419850"/>
              <a:gd name="connsiteY3685" fmla="*/ 5831840 h 6858000"/>
              <a:gd name="connsiteX3686" fmla="*/ 259027 w 6419850"/>
              <a:gd name="connsiteY3686" fmla="*/ 5833781 h 6858000"/>
              <a:gd name="connsiteX3687" fmla="*/ 250031 w 6419850"/>
              <a:gd name="connsiteY3687" fmla="*/ 5838348 h 6858000"/>
              <a:gd name="connsiteX3688" fmla="*/ 238760 w 6419850"/>
              <a:gd name="connsiteY3688" fmla="*/ 5833109 h 6858000"/>
              <a:gd name="connsiteX3689" fmla="*/ 232411 w 6419850"/>
              <a:gd name="connsiteY3689" fmla="*/ 5845809 h 6858000"/>
              <a:gd name="connsiteX3690" fmla="*/ 233998 w 6419850"/>
              <a:gd name="connsiteY3690" fmla="*/ 5828030 h 6858000"/>
              <a:gd name="connsiteX3691" fmla="*/ 231556 w 6419850"/>
              <a:gd name="connsiteY3691" fmla="*/ 5825918 h 6858000"/>
              <a:gd name="connsiteX3692" fmla="*/ 237491 w 6419850"/>
              <a:gd name="connsiteY3692" fmla="*/ 5821680 h 6858000"/>
              <a:gd name="connsiteX3693" fmla="*/ 237481 w 6419850"/>
              <a:gd name="connsiteY3693" fmla="*/ 5821675 h 6858000"/>
              <a:gd name="connsiteX3694" fmla="*/ 231549 w 6419850"/>
              <a:gd name="connsiteY3694" fmla="*/ 5825912 h 6858000"/>
              <a:gd name="connsiteX3695" fmla="*/ 231556 w 6419850"/>
              <a:gd name="connsiteY3695" fmla="*/ 5825918 h 6858000"/>
              <a:gd name="connsiteX3696" fmla="*/ 228599 w 6419850"/>
              <a:gd name="connsiteY3696" fmla="*/ 5828029 h 6858000"/>
              <a:gd name="connsiteX3697" fmla="*/ 225743 w 6419850"/>
              <a:gd name="connsiteY3697" fmla="*/ 5822632 h 6858000"/>
              <a:gd name="connsiteX3698" fmla="*/ 225486 w 6419850"/>
              <a:gd name="connsiteY3698" fmla="*/ 5820668 h 6858000"/>
              <a:gd name="connsiteX3699" fmla="*/ 225489 w 6419850"/>
              <a:gd name="connsiteY3699" fmla="*/ 5820669 h 6858000"/>
              <a:gd name="connsiteX3700" fmla="*/ 224791 w 6419850"/>
              <a:gd name="connsiteY3700" fmla="*/ 5815330 h 6858000"/>
              <a:gd name="connsiteX3701" fmla="*/ 224790 w 6419850"/>
              <a:gd name="connsiteY3701" fmla="*/ 5815329 h 6858000"/>
              <a:gd name="connsiteX3702" fmla="*/ 225486 w 6419850"/>
              <a:gd name="connsiteY3702" fmla="*/ 5820668 h 6858000"/>
              <a:gd name="connsiteX3703" fmla="*/ 222250 w 6419850"/>
              <a:gd name="connsiteY3703" fmla="*/ 5817869 h 6858000"/>
              <a:gd name="connsiteX3704" fmla="*/ 215899 w 6419850"/>
              <a:gd name="connsiteY3704" fmla="*/ 5833109 h 6858000"/>
              <a:gd name="connsiteX3705" fmla="*/ 224790 w 6419850"/>
              <a:gd name="connsiteY3705" fmla="*/ 5826760 h 6858000"/>
              <a:gd name="connsiteX3706" fmla="*/ 222250 w 6419850"/>
              <a:gd name="connsiteY3706" fmla="*/ 5842000 h 6858000"/>
              <a:gd name="connsiteX3707" fmla="*/ 213359 w 6419850"/>
              <a:gd name="connsiteY3707" fmla="*/ 5835649 h 6858000"/>
              <a:gd name="connsiteX3708" fmla="*/ 204470 w 6419850"/>
              <a:gd name="connsiteY3708" fmla="*/ 5835649 h 6858000"/>
              <a:gd name="connsiteX3709" fmla="*/ 194310 w 6419850"/>
              <a:gd name="connsiteY3709" fmla="*/ 5826760 h 6858000"/>
              <a:gd name="connsiteX3710" fmla="*/ 196850 w 6419850"/>
              <a:gd name="connsiteY3710" fmla="*/ 5807709 h 6858000"/>
              <a:gd name="connsiteX3711" fmla="*/ 181610 w 6419850"/>
              <a:gd name="connsiteY3711" fmla="*/ 5817869 h 6858000"/>
              <a:gd name="connsiteX3712" fmla="*/ 191770 w 6419850"/>
              <a:gd name="connsiteY3712" fmla="*/ 5830569 h 6858000"/>
              <a:gd name="connsiteX3713" fmla="*/ 179070 w 6419850"/>
              <a:gd name="connsiteY3713" fmla="*/ 5843269 h 6858000"/>
              <a:gd name="connsiteX3714" fmla="*/ 198119 w 6419850"/>
              <a:gd name="connsiteY3714" fmla="*/ 5836920 h 6858000"/>
              <a:gd name="connsiteX3715" fmla="*/ 189230 w 6419850"/>
              <a:gd name="connsiteY3715" fmla="*/ 5852160 h 6858000"/>
              <a:gd name="connsiteX3716" fmla="*/ 214630 w 6419850"/>
              <a:gd name="connsiteY3716" fmla="*/ 5852160 h 6858000"/>
              <a:gd name="connsiteX3717" fmla="*/ 220979 w 6419850"/>
              <a:gd name="connsiteY3717" fmla="*/ 5858509 h 6858000"/>
              <a:gd name="connsiteX3718" fmla="*/ 214630 w 6419850"/>
              <a:gd name="connsiteY3718" fmla="*/ 5873749 h 6858000"/>
              <a:gd name="connsiteX3719" fmla="*/ 229871 w 6419850"/>
              <a:gd name="connsiteY3719" fmla="*/ 5873749 h 6858000"/>
              <a:gd name="connsiteX3720" fmla="*/ 246380 w 6419850"/>
              <a:gd name="connsiteY3720" fmla="*/ 5886449 h 6858000"/>
              <a:gd name="connsiteX3721" fmla="*/ 237491 w 6419850"/>
              <a:gd name="connsiteY3721" fmla="*/ 5905500 h 6858000"/>
              <a:gd name="connsiteX3722" fmla="*/ 240596 w 6419850"/>
              <a:gd name="connsiteY3722" fmla="*/ 5909294 h 6858000"/>
              <a:gd name="connsiteX3723" fmla="*/ 251461 w 6419850"/>
              <a:gd name="connsiteY3723" fmla="*/ 5909294 h 6858000"/>
              <a:gd name="connsiteX3724" fmla="*/ 251456 w 6419850"/>
              <a:gd name="connsiteY3724" fmla="*/ 5909309 h 6858000"/>
              <a:gd name="connsiteX3725" fmla="*/ 251460 w 6419850"/>
              <a:gd name="connsiteY3725" fmla="*/ 5909309 h 6858000"/>
              <a:gd name="connsiteX3726" fmla="*/ 236220 w 6419850"/>
              <a:gd name="connsiteY3726" fmla="*/ 5928360 h 6858000"/>
              <a:gd name="connsiteX3727" fmla="*/ 236228 w 6419850"/>
              <a:gd name="connsiteY3727" fmla="*/ 5928341 h 6858000"/>
              <a:gd name="connsiteX3728" fmla="*/ 236222 w 6419850"/>
              <a:gd name="connsiteY3728" fmla="*/ 5928344 h 6858000"/>
              <a:gd name="connsiteX3729" fmla="*/ 238760 w 6419850"/>
              <a:gd name="connsiteY3729" fmla="*/ 5920565 h 6858000"/>
              <a:gd name="connsiteX3730" fmla="*/ 239590 w 6419850"/>
              <a:gd name="connsiteY3730" fmla="*/ 5919922 h 6858000"/>
              <a:gd name="connsiteX3731" fmla="*/ 233997 w 6419850"/>
              <a:gd name="connsiteY3731" fmla="*/ 5917247 h 6858000"/>
              <a:gd name="connsiteX3732" fmla="*/ 228599 w 6419850"/>
              <a:gd name="connsiteY3732" fmla="*/ 5911849 h 6858000"/>
              <a:gd name="connsiteX3733" fmla="*/ 220979 w 6419850"/>
              <a:gd name="connsiteY3733" fmla="*/ 5918200 h 6858000"/>
              <a:gd name="connsiteX3734" fmla="*/ 214185 w 6419850"/>
              <a:gd name="connsiteY3734" fmla="*/ 5923861 h 6858000"/>
              <a:gd name="connsiteX3735" fmla="*/ 208279 w 6419850"/>
              <a:gd name="connsiteY3735" fmla="*/ 5897880 h 6858000"/>
              <a:gd name="connsiteX3736" fmla="*/ 182879 w 6419850"/>
              <a:gd name="connsiteY3736" fmla="*/ 5876289 h 6858000"/>
              <a:gd name="connsiteX3737" fmla="*/ 201930 w 6419850"/>
              <a:gd name="connsiteY3737" fmla="*/ 5878829 h 6858000"/>
              <a:gd name="connsiteX3738" fmla="*/ 185419 w 6419850"/>
              <a:gd name="connsiteY3738" fmla="*/ 5866129 h 6858000"/>
              <a:gd name="connsiteX3739" fmla="*/ 179070 w 6419850"/>
              <a:gd name="connsiteY3739" fmla="*/ 5847080 h 6858000"/>
              <a:gd name="connsiteX3740" fmla="*/ 176530 w 6419850"/>
              <a:gd name="connsiteY3740" fmla="*/ 5872480 h 6858000"/>
              <a:gd name="connsiteX3741" fmla="*/ 175259 w 6419850"/>
              <a:gd name="connsiteY3741" fmla="*/ 5821680 h 6858000"/>
              <a:gd name="connsiteX3742" fmla="*/ 181610 w 6419850"/>
              <a:gd name="connsiteY3742" fmla="*/ 5808980 h 6858000"/>
              <a:gd name="connsiteX3743" fmla="*/ 184150 w 6419850"/>
              <a:gd name="connsiteY3743" fmla="*/ 5800089 h 6858000"/>
              <a:gd name="connsiteX3744" fmla="*/ 194310 w 6419850"/>
              <a:gd name="connsiteY3744" fmla="*/ 5808980 h 6858000"/>
              <a:gd name="connsiteX3745" fmla="*/ 196850 w 6419850"/>
              <a:gd name="connsiteY3745" fmla="*/ 5802629 h 6858000"/>
              <a:gd name="connsiteX3746" fmla="*/ 186690 w 6419850"/>
              <a:gd name="connsiteY3746" fmla="*/ 5787389 h 6858000"/>
              <a:gd name="connsiteX3747" fmla="*/ 201930 w 6419850"/>
              <a:gd name="connsiteY3747" fmla="*/ 5800089 h 6858000"/>
              <a:gd name="connsiteX3748" fmla="*/ 204470 w 6419850"/>
              <a:gd name="connsiteY3748" fmla="*/ 5788342 h 6858000"/>
              <a:gd name="connsiteX3749" fmla="*/ 204182 w 6419850"/>
              <a:gd name="connsiteY3749" fmla="*/ 5788022 h 6858000"/>
              <a:gd name="connsiteX3750" fmla="*/ 199389 w 6419850"/>
              <a:gd name="connsiteY3750" fmla="*/ 5795004 h 6858000"/>
              <a:gd name="connsiteX3751" fmla="*/ 196849 w 6419850"/>
              <a:gd name="connsiteY3751" fmla="*/ 5784526 h 6858000"/>
              <a:gd name="connsiteX3752" fmla="*/ 198503 w 6419850"/>
              <a:gd name="connsiteY3752" fmla="*/ 5781736 h 6858000"/>
              <a:gd name="connsiteX3753" fmla="*/ 195579 w 6419850"/>
              <a:gd name="connsiteY3753" fmla="*/ 5778500 h 6858000"/>
              <a:gd name="connsiteX3754" fmla="*/ 198119 w 6419850"/>
              <a:gd name="connsiteY3754" fmla="*/ 5772149 h 6858000"/>
              <a:gd name="connsiteX3755" fmla="*/ 187959 w 6419850"/>
              <a:gd name="connsiteY3755" fmla="*/ 5763260 h 6858000"/>
              <a:gd name="connsiteX3756" fmla="*/ 196850 w 6419850"/>
              <a:gd name="connsiteY3756" fmla="*/ 5750560 h 6858000"/>
              <a:gd name="connsiteX3757" fmla="*/ 190499 w 6419850"/>
              <a:gd name="connsiteY3757" fmla="*/ 5731509 h 6858000"/>
              <a:gd name="connsiteX3758" fmla="*/ 181610 w 6419850"/>
              <a:gd name="connsiteY3758" fmla="*/ 5746749 h 6858000"/>
              <a:gd name="connsiteX3759" fmla="*/ 180339 w 6419850"/>
              <a:gd name="connsiteY3759" fmla="*/ 5661660 h 6858000"/>
              <a:gd name="connsiteX3760" fmla="*/ 193039 w 6419850"/>
              <a:gd name="connsiteY3760" fmla="*/ 5651500 h 6858000"/>
              <a:gd name="connsiteX3761" fmla="*/ 193039 w 6419850"/>
              <a:gd name="connsiteY3761" fmla="*/ 5673089 h 6858000"/>
              <a:gd name="connsiteX3762" fmla="*/ 208279 w 6419850"/>
              <a:gd name="connsiteY3762" fmla="*/ 5669280 h 6858000"/>
              <a:gd name="connsiteX3763" fmla="*/ 205899 w 6419850"/>
              <a:gd name="connsiteY3763" fmla="*/ 5653722 h 6858000"/>
              <a:gd name="connsiteX3764" fmla="*/ 204993 w 6419850"/>
              <a:gd name="connsiteY3764" fmla="*/ 5647478 h 6858000"/>
              <a:gd name="connsiteX3765" fmla="*/ 204193 w 6419850"/>
              <a:gd name="connsiteY3765" fmla="*/ 5647169 h 6858000"/>
              <a:gd name="connsiteX3766" fmla="*/ 203765 w 6419850"/>
              <a:gd name="connsiteY3766" fmla="*/ 5644104 h 6858000"/>
              <a:gd name="connsiteX3767" fmla="*/ 187484 w 6419850"/>
              <a:gd name="connsiteY3767" fmla="*/ 5649277 h 6858000"/>
              <a:gd name="connsiteX3768" fmla="*/ 179070 w 6419850"/>
              <a:gd name="connsiteY3768" fmla="*/ 5637529 h 6858000"/>
              <a:gd name="connsiteX3769" fmla="*/ 194310 w 6419850"/>
              <a:gd name="connsiteY3769" fmla="*/ 5640069 h 6858000"/>
              <a:gd name="connsiteX3770" fmla="*/ 199390 w 6419850"/>
              <a:gd name="connsiteY3770" fmla="*/ 5624036 h 6858000"/>
              <a:gd name="connsiteX3771" fmla="*/ 206440 w 6419850"/>
              <a:gd name="connsiteY3771" fmla="*/ 5618836 h 6858000"/>
              <a:gd name="connsiteX3772" fmla="*/ 205740 w 6419850"/>
              <a:gd name="connsiteY3772" fmla="*/ 5617205 h 6858000"/>
              <a:gd name="connsiteX3773" fmla="*/ 205741 w 6419850"/>
              <a:gd name="connsiteY3773" fmla="*/ 5606415 h 6858000"/>
              <a:gd name="connsiteX3774" fmla="*/ 199390 w 6419850"/>
              <a:gd name="connsiteY3774" fmla="*/ 5598160 h 6858000"/>
              <a:gd name="connsiteX3775" fmla="*/ 201930 w 6419850"/>
              <a:gd name="connsiteY3775" fmla="*/ 5574029 h 6858000"/>
              <a:gd name="connsiteX3776" fmla="*/ 182879 w 6419850"/>
              <a:gd name="connsiteY3776" fmla="*/ 5554981 h 6858000"/>
              <a:gd name="connsiteX3777" fmla="*/ 173990 w 6419850"/>
              <a:gd name="connsiteY3777" fmla="*/ 5586729 h 6858000"/>
              <a:gd name="connsiteX3778" fmla="*/ 169545 w 6419850"/>
              <a:gd name="connsiteY3778" fmla="*/ 5601652 h 6858000"/>
              <a:gd name="connsiteX3779" fmla="*/ 167510 w 6419850"/>
              <a:gd name="connsiteY3779" fmla="*/ 5607608 h 6858000"/>
              <a:gd name="connsiteX3780" fmla="*/ 167958 w 6419850"/>
              <a:gd name="connsiteY3780" fmla="*/ 5608894 h 6858000"/>
              <a:gd name="connsiteX3781" fmla="*/ 167954 w 6419850"/>
              <a:gd name="connsiteY3781" fmla="*/ 5608906 h 6858000"/>
              <a:gd name="connsiteX3782" fmla="*/ 167958 w 6419850"/>
              <a:gd name="connsiteY3782" fmla="*/ 5608915 h 6858000"/>
              <a:gd name="connsiteX3783" fmla="*/ 165215 w 6419850"/>
              <a:gd name="connsiteY3783" fmla="*/ 5617482 h 6858000"/>
              <a:gd name="connsiteX3784" fmla="*/ 165215 w 6419850"/>
              <a:gd name="connsiteY3784" fmla="*/ 5617467 h 6858000"/>
              <a:gd name="connsiteX3785" fmla="*/ 165100 w 6419850"/>
              <a:gd name="connsiteY3785" fmla="*/ 5617825 h 6858000"/>
              <a:gd name="connsiteX3786" fmla="*/ 162242 w 6419850"/>
              <a:gd name="connsiteY3786" fmla="*/ 5626755 h 6858000"/>
              <a:gd name="connsiteX3787" fmla="*/ 162245 w 6419850"/>
              <a:gd name="connsiteY3787" fmla="*/ 5626763 h 6858000"/>
              <a:gd name="connsiteX3788" fmla="*/ 165099 w 6419850"/>
              <a:gd name="connsiteY3788" fmla="*/ 5617845 h 6858000"/>
              <a:gd name="connsiteX3789" fmla="*/ 165215 w 6419850"/>
              <a:gd name="connsiteY3789" fmla="*/ 5617482 h 6858000"/>
              <a:gd name="connsiteX3790" fmla="*/ 166211 w 6419850"/>
              <a:gd name="connsiteY3790" fmla="*/ 5641657 h 6858000"/>
              <a:gd name="connsiteX3791" fmla="*/ 166250 w 6419850"/>
              <a:gd name="connsiteY3791" fmla="*/ 5648656 h 6858000"/>
              <a:gd name="connsiteX3792" fmla="*/ 165099 w 6419850"/>
              <a:gd name="connsiteY3792" fmla="*/ 5643880 h 6858000"/>
              <a:gd name="connsiteX3793" fmla="*/ 160973 w 6419850"/>
              <a:gd name="connsiteY3793" fmla="*/ 5651817 h 6858000"/>
              <a:gd name="connsiteX3794" fmla="*/ 161092 w 6419850"/>
              <a:gd name="connsiteY3794" fmla="*/ 5652841 h 6858000"/>
              <a:gd name="connsiteX3795" fmla="*/ 165101 w 6419850"/>
              <a:gd name="connsiteY3795" fmla="*/ 5645132 h 6858000"/>
              <a:gd name="connsiteX3796" fmla="*/ 166258 w 6419850"/>
              <a:gd name="connsiteY3796" fmla="*/ 5650187 h 6858000"/>
              <a:gd name="connsiteX3797" fmla="*/ 166250 w 6419850"/>
              <a:gd name="connsiteY3797" fmla="*/ 5648656 h 6858000"/>
              <a:gd name="connsiteX3798" fmla="*/ 170339 w 6419850"/>
              <a:gd name="connsiteY3798" fmla="*/ 5665628 h 6858000"/>
              <a:gd name="connsiteX3799" fmla="*/ 172423 w 6419850"/>
              <a:gd name="connsiteY3799" fmla="*/ 5675134 h 6858000"/>
              <a:gd name="connsiteX3800" fmla="*/ 170647 w 6419850"/>
              <a:gd name="connsiteY3800" fmla="*/ 5679879 h 6858000"/>
              <a:gd name="connsiteX3801" fmla="*/ 168910 w 6419850"/>
              <a:gd name="connsiteY3801" fmla="*/ 5685773 h 6858000"/>
              <a:gd name="connsiteX3802" fmla="*/ 164938 w 6419850"/>
              <a:gd name="connsiteY3802" fmla="*/ 5685479 h 6858000"/>
              <a:gd name="connsiteX3803" fmla="*/ 161924 w 6419850"/>
              <a:gd name="connsiteY3803" fmla="*/ 5716904 h 6858000"/>
              <a:gd name="connsiteX3804" fmla="*/ 161012 w 6419850"/>
              <a:gd name="connsiteY3804" fmla="*/ 5738772 h 6858000"/>
              <a:gd name="connsiteX3805" fmla="*/ 161060 w 6419850"/>
              <a:gd name="connsiteY3805" fmla="*/ 5741669 h 6858000"/>
              <a:gd name="connsiteX3806" fmla="*/ 160019 w 6419850"/>
              <a:gd name="connsiteY3806" fmla="*/ 5741669 h 6858000"/>
              <a:gd name="connsiteX3807" fmla="*/ 161093 w 6419850"/>
              <a:gd name="connsiteY3807" fmla="*/ 5743710 h 6858000"/>
              <a:gd name="connsiteX3808" fmla="*/ 161290 w 6419850"/>
              <a:gd name="connsiteY3808" fmla="*/ 5755640 h 6858000"/>
              <a:gd name="connsiteX3809" fmla="*/ 154939 w 6419850"/>
              <a:gd name="connsiteY3809" fmla="*/ 5770880 h 6858000"/>
              <a:gd name="connsiteX3810" fmla="*/ 161290 w 6419850"/>
              <a:gd name="connsiteY3810" fmla="*/ 5767069 h 6858000"/>
              <a:gd name="connsiteX3811" fmla="*/ 139699 w 6419850"/>
              <a:gd name="connsiteY3811" fmla="*/ 5796280 h 6858000"/>
              <a:gd name="connsiteX3812" fmla="*/ 152399 w 6419850"/>
              <a:gd name="connsiteY3812" fmla="*/ 5774689 h 6858000"/>
              <a:gd name="connsiteX3813" fmla="*/ 139699 w 6419850"/>
              <a:gd name="connsiteY3813" fmla="*/ 5772149 h 6858000"/>
              <a:gd name="connsiteX3814" fmla="*/ 137159 w 6419850"/>
              <a:gd name="connsiteY3814" fmla="*/ 5803900 h 6858000"/>
              <a:gd name="connsiteX3815" fmla="*/ 158750 w 6419850"/>
              <a:gd name="connsiteY3815" fmla="*/ 5812789 h 6858000"/>
              <a:gd name="connsiteX3816" fmla="*/ 149859 w 6419850"/>
              <a:gd name="connsiteY3816" fmla="*/ 5825489 h 6858000"/>
              <a:gd name="connsiteX3817" fmla="*/ 144779 w 6419850"/>
              <a:gd name="connsiteY3817" fmla="*/ 5876289 h 6858000"/>
              <a:gd name="connsiteX3818" fmla="*/ 143510 w 6419850"/>
              <a:gd name="connsiteY3818" fmla="*/ 5967729 h 6858000"/>
              <a:gd name="connsiteX3819" fmla="*/ 111759 w 6419850"/>
              <a:gd name="connsiteY3819" fmla="*/ 5962649 h 6858000"/>
              <a:gd name="connsiteX3820" fmla="*/ 120650 w 6419850"/>
              <a:gd name="connsiteY3820" fmla="*/ 5941060 h 6858000"/>
              <a:gd name="connsiteX3821" fmla="*/ 95250 w 6419850"/>
              <a:gd name="connsiteY3821" fmla="*/ 5944869 h 6858000"/>
              <a:gd name="connsiteX3822" fmla="*/ 104139 w 6419850"/>
              <a:gd name="connsiteY3822" fmla="*/ 5941060 h 6858000"/>
              <a:gd name="connsiteX3823" fmla="*/ 110966 w 6419850"/>
              <a:gd name="connsiteY3823" fmla="*/ 5972333 h 6858000"/>
              <a:gd name="connsiteX3824" fmla="*/ 112943 w 6419850"/>
              <a:gd name="connsiteY3824" fmla="*/ 5975939 h 6858000"/>
              <a:gd name="connsiteX3825" fmla="*/ 106997 w 6419850"/>
              <a:gd name="connsiteY3825" fmla="*/ 5974397 h 6858000"/>
              <a:gd name="connsiteX3826" fmla="*/ 96519 w 6419850"/>
              <a:gd name="connsiteY3826" fmla="*/ 5974080 h 6858000"/>
              <a:gd name="connsiteX3827" fmla="*/ 95250 w 6419850"/>
              <a:gd name="connsiteY3827" fmla="*/ 5923280 h 6858000"/>
              <a:gd name="connsiteX3828" fmla="*/ 97790 w 6419850"/>
              <a:gd name="connsiteY3828" fmla="*/ 5888989 h 6858000"/>
              <a:gd name="connsiteX3829" fmla="*/ 97790 w 6419850"/>
              <a:gd name="connsiteY3829" fmla="*/ 5916929 h 6858000"/>
              <a:gd name="connsiteX3830" fmla="*/ 110490 w 6419850"/>
              <a:gd name="connsiteY3830" fmla="*/ 5925820 h 6858000"/>
              <a:gd name="connsiteX3831" fmla="*/ 119379 w 6419850"/>
              <a:gd name="connsiteY3831" fmla="*/ 5932169 h 6858000"/>
              <a:gd name="connsiteX3832" fmla="*/ 119379 w 6419850"/>
              <a:gd name="connsiteY3832" fmla="*/ 5916929 h 6858000"/>
              <a:gd name="connsiteX3833" fmla="*/ 113030 w 6419850"/>
              <a:gd name="connsiteY3833" fmla="*/ 5925820 h 6858000"/>
              <a:gd name="connsiteX3834" fmla="*/ 125730 w 6419850"/>
              <a:gd name="connsiteY3834" fmla="*/ 5904229 h 6858000"/>
              <a:gd name="connsiteX3835" fmla="*/ 119379 w 6419850"/>
              <a:gd name="connsiteY3835" fmla="*/ 5885180 h 6858000"/>
              <a:gd name="connsiteX3836" fmla="*/ 134619 w 6419850"/>
              <a:gd name="connsiteY3836" fmla="*/ 5844540 h 6858000"/>
              <a:gd name="connsiteX3837" fmla="*/ 115570 w 6419850"/>
              <a:gd name="connsiteY3837" fmla="*/ 5829300 h 6858000"/>
              <a:gd name="connsiteX3838" fmla="*/ 128270 w 6419850"/>
              <a:gd name="connsiteY3838" fmla="*/ 5816600 h 6858000"/>
              <a:gd name="connsiteX3839" fmla="*/ 115570 w 6419850"/>
              <a:gd name="connsiteY3839" fmla="*/ 5795009 h 6858000"/>
              <a:gd name="connsiteX3840" fmla="*/ 128270 w 6419850"/>
              <a:gd name="connsiteY3840" fmla="*/ 5791200 h 6858000"/>
              <a:gd name="connsiteX3841" fmla="*/ 134619 w 6419850"/>
              <a:gd name="connsiteY3841" fmla="*/ 5775960 h 6858000"/>
              <a:gd name="connsiteX3842" fmla="*/ 128270 w 6419850"/>
              <a:gd name="connsiteY3842" fmla="*/ 5767069 h 6858000"/>
              <a:gd name="connsiteX3843" fmla="*/ 130810 w 6419850"/>
              <a:gd name="connsiteY3843" fmla="*/ 5760720 h 6858000"/>
              <a:gd name="connsiteX3844" fmla="*/ 121919 w 6419850"/>
              <a:gd name="connsiteY3844" fmla="*/ 5767069 h 6858000"/>
              <a:gd name="connsiteX3845" fmla="*/ 115570 w 6419850"/>
              <a:gd name="connsiteY3845" fmla="*/ 5745480 h 6858000"/>
              <a:gd name="connsiteX3846" fmla="*/ 124459 w 6419850"/>
              <a:gd name="connsiteY3846" fmla="*/ 5726429 h 6858000"/>
              <a:gd name="connsiteX3847" fmla="*/ 115570 w 6419850"/>
              <a:gd name="connsiteY3847" fmla="*/ 5723889 h 6858000"/>
              <a:gd name="connsiteX3848" fmla="*/ 113030 w 6419850"/>
              <a:gd name="connsiteY3848" fmla="*/ 5742940 h 6858000"/>
              <a:gd name="connsiteX3849" fmla="*/ 104139 w 6419850"/>
              <a:gd name="connsiteY3849" fmla="*/ 5740400 h 6858000"/>
              <a:gd name="connsiteX3850" fmla="*/ 110490 w 6419850"/>
              <a:gd name="connsiteY3850" fmla="*/ 5761989 h 6858000"/>
              <a:gd name="connsiteX3851" fmla="*/ 114299 w 6419850"/>
              <a:gd name="connsiteY3851" fmla="*/ 5768340 h 6858000"/>
              <a:gd name="connsiteX3852" fmla="*/ 101599 w 6419850"/>
              <a:gd name="connsiteY3852" fmla="*/ 5774689 h 6858000"/>
              <a:gd name="connsiteX3853" fmla="*/ 126999 w 6419850"/>
              <a:gd name="connsiteY3853" fmla="*/ 5789929 h 6858000"/>
              <a:gd name="connsiteX3854" fmla="*/ 99059 w 6419850"/>
              <a:gd name="connsiteY3854" fmla="*/ 5781040 h 6858000"/>
              <a:gd name="connsiteX3855" fmla="*/ 102870 w 6419850"/>
              <a:gd name="connsiteY3855" fmla="*/ 5806440 h 6858000"/>
              <a:gd name="connsiteX3856" fmla="*/ 121919 w 6419850"/>
              <a:gd name="connsiteY3856" fmla="*/ 5819140 h 6858000"/>
              <a:gd name="connsiteX3857" fmla="*/ 113030 w 6419850"/>
              <a:gd name="connsiteY3857" fmla="*/ 5829300 h 6858000"/>
              <a:gd name="connsiteX3858" fmla="*/ 123190 w 6419850"/>
              <a:gd name="connsiteY3858" fmla="*/ 5857240 h 6858000"/>
              <a:gd name="connsiteX3859" fmla="*/ 114299 w 6419850"/>
              <a:gd name="connsiteY3859" fmla="*/ 5872480 h 6858000"/>
              <a:gd name="connsiteX3860" fmla="*/ 109219 w 6419850"/>
              <a:gd name="connsiteY3860" fmla="*/ 5910580 h 6858000"/>
              <a:gd name="connsiteX3861" fmla="*/ 109219 w 6419850"/>
              <a:gd name="connsiteY3861" fmla="*/ 5888989 h 6858000"/>
              <a:gd name="connsiteX3862" fmla="*/ 102870 w 6419850"/>
              <a:gd name="connsiteY3862" fmla="*/ 5882640 h 6858000"/>
              <a:gd name="connsiteX3863" fmla="*/ 111759 w 6419850"/>
              <a:gd name="connsiteY3863" fmla="*/ 5888989 h 6858000"/>
              <a:gd name="connsiteX3864" fmla="*/ 99059 w 6419850"/>
              <a:gd name="connsiteY3864" fmla="*/ 5873749 h 6858000"/>
              <a:gd name="connsiteX3865" fmla="*/ 101599 w 6419850"/>
              <a:gd name="connsiteY3865" fmla="*/ 5822949 h 6858000"/>
              <a:gd name="connsiteX3866" fmla="*/ 110490 w 6419850"/>
              <a:gd name="connsiteY3866" fmla="*/ 5822949 h 6858000"/>
              <a:gd name="connsiteX3867" fmla="*/ 93979 w 6419850"/>
              <a:gd name="connsiteY3867" fmla="*/ 5810249 h 6858000"/>
              <a:gd name="connsiteX3868" fmla="*/ 99059 w 6419850"/>
              <a:gd name="connsiteY3868" fmla="*/ 5746749 h 6858000"/>
              <a:gd name="connsiteX3869" fmla="*/ 102870 w 6419850"/>
              <a:gd name="connsiteY3869" fmla="*/ 5755640 h 6858000"/>
              <a:gd name="connsiteX3870" fmla="*/ 96519 w 6419850"/>
              <a:gd name="connsiteY3870" fmla="*/ 5734049 h 6858000"/>
              <a:gd name="connsiteX3871" fmla="*/ 105410 w 6419850"/>
              <a:gd name="connsiteY3871" fmla="*/ 5702300 h 6858000"/>
              <a:gd name="connsiteX3872" fmla="*/ 96519 w 6419850"/>
              <a:gd name="connsiteY3872" fmla="*/ 5695949 h 6858000"/>
              <a:gd name="connsiteX3873" fmla="*/ 109219 w 6419850"/>
              <a:gd name="connsiteY3873" fmla="*/ 5692140 h 6858000"/>
              <a:gd name="connsiteX3874" fmla="*/ 111759 w 6419850"/>
              <a:gd name="connsiteY3874" fmla="*/ 5685789 h 6858000"/>
              <a:gd name="connsiteX3875" fmla="*/ 101599 w 6419850"/>
              <a:gd name="connsiteY3875" fmla="*/ 5676900 h 6858000"/>
              <a:gd name="connsiteX3876" fmla="*/ 119379 w 6419850"/>
              <a:gd name="connsiteY3876" fmla="*/ 5632449 h 6858000"/>
              <a:gd name="connsiteX3877" fmla="*/ 97790 w 6419850"/>
              <a:gd name="connsiteY3877" fmla="*/ 5626100 h 6858000"/>
              <a:gd name="connsiteX3878" fmla="*/ 100330 w 6419850"/>
              <a:gd name="connsiteY3878" fmla="*/ 5610860 h 6858000"/>
              <a:gd name="connsiteX3879" fmla="*/ 121919 w 6419850"/>
              <a:gd name="connsiteY3879" fmla="*/ 5617209 h 6858000"/>
              <a:gd name="connsiteX3880" fmla="*/ 102870 w 6419850"/>
              <a:gd name="connsiteY3880" fmla="*/ 5582920 h 6858000"/>
              <a:gd name="connsiteX3881" fmla="*/ 93979 w 6419850"/>
              <a:gd name="connsiteY3881" fmla="*/ 5593080 h 6858000"/>
              <a:gd name="connsiteX3882" fmla="*/ 96519 w 6419850"/>
              <a:gd name="connsiteY3882" fmla="*/ 5561330 h 6858000"/>
              <a:gd name="connsiteX3883" fmla="*/ 90170 w 6419850"/>
              <a:gd name="connsiteY3883" fmla="*/ 5546090 h 6858000"/>
              <a:gd name="connsiteX3884" fmla="*/ 114299 w 6419850"/>
              <a:gd name="connsiteY3884" fmla="*/ 5520690 h 6858000"/>
              <a:gd name="connsiteX3885" fmla="*/ 120650 w 6419850"/>
              <a:gd name="connsiteY3885" fmla="*/ 5523230 h 6858000"/>
              <a:gd name="connsiteX3886" fmla="*/ 129539 w 6419850"/>
              <a:gd name="connsiteY3886" fmla="*/ 5504181 h 6858000"/>
              <a:gd name="connsiteX3887" fmla="*/ 116839 w 6419850"/>
              <a:gd name="connsiteY3887" fmla="*/ 5510530 h 6858000"/>
              <a:gd name="connsiteX3888" fmla="*/ 125730 w 6419850"/>
              <a:gd name="connsiteY3888" fmla="*/ 5457190 h 6858000"/>
              <a:gd name="connsiteX3889" fmla="*/ 125730 w 6419850"/>
              <a:gd name="connsiteY3889" fmla="*/ 5476241 h 6858000"/>
              <a:gd name="connsiteX3890" fmla="*/ 144779 w 6419850"/>
              <a:gd name="connsiteY3890" fmla="*/ 5488941 h 6858000"/>
              <a:gd name="connsiteX3891" fmla="*/ 129539 w 6419850"/>
              <a:gd name="connsiteY3891" fmla="*/ 5488941 h 6858000"/>
              <a:gd name="connsiteX3892" fmla="*/ 139699 w 6419850"/>
              <a:gd name="connsiteY3892" fmla="*/ 5523230 h 6858000"/>
              <a:gd name="connsiteX3893" fmla="*/ 148590 w 6419850"/>
              <a:gd name="connsiteY3893" fmla="*/ 5495290 h 6858000"/>
              <a:gd name="connsiteX3894" fmla="*/ 154781 w 6419850"/>
              <a:gd name="connsiteY3894" fmla="*/ 5504974 h 6858000"/>
              <a:gd name="connsiteX3895" fmla="*/ 159901 w 6419850"/>
              <a:gd name="connsiteY3895" fmla="*/ 5502547 h 6858000"/>
              <a:gd name="connsiteX3896" fmla="*/ 157639 w 6419850"/>
              <a:gd name="connsiteY3896" fmla="*/ 5495761 h 6858000"/>
              <a:gd name="connsiteX3897" fmla="*/ 156210 w 6419850"/>
              <a:gd name="connsiteY3897" fmla="*/ 5487665 h 6858000"/>
              <a:gd name="connsiteX3898" fmla="*/ 165101 w 6419850"/>
              <a:gd name="connsiteY3898" fmla="*/ 5447025 h 6858000"/>
              <a:gd name="connsiteX3899" fmla="*/ 168910 w 6419850"/>
              <a:gd name="connsiteY3899" fmla="*/ 5449565 h 6858000"/>
              <a:gd name="connsiteX3900" fmla="*/ 171450 w 6419850"/>
              <a:gd name="connsiteY3900" fmla="*/ 5445755 h 6858000"/>
              <a:gd name="connsiteX3901" fmla="*/ 165101 w 6419850"/>
              <a:gd name="connsiteY3901" fmla="*/ 5464805 h 6858000"/>
              <a:gd name="connsiteX3902" fmla="*/ 165815 w 6419850"/>
              <a:gd name="connsiteY3902" fmla="*/ 5497845 h 6858000"/>
              <a:gd name="connsiteX3903" fmla="*/ 161058 w 6419850"/>
              <a:gd name="connsiteY3903" fmla="*/ 5501999 h 6858000"/>
              <a:gd name="connsiteX3904" fmla="*/ 161270 w 6419850"/>
              <a:gd name="connsiteY3904" fmla="*/ 5501899 h 6858000"/>
              <a:gd name="connsiteX3905" fmla="*/ 167639 w 6419850"/>
              <a:gd name="connsiteY3905" fmla="*/ 5504181 h 6858000"/>
              <a:gd name="connsiteX3906" fmla="*/ 167639 w 6419850"/>
              <a:gd name="connsiteY3906" fmla="*/ 5510530 h 6858000"/>
              <a:gd name="connsiteX3907" fmla="*/ 171518 w 6419850"/>
              <a:gd name="connsiteY3907" fmla="*/ 5508323 h 6858000"/>
              <a:gd name="connsiteX3908" fmla="*/ 171886 w 6419850"/>
              <a:gd name="connsiteY3908" fmla="*/ 5506318 h 6858000"/>
              <a:gd name="connsiteX3909" fmla="*/ 172954 w 6419850"/>
              <a:gd name="connsiteY3909" fmla="*/ 5505951 h 6858000"/>
              <a:gd name="connsiteX3910" fmla="*/ 171767 w 6419850"/>
              <a:gd name="connsiteY3910" fmla="*/ 5502434 h 6858000"/>
              <a:gd name="connsiteX3911" fmla="*/ 170179 w 6419850"/>
              <a:gd name="connsiteY3911" fmla="*/ 5495290 h 6858000"/>
              <a:gd name="connsiteX3912" fmla="*/ 176327 w 6419850"/>
              <a:gd name="connsiteY3912" fmla="*/ 5504791 h 6858000"/>
              <a:gd name="connsiteX3913" fmla="*/ 178118 w 6419850"/>
              <a:gd name="connsiteY3913" fmla="*/ 5504176 h 6858000"/>
              <a:gd name="connsiteX3914" fmla="*/ 187960 w 6419850"/>
              <a:gd name="connsiteY3914" fmla="*/ 5492746 h 6858000"/>
              <a:gd name="connsiteX3915" fmla="*/ 184151 w 6419850"/>
              <a:gd name="connsiteY3915" fmla="*/ 5473696 h 6858000"/>
              <a:gd name="connsiteX3916" fmla="*/ 191771 w 6419850"/>
              <a:gd name="connsiteY3916" fmla="*/ 5505446 h 6858000"/>
              <a:gd name="connsiteX3917" fmla="*/ 180499 w 6419850"/>
              <a:gd name="connsiteY3917" fmla="*/ 5509573 h 6858000"/>
              <a:gd name="connsiteX3918" fmla="*/ 176922 w 6419850"/>
              <a:gd name="connsiteY3918" fmla="*/ 5511664 h 6858000"/>
              <a:gd name="connsiteX3919" fmla="*/ 176530 w 6419850"/>
              <a:gd name="connsiteY3919" fmla="*/ 5520690 h 6858000"/>
              <a:gd name="connsiteX3920" fmla="*/ 193039 w 6419850"/>
              <a:gd name="connsiteY3920" fmla="*/ 5539741 h 6858000"/>
              <a:gd name="connsiteX3921" fmla="*/ 199390 w 6419850"/>
              <a:gd name="connsiteY3921" fmla="*/ 5524501 h 6858000"/>
              <a:gd name="connsiteX3922" fmla="*/ 199390 w 6419850"/>
              <a:gd name="connsiteY3922" fmla="*/ 5546090 h 6858000"/>
              <a:gd name="connsiteX3923" fmla="*/ 201930 w 6419850"/>
              <a:gd name="connsiteY3923" fmla="*/ 5530850 h 6858000"/>
              <a:gd name="connsiteX3924" fmla="*/ 214630 w 6419850"/>
              <a:gd name="connsiteY3924" fmla="*/ 5518150 h 6858000"/>
              <a:gd name="connsiteX3925" fmla="*/ 201930 w 6419850"/>
              <a:gd name="connsiteY3925" fmla="*/ 5505450 h 6858000"/>
              <a:gd name="connsiteX3926" fmla="*/ 195579 w 6419850"/>
              <a:gd name="connsiteY3926" fmla="*/ 5518150 h 6858000"/>
              <a:gd name="connsiteX3927" fmla="*/ 201930 w 6419850"/>
              <a:gd name="connsiteY3927" fmla="*/ 5499101 h 6858000"/>
              <a:gd name="connsiteX3928" fmla="*/ 195579 w 6419850"/>
              <a:gd name="connsiteY3928" fmla="*/ 5492750 h 6858000"/>
              <a:gd name="connsiteX3929" fmla="*/ 198119 w 6419850"/>
              <a:gd name="connsiteY3929" fmla="*/ 5473701 h 6858000"/>
              <a:gd name="connsiteX3930" fmla="*/ 204470 w 6419850"/>
              <a:gd name="connsiteY3930" fmla="*/ 5467350 h 6858000"/>
              <a:gd name="connsiteX3931" fmla="*/ 198119 w 6419850"/>
              <a:gd name="connsiteY3931" fmla="*/ 5458461 h 6858000"/>
              <a:gd name="connsiteX3932" fmla="*/ 198119 w 6419850"/>
              <a:gd name="connsiteY3932" fmla="*/ 5433061 h 6858000"/>
              <a:gd name="connsiteX3933" fmla="*/ 207010 w 6419850"/>
              <a:gd name="connsiteY3933" fmla="*/ 5401310 h 6858000"/>
              <a:gd name="connsiteX3934" fmla="*/ 213359 w 6419850"/>
              <a:gd name="connsiteY3934" fmla="*/ 5414010 h 6858000"/>
              <a:gd name="connsiteX3935" fmla="*/ 209550 w 6419850"/>
              <a:gd name="connsiteY3935" fmla="*/ 5398770 h 6858000"/>
              <a:gd name="connsiteX3936" fmla="*/ 228599 w 6419850"/>
              <a:gd name="connsiteY3936" fmla="*/ 5392421 h 6858000"/>
              <a:gd name="connsiteX3937" fmla="*/ 215899 w 6419850"/>
              <a:gd name="connsiteY3937" fmla="*/ 5373370 h 6858000"/>
              <a:gd name="connsiteX3938" fmla="*/ 222249 w 6419850"/>
              <a:gd name="connsiteY3938" fmla="*/ 5361105 h 6858000"/>
              <a:gd name="connsiteX3939" fmla="*/ 222249 w 6419850"/>
              <a:gd name="connsiteY3939" fmla="*/ 5350497 h 6858000"/>
              <a:gd name="connsiteX3940" fmla="*/ 223519 w 6419850"/>
              <a:gd name="connsiteY3940" fmla="*/ 5350883 h 6858000"/>
              <a:gd name="connsiteX3941" fmla="*/ 223519 w 6419850"/>
              <a:gd name="connsiteY3941" fmla="*/ 5350510 h 6858000"/>
              <a:gd name="connsiteX3942" fmla="*/ 224666 w 6419850"/>
              <a:gd name="connsiteY3942" fmla="*/ 5350859 h 6858000"/>
              <a:gd name="connsiteX3943" fmla="*/ 224858 w 6419850"/>
              <a:gd name="connsiteY3943" fmla="*/ 5351291 h 6858000"/>
              <a:gd name="connsiteX3944" fmla="*/ 229552 w 6419850"/>
              <a:gd name="connsiteY3944" fmla="*/ 5352718 h 6858000"/>
              <a:gd name="connsiteX3945" fmla="*/ 234951 w 6419850"/>
              <a:gd name="connsiteY3945" fmla="*/ 5356846 h 6858000"/>
              <a:gd name="connsiteX3946" fmla="*/ 235243 w 6419850"/>
              <a:gd name="connsiteY3946" fmla="*/ 5356114 h 6858000"/>
              <a:gd name="connsiteX3947" fmla="*/ 230822 w 6419850"/>
              <a:gd name="connsiteY3947" fmla="*/ 5352733 h 6858000"/>
              <a:gd name="connsiteX3948" fmla="*/ 224666 w 6419850"/>
              <a:gd name="connsiteY3948" fmla="*/ 5350859 h 6858000"/>
              <a:gd name="connsiteX3949" fmla="*/ 222250 w 6419850"/>
              <a:gd name="connsiteY3949" fmla="*/ 5345430 h 6858000"/>
              <a:gd name="connsiteX3950" fmla="*/ 213359 w 6419850"/>
              <a:gd name="connsiteY3950" fmla="*/ 5358130 h 6858000"/>
              <a:gd name="connsiteX3951" fmla="*/ 213359 w 6419850"/>
              <a:gd name="connsiteY3951" fmla="*/ 5389881 h 6858000"/>
              <a:gd name="connsiteX3952" fmla="*/ 200659 w 6419850"/>
              <a:gd name="connsiteY3952" fmla="*/ 5400041 h 6858000"/>
              <a:gd name="connsiteX3953" fmla="*/ 205739 w 6419850"/>
              <a:gd name="connsiteY3953" fmla="*/ 5325110 h 6858000"/>
              <a:gd name="connsiteX3954" fmla="*/ 199390 w 6419850"/>
              <a:gd name="connsiteY3954" fmla="*/ 5316221 h 6858000"/>
              <a:gd name="connsiteX3955" fmla="*/ 201930 w 6419850"/>
              <a:gd name="connsiteY3955" fmla="*/ 5297170 h 6858000"/>
              <a:gd name="connsiteX3956" fmla="*/ 204470 w 6419850"/>
              <a:gd name="connsiteY3956" fmla="*/ 5278121 h 6858000"/>
              <a:gd name="connsiteX3957" fmla="*/ 198119 w 6419850"/>
              <a:gd name="connsiteY3957" fmla="*/ 5271770 h 6858000"/>
              <a:gd name="connsiteX3958" fmla="*/ 203199 w 6419850"/>
              <a:gd name="connsiteY3958" fmla="*/ 5203190 h 6858000"/>
              <a:gd name="connsiteX3959" fmla="*/ 218439 w 6419850"/>
              <a:gd name="connsiteY3959" fmla="*/ 5199381 h 6858000"/>
              <a:gd name="connsiteX3960" fmla="*/ 208279 w 6419850"/>
              <a:gd name="connsiteY3960" fmla="*/ 5186681 h 6858000"/>
              <a:gd name="connsiteX3961" fmla="*/ 220979 w 6419850"/>
              <a:gd name="connsiteY3961" fmla="*/ 5186681 h 6858000"/>
              <a:gd name="connsiteX3962" fmla="*/ 214630 w 6419850"/>
              <a:gd name="connsiteY3962" fmla="*/ 5180330 h 6858000"/>
              <a:gd name="connsiteX3963" fmla="*/ 213359 w 6419850"/>
              <a:gd name="connsiteY3963" fmla="*/ 5139690 h 6858000"/>
              <a:gd name="connsiteX3964" fmla="*/ 215899 w 6419850"/>
              <a:gd name="connsiteY3964" fmla="*/ 5133341 h 6858000"/>
              <a:gd name="connsiteX3965" fmla="*/ 212090 w 6419850"/>
              <a:gd name="connsiteY3965" fmla="*/ 5126990 h 6858000"/>
              <a:gd name="connsiteX3966" fmla="*/ 218439 w 6419850"/>
              <a:gd name="connsiteY3966" fmla="*/ 5116830 h 6858000"/>
              <a:gd name="connsiteX3967" fmla="*/ 212090 w 6419850"/>
              <a:gd name="connsiteY3967" fmla="*/ 5107941 h 6858000"/>
              <a:gd name="connsiteX3968" fmla="*/ 220979 w 6419850"/>
              <a:gd name="connsiteY3968" fmla="*/ 5091430 h 6858000"/>
              <a:gd name="connsiteX3969" fmla="*/ 204470 w 6419850"/>
              <a:gd name="connsiteY3969" fmla="*/ 5063490 h 6858000"/>
              <a:gd name="connsiteX3970" fmla="*/ 205739 w 6419850"/>
              <a:gd name="connsiteY3970" fmla="*/ 5157470 h 6858000"/>
              <a:gd name="connsiteX3971" fmla="*/ 203199 w 6419850"/>
              <a:gd name="connsiteY3971" fmla="*/ 5170170 h 6858000"/>
              <a:gd name="connsiteX3972" fmla="*/ 198119 w 6419850"/>
              <a:gd name="connsiteY3972" fmla="*/ 5038090 h 6858000"/>
              <a:gd name="connsiteX3973" fmla="*/ 223519 w 6419850"/>
              <a:gd name="connsiteY3973" fmla="*/ 5053330 h 6858000"/>
              <a:gd name="connsiteX3974" fmla="*/ 220979 w 6419850"/>
              <a:gd name="connsiteY3974" fmla="*/ 5074921 h 6858000"/>
              <a:gd name="connsiteX3975" fmla="*/ 236220 w 6419850"/>
              <a:gd name="connsiteY3975" fmla="*/ 5077461 h 6858000"/>
              <a:gd name="connsiteX3976" fmla="*/ 238760 w 6419850"/>
              <a:gd name="connsiteY3976" fmla="*/ 5049521 h 6858000"/>
              <a:gd name="connsiteX3977" fmla="*/ 245111 w 6419850"/>
              <a:gd name="connsiteY3977" fmla="*/ 5043170 h 6858000"/>
              <a:gd name="connsiteX3978" fmla="*/ 232411 w 6419850"/>
              <a:gd name="connsiteY3978" fmla="*/ 5049521 h 6858000"/>
              <a:gd name="connsiteX3979" fmla="*/ 232411 w 6419850"/>
              <a:gd name="connsiteY3979" fmla="*/ 5027930 h 6858000"/>
              <a:gd name="connsiteX3980" fmla="*/ 226695 w 6419850"/>
              <a:gd name="connsiteY3980" fmla="*/ 5019199 h 6858000"/>
              <a:gd name="connsiteX3981" fmla="*/ 220161 w 6419850"/>
              <a:gd name="connsiteY3981" fmla="*/ 5016477 h 6858000"/>
              <a:gd name="connsiteX3982" fmla="*/ 220465 w 6419850"/>
              <a:gd name="connsiteY3982" fmla="*/ 5021581 h 6858000"/>
              <a:gd name="connsiteX3983" fmla="*/ 217171 w 6419850"/>
              <a:gd name="connsiteY3983" fmla="*/ 5030471 h 6858000"/>
              <a:gd name="connsiteX3984" fmla="*/ 216606 w 6419850"/>
              <a:gd name="connsiteY3984" fmla="*/ 5020530 h 6858000"/>
              <a:gd name="connsiteX3985" fmla="*/ 216376 w 6419850"/>
              <a:gd name="connsiteY3985" fmla="*/ 5022692 h 6858000"/>
              <a:gd name="connsiteX3986" fmla="*/ 210819 w 6419850"/>
              <a:gd name="connsiteY3986" fmla="*/ 5025390 h 6858000"/>
              <a:gd name="connsiteX3987" fmla="*/ 207010 w 6419850"/>
              <a:gd name="connsiteY3987" fmla="*/ 5010150 h 6858000"/>
              <a:gd name="connsiteX3988" fmla="*/ 215784 w 6419850"/>
              <a:gd name="connsiteY3988" fmla="*/ 5006055 h 6858000"/>
              <a:gd name="connsiteX3989" fmla="*/ 213043 w 6419850"/>
              <a:gd name="connsiteY3989" fmla="*/ 4957763 h 6858000"/>
              <a:gd name="connsiteX3990" fmla="*/ 214205 w 6419850"/>
              <a:gd name="connsiteY3990" fmla="*/ 4903126 h 6858000"/>
              <a:gd name="connsiteX3991" fmla="*/ 213359 w 6419850"/>
              <a:gd name="connsiteY3991" fmla="*/ 4903470 h 6858000"/>
              <a:gd name="connsiteX3992" fmla="*/ 212606 w 6419850"/>
              <a:gd name="connsiteY3992" fmla="*/ 4896803 h 6858000"/>
              <a:gd name="connsiteX3993" fmla="*/ 214356 w 6419850"/>
              <a:gd name="connsiteY3993" fmla="*/ 4896018 h 6858000"/>
              <a:gd name="connsiteX3994" fmla="*/ 214578 w 6419850"/>
              <a:gd name="connsiteY3994" fmla="*/ 4885588 h 6858000"/>
              <a:gd name="connsiteX3995" fmla="*/ 209550 w 6419850"/>
              <a:gd name="connsiteY3995" fmla="*/ 4885690 h 6858000"/>
              <a:gd name="connsiteX3996" fmla="*/ 215899 w 6419850"/>
              <a:gd name="connsiteY3996" fmla="*/ 4860290 h 6858000"/>
              <a:gd name="connsiteX3997" fmla="*/ 217108 w 6419850"/>
              <a:gd name="connsiteY3997" fmla="*/ 4864884 h 6858000"/>
              <a:gd name="connsiteX3998" fmla="*/ 217011 w 6419850"/>
              <a:gd name="connsiteY3998" fmla="*/ 4860132 h 6858000"/>
              <a:gd name="connsiteX3999" fmla="*/ 217011 w 6419850"/>
              <a:gd name="connsiteY3999" fmla="*/ 4860131 h 6858000"/>
              <a:gd name="connsiteX4000" fmla="*/ 217011 w 6419850"/>
              <a:gd name="connsiteY4000" fmla="*/ 4860111 h 6858000"/>
              <a:gd name="connsiteX4001" fmla="*/ 219711 w 6419850"/>
              <a:gd name="connsiteY4001" fmla="*/ 4855190 h 6858000"/>
              <a:gd name="connsiteX4002" fmla="*/ 222314 w 6419850"/>
              <a:gd name="connsiteY4002" fmla="*/ 4857468 h 6858000"/>
              <a:gd name="connsiteX4003" fmla="*/ 222091 w 6419850"/>
              <a:gd name="connsiteY4003" fmla="*/ 4856639 h 6858000"/>
              <a:gd name="connsiteX4004" fmla="*/ 220359 w 6419850"/>
              <a:gd name="connsiteY4004" fmla="*/ 4852348 h 6858000"/>
              <a:gd name="connsiteX4005" fmla="*/ 219711 w 6419850"/>
              <a:gd name="connsiteY4005" fmla="*/ 4852650 h 6858000"/>
              <a:gd name="connsiteX4006" fmla="*/ 217730 w 6419850"/>
              <a:gd name="connsiteY4006" fmla="*/ 4848312 h 6858000"/>
              <a:gd name="connsiteX4007" fmla="*/ 209391 w 6419850"/>
              <a:gd name="connsiteY4007" fmla="*/ 4856798 h 6858000"/>
              <a:gd name="connsiteX4008" fmla="*/ 199390 w 6419850"/>
              <a:gd name="connsiteY4008" fmla="*/ 4864101 h 6858000"/>
              <a:gd name="connsiteX4009" fmla="*/ 194310 w 6419850"/>
              <a:gd name="connsiteY4009" fmla="*/ 4772661 h 6858000"/>
              <a:gd name="connsiteX4010" fmla="*/ 205740 w 6419850"/>
              <a:gd name="connsiteY4010" fmla="*/ 4759325 h 6858000"/>
              <a:gd name="connsiteX4011" fmla="*/ 208226 w 6419850"/>
              <a:gd name="connsiteY4011" fmla="*/ 4745654 h 6858000"/>
              <a:gd name="connsiteX4012" fmla="*/ 208088 w 6419850"/>
              <a:gd name="connsiteY4012" fmla="*/ 4738443 h 6858000"/>
              <a:gd name="connsiteX4013" fmla="*/ 200024 w 6419850"/>
              <a:gd name="connsiteY4013" fmla="*/ 4738846 h 6858000"/>
              <a:gd name="connsiteX4014" fmla="*/ 194310 w 6419850"/>
              <a:gd name="connsiteY4014" fmla="*/ 4742181 h 6858000"/>
              <a:gd name="connsiteX4015" fmla="*/ 194310 w 6419850"/>
              <a:gd name="connsiteY4015" fmla="*/ 4757421 h 6858000"/>
              <a:gd name="connsiteX4016" fmla="*/ 177799 w 6419850"/>
              <a:gd name="connsiteY4016" fmla="*/ 4738370 h 6858000"/>
              <a:gd name="connsiteX4017" fmla="*/ 187959 w 6419850"/>
              <a:gd name="connsiteY4017" fmla="*/ 4766310 h 6858000"/>
              <a:gd name="connsiteX4018" fmla="*/ 181961 w 6419850"/>
              <a:gd name="connsiteY4018" fmla="*/ 4790441 h 6858000"/>
              <a:gd name="connsiteX4019" fmla="*/ 181630 w 6419850"/>
              <a:gd name="connsiteY4019" fmla="*/ 4790441 h 6858000"/>
              <a:gd name="connsiteX4020" fmla="*/ 176689 w 6419850"/>
              <a:gd name="connsiteY4020" fmla="*/ 4796156 h 6858000"/>
              <a:gd name="connsiteX4021" fmla="*/ 171587 w 6419850"/>
              <a:gd name="connsiteY4021" fmla="*/ 4812852 h 6858000"/>
              <a:gd name="connsiteX4022" fmla="*/ 172721 w 6419850"/>
              <a:gd name="connsiteY4022" fmla="*/ 4814553 h 6858000"/>
              <a:gd name="connsiteX4023" fmla="*/ 177959 w 6419850"/>
              <a:gd name="connsiteY4023" fmla="*/ 4798678 h 6858000"/>
              <a:gd name="connsiteX4024" fmla="*/ 180989 w 6419850"/>
              <a:gd name="connsiteY4024" fmla="*/ 4795490 h 6858000"/>
              <a:gd name="connsiteX4025" fmla="*/ 180975 w 6419850"/>
              <a:gd name="connsiteY4025" fmla="*/ 4794409 h 6858000"/>
              <a:gd name="connsiteX4026" fmla="*/ 181961 w 6419850"/>
              <a:gd name="connsiteY4026" fmla="*/ 4790441 h 6858000"/>
              <a:gd name="connsiteX4027" fmla="*/ 186690 w 6419850"/>
              <a:gd name="connsiteY4027" fmla="*/ 4790441 h 6858000"/>
              <a:gd name="connsiteX4028" fmla="*/ 185197 w 6419850"/>
              <a:gd name="connsiteY4028" fmla="*/ 4793822 h 6858000"/>
              <a:gd name="connsiteX4029" fmla="*/ 187961 w 6419850"/>
              <a:gd name="connsiteY4029" fmla="*/ 4794234 h 6858000"/>
              <a:gd name="connsiteX4030" fmla="*/ 181135 w 6419850"/>
              <a:gd name="connsiteY4030" fmla="*/ 4806496 h 6858000"/>
              <a:gd name="connsiteX4031" fmla="*/ 181173 w 6419850"/>
              <a:gd name="connsiteY4031" fmla="*/ 4809351 h 6858000"/>
              <a:gd name="connsiteX4032" fmla="*/ 185419 w 6419850"/>
              <a:gd name="connsiteY4032" fmla="*/ 4819650 h 6858000"/>
              <a:gd name="connsiteX4033" fmla="*/ 179665 w 6419850"/>
              <a:gd name="connsiteY4033" fmla="*/ 4829810 h 6858000"/>
              <a:gd name="connsiteX4034" fmla="*/ 179441 w 6419850"/>
              <a:gd name="connsiteY4034" fmla="*/ 4838003 h 6858000"/>
              <a:gd name="connsiteX4035" fmla="*/ 175477 w 6419850"/>
              <a:gd name="connsiteY4035" fmla="*/ 4839867 h 6858000"/>
              <a:gd name="connsiteX4036" fmla="*/ 176531 w 6419850"/>
              <a:gd name="connsiteY4036" fmla="*/ 4841222 h 6858000"/>
              <a:gd name="connsiteX4037" fmla="*/ 179389 w 6419850"/>
              <a:gd name="connsiteY4037" fmla="*/ 4839877 h 6858000"/>
              <a:gd name="connsiteX4038" fmla="*/ 179441 w 6419850"/>
              <a:gd name="connsiteY4038" fmla="*/ 4838003 h 6858000"/>
              <a:gd name="connsiteX4039" fmla="*/ 180658 w 6419850"/>
              <a:gd name="connsiteY4039" fmla="*/ 4837431 h 6858000"/>
              <a:gd name="connsiteX4040" fmla="*/ 181618 w 6419850"/>
              <a:gd name="connsiteY4040" fmla="*/ 4838828 h 6858000"/>
              <a:gd name="connsiteX4041" fmla="*/ 181928 w 6419850"/>
              <a:gd name="connsiteY4041" fmla="*/ 4838683 h 6858000"/>
              <a:gd name="connsiteX4042" fmla="*/ 185421 w 6419850"/>
              <a:gd name="connsiteY4042" fmla="*/ 4843762 h 6858000"/>
              <a:gd name="connsiteX4043" fmla="*/ 180338 w 6419850"/>
              <a:gd name="connsiteY4043" fmla="*/ 4846545 h 6858000"/>
              <a:gd name="connsiteX4044" fmla="*/ 181399 w 6419850"/>
              <a:gd name="connsiteY4044" fmla="*/ 4853876 h 6858000"/>
              <a:gd name="connsiteX4045" fmla="*/ 182980 w 6419850"/>
              <a:gd name="connsiteY4045" fmla="*/ 4853366 h 6858000"/>
              <a:gd name="connsiteX4046" fmla="*/ 185421 w 6419850"/>
              <a:gd name="connsiteY4046" fmla="*/ 4861543 h 6858000"/>
              <a:gd name="connsiteX4047" fmla="*/ 185414 w 6419850"/>
              <a:gd name="connsiteY4047" fmla="*/ 4861543 h 6858000"/>
              <a:gd name="connsiteX4048" fmla="*/ 185419 w 6419850"/>
              <a:gd name="connsiteY4048" fmla="*/ 4861561 h 6858000"/>
              <a:gd name="connsiteX4049" fmla="*/ 182520 w 6419850"/>
              <a:gd name="connsiteY4049" fmla="*/ 4861621 h 6858000"/>
              <a:gd name="connsiteX4050" fmla="*/ 182518 w 6419850"/>
              <a:gd name="connsiteY4050" fmla="*/ 4861603 h 6858000"/>
              <a:gd name="connsiteX4051" fmla="*/ 170181 w 6419850"/>
              <a:gd name="connsiteY4051" fmla="*/ 4861860 h 6858000"/>
              <a:gd name="connsiteX4052" fmla="*/ 166385 w 6419850"/>
              <a:gd name="connsiteY4052" fmla="*/ 4852688 h 6858000"/>
              <a:gd name="connsiteX4053" fmla="*/ 166370 w 6419850"/>
              <a:gd name="connsiteY4053" fmla="*/ 4852670 h 6858000"/>
              <a:gd name="connsiteX4054" fmla="*/ 170180 w 6419850"/>
              <a:gd name="connsiteY4054" fmla="*/ 4861878 h 6858000"/>
              <a:gd name="connsiteX4055" fmla="*/ 182520 w 6419850"/>
              <a:gd name="connsiteY4055" fmla="*/ 4861621 h 6858000"/>
              <a:gd name="connsiteX4056" fmla="*/ 182879 w 6419850"/>
              <a:gd name="connsiteY4056" fmla="*/ 4864101 h 6858000"/>
              <a:gd name="connsiteX4057" fmla="*/ 176530 w 6419850"/>
              <a:gd name="connsiteY4057" fmla="*/ 4867910 h 6858000"/>
              <a:gd name="connsiteX4058" fmla="*/ 180340 w 6419850"/>
              <a:gd name="connsiteY4058" fmla="*/ 4886326 h 6858000"/>
              <a:gd name="connsiteX4059" fmla="*/ 180339 w 6419850"/>
              <a:gd name="connsiteY4059" fmla="*/ 4899644 h 6858000"/>
              <a:gd name="connsiteX4060" fmla="*/ 180341 w 6419850"/>
              <a:gd name="connsiteY4060" fmla="*/ 4899643 h 6858000"/>
              <a:gd name="connsiteX4061" fmla="*/ 186770 w 6419850"/>
              <a:gd name="connsiteY4061" fmla="*/ 4917144 h 6858000"/>
              <a:gd name="connsiteX4062" fmla="*/ 186390 w 6419850"/>
              <a:gd name="connsiteY4062" fmla="*/ 4917737 h 6858000"/>
              <a:gd name="connsiteX4063" fmla="*/ 186769 w 6419850"/>
              <a:gd name="connsiteY4063" fmla="*/ 4918433 h 6858000"/>
              <a:gd name="connsiteX4064" fmla="*/ 184150 w 6419850"/>
              <a:gd name="connsiteY4064" fmla="*/ 4922521 h 6858000"/>
              <a:gd name="connsiteX4065" fmla="*/ 178276 w 6419850"/>
              <a:gd name="connsiteY4065" fmla="*/ 4914424 h 6858000"/>
              <a:gd name="connsiteX4066" fmla="*/ 174857 w 6419850"/>
              <a:gd name="connsiteY4066" fmla="*/ 4918480 h 6858000"/>
              <a:gd name="connsiteX4067" fmla="*/ 174571 w 6419850"/>
              <a:gd name="connsiteY4067" fmla="*/ 4917966 h 6858000"/>
              <a:gd name="connsiteX4068" fmla="*/ 171692 w 6419850"/>
              <a:gd name="connsiteY4068" fmla="*/ 4920979 h 6858000"/>
              <a:gd name="connsiteX4069" fmla="*/ 171450 w 6419850"/>
              <a:gd name="connsiteY4069" fmla="*/ 4922521 h 6858000"/>
              <a:gd name="connsiteX4070" fmla="*/ 174857 w 6419850"/>
              <a:gd name="connsiteY4070" fmla="*/ 4918480 h 6858000"/>
              <a:gd name="connsiteX4071" fmla="*/ 178653 w 6419850"/>
              <a:gd name="connsiteY4071" fmla="*/ 4925299 h 6858000"/>
              <a:gd name="connsiteX4072" fmla="*/ 175259 w 6419850"/>
              <a:gd name="connsiteY4072" fmla="*/ 4974590 h 6858000"/>
              <a:gd name="connsiteX4073" fmla="*/ 162559 w 6419850"/>
              <a:gd name="connsiteY4073" fmla="*/ 4959350 h 6858000"/>
              <a:gd name="connsiteX4074" fmla="*/ 175259 w 6419850"/>
              <a:gd name="connsiteY4074" fmla="*/ 4946650 h 6858000"/>
              <a:gd name="connsiteX4075" fmla="*/ 156210 w 6419850"/>
              <a:gd name="connsiteY4075" fmla="*/ 4953001 h 6858000"/>
              <a:gd name="connsiteX4076" fmla="*/ 157638 w 6419850"/>
              <a:gd name="connsiteY4076" fmla="*/ 4929426 h 6858000"/>
              <a:gd name="connsiteX4077" fmla="*/ 155133 w 6419850"/>
              <a:gd name="connsiteY4077" fmla="*/ 4928838 h 6858000"/>
              <a:gd name="connsiteX4078" fmla="*/ 156210 w 6419850"/>
              <a:gd name="connsiteY4078" fmla="*/ 4932677 h 6858000"/>
              <a:gd name="connsiteX4079" fmla="*/ 153135 w 6419850"/>
              <a:gd name="connsiteY4079" fmla="*/ 4938518 h 6858000"/>
              <a:gd name="connsiteX4080" fmla="*/ 153670 w 6419850"/>
              <a:gd name="connsiteY4080" fmla="*/ 4940301 h 6858000"/>
              <a:gd name="connsiteX4081" fmla="*/ 151783 w 6419850"/>
              <a:gd name="connsiteY4081" fmla="*/ 4941087 h 6858000"/>
              <a:gd name="connsiteX4082" fmla="*/ 149861 w 6419850"/>
              <a:gd name="connsiteY4082" fmla="*/ 4944742 h 6858000"/>
              <a:gd name="connsiteX4083" fmla="*/ 147321 w 6419850"/>
              <a:gd name="connsiteY4083" fmla="*/ 4960616 h 6858000"/>
              <a:gd name="connsiteX4084" fmla="*/ 140970 w 6419850"/>
              <a:gd name="connsiteY4084" fmla="*/ 4949186 h 6858000"/>
              <a:gd name="connsiteX4085" fmla="*/ 142461 w 6419850"/>
              <a:gd name="connsiteY4085" fmla="*/ 4944971 h 6858000"/>
              <a:gd name="connsiteX4086" fmla="*/ 138430 w 6419850"/>
              <a:gd name="connsiteY4086" fmla="*/ 4946650 h 6858000"/>
              <a:gd name="connsiteX4087" fmla="*/ 142241 w 6419850"/>
              <a:gd name="connsiteY4087" fmla="*/ 4933157 h 6858000"/>
              <a:gd name="connsiteX4088" fmla="*/ 143857 w 6419850"/>
              <a:gd name="connsiteY4088" fmla="*/ 4931115 h 6858000"/>
              <a:gd name="connsiteX4089" fmla="*/ 143510 w 6419850"/>
              <a:gd name="connsiteY4089" fmla="*/ 4927597 h 6858000"/>
              <a:gd name="connsiteX4090" fmla="*/ 149470 w 6419850"/>
              <a:gd name="connsiteY4090" fmla="*/ 4924019 h 6858000"/>
              <a:gd name="connsiteX4091" fmla="*/ 149775 w 6419850"/>
              <a:gd name="connsiteY4091" fmla="*/ 4923633 h 6858000"/>
              <a:gd name="connsiteX4092" fmla="*/ 144620 w 6419850"/>
              <a:gd name="connsiteY4092" fmla="*/ 4914261 h 6858000"/>
              <a:gd name="connsiteX4093" fmla="*/ 148826 w 6419850"/>
              <a:gd name="connsiteY4093" fmla="*/ 4906614 h 6858000"/>
              <a:gd name="connsiteX4094" fmla="*/ 147319 w 6419850"/>
              <a:gd name="connsiteY4094" fmla="*/ 4903470 h 6858000"/>
              <a:gd name="connsiteX4095" fmla="*/ 149859 w 6419850"/>
              <a:gd name="connsiteY4095" fmla="*/ 4884421 h 6858000"/>
              <a:gd name="connsiteX4096" fmla="*/ 140970 w 6419850"/>
              <a:gd name="connsiteY4096" fmla="*/ 4897121 h 6858000"/>
              <a:gd name="connsiteX4097" fmla="*/ 147319 w 6419850"/>
              <a:gd name="connsiteY4097" fmla="*/ 4865370 h 6858000"/>
              <a:gd name="connsiteX4098" fmla="*/ 138430 w 6419850"/>
              <a:gd name="connsiteY4098" fmla="*/ 4880610 h 6858000"/>
              <a:gd name="connsiteX4099" fmla="*/ 140970 w 6419850"/>
              <a:gd name="connsiteY4099" fmla="*/ 4859021 h 6858000"/>
              <a:gd name="connsiteX4100" fmla="*/ 121919 w 6419850"/>
              <a:gd name="connsiteY4100" fmla="*/ 4865370 h 6858000"/>
              <a:gd name="connsiteX4101" fmla="*/ 137159 w 6419850"/>
              <a:gd name="connsiteY4101" fmla="*/ 4833621 h 6858000"/>
              <a:gd name="connsiteX4102" fmla="*/ 137159 w 6419850"/>
              <a:gd name="connsiteY4102" fmla="*/ 4846321 h 6858000"/>
              <a:gd name="connsiteX4103" fmla="*/ 138432 w 6419850"/>
              <a:gd name="connsiteY4103" fmla="*/ 4845858 h 6858000"/>
              <a:gd name="connsiteX4104" fmla="*/ 138432 w 6419850"/>
              <a:gd name="connsiteY4104" fmla="*/ 4834873 h 6858000"/>
              <a:gd name="connsiteX4105" fmla="*/ 139697 w 6419850"/>
              <a:gd name="connsiteY4105" fmla="*/ 4834743 h 6858000"/>
              <a:gd name="connsiteX4106" fmla="*/ 137159 w 6419850"/>
              <a:gd name="connsiteY4106" fmla="*/ 4833621 h 6858000"/>
              <a:gd name="connsiteX4107" fmla="*/ 121919 w 6419850"/>
              <a:gd name="connsiteY4107" fmla="*/ 4837430 h 6858000"/>
              <a:gd name="connsiteX4108" fmla="*/ 123190 w 6419850"/>
              <a:gd name="connsiteY4108" fmla="*/ 4739641 h 6858000"/>
              <a:gd name="connsiteX4109" fmla="*/ 113030 w 6419850"/>
              <a:gd name="connsiteY4109" fmla="*/ 4724401 h 6858000"/>
              <a:gd name="connsiteX4110" fmla="*/ 119379 w 6419850"/>
              <a:gd name="connsiteY4110" fmla="*/ 4714241 h 6858000"/>
              <a:gd name="connsiteX4111" fmla="*/ 115570 w 6419850"/>
              <a:gd name="connsiteY4111" fmla="*/ 4686301 h 6858000"/>
              <a:gd name="connsiteX4112" fmla="*/ 104139 w 6419850"/>
              <a:gd name="connsiteY4112" fmla="*/ 4607561 h 6858000"/>
              <a:gd name="connsiteX4113" fmla="*/ 102870 w 6419850"/>
              <a:gd name="connsiteY4113" fmla="*/ 4556761 h 6858000"/>
              <a:gd name="connsiteX4114" fmla="*/ 111759 w 6419850"/>
              <a:gd name="connsiteY4114" fmla="*/ 4550410 h 6858000"/>
              <a:gd name="connsiteX4115" fmla="*/ 99059 w 6419850"/>
              <a:gd name="connsiteY4115" fmla="*/ 4547870 h 6858000"/>
              <a:gd name="connsiteX4116" fmla="*/ 101599 w 6419850"/>
              <a:gd name="connsiteY4116" fmla="*/ 4485641 h 6858000"/>
              <a:gd name="connsiteX4117" fmla="*/ 88899 w 6419850"/>
              <a:gd name="connsiteY4117" fmla="*/ 4470401 h 6858000"/>
              <a:gd name="connsiteX4118" fmla="*/ 116839 w 6419850"/>
              <a:gd name="connsiteY4118" fmla="*/ 4445001 h 6858000"/>
              <a:gd name="connsiteX4119" fmla="*/ 104139 w 6419850"/>
              <a:gd name="connsiteY4119" fmla="*/ 4410710 h 6858000"/>
              <a:gd name="connsiteX4120" fmla="*/ 97790 w 6419850"/>
              <a:gd name="connsiteY4120" fmla="*/ 4425950 h 6858000"/>
              <a:gd name="connsiteX4121" fmla="*/ 93979 w 6419850"/>
              <a:gd name="connsiteY4121" fmla="*/ 4410710 h 6858000"/>
              <a:gd name="connsiteX4122" fmla="*/ 81279 w 6419850"/>
              <a:gd name="connsiteY4122" fmla="*/ 4414521 h 6858000"/>
              <a:gd name="connsiteX4123" fmla="*/ 83819 w 6419850"/>
              <a:gd name="connsiteY4123" fmla="*/ 4380230 h 6858000"/>
              <a:gd name="connsiteX4124" fmla="*/ 86359 w 6419850"/>
              <a:gd name="connsiteY4124" fmla="*/ 4380230 h 6858000"/>
              <a:gd name="connsiteX4125" fmla="*/ 85090 w 6419850"/>
              <a:gd name="connsiteY4125" fmla="*/ 4169410 h 6858000"/>
              <a:gd name="connsiteX4126" fmla="*/ 87630 w 6419850"/>
              <a:gd name="connsiteY4126" fmla="*/ 4163060 h 6858000"/>
              <a:gd name="connsiteX4127" fmla="*/ 96519 w 6419850"/>
              <a:gd name="connsiteY4127" fmla="*/ 4147821 h 6858000"/>
              <a:gd name="connsiteX4128" fmla="*/ 77470 w 6419850"/>
              <a:gd name="connsiteY4128" fmla="*/ 4160520 h 6858000"/>
              <a:gd name="connsiteX4129" fmla="*/ 90170 w 6419850"/>
              <a:gd name="connsiteY4129" fmla="*/ 4144010 h 6858000"/>
              <a:gd name="connsiteX4130" fmla="*/ 77470 w 6419850"/>
              <a:gd name="connsiteY4130" fmla="*/ 4141470 h 6858000"/>
              <a:gd name="connsiteX4131" fmla="*/ 82550 w 6419850"/>
              <a:gd name="connsiteY4131" fmla="*/ 4053841 h 6858000"/>
              <a:gd name="connsiteX4132" fmla="*/ 73659 w 6419850"/>
              <a:gd name="connsiteY4132" fmla="*/ 4053841 h 6858000"/>
              <a:gd name="connsiteX4133" fmla="*/ 72390 w 6419850"/>
              <a:gd name="connsiteY4133" fmla="*/ 4015741 h 6858000"/>
              <a:gd name="connsiteX4134" fmla="*/ 81279 w 6419850"/>
              <a:gd name="connsiteY4134" fmla="*/ 4003041 h 6858000"/>
              <a:gd name="connsiteX4135" fmla="*/ 66039 w 6419850"/>
              <a:gd name="connsiteY4135" fmla="*/ 4013201 h 6858000"/>
              <a:gd name="connsiteX4136" fmla="*/ 63499 w 6419850"/>
              <a:gd name="connsiteY4136" fmla="*/ 4064001 h 6858000"/>
              <a:gd name="connsiteX4137" fmla="*/ 59691 w 6419850"/>
              <a:gd name="connsiteY4137" fmla="*/ 4001770 h 6858000"/>
              <a:gd name="connsiteX4138" fmla="*/ 68579 w 6419850"/>
              <a:gd name="connsiteY4138" fmla="*/ 3986530 h 6858000"/>
              <a:gd name="connsiteX4139" fmla="*/ 71755 w 6419850"/>
              <a:gd name="connsiteY4139" fmla="*/ 3984109 h 6858000"/>
              <a:gd name="connsiteX4140" fmla="*/ 72182 w 6419850"/>
              <a:gd name="connsiteY4140" fmla="*/ 3984264 h 6858000"/>
              <a:gd name="connsiteX4141" fmla="*/ 71600 w 6419850"/>
              <a:gd name="connsiteY4141" fmla="*/ 3976363 h 6858000"/>
              <a:gd name="connsiteX4142" fmla="*/ 68579 w 6419850"/>
              <a:gd name="connsiteY4142" fmla="*/ 3973830 h 6858000"/>
              <a:gd name="connsiteX4143" fmla="*/ 68579 w 6419850"/>
              <a:gd name="connsiteY4143" fmla="*/ 3952240 h 6858000"/>
              <a:gd name="connsiteX4144" fmla="*/ 74930 w 6419850"/>
              <a:gd name="connsiteY4144" fmla="*/ 3945890 h 6858000"/>
              <a:gd name="connsiteX4145" fmla="*/ 64770 w 6419850"/>
              <a:gd name="connsiteY4145" fmla="*/ 3914140 h 6858000"/>
              <a:gd name="connsiteX4146" fmla="*/ 58420 w 6419850"/>
              <a:gd name="connsiteY4146" fmla="*/ 3914140 h 6858000"/>
              <a:gd name="connsiteX4147" fmla="*/ 71119 w 6419850"/>
              <a:gd name="connsiteY4147" fmla="*/ 3895090 h 6858000"/>
              <a:gd name="connsiteX4148" fmla="*/ 58420 w 6419850"/>
              <a:gd name="connsiteY4148" fmla="*/ 3876040 h 6858000"/>
              <a:gd name="connsiteX4149" fmla="*/ 55880 w 6419850"/>
              <a:gd name="connsiteY4149" fmla="*/ 3907790 h 6858000"/>
              <a:gd name="connsiteX4150" fmla="*/ 50800 w 6419850"/>
              <a:gd name="connsiteY4150" fmla="*/ 3939541 h 6858000"/>
              <a:gd name="connsiteX4151" fmla="*/ 52071 w 6419850"/>
              <a:gd name="connsiteY4151" fmla="*/ 3820160 h 6858000"/>
              <a:gd name="connsiteX4152" fmla="*/ 67310 w 6419850"/>
              <a:gd name="connsiteY4152" fmla="*/ 3803650 h 6858000"/>
              <a:gd name="connsiteX4153" fmla="*/ 86359 w 6419850"/>
              <a:gd name="connsiteY4153" fmla="*/ 3806190 h 6858000"/>
              <a:gd name="connsiteX4154" fmla="*/ 92710 w 6419850"/>
              <a:gd name="connsiteY4154" fmla="*/ 3790950 h 6858000"/>
              <a:gd name="connsiteX4155" fmla="*/ 64770 w 6419850"/>
              <a:gd name="connsiteY4155" fmla="*/ 3769361 h 6858000"/>
              <a:gd name="connsiteX4156" fmla="*/ 63499 w 6419850"/>
              <a:gd name="connsiteY4156" fmla="*/ 3709670 h 6858000"/>
              <a:gd name="connsiteX4157" fmla="*/ 67310 w 6419850"/>
              <a:gd name="connsiteY4157" fmla="*/ 3718561 h 6858000"/>
              <a:gd name="connsiteX4158" fmla="*/ 76199 w 6419850"/>
              <a:gd name="connsiteY4158" fmla="*/ 3690621 h 6858000"/>
              <a:gd name="connsiteX4159" fmla="*/ 63499 w 6419850"/>
              <a:gd name="connsiteY4159" fmla="*/ 3675381 h 6858000"/>
              <a:gd name="connsiteX4160" fmla="*/ 72390 w 6419850"/>
              <a:gd name="connsiteY4160" fmla="*/ 3662681 h 6858000"/>
              <a:gd name="connsiteX4161" fmla="*/ 63499 w 6419850"/>
              <a:gd name="connsiteY4161" fmla="*/ 3662681 h 6858000"/>
              <a:gd name="connsiteX4162" fmla="*/ 72390 w 6419850"/>
              <a:gd name="connsiteY4162" fmla="*/ 3643630 h 6858000"/>
              <a:gd name="connsiteX4163" fmla="*/ 66039 w 6419850"/>
              <a:gd name="connsiteY4163" fmla="*/ 3622041 h 6858000"/>
              <a:gd name="connsiteX4164" fmla="*/ 72390 w 6419850"/>
              <a:gd name="connsiteY4164" fmla="*/ 3628390 h 6858000"/>
              <a:gd name="connsiteX4165" fmla="*/ 81279 w 6419850"/>
              <a:gd name="connsiteY4165" fmla="*/ 3618230 h 6858000"/>
              <a:gd name="connsiteX4166" fmla="*/ 81279 w 6419850"/>
              <a:gd name="connsiteY4166" fmla="*/ 3602990 h 6858000"/>
              <a:gd name="connsiteX4167" fmla="*/ 68579 w 6419850"/>
              <a:gd name="connsiteY4167" fmla="*/ 3571240 h 6858000"/>
              <a:gd name="connsiteX4168" fmla="*/ 81279 w 6419850"/>
              <a:gd name="connsiteY4168" fmla="*/ 3558541 h 6858000"/>
              <a:gd name="connsiteX4169" fmla="*/ 68579 w 6419850"/>
              <a:gd name="connsiteY4169" fmla="*/ 3562350 h 6858000"/>
              <a:gd name="connsiteX4170" fmla="*/ 68579 w 6419850"/>
              <a:gd name="connsiteY4170" fmla="*/ 3540761 h 6858000"/>
              <a:gd name="connsiteX4171" fmla="*/ 87630 w 6419850"/>
              <a:gd name="connsiteY4171" fmla="*/ 3536950 h 6858000"/>
              <a:gd name="connsiteX4172" fmla="*/ 87630 w 6419850"/>
              <a:gd name="connsiteY4172" fmla="*/ 3524250 h 6858000"/>
              <a:gd name="connsiteX4173" fmla="*/ 74930 w 6419850"/>
              <a:gd name="connsiteY4173" fmla="*/ 3521710 h 6858000"/>
              <a:gd name="connsiteX4174" fmla="*/ 87630 w 6419850"/>
              <a:gd name="connsiteY4174" fmla="*/ 3515360 h 6858000"/>
              <a:gd name="connsiteX4175" fmla="*/ 87630 w 6419850"/>
              <a:gd name="connsiteY4175" fmla="*/ 3506470 h 6858000"/>
              <a:gd name="connsiteX4176" fmla="*/ 74930 w 6419850"/>
              <a:gd name="connsiteY4176" fmla="*/ 3506470 h 6858000"/>
              <a:gd name="connsiteX4177" fmla="*/ 74930 w 6419850"/>
              <a:gd name="connsiteY4177" fmla="*/ 3484881 h 6858000"/>
              <a:gd name="connsiteX4178" fmla="*/ 83819 w 6419850"/>
              <a:gd name="connsiteY4178" fmla="*/ 3478530 h 6858000"/>
              <a:gd name="connsiteX4179" fmla="*/ 74930 w 6419850"/>
              <a:gd name="connsiteY4179" fmla="*/ 3472181 h 6858000"/>
              <a:gd name="connsiteX4180" fmla="*/ 83819 w 6419850"/>
              <a:gd name="connsiteY4180" fmla="*/ 3456940 h 6858000"/>
              <a:gd name="connsiteX4181" fmla="*/ 77470 w 6419850"/>
              <a:gd name="connsiteY4181" fmla="*/ 3465830 h 6858000"/>
              <a:gd name="connsiteX4182" fmla="*/ 76199 w 6419850"/>
              <a:gd name="connsiteY4182" fmla="*/ 3409950 h 6858000"/>
              <a:gd name="connsiteX4183" fmla="*/ 91439 w 6419850"/>
              <a:gd name="connsiteY4183" fmla="*/ 3406141 h 6858000"/>
              <a:gd name="connsiteX4184" fmla="*/ 76199 w 6419850"/>
              <a:gd name="connsiteY4184" fmla="*/ 3399790 h 6858000"/>
              <a:gd name="connsiteX4185" fmla="*/ 74930 w 6419850"/>
              <a:gd name="connsiteY4185" fmla="*/ 3327401 h 6858000"/>
              <a:gd name="connsiteX4186" fmla="*/ 81279 w 6419850"/>
              <a:gd name="connsiteY4186" fmla="*/ 3321050 h 6858000"/>
              <a:gd name="connsiteX4187" fmla="*/ 77470 w 6419850"/>
              <a:gd name="connsiteY4187" fmla="*/ 3289301 h 6858000"/>
              <a:gd name="connsiteX4188" fmla="*/ 83819 w 6419850"/>
              <a:gd name="connsiteY4188" fmla="*/ 3276601 h 6858000"/>
              <a:gd name="connsiteX4189" fmla="*/ 80010 w 6419850"/>
              <a:gd name="connsiteY4189" fmla="*/ 3255010 h 6858000"/>
              <a:gd name="connsiteX4190" fmla="*/ 86359 w 6419850"/>
              <a:gd name="connsiteY4190" fmla="*/ 3246121 h 6858000"/>
              <a:gd name="connsiteX4191" fmla="*/ 80010 w 6419850"/>
              <a:gd name="connsiteY4191" fmla="*/ 3237230 h 6858000"/>
              <a:gd name="connsiteX4192" fmla="*/ 80010 w 6419850"/>
              <a:gd name="connsiteY4192" fmla="*/ 3211830 h 6858000"/>
              <a:gd name="connsiteX4193" fmla="*/ 86359 w 6419850"/>
              <a:gd name="connsiteY4193" fmla="*/ 3205481 h 6858000"/>
              <a:gd name="connsiteX4194" fmla="*/ 86359 w 6419850"/>
              <a:gd name="connsiteY4194" fmla="*/ 3180081 h 6858000"/>
              <a:gd name="connsiteX4195" fmla="*/ 82550 w 6419850"/>
              <a:gd name="connsiteY4195" fmla="*/ 3167381 h 6858000"/>
              <a:gd name="connsiteX4196" fmla="*/ 85090 w 6419850"/>
              <a:gd name="connsiteY4196" fmla="*/ 3141981 h 6858000"/>
              <a:gd name="connsiteX4197" fmla="*/ 78739 w 6419850"/>
              <a:gd name="connsiteY4197" fmla="*/ 3126741 h 6858000"/>
              <a:gd name="connsiteX4198" fmla="*/ 67310 w 6419850"/>
              <a:gd name="connsiteY4198" fmla="*/ 3026410 h 6858000"/>
              <a:gd name="connsiteX4199" fmla="*/ 73659 w 6419850"/>
              <a:gd name="connsiteY4199" fmla="*/ 3017521 h 6858000"/>
              <a:gd name="connsiteX4200" fmla="*/ 95250 w 6419850"/>
              <a:gd name="connsiteY4200" fmla="*/ 3001010 h 6858000"/>
              <a:gd name="connsiteX4201" fmla="*/ 98861 w 6419850"/>
              <a:gd name="connsiteY4201" fmla="*/ 3008472 h 6858000"/>
              <a:gd name="connsiteX4202" fmla="*/ 101601 w 6419850"/>
              <a:gd name="connsiteY4202" fmla="*/ 3008774 h 6858000"/>
              <a:gd name="connsiteX4203" fmla="*/ 101601 w 6419850"/>
              <a:gd name="connsiteY4203" fmla="*/ 3002282 h 6858000"/>
              <a:gd name="connsiteX4204" fmla="*/ 114301 w 6419850"/>
              <a:gd name="connsiteY4204" fmla="*/ 3002282 h 6858000"/>
              <a:gd name="connsiteX4205" fmla="*/ 114301 w 6419850"/>
              <a:gd name="connsiteY4205" fmla="*/ 3009624 h 6858000"/>
              <a:gd name="connsiteX4206" fmla="*/ 120650 w 6419850"/>
              <a:gd name="connsiteY4206" fmla="*/ 3009901 h 6858000"/>
              <a:gd name="connsiteX4207" fmla="*/ 126999 w 6419850"/>
              <a:gd name="connsiteY4207" fmla="*/ 2997201 h 6858000"/>
              <a:gd name="connsiteX4208" fmla="*/ 152399 w 6419850"/>
              <a:gd name="connsiteY4208" fmla="*/ 3006090 h 6858000"/>
              <a:gd name="connsiteX4209" fmla="*/ 175259 w 6419850"/>
              <a:gd name="connsiteY4209" fmla="*/ 3083561 h 6858000"/>
              <a:gd name="connsiteX4210" fmla="*/ 172719 w 6419850"/>
              <a:gd name="connsiteY4210" fmla="*/ 3121661 h 6858000"/>
              <a:gd name="connsiteX4211" fmla="*/ 179070 w 6419850"/>
              <a:gd name="connsiteY4211" fmla="*/ 3134361 h 6858000"/>
              <a:gd name="connsiteX4212" fmla="*/ 172719 w 6419850"/>
              <a:gd name="connsiteY4212" fmla="*/ 3159761 h 6858000"/>
              <a:gd name="connsiteX4213" fmla="*/ 176530 w 6419850"/>
              <a:gd name="connsiteY4213" fmla="*/ 3168650 h 6858000"/>
              <a:gd name="connsiteX4214" fmla="*/ 174466 w 6419850"/>
              <a:gd name="connsiteY4214" fmla="*/ 3206909 h 6858000"/>
              <a:gd name="connsiteX4215" fmla="*/ 174978 w 6419850"/>
              <a:gd name="connsiteY4215" fmla="*/ 3234658 h 6858000"/>
              <a:gd name="connsiteX4216" fmla="*/ 177785 w 6419850"/>
              <a:gd name="connsiteY4216" fmla="*/ 3225850 h 6858000"/>
              <a:gd name="connsiteX4217" fmla="*/ 177799 w 6419850"/>
              <a:gd name="connsiteY4217" fmla="*/ 3225801 h 6858000"/>
              <a:gd name="connsiteX4218" fmla="*/ 177800 w 6419850"/>
              <a:gd name="connsiteY4218" fmla="*/ 3225804 h 6858000"/>
              <a:gd name="connsiteX4219" fmla="*/ 177801 w 6419850"/>
              <a:gd name="connsiteY4219" fmla="*/ 3225801 h 6858000"/>
              <a:gd name="connsiteX4220" fmla="*/ 179389 w 6419850"/>
              <a:gd name="connsiteY4220" fmla="*/ 3240723 h 6858000"/>
              <a:gd name="connsiteX4221" fmla="*/ 176055 w 6419850"/>
              <a:gd name="connsiteY4221" fmla="*/ 3254308 h 6858000"/>
              <a:gd name="connsiteX4222" fmla="*/ 175259 w 6419850"/>
              <a:gd name="connsiteY4222" fmla="*/ 3257550 h 6858000"/>
              <a:gd name="connsiteX4223" fmla="*/ 175259 w 6419850"/>
              <a:gd name="connsiteY4223" fmla="*/ 3257551 h 6858000"/>
              <a:gd name="connsiteX4224" fmla="*/ 174373 w 6419850"/>
              <a:gd name="connsiteY4224" fmla="*/ 3250116 h 6858000"/>
              <a:gd name="connsiteX4225" fmla="*/ 168434 w 6419850"/>
              <a:gd name="connsiteY4225" fmla="*/ 3251359 h 6858000"/>
              <a:gd name="connsiteX4226" fmla="*/ 162559 w 6419850"/>
              <a:gd name="connsiteY4226" fmla="*/ 3253741 h 6858000"/>
              <a:gd name="connsiteX4227" fmla="*/ 166370 w 6419850"/>
              <a:gd name="connsiteY4227" fmla="*/ 3262630 h 6858000"/>
              <a:gd name="connsiteX4228" fmla="*/ 151130 w 6419850"/>
              <a:gd name="connsiteY4228" fmla="*/ 3281681 h 6858000"/>
              <a:gd name="connsiteX4229" fmla="*/ 166370 w 6419850"/>
              <a:gd name="connsiteY4229" fmla="*/ 3290570 h 6858000"/>
              <a:gd name="connsiteX4230" fmla="*/ 160019 w 6419850"/>
              <a:gd name="connsiteY4230" fmla="*/ 3300730 h 6858000"/>
              <a:gd name="connsiteX4231" fmla="*/ 163830 w 6419850"/>
              <a:gd name="connsiteY4231" fmla="*/ 3360421 h 6858000"/>
              <a:gd name="connsiteX4232" fmla="*/ 148590 w 6419850"/>
              <a:gd name="connsiteY4232" fmla="*/ 3357881 h 6858000"/>
              <a:gd name="connsiteX4233" fmla="*/ 165099 w 6419850"/>
              <a:gd name="connsiteY4233" fmla="*/ 3376930 h 6858000"/>
              <a:gd name="connsiteX4234" fmla="*/ 162559 w 6419850"/>
              <a:gd name="connsiteY4234" fmla="*/ 3389630 h 6858000"/>
              <a:gd name="connsiteX4235" fmla="*/ 149859 w 6419850"/>
              <a:gd name="connsiteY4235" fmla="*/ 3399790 h 6858000"/>
              <a:gd name="connsiteX4236" fmla="*/ 166370 w 6419850"/>
              <a:gd name="connsiteY4236" fmla="*/ 3421381 h 6858000"/>
              <a:gd name="connsiteX4237" fmla="*/ 160019 w 6419850"/>
              <a:gd name="connsiteY4237" fmla="*/ 3446781 h 6858000"/>
              <a:gd name="connsiteX4238" fmla="*/ 149859 w 6419850"/>
              <a:gd name="connsiteY4238" fmla="*/ 3434081 h 6858000"/>
              <a:gd name="connsiteX4239" fmla="*/ 156210 w 6419850"/>
              <a:gd name="connsiteY4239" fmla="*/ 3462021 h 6858000"/>
              <a:gd name="connsiteX4240" fmla="*/ 143510 w 6419850"/>
              <a:gd name="connsiteY4240" fmla="*/ 3487421 h 6858000"/>
              <a:gd name="connsiteX4241" fmla="*/ 156210 w 6419850"/>
              <a:gd name="connsiteY4241" fmla="*/ 3477260 h 6858000"/>
              <a:gd name="connsiteX4242" fmla="*/ 160019 w 6419850"/>
              <a:gd name="connsiteY4242" fmla="*/ 3515360 h 6858000"/>
              <a:gd name="connsiteX4243" fmla="*/ 151130 w 6419850"/>
              <a:gd name="connsiteY4243" fmla="*/ 3543301 h 6858000"/>
              <a:gd name="connsiteX4244" fmla="*/ 149859 w 6419850"/>
              <a:gd name="connsiteY4244" fmla="*/ 3505201 h 6858000"/>
              <a:gd name="connsiteX4245" fmla="*/ 140970 w 6419850"/>
              <a:gd name="connsiteY4245" fmla="*/ 3524250 h 6858000"/>
              <a:gd name="connsiteX4246" fmla="*/ 140970 w 6419850"/>
              <a:gd name="connsiteY4246" fmla="*/ 3558541 h 6858000"/>
              <a:gd name="connsiteX4247" fmla="*/ 148590 w 6419850"/>
              <a:gd name="connsiteY4247" fmla="*/ 3608070 h 6858000"/>
              <a:gd name="connsiteX4248" fmla="*/ 142239 w 6419850"/>
              <a:gd name="connsiteY4248" fmla="*/ 3618230 h 6858000"/>
              <a:gd name="connsiteX4249" fmla="*/ 135890 w 6419850"/>
              <a:gd name="connsiteY4249" fmla="*/ 3637281 h 6858000"/>
              <a:gd name="connsiteX4250" fmla="*/ 135890 w 6419850"/>
              <a:gd name="connsiteY4250" fmla="*/ 3622041 h 6858000"/>
              <a:gd name="connsiteX4251" fmla="*/ 126999 w 6419850"/>
              <a:gd name="connsiteY4251" fmla="*/ 3643630 h 6858000"/>
              <a:gd name="connsiteX4252" fmla="*/ 137159 w 6419850"/>
              <a:gd name="connsiteY4252" fmla="*/ 3652521 h 6858000"/>
              <a:gd name="connsiteX4253" fmla="*/ 121919 w 6419850"/>
              <a:gd name="connsiteY4253" fmla="*/ 3656330 h 6858000"/>
              <a:gd name="connsiteX4254" fmla="*/ 140970 w 6419850"/>
              <a:gd name="connsiteY4254" fmla="*/ 3675381 h 6858000"/>
              <a:gd name="connsiteX4255" fmla="*/ 134619 w 6419850"/>
              <a:gd name="connsiteY4255" fmla="*/ 3690621 h 6858000"/>
              <a:gd name="connsiteX4256" fmla="*/ 140970 w 6419850"/>
              <a:gd name="connsiteY4256" fmla="*/ 3699510 h 6858000"/>
              <a:gd name="connsiteX4257" fmla="*/ 140970 w 6419850"/>
              <a:gd name="connsiteY4257" fmla="*/ 3712210 h 6858000"/>
              <a:gd name="connsiteX4258" fmla="*/ 153670 w 6419850"/>
              <a:gd name="connsiteY4258" fmla="*/ 3718561 h 6858000"/>
              <a:gd name="connsiteX4259" fmla="*/ 153670 w 6419850"/>
              <a:gd name="connsiteY4259" fmla="*/ 3724910 h 6858000"/>
              <a:gd name="connsiteX4260" fmla="*/ 147319 w 6419850"/>
              <a:gd name="connsiteY4260" fmla="*/ 3718561 h 6858000"/>
              <a:gd name="connsiteX4261" fmla="*/ 138430 w 6419850"/>
              <a:gd name="connsiteY4261" fmla="*/ 3746501 h 6858000"/>
              <a:gd name="connsiteX4262" fmla="*/ 140970 w 6419850"/>
              <a:gd name="connsiteY4262" fmla="*/ 3718561 h 6858000"/>
              <a:gd name="connsiteX4263" fmla="*/ 132079 w 6419850"/>
              <a:gd name="connsiteY4263" fmla="*/ 3712210 h 6858000"/>
              <a:gd name="connsiteX4264" fmla="*/ 135890 w 6419850"/>
              <a:gd name="connsiteY4264" fmla="*/ 3727450 h 6858000"/>
              <a:gd name="connsiteX4265" fmla="*/ 126999 w 6419850"/>
              <a:gd name="connsiteY4265" fmla="*/ 3733801 h 6858000"/>
              <a:gd name="connsiteX4266" fmla="*/ 128270 w 6419850"/>
              <a:gd name="connsiteY4266" fmla="*/ 3799840 h 6858000"/>
              <a:gd name="connsiteX4267" fmla="*/ 160019 w 6419850"/>
              <a:gd name="connsiteY4267" fmla="*/ 3811270 h 6858000"/>
              <a:gd name="connsiteX4268" fmla="*/ 171767 w 6419850"/>
              <a:gd name="connsiteY4268" fmla="*/ 3856038 h 6858000"/>
              <a:gd name="connsiteX4269" fmla="*/ 175118 w 6419850"/>
              <a:gd name="connsiteY4269" fmla="*/ 3879843 h 6858000"/>
              <a:gd name="connsiteX4270" fmla="*/ 175261 w 6419850"/>
              <a:gd name="connsiteY4270" fmla="*/ 3879830 h 6858000"/>
              <a:gd name="connsiteX4271" fmla="*/ 175159 w 6419850"/>
              <a:gd name="connsiteY4271" fmla="*/ 3880136 h 6858000"/>
              <a:gd name="connsiteX4272" fmla="*/ 177799 w 6419850"/>
              <a:gd name="connsiteY4272" fmla="*/ 3898901 h 6858000"/>
              <a:gd name="connsiteX4273" fmla="*/ 168910 w 6419850"/>
              <a:gd name="connsiteY4273" fmla="*/ 3917950 h 6858000"/>
              <a:gd name="connsiteX4274" fmla="*/ 172719 w 6419850"/>
              <a:gd name="connsiteY4274" fmla="*/ 3964941 h 6858000"/>
              <a:gd name="connsiteX4275" fmla="*/ 170179 w 6419850"/>
              <a:gd name="connsiteY4275" fmla="*/ 3964941 h 6858000"/>
              <a:gd name="connsiteX4276" fmla="*/ 175259 w 6419850"/>
              <a:gd name="connsiteY4276" fmla="*/ 4039870 h 6858000"/>
              <a:gd name="connsiteX4277" fmla="*/ 166370 w 6419850"/>
              <a:gd name="connsiteY4277" fmla="*/ 4043681 h 6858000"/>
              <a:gd name="connsiteX4278" fmla="*/ 176530 w 6419850"/>
              <a:gd name="connsiteY4278" fmla="*/ 4069080 h 6858000"/>
              <a:gd name="connsiteX4279" fmla="*/ 170179 w 6419850"/>
              <a:gd name="connsiteY4279" fmla="*/ 4088130 h 6858000"/>
              <a:gd name="connsiteX4280" fmla="*/ 176530 w 6419850"/>
              <a:gd name="connsiteY4280" fmla="*/ 4088130 h 6858000"/>
              <a:gd name="connsiteX4281" fmla="*/ 170179 w 6419850"/>
              <a:gd name="connsiteY4281" fmla="*/ 4094481 h 6858000"/>
              <a:gd name="connsiteX4282" fmla="*/ 168910 w 6419850"/>
              <a:gd name="connsiteY4282" fmla="*/ 4169410 h 6858000"/>
              <a:gd name="connsiteX4283" fmla="*/ 162559 w 6419850"/>
              <a:gd name="connsiteY4283" fmla="*/ 4147821 h 6858000"/>
              <a:gd name="connsiteX4284" fmla="*/ 176530 w 6419850"/>
              <a:gd name="connsiteY4284" fmla="*/ 4197350 h 6858000"/>
              <a:gd name="connsiteX4285" fmla="*/ 176032 w 6419850"/>
              <a:gd name="connsiteY4285" fmla="*/ 4197807 h 6858000"/>
              <a:gd name="connsiteX4286" fmla="*/ 177165 w 6419850"/>
              <a:gd name="connsiteY4286" fmla="*/ 4200670 h 6858000"/>
              <a:gd name="connsiteX4287" fmla="*/ 177073 w 6419850"/>
              <a:gd name="connsiteY4287" fmla="*/ 4200915 h 6858000"/>
              <a:gd name="connsiteX4288" fmla="*/ 177164 w 6419850"/>
              <a:gd name="connsiteY4288" fmla="*/ 4201160 h 6858000"/>
              <a:gd name="connsiteX4289" fmla="*/ 167639 w 6419850"/>
              <a:gd name="connsiteY4289" fmla="*/ 4208781 h 6858000"/>
              <a:gd name="connsiteX4290" fmla="*/ 167639 w 6419850"/>
              <a:gd name="connsiteY4290" fmla="*/ 4205489 h 6858000"/>
              <a:gd name="connsiteX4291" fmla="*/ 167640 w 6419850"/>
              <a:gd name="connsiteY4291" fmla="*/ 4205489 h 6858000"/>
              <a:gd name="connsiteX4292" fmla="*/ 167640 w 6419850"/>
              <a:gd name="connsiteY4292" fmla="*/ 4193541 h 6858000"/>
              <a:gd name="connsiteX4293" fmla="*/ 167639 w 6419850"/>
              <a:gd name="connsiteY4293" fmla="*/ 4193541 h 6858000"/>
              <a:gd name="connsiteX4294" fmla="*/ 167639 w 6419850"/>
              <a:gd name="connsiteY4294" fmla="*/ 4205489 h 6858000"/>
              <a:gd name="connsiteX4295" fmla="*/ 165258 w 6419850"/>
              <a:gd name="connsiteY4295" fmla="*/ 4207669 h 6858000"/>
              <a:gd name="connsiteX4296" fmla="*/ 170179 w 6419850"/>
              <a:gd name="connsiteY4296" fmla="*/ 4218940 h 6858000"/>
              <a:gd name="connsiteX4297" fmla="*/ 176530 w 6419850"/>
              <a:gd name="connsiteY4297" fmla="*/ 4208781 h 6858000"/>
              <a:gd name="connsiteX4298" fmla="*/ 173990 w 6419850"/>
              <a:gd name="connsiteY4298" fmla="*/ 4259580 h 6858000"/>
              <a:gd name="connsiteX4299" fmla="*/ 171450 w 6419850"/>
              <a:gd name="connsiteY4299" fmla="*/ 4274821 h 6858000"/>
              <a:gd name="connsiteX4300" fmla="*/ 165099 w 6419850"/>
              <a:gd name="connsiteY4300" fmla="*/ 4262121 h 6858000"/>
              <a:gd name="connsiteX4301" fmla="*/ 175259 w 6419850"/>
              <a:gd name="connsiteY4301" fmla="*/ 4283710 h 6858000"/>
              <a:gd name="connsiteX4302" fmla="*/ 172719 w 6419850"/>
              <a:gd name="connsiteY4302" fmla="*/ 4292601 h 6858000"/>
              <a:gd name="connsiteX4303" fmla="*/ 168910 w 6419850"/>
              <a:gd name="connsiteY4303" fmla="*/ 4283710 h 6858000"/>
              <a:gd name="connsiteX4304" fmla="*/ 156210 w 6419850"/>
              <a:gd name="connsiteY4304" fmla="*/ 4293870 h 6858000"/>
              <a:gd name="connsiteX4305" fmla="*/ 175259 w 6419850"/>
              <a:gd name="connsiteY4305" fmla="*/ 4312921 h 6858000"/>
              <a:gd name="connsiteX4306" fmla="*/ 176792 w 6419850"/>
              <a:gd name="connsiteY4306" fmla="*/ 4333865 h 6858000"/>
              <a:gd name="connsiteX4307" fmla="*/ 180182 w 6419850"/>
              <a:gd name="connsiteY4307" fmla="*/ 4338622 h 6858000"/>
              <a:gd name="connsiteX4308" fmla="*/ 180341 w 6419850"/>
              <a:gd name="connsiteY4308" fmla="*/ 4356083 h 6858000"/>
              <a:gd name="connsiteX4309" fmla="*/ 180339 w 6419850"/>
              <a:gd name="connsiteY4309" fmla="*/ 4356081 h 6858000"/>
              <a:gd name="connsiteX4310" fmla="*/ 180339 w 6419850"/>
              <a:gd name="connsiteY4310" fmla="*/ 4356101 h 6858000"/>
              <a:gd name="connsiteX4311" fmla="*/ 180186 w 6419850"/>
              <a:gd name="connsiteY4311" fmla="*/ 4355988 h 6858000"/>
              <a:gd name="connsiteX4312" fmla="*/ 178034 w 6419850"/>
              <a:gd name="connsiteY4312" fmla="*/ 4354671 h 6858000"/>
              <a:gd name="connsiteX4313" fmla="*/ 179070 w 6419850"/>
              <a:gd name="connsiteY4313" fmla="*/ 4378961 h 6858000"/>
              <a:gd name="connsiteX4314" fmla="*/ 170179 w 6419850"/>
              <a:gd name="connsiteY4314" fmla="*/ 4382770 h 6858000"/>
              <a:gd name="connsiteX4315" fmla="*/ 176530 w 6419850"/>
              <a:gd name="connsiteY4315" fmla="*/ 4404361 h 6858000"/>
              <a:gd name="connsiteX4316" fmla="*/ 170179 w 6419850"/>
              <a:gd name="connsiteY4316" fmla="*/ 4410710 h 6858000"/>
              <a:gd name="connsiteX4317" fmla="*/ 173990 w 6419850"/>
              <a:gd name="connsiteY4317" fmla="*/ 4445001 h 6858000"/>
              <a:gd name="connsiteX4318" fmla="*/ 173990 w 6419850"/>
              <a:gd name="connsiteY4318" fmla="*/ 4457701 h 6858000"/>
              <a:gd name="connsiteX4319" fmla="*/ 182879 w 6419850"/>
              <a:gd name="connsiteY4319" fmla="*/ 4442461 h 6858000"/>
              <a:gd name="connsiteX4320" fmla="*/ 198119 w 6419850"/>
              <a:gd name="connsiteY4320" fmla="*/ 4455161 h 6858000"/>
              <a:gd name="connsiteX4321" fmla="*/ 203199 w 6419850"/>
              <a:gd name="connsiteY4321" fmla="*/ 4395470 h 6858000"/>
              <a:gd name="connsiteX4322" fmla="*/ 195579 w 6419850"/>
              <a:gd name="connsiteY4322" fmla="*/ 4314190 h 6858000"/>
              <a:gd name="connsiteX4323" fmla="*/ 214630 w 6419850"/>
              <a:gd name="connsiteY4323" fmla="*/ 4307841 h 6858000"/>
              <a:gd name="connsiteX4324" fmla="*/ 224790 w 6419850"/>
              <a:gd name="connsiteY4324" fmla="*/ 4333241 h 6858000"/>
              <a:gd name="connsiteX4325" fmla="*/ 217170 w 6419850"/>
              <a:gd name="connsiteY4325" fmla="*/ 4286250 h 6858000"/>
              <a:gd name="connsiteX4326" fmla="*/ 227330 w 6419850"/>
              <a:gd name="connsiteY4326" fmla="*/ 4295141 h 6858000"/>
              <a:gd name="connsiteX4327" fmla="*/ 217170 w 6419850"/>
              <a:gd name="connsiteY4327" fmla="*/ 4282441 h 6858000"/>
              <a:gd name="connsiteX4328" fmla="*/ 217170 w 6419850"/>
              <a:gd name="connsiteY4328" fmla="*/ 4273550 h 6858000"/>
              <a:gd name="connsiteX4329" fmla="*/ 214630 w 6419850"/>
              <a:gd name="connsiteY4329" fmla="*/ 4288790 h 6858000"/>
              <a:gd name="connsiteX4330" fmla="*/ 205739 w 6419850"/>
              <a:gd name="connsiteY4330" fmla="*/ 4295141 h 6858000"/>
              <a:gd name="connsiteX4331" fmla="*/ 196850 w 6419850"/>
              <a:gd name="connsiteY4331" fmla="*/ 4305301 h 6858000"/>
              <a:gd name="connsiteX4332" fmla="*/ 203199 w 6419850"/>
              <a:gd name="connsiteY4332" fmla="*/ 4290061 h 6858000"/>
              <a:gd name="connsiteX4333" fmla="*/ 203199 w 6419850"/>
              <a:gd name="connsiteY4333" fmla="*/ 4274821 h 6858000"/>
              <a:gd name="connsiteX4334" fmla="*/ 196850 w 6419850"/>
              <a:gd name="connsiteY4334" fmla="*/ 4262121 h 6858000"/>
              <a:gd name="connsiteX4335" fmla="*/ 201930 w 6419850"/>
              <a:gd name="connsiteY4335" fmla="*/ 4174490 h 6858000"/>
              <a:gd name="connsiteX4336" fmla="*/ 204470 w 6419850"/>
              <a:gd name="connsiteY4336" fmla="*/ 4108450 h 6858000"/>
              <a:gd name="connsiteX4337" fmla="*/ 200659 w 6419850"/>
              <a:gd name="connsiteY4337" fmla="*/ 4083050 h 6858000"/>
              <a:gd name="connsiteX4338" fmla="*/ 215899 w 6419850"/>
              <a:gd name="connsiteY4338" fmla="*/ 4072890 h 6858000"/>
              <a:gd name="connsiteX4339" fmla="*/ 228599 w 6419850"/>
              <a:gd name="connsiteY4339" fmla="*/ 4079241 h 6858000"/>
              <a:gd name="connsiteX4340" fmla="*/ 224790 w 6419850"/>
              <a:gd name="connsiteY4340" fmla="*/ 4060190 h 6858000"/>
              <a:gd name="connsiteX4341" fmla="*/ 215899 w 6419850"/>
              <a:gd name="connsiteY4341" fmla="*/ 4057650 h 6858000"/>
              <a:gd name="connsiteX4342" fmla="*/ 209550 w 6419850"/>
              <a:gd name="connsiteY4342" fmla="*/ 4038601 h 6858000"/>
              <a:gd name="connsiteX4343" fmla="*/ 215899 w 6419850"/>
              <a:gd name="connsiteY4343" fmla="*/ 4066540 h 6858000"/>
              <a:gd name="connsiteX4344" fmla="*/ 200659 w 6419850"/>
              <a:gd name="connsiteY4344" fmla="*/ 4076701 h 6858000"/>
              <a:gd name="connsiteX4345" fmla="*/ 196850 w 6419850"/>
              <a:gd name="connsiteY4345" fmla="*/ 4061461 h 6858000"/>
              <a:gd name="connsiteX4346" fmla="*/ 203199 w 6419850"/>
              <a:gd name="connsiteY4346" fmla="*/ 4055110 h 6858000"/>
              <a:gd name="connsiteX4347" fmla="*/ 201930 w 6419850"/>
              <a:gd name="connsiteY4347" fmla="*/ 3957321 h 6858000"/>
              <a:gd name="connsiteX4348" fmla="*/ 208279 w 6419850"/>
              <a:gd name="connsiteY4348" fmla="*/ 3950970 h 6858000"/>
              <a:gd name="connsiteX4349" fmla="*/ 204470 w 6419850"/>
              <a:gd name="connsiteY4349" fmla="*/ 3925570 h 6858000"/>
              <a:gd name="connsiteX4350" fmla="*/ 209550 w 6419850"/>
              <a:gd name="connsiteY4350" fmla="*/ 3865881 h 6858000"/>
              <a:gd name="connsiteX4351" fmla="*/ 209550 w 6419850"/>
              <a:gd name="connsiteY4351" fmla="*/ 3837940 h 6858000"/>
              <a:gd name="connsiteX4352" fmla="*/ 222250 w 6419850"/>
              <a:gd name="connsiteY4352" fmla="*/ 3827781 h 6858000"/>
              <a:gd name="connsiteX4353" fmla="*/ 231140 w 6419850"/>
              <a:gd name="connsiteY4353" fmla="*/ 3827781 h 6858000"/>
              <a:gd name="connsiteX4354" fmla="*/ 224790 w 6419850"/>
              <a:gd name="connsiteY4354" fmla="*/ 3808730 h 6858000"/>
              <a:gd name="connsiteX4355" fmla="*/ 215899 w 6419850"/>
              <a:gd name="connsiteY4355" fmla="*/ 3823970 h 6858000"/>
              <a:gd name="connsiteX4356" fmla="*/ 214630 w 6419850"/>
              <a:gd name="connsiteY4356" fmla="*/ 3785870 h 6858000"/>
              <a:gd name="connsiteX4357" fmla="*/ 208279 w 6419850"/>
              <a:gd name="connsiteY4357" fmla="*/ 3783330 h 6858000"/>
              <a:gd name="connsiteX4358" fmla="*/ 223519 w 6419850"/>
              <a:gd name="connsiteY4358" fmla="*/ 3785870 h 6858000"/>
              <a:gd name="connsiteX4359" fmla="*/ 238760 w 6419850"/>
              <a:gd name="connsiteY4359" fmla="*/ 3779520 h 6858000"/>
              <a:gd name="connsiteX4360" fmla="*/ 223519 w 6419850"/>
              <a:gd name="connsiteY4360" fmla="*/ 3776981 h 6858000"/>
              <a:gd name="connsiteX4361" fmla="*/ 217170 w 6419850"/>
              <a:gd name="connsiteY4361" fmla="*/ 3761740 h 6858000"/>
              <a:gd name="connsiteX4362" fmla="*/ 208279 w 6419850"/>
              <a:gd name="connsiteY4362" fmla="*/ 3774441 h 6858000"/>
              <a:gd name="connsiteX4363" fmla="*/ 214630 w 6419850"/>
              <a:gd name="connsiteY4363" fmla="*/ 3755390 h 6858000"/>
              <a:gd name="connsiteX4364" fmla="*/ 217170 w 6419850"/>
              <a:gd name="connsiteY4364" fmla="*/ 3733801 h 6858000"/>
              <a:gd name="connsiteX4365" fmla="*/ 227330 w 6419850"/>
              <a:gd name="connsiteY4365" fmla="*/ 3755390 h 6858000"/>
              <a:gd name="connsiteX4366" fmla="*/ 229871 w 6419850"/>
              <a:gd name="connsiteY4366" fmla="*/ 3710941 h 6858000"/>
              <a:gd name="connsiteX4367" fmla="*/ 223519 w 6419850"/>
              <a:gd name="connsiteY4367" fmla="*/ 3691890 h 6858000"/>
              <a:gd name="connsiteX4368" fmla="*/ 238760 w 6419850"/>
              <a:gd name="connsiteY4368" fmla="*/ 3688080 h 6858000"/>
              <a:gd name="connsiteX4369" fmla="*/ 228599 w 6419850"/>
              <a:gd name="connsiteY4369" fmla="*/ 3666490 h 6858000"/>
              <a:gd name="connsiteX4370" fmla="*/ 237491 w 6419850"/>
              <a:gd name="connsiteY4370" fmla="*/ 3660141 h 6858000"/>
              <a:gd name="connsiteX4371" fmla="*/ 222250 w 6419850"/>
              <a:gd name="connsiteY4371" fmla="*/ 3653790 h 6858000"/>
              <a:gd name="connsiteX4372" fmla="*/ 215899 w 6419850"/>
              <a:gd name="connsiteY4372" fmla="*/ 3660141 h 6858000"/>
              <a:gd name="connsiteX4373" fmla="*/ 218439 w 6419850"/>
              <a:gd name="connsiteY4373" fmla="*/ 3625850 h 6858000"/>
              <a:gd name="connsiteX4374" fmla="*/ 224790 w 6419850"/>
              <a:gd name="connsiteY4374" fmla="*/ 3651250 h 6858000"/>
              <a:gd name="connsiteX4375" fmla="*/ 236220 w 6419850"/>
              <a:gd name="connsiteY4375" fmla="*/ 3623310 h 6858000"/>
              <a:gd name="connsiteX4376" fmla="*/ 232411 w 6419850"/>
              <a:gd name="connsiteY4376" fmla="*/ 3563621 h 6858000"/>
              <a:gd name="connsiteX4377" fmla="*/ 226059 w 6419850"/>
              <a:gd name="connsiteY4377" fmla="*/ 3567430 h 6858000"/>
              <a:gd name="connsiteX4378" fmla="*/ 222250 w 6419850"/>
              <a:gd name="connsiteY4378" fmla="*/ 3533140 h 6858000"/>
              <a:gd name="connsiteX4379" fmla="*/ 213359 w 6419850"/>
              <a:gd name="connsiteY4379" fmla="*/ 3539490 h 6858000"/>
              <a:gd name="connsiteX4380" fmla="*/ 213359 w 6419850"/>
              <a:gd name="connsiteY4380" fmla="*/ 3520441 h 6858000"/>
              <a:gd name="connsiteX4381" fmla="*/ 228599 w 6419850"/>
              <a:gd name="connsiteY4381" fmla="*/ 3507741 h 6858000"/>
              <a:gd name="connsiteX4382" fmla="*/ 213359 w 6419850"/>
              <a:gd name="connsiteY4382" fmla="*/ 3507741 h 6858000"/>
              <a:gd name="connsiteX4383" fmla="*/ 213359 w 6419850"/>
              <a:gd name="connsiteY4383" fmla="*/ 3479801 h 6858000"/>
              <a:gd name="connsiteX4384" fmla="*/ 219710 w 6419850"/>
              <a:gd name="connsiteY4384" fmla="*/ 3458210 h 6858000"/>
              <a:gd name="connsiteX4385" fmla="*/ 223519 w 6419850"/>
              <a:gd name="connsiteY4385" fmla="*/ 3492500 h 6858000"/>
              <a:gd name="connsiteX4386" fmla="*/ 236220 w 6419850"/>
              <a:gd name="connsiteY4386" fmla="*/ 3495040 h 6858000"/>
              <a:gd name="connsiteX4387" fmla="*/ 238760 w 6419850"/>
              <a:gd name="connsiteY4387" fmla="*/ 3475990 h 6858000"/>
              <a:gd name="connsiteX4388" fmla="*/ 238760 w 6419850"/>
              <a:gd name="connsiteY4388" fmla="*/ 3463290 h 6858000"/>
              <a:gd name="connsiteX4389" fmla="*/ 229871 w 6419850"/>
              <a:gd name="connsiteY4389" fmla="*/ 3463290 h 6858000"/>
              <a:gd name="connsiteX4390" fmla="*/ 223519 w 6419850"/>
              <a:gd name="connsiteY4390" fmla="*/ 3437890 h 6858000"/>
              <a:gd name="connsiteX4391" fmla="*/ 236220 w 6419850"/>
              <a:gd name="connsiteY4391" fmla="*/ 3437890 h 6858000"/>
              <a:gd name="connsiteX4392" fmla="*/ 219710 w 6419850"/>
              <a:gd name="connsiteY4392" fmla="*/ 3407410 h 6858000"/>
              <a:gd name="connsiteX4393" fmla="*/ 213359 w 6419850"/>
              <a:gd name="connsiteY4393" fmla="*/ 3411221 h 6858000"/>
              <a:gd name="connsiteX4394" fmla="*/ 213359 w 6419850"/>
              <a:gd name="connsiteY4394" fmla="*/ 3398521 h 6858000"/>
              <a:gd name="connsiteX4395" fmla="*/ 232411 w 6419850"/>
              <a:gd name="connsiteY4395" fmla="*/ 3411221 h 6858000"/>
              <a:gd name="connsiteX4396" fmla="*/ 238760 w 6419850"/>
              <a:gd name="connsiteY4396" fmla="*/ 3392170 h 6858000"/>
              <a:gd name="connsiteX4397" fmla="*/ 229871 w 6419850"/>
              <a:gd name="connsiteY4397" fmla="*/ 3402330 h 6858000"/>
              <a:gd name="connsiteX4398" fmla="*/ 232411 w 6419850"/>
              <a:gd name="connsiteY4398" fmla="*/ 3383281 h 6858000"/>
              <a:gd name="connsiteX4399" fmla="*/ 223519 w 6419850"/>
              <a:gd name="connsiteY4399" fmla="*/ 3387090 h 6858000"/>
              <a:gd name="connsiteX4400" fmla="*/ 223519 w 6419850"/>
              <a:gd name="connsiteY4400" fmla="*/ 3365501 h 6858000"/>
              <a:gd name="connsiteX4401" fmla="*/ 229871 w 6419850"/>
              <a:gd name="connsiteY4401" fmla="*/ 3340101 h 6858000"/>
              <a:gd name="connsiteX4402" fmla="*/ 226059 w 6419850"/>
              <a:gd name="connsiteY4402" fmla="*/ 3318510 h 6858000"/>
              <a:gd name="connsiteX4403" fmla="*/ 232411 w 6419850"/>
              <a:gd name="connsiteY4403" fmla="*/ 3321050 h 6858000"/>
              <a:gd name="connsiteX4404" fmla="*/ 222250 w 6419850"/>
              <a:gd name="connsiteY4404" fmla="*/ 3299461 h 6858000"/>
              <a:gd name="connsiteX4405" fmla="*/ 243840 w 6419850"/>
              <a:gd name="connsiteY4405" fmla="*/ 3305810 h 6858000"/>
              <a:gd name="connsiteX4406" fmla="*/ 231140 w 6419850"/>
              <a:gd name="connsiteY4406" fmla="*/ 3299461 h 6858000"/>
              <a:gd name="connsiteX4407" fmla="*/ 222250 w 6419850"/>
              <a:gd name="connsiteY4407" fmla="*/ 3293110 h 6858000"/>
              <a:gd name="connsiteX4408" fmla="*/ 231140 w 6419850"/>
              <a:gd name="connsiteY4408" fmla="*/ 3255010 h 6858000"/>
              <a:gd name="connsiteX4409" fmla="*/ 222250 w 6419850"/>
              <a:gd name="connsiteY4409" fmla="*/ 3255010 h 6858000"/>
              <a:gd name="connsiteX4410" fmla="*/ 215899 w 6419850"/>
              <a:gd name="connsiteY4410" fmla="*/ 3220721 h 6858000"/>
              <a:gd name="connsiteX4411" fmla="*/ 237491 w 6419850"/>
              <a:gd name="connsiteY4411" fmla="*/ 3214370 h 6858000"/>
              <a:gd name="connsiteX4412" fmla="*/ 227330 w 6419850"/>
              <a:gd name="connsiteY4412" fmla="*/ 3205481 h 6858000"/>
              <a:gd name="connsiteX4413" fmla="*/ 227330 w 6419850"/>
              <a:gd name="connsiteY4413" fmla="*/ 3218181 h 6858000"/>
              <a:gd name="connsiteX4414" fmla="*/ 208279 w 6419850"/>
              <a:gd name="connsiteY4414" fmla="*/ 3211830 h 6858000"/>
              <a:gd name="connsiteX4415" fmla="*/ 210819 w 6419850"/>
              <a:gd name="connsiteY4415" fmla="*/ 3183890 h 6858000"/>
              <a:gd name="connsiteX4416" fmla="*/ 219710 w 6419850"/>
              <a:gd name="connsiteY4416" fmla="*/ 3186430 h 6858000"/>
              <a:gd name="connsiteX4417" fmla="*/ 228599 w 6419850"/>
              <a:gd name="connsiteY4417" fmla="*/ 3152141 h 6858000"/>
              <a:gd name="connsiteX4418" fmla="*/ 237491 w 6419850"/>
              <a:gd name="connsiteY4418" fmla="*/ 3152141 h 6858000"/>
              <a:gd name="connsiteX4419" fmla="*/ 233680 w 6419850"/>
              <a:gd name="connsiteY4419" fmla="*/ 3143250 h 6858000"/>
              <a:gd name="connsiteX4420" fmla="*/ 220979 w 6419850"/>
              <a:gd name="connsiteY4420" fmla="*/ 3147061 h 6858000"/>
              <a:gd name="connsiteX4421" fmla="*/ 219710 w 6419850"/>
              <a:gd name="connsiteY4421" fmla="*/ 3093721 h 6858000"/>
              <a:gd name="connsiteX4422" fmla="*/ 207010 w 6419850"/>
              <a:gd name="connsiteY4422" fmla="*/ 3084830 h 6858000"/>
              <a:gd name="connsiteX4423" fmla="*/ 213359 w 6419850"/>
              <a:gd name="connsiteY4423" fmla="*/ 3078481 h 6858000"/>
              <a:gd name="connsiteX4424" fmla="*/ 205739 w 6419850"/>
              <a:gd name="connsiteY4424" fmla="*/ 3025141 h 6858000"/>
              <a:gd name="connsiteX4425" fmla="*/ 212090 w 6419850"/>
              <a:gd name="connsiteY4425" fmla="*/ 2997201 h 6858000"/>
              <a:gd name="connsiteX4426" fmla="*/ 214630 w 6419850"/>
              <a:gd name="connsiteY4426" fmla="*/ 2981961 h 6858000"/>
              <a:gd name="connsiteX4427" fmla="*/ 218439 w 6419850"/>
              <a:gd name="connsiteY4427" fmla="*/ 3013710 h 6858000"/>
              <a:gd name="connsiteX4428" fmla="*/ 214630 w 6419850"/>
              <a:gd name="connsiteY4428" fmla="*/ 2973070 h 6858000"/>
              <a:gd name="connsiteX4429" fmla="*/ 214630 w 6419850"/>
              <a:gd name="connsiteY4429" fmla="*/ 2941321 h 6858000"/>
              <a:gd name="connsiteX4430" fmla="*/ 212090 w 6419850"/>
              <a:gd name="connsiteY4430" fmla="*/ 2962910 h 6858000"/>
              <a:gd name="connsiteX4431" fmla="*/ 218439 w 6419850"/>
              <a:gd name="connsiteY4431" fmla="*/ 2934970 h 6858000"/>
              <a:gd name="connsiteX4432" fmla="*/ 220979 w 6419850"/>
              <a:gd name="connsiteY4432" fmla="*/ 2900681 h 6858000"/>
              <a:gd name="connsiteX4433" fmla="*/ 212090 w 6419850"/>
              <a:gd name="connsiteY4433" fmla="*/ 2919730 h 6858000"/>
              <a:gd name="connsiteX4434" fmla="*/ 212090 w 6419850"/>
              <a:gd name="connsiteY4434" fmla="*/ 2891790 h 6858000"/>
              <a:gd name="connsiteX4435" fmla="*/ 224790 w 6419850"/>
              <a:gd name="connsiteY4435" fmla="*/ 2894330 h 6858000"/>
              <a:gd name="connsiteX4436" fmla="*/ 220979 w 6419850"/>
              <a:gd name="connsiteY4436" fmla="*/ 2866390 h 6858000"/>
              <a:gd name="connsiteX4437" fmla="*/ 214630 w 6419850"/>
              <a:gd name="connsiteY4437" fmla="*/ 2885441 h 6858000"/>
              <a:gd name="connsiteX4438" fmla="*/ 210819 w 6419850"/>
              <a:gd name="connsiteY4438" fmla="*/ 2860041 h 6858000"/>
              <a:gd name="connsiteX4439" fmla="*/ 229871 w 6419850"/>
              <a:gd name="connsiteY4439" fmla="*/ 2853690 h 6858000"/>
              <a:gd name="connsiteX4440" fmla="*/ 219710 w 6419850"/>
              <a:gd name="connsiteY4440" fmla="*/ 2832101 h 6858000"/>
              <a:gd name="connsiteX4441" fmla="*/ 210819 w 6419850"/>
              <a:gd name="connsiteY4441" fmla="*/ 2844801 h 6858000"/>
              <a:gd name="connsiteX4442" fmla="*/ 215899 w 6419850"/>
              <a:gd name="connsiteY4442" fmla="*/ 2810510 h 6858000"/>
              <a:gd name="connsiteX4443" fmla="*/ 209550 w 6419850"/>
              <a:gd name="connsiteY4443" fmla="*/ 2801621 h 6858000"/>
              <a:gd name="connsiteX4444" fmla="*/ 228599 w 6419850"/>
              <a:gd name="connsiteY4444" fmla="*/ 2782570 h 6858000"/>
              <a:gd name="connsiteX4445" fmla="*/ 247651 w 6419850"/>
              <a:gd name="connsiteY4445" fmla="*/ 2797810 h 6858000"/>
              <a:gd name="connsiteX4446" fmla="*/ 215899 w 6419850"/>
              <a:gd name="connsiteY4446" fmla="*/ 2760981 h 6858000"/>
              <a:gd name="connsiteX4447" fmla="*/ 213359 w 6419850"/>
              <a:gd name="connsiteY4447" fmla="*/ 2786381 h 6858000"/>
              <a:gd name="connsiteX4448" fmla="*/ 207010 w 6419850"/>
              <a:gd name="connsiteY4448" fmla="*/ 2764790 h 6858000"/>
              <a:gd name="connsiteX4449" fmla="*/ 212090 w 6419850"/>
              <a:gd name="connsiteY4449" fmla="*/ 2720341 h 6858000"/>
              <a:gd name="connsiteX4450" fmla="*/ 220979 w 6419850"/>
              <a:gd name="connsiteY4450" fmla="*/ 2722881 h 6858000"/>
              <a:gd name="connsiteX4451" fmla="*/ 210819 w 6419850"/>
              <a:gd name="connsiteY4451" fmla="*/ 2701290 h 6858000"/>
              <a:gd name="connsiteX4452" fmla="*/ 217170 w 6419850"/>
              <a:gd name="connsiteY4452" fmla="*/ 2686050 h 6858000"/>
              <a:gd name="connsiteX4453" fmla="*/ 213359 w 6419850"/>
              <a:gd name="connsiteY4453" fmla="*/ 2670810 h 6858000"/>
              <a:gd name="connsiteX4454" fmla="*/ 219710 w 6419850"/>
              <a:gd name="connsiteY4454" fmla="*/ 2645410 h 6858000"/>
              <a:gd name="connsiteX4455" fmla="*/ 204470 w 6419850"/>
              <a:gd name="connsiteY4455" fmla="*/ 2639061 h 6858000"/>
              <a:gd name="connsiteX4456" fmla="*/ 207010 w 6419850"/>
              <a:gd name="connsiteY4456" fmla="*/ 2620010 h 6858000"/>
              <a:gd name="connsiteX4457" fmla="*/ 201930 w 6419850"/>
              <a:gd name="connsiteY4457" fmla="*/ 2651761 h 6858000"/>
              <a:gd name="connsiteX4458" fmla="*/ 193039 w 6419850"/>
              <a:gd name="connsiteY4458" fmla="*/ 2645410 h 6858000"/>
              <a:gd name="connsiteX4459" fmla="*/ 199390 w 6419850"/>
              <a:gd name="connsiteY4459" fmla="*/ 2660650 h 6858000"/>
              <a:gd name="connsiteX4460" fmla="*/ 184150 w 6419850"/>
              <a:gd name="connsiteY4460" fmla="*/ 2658110 h 6858000"/>
              <a:gd name="connsiteX4461" fmla="*/ 190499 w 6419850"/>
              <a:gd name="connsiteY4461" fmla="*/ 2683510 h 6858000"/>
              <a:gd name="connsiteX4462" fmla="*/ 184150 w 6419850"/>
              <a:gd name="connsiteY4462" fmla="*/ 2692401 h 6858000"/>
              <a:gd name="connsiteX4463" fmla="*/ 190499 w 6419850"/>
              <a:gd name="connsiteY4463" fmla="*/ 2694941 h 6858000"/>
              <a:gd name="connsiteX4464" fmla="*/ 172719 w 6419850"/>
              <a:gd name="connsiteY4464" fmla="*/ 2717801 h 6858000"/>
              <a:gd name="connsiteX4465" fmla="*/ 185419 w 6419850"/>
              <a:gd name="connsiteY4465" fmla="*/ 2717801 h 6858000"/>
              <a:gd name="connsiteX4466" fmla="*/ 182879 w 6419850"/>
              <a:gd name="connsiteY4466" fmla="*/ 2745741 h 6858000"/>
              <a:gd name="connsiteX4467" fmla="*/ 152399 w 6419850"/>
              <a:gd name="connsiteY4467" fmla="*/ 2764790 h 6858000"/>
              <a:gd name="connsiteX4468" fmla="*/ 154939 w 6419850"/>
              <a:gd name="connsiteY4468" fmla="*/ 2743201 h 6858000"/>
              <a:gd name="connsiteX4469" fmla="*/ 135890 w 6419850"/>
              <a:gd name="connsiteY4469" fmla="*/ 2727961 h 6858000"/>
              <a:gd name="connsiteX4470" fmla="*/ 139699 w 6419850"/>
              <a:gd name="connsiteY4470" fmla="*/ 2743201 h 6858000"/>
              <a:gd name="connsiteX4471" fmla="*/ 123190 w 6419850"/>
              <a:gd name="connsiteY4471" fmla="*/ 2730501 h 6858000"/>
              <a:gd name="connsiteX4472" fmla="*/ 123190 w 6419850"/>
              <a:gd name="connsiteY4472" fmla="*/ 2745741 h 6858000"/>
              <a:gd name="connsiteX4473" fmla="*/ 133350 w 6419850"/>
              <a:gd name="connsiteY4473" fmla="*/ 2758441 h 6858000"/>
              <a:gd name="connsiteX4474" fmla="*/ 116839 w 6419850"/>
              <a:gd name="connsiteY4474" fmla="*/ 2736850 h 6858000"/>
              <a:gd name="connsiteX4475" fmla="*/ 119379 w 6419850"/>
              <a:gd name="connsiteY4475" fmla="*/ 2727961 h 6858000"/>
              <a:gd name="connsiteX4476" fmla="*/ 121197 w 6419850"/>
              <a:gd name="connsiteY4476" fmla="*/ 2727327 h 6858000"/>
              <a:gd name="connsiteX4477" fmla="*/ 119857 w 6419850"/>
              <a:gd name="connsiteY4477" fmla="*/ 2721452 h 6858000"/>
              <a:gd name="connsiteX4478" fmla="*/ 128271 w 6419850"/>
              <a:gd name="connsiteY4478" fmla="*/ 2715261 h 6858000"/>
              <a:gd name="connsiteX4479" fmla="*/ 128417 w 6419850"/>
              <a:gd name="connsiteY4479" fmla="*/ 2724813 h 6858000"/>
              <a:gd name="connsiteX4480" fmla="*/ 133508 w 6419850"/>
              <a:gd name="connsiteY4480" fmla="*/ 2723039 h 6858000"/>
              <a:gd name="connsiteX4481" fmla="*/ 140970 w 6419850"/>
              <a:gd name="connsiteY4481" fmla="*/ 2711450 h 6858000"/>
              <a:gd name="connsiteX4482" fmla="*/ 124459 w 6419850"/>
              <a:gd name="connsiteY4482" fmla="*/ 2689861 h 6858000"/>
              <a:gd name="connsiteX4483" fmla="*/ 137159 w 6419850"/>
              <a:gd name="connsiteY4483" fmla="*/ 2692401 h 6858000"/>
              <a:gd name="connsiteX4484" fmla="*/ 121919 w 6419850"/>
              <a:gd name="connsiteY4484" fmla="*/ 2683510 h 6858000"/>
              <a:gd name="connsiteX4485" fmla="*/ 134619 w 6419850"/>
              <a:gd name="connsiteY4485" fmla="*/ 2667001 h 6858000"/>
              <a:gd name="connsiteX4486" fmla="*/ 160019 w 6419850"/>
              <a:gd name="connsiteY4486" fmla="*/ 2684781 h 6858000"/>
              <a:gd name="connsiteX4487" fmla="*/ 149859 w 6419850"/>
              <a:gd name="connsiteY4487" fmla="*/ 2669541 h 6858000"/>
              <a:gd name="connsiteX4488" fmla="*/ 152399 w 6419850"/>
              <a:gd name="connsiteY4488" fmla="*/ 2654301 h 6858000"/>
              <a:gd name="connsiteX4489" fmla="*/ 139699 w 6419850"/>
              <a:gd name="connsiteY4489" fmla="*/ 2658110 h 6858000"/>
              <a:gd name="connsiteX4490" fmla="*/ 139699 w 6419850"/>
              <a:gd name="connsiteY4490" fmla="*/ 2645410 h 6858000"/>
              <a:gd name="connsiteX4491" fmla="*/ 130810 w 6419850"/>
              <a:gd name="connsiteY4491" fmla="*/ 2649221 h 6858000"/>
              <a:gd name="connsiteX4492" fmla="*/ 124459 w 6419850"/>
              <a:gd name="connsiteY4492" fmla="*/ 2659381 h 6858000"/>
              <a:gd name="connsiteX4493" fmla="*/ 130810 w 6419850"/>
              <a:gd name="connsiteY4493" fmla="*/ 2631441 h 6858000"/>
              <a:gd name="connsiteX4494" fmla="*/ 137159 w 6419850"/>
              <a:gd name="connsiteY4494" fmla="*/ 2612390 h 6858000"/>
              <a:gd name="connsiteX4495" fmla="*/ 130810 w 6419850"/>
              <a:gd name="connsiteY4495" fmla="*/ 2578101 h 6858000"/>
              <a:gd name="connsiteX4496" fmla="*/ 134619 w 6419850"/>
              <a:gd name="connsiteY4496" fmla="*/ 2586990 h 6858000"/>
              <a:gd name="connsiteX4497" fmla="*/ 130810 w 6419850"/>
              <a:gd name="connsiteY4497" fmla="*/ 2567941 h 6858000"/>
              <a:gd name="connsiteX4498" fmla="*/ 135890 w 6419850"/>
              <a:gd name="connsiteY4498" fmla="*/ 2470150 h 6858000"/>
              <a:gd name="connsiteX4499" fmla="*/ 132079 w 6419850"/>
              <a:gd name="connsiteY4499" fmla="*/ 2454910 h 6858000"/>
              <a:gd name="connsiteX4500" fmla="*/ 140970 w 6419850"/>
              <a:gd name="connsiteY4500" fmla="*/ 2410461 h 6858000"/>
              <a:gd name="connsiteX4501" fmla="*/ 143510 w 6419850"/>
              <a:gd name="connsiteY4501" fmla="*/ 2359661 h 6858000"/>
              <a:gd name="connsiteX4502" fmla="*/ 139699 w 6419850"/>
              <a:gd name="connsiteY4502" fmla="*/ 2340610 h 6858000"/>
              <a:gd name="connsiteX4503" fmla="*/ 142239 w 6419850"/>
              <a:gd name="connsiteY4503" fmla="*/ 2327910 h 6858000"/>
              <a:gd name="connsiteX4504" fmla="*/ 138430 w 6419850"/>
              <a:gd name="connsiteY4504" fmla="*/ 2319021 h 6858000"/>
              <a:gd name="connsiteX4505" fmla="*/ 144779 w 6419850"/>
              <a:gd name="connsiteY4505" fmla="*/ 2310130 h 6858000"/>
              <a:gd name="connsiteX4506" fmla="*/ 140970 w 6419850"/>
              <a:gd name="connsiteY4506" fmla="*/ 2291081 h 6858000"/>
              <a:gd name="connsiteX4507" fmla="*/ 134619 w 6419850"/>
              <a:gd name="connsiteY4507" fmla="*/ 2275841 h 6858000"/>
              <a:gd name="connsiteX4508" fmla="*/ 137159 w 6419850"/>
              <a:gd name="connsiteY4508" fmla="*/ 2250441 h 6858000"/>
              <a:gd name="connsiteX4509" fmla="*/ 133350 w 6419850"/>
              <a:gd name="connsiteY4509" fmla="*/ 2241550 h 6858000"/>
              <a:gd name="connsiteX4510" fmla="*/ 139699 w 6419850"/>
              <a:gd name="connsiteY4510" fmla="*/ 2216150 h 6858000"/>
              <a:gd name="connsiteX4511" fmla="*/ 142239 w 6419850"/>
              <a:gd name="connsiteY4511" fmla="*/ 2156461 h 6858000"/>
              <a:gd name="connsiteX4512" fmla="*/ 138430 w 6419850"/>
              <a:gd name="connsiteY4512" fmla="*/ 2137410 h 6858000"/>
              <a:gd name="connsiteX4513" fmla="*/ 144779 w 6419850"/>
              <a:gd name="connsiteY4513" fmla="*/ 2115821 h 6858000"/>
              <a:gd name="connsiteX4514" fmla="*/ 147319 w 6419850"/>
              <a:gd name="connsiteY4514" fmla="*/ 2096770 h 6858000"/>
              <a:gd name="connsiteX4515" fmla="*/ 140970 w 6419850"/>
              <a:gd name="connsiteY4515" fmla="*/ 2090421 h 6858000"/>
              <a:gd name="connsiteX4516" fmla="*/ 147319 w 6419850"/>
              <a:gd name="connsiteY4516" fmla="*/ 2092961 h 6858000"/>
              <a:gd name="connsiteX4517" fmla="*/ 149859 w 6419850"/>
              <a:gd name="connsiteY4517" fmla="*/ 2080261 h 6858000"/>
              <a:gd name="connsiteX4518" fmla="*/ 140970 w 6419850"/>
              <a:gd name="connsiteY4518" fmla="*/ 2084070 h 6858000"/>
              <a:gd name="connsiteX4519" fmla="*/ 147319 w 6419850"/>
              <a:gd name="connsiteY4519" fmla="*/ 2075181 h 6858000"/>
              <a:gd name="connsiteX4520" fmla="*/ 146050 w 6419850"/>
              <a:gd name="connsiteY4520" fmla="*/ 2021841 h 6858000"/>
              <a:gd name="connsiteX4521" fmla="*/ 152399 w 6419850"/>
              <a:gd name="connsiteY4521" fmla="*/ 1996441 h 6858000"/>
              <a:gd name="connsiteX4522" fmla="*/ 148590 w 6419850"/>
              <a:gd name="connsiteY4522" fmla="*/ 1987550 h 6858000"/>
              <a:gd name="connsiteX4523" fmla="*/ 157479 w 6419850"/>
              <a:gd name="connsiteY4523" fmla="*/ 1972310 h 6858000"/>
              <a:gd name="connsiteX4524" fmla="*/ 151130 w 6419850"/>
              <a:gd name="connsiteY4524" fmla="*/ 1963421 h 6858000"/>
              <a:gd name="connsiteX4525" fmla="*/ 157479 w 6419850"/>
              <a:gd name="connsiteY4525" fmla="*/ 1935481 h 6858000"/>
              <a:gd name="connsiteX4526" fmla="*/ 153670 w 6419850"/>
              <a:gd name="connsiteY4526" fmla="*/ 1920241 h 6858000"/>
              <a:gd name="connsiteX4527" fmla="*/ 156210 w 6419850"/>
              <a:gd name="connsiteY4527" fmla="*/ 1898650 h 6858000"/>
              <a:gd name="connsiteX4528" fmla="*/ 152399 w 6419850"/>
              <a:gd name="connsiteY4528" fmla="*/ 1889761 h 6858000"/>
              <a:gd name="connsiteX4529" fmla="*/ 151130 w 6419850"/>
              <a:gd name="connsiteY4529" fmla="*/ 1798321 h 6858000"/>
              <a:gd name="connsiteX4530" fmla="*/ 160019 w 6419850"/>
              <a:gd name="connsiteY4530" fmla="*/ 1791970 h 6858000"/>
              <a:gd name="connsiteX4531" fmla="*/ 162559 w 6419850"/>
              <a:gd name="connsiteY4531" fmla="*/ 1734821 h 6858000"/>
              <a:gd name="connsiteX4532" fmla="*/ 168910 w 6419850"/>
              <a:gd name="connsiteY4532" fmla="*/ 1709420 h 6858000"/>
              <a:gd name="connsiteX4533" fmla="*/ 168910 w 6419850"/>
              <a:gd name="connsiteY4533" fmla="*/ 1530350 h 6858000"/>
              <a:gd name="connsiteX4534" fmla="*/ 177799 w 6419850"/>
              <a:gd name="connsiteY4534" fmla="*/ 1524000 h 6858000"/>
              <a:gd name="connsiteX4535" fmla="*/ 171450 w 6419850"/>
              <a:gd name="connsiteY4535" fmla="*/ 1483360 h 6858000"/>
              <a:gd name="connsiteX4536" fmla="*/ 180339 w 6419850"/>
              <a:gd name="connsiteY4536" fmla="*/ 1479550 h 6858000"/>
              <a:gd name="connsiteX4537" fmla="*/ 180339 w 6419850"/>
              <a:gd name="connsiteY4537" fmla="*/ 1454150 h 6858000"/>
              <a:gd name="connsiteX4538" fmla="*/ 170179 w 6419850"/>
              <a:gd name="connsiteY4538" fmla="*/ 1441450 h 6858000"/>
              <a:gd name="connsiteX4539" fmla="*/ 176530 w 6419850"/>
              <a:gd name="connsiteY4539" fmla="*/ 1435100 h 6858000"/>
              <a:gd name="connsiteX4540" fmla="*/ 170179 w 6419850"/>
              <a:gd name="connsiteY4540" fmla="*/ 1422400 h 6858000"/>
              <a:gd name="connsiteX4541" fmla="*/ 172719 w 6419850"/>
              <a:gd name="connsiteY4541" fmla="*/ 1403350 h 6858000"/>
              <a:gd name="connsiteX4542" fmla="*/ 171450 w 6419850"/>
              <a:gd name="connsiteY4542" fmla="*/ 1324610 h 6858000"/>
              <a:gd name="connsiteX4543" fmla="*/ 173990 w 6419850"/>
              <a:gd name="connsiteY4543" fmla="*/ 1296670 h 6858000"/>
              <a:gd name="connsiteX4544" fmla="*/ 170179 w 6419850"/>
              <a:gd name="connsiteY4544" fmla="*/ 1287780 h 6858000"/>
              <a:gd name="connsiteX4545" fmla="*/ 172719 w 6419850"/>
              <a:gd name="connsiteY4545" fmla="*/ 1262380 h 6858000"/>
              <a:gd name="connsiteX4546" fmla="*/ 166370 w 6419850"/>
              <a:gd name="connsiteY4546" fmla="*/ 1249680 h 6858000"/>
              <a:gd name="connsiteX4547" fmla="*/ 181610 w 6419850"/>
              <a:gd name="connsiteY4547" fmla="*/ 1221740 h 6858000"/>
              <a:gd name="connsiteX4548" fmla="*/ 200659 w 6419850"/>
              <a:gd name="connsiteY4548" fmla="*/ 1221740 h 6858000"/>
              <a:gd name="connsiteX4549" fmla="*/ 213359 w 6419850"/>
              <a:gd name="connsiteY4549" fmla="*/ 1249680 h 6858000"/>
              <a:gd name="connsiteX4550" fmla="*/ 213359 w 6419850"/>
              <a:gd name="connsiteY4550" fmla="*/ 1268730 h 6858000"/>
              <a:gd name="connsiteX4551" fmla="*/ 215899 w 6419850"/>
              <a:gd name="connsiteY4551" fmla="*/ 1236980 h 6858000"/>
              <a:gd name="connsiteX4552" fmla="*/ 231140 w 6419850"/>
              <a:gd name="connsiteY4552" fmla="*/ 1243330 h 6858000"/>
              <a:gd name="connsiteX4553" fmla="*/ 212090 w 6419850"/>
              <a:gd name="connsiteY4553" fmla="*/ 1234440 h 6858000"/>
              <a:gd name="connsiteX4554" fmla="*/ 212090 w 6419850"/>
              <a:gd name="connsiteY4554" fmla="*/ 1228090 h 6858000"/>
              <a:gd name="connsiteX4555" fmla="*/ 212090 w 6419850"/>
              <a:gd name="connsiteY4555" fmla="*/ 1221740 h 6858000"/>
              <a:gd name="connsiteX4556" fmla="*/ 240031 w 6419850"/>
              <a:gd name="connsiteY4556" fmla="*/ 1228090 h 6858000"/>
              <a:gd name="connsiteX4557" fmla="*/ 246380 w 6419850"/>
              <a:gd name="connsiteY4557" fmla="*/ 1240790 h 6858000"/>
              <a:gd name="connsiteX4558" fmla="*/ 255270 w 6419850"/>
              <a:gd name="connsiteY4558" fmla="*/ 1230630 h 6858000"/>
              <a:gd name="connsiteX4559" fmla="*/ 252730 w 6419850"/>
              <a:gd name="connsiteY4559" fmla="*/ 1123950 h 6858000"/>
              <a:gd name="connsiteX4560" fmla="*/ 265430 w 6419850"/>
              <a:gd name="connsiteY4560" fmla="*/ 1113790 h 6858000"/>
              <a:gd name="connsiteX4561" fmla="*/ 250191 w 6419850"/>
              <a:gd name="connsiteY4561" fmla="*/ 1104900 h 6858000"/>
              <a:gd name="connsiteX4562" fmla="*/ 262890 w 6419850"/>
              <a:gd name="connsiteY4562" fmla="*/ 1092200 h 6858000"/>
              <a:gd name="connsiteX4563" fmla="*/ 250191 w 6419850"/>
              <a:gd name="connsiteY4563" fmla="*/ 1070610 h 6858000"/>
              <a:gd name="connsiteX4564" fmla="*/ 256539 w 6419850"/>
              <a:gd name="connsiteY4564" fmla="*/ 1049020 h 6858000"/>
              <a:gd name="connsiteX4565" fmla="*/ 253999 w 6419850"/>
              <a:gd name="connsiteY4565" fmla="*/ 1061720 h 6858000"/>
              <a:gd name="connsiteX4566" fmla="*/ 250191 w 6419850"/>
              <a:gd name="connsiteY4566" fmla="*/ 1042670 h 6858000"/>
              <a:gd name="connsiteX4567" fmla="*/ 259079 w 6419850"/>
              <a:gd name="connsiteY4567" fmla="*/ 1036320 h 6858000"/>
              <a:gd name="connsiteX4568" fmla="*/ 274319 w 6419850"/>
              <a:gd name="connsiteY4568" fmla="*/ 1038860 h 6858000"/>
              <a:gd name="connsiteX4569" fmla="*/ 264159 w 6419850"/>
              <a:gd name="connsiteY4569" fmla="*/ 1029970 h 6858000"/>
              <a:gd name="connsiteX4570" fmla="*/ 251460 w 6419850"/>
              <a:gd name="connsiteY4570" fmla="*/ 1036320 h 6858000"/>
              <a:gd name="connsiteX4571" fmla="*/ 251460 w 6419850"/>
              <a:gd name="connsiteY4571" fmla="*/ 1010920 h 6858000"/>
              <a:gd name="connsiteX4572" fmla="*/ 236220 w 6419850"/>
              <a:gd name="connsiteY4572" fmla="*/ 1017270 h 6858000"/>
              <a:gd name="connsiteX4573" fmla="*/ 240031 w 6419850"/>
              <a:gd name="connsiteY4573" fmla="*/ 1055370 h 6858000"/>
              <a:gd name="connsiteX4574" fmla="*/ 229871 w 6419850"/>
              <a:gd name="connsiteY4574" fmla="*/ 1033780 h 6858000"/>
              <a:gd name="connsiteX4575" fmla="*/ 223519 w 6419850"/>
              <a:gd name="connsiteY4575" fmla="*/ 1037590 h 6858000"/>
              <a:gd name="connsiteX4576" fmla="*/ 220979 w 6419850"/>
              <a:gd name="connsiteY4576" fmla="*/ 1056640 h 6858000"/>
              <a:gd name="connsiteX4577" fmla="*/ 236220 w 6419850"/>
              <a:gd name="connsiteY4577" fmla="*/ 1059180 h 6858000"/>
              <a:gd name="connsiteX4578" fmla="*/ 237491 w 6419850"/>
              <a:gd name="connsiteY4578" fmla="*/ 1097280 h 6858000"/>
              <a:gd name="connsiteX4579" fmla="*/ 231140 w 6419850"/>
              <a:gd name="connsiteY4579" fmla="*/ 1084580 h 6858000"/>
              <a:gd name="connsiteX4580" fmla="*/ 224790 w 6419850"/>
              <a:gd name="connsiteY4580" fmla="*/ 1097280 h 6858000"/>
              <a:gd name="connsiteX4581" fmla="*/ 234951 w 6419850"/>
              <a:gd name="connsiteY4581" fmla="*/ 1109980 h 6858000"/>
              <a:gd name="connsiteX4582" fmla="*/ 223519 w 6419850"/>
              <a:gd name="connsiteY4582" fmla="*/ 1154430 h 6858000"/>
              <a:gd name="connsiteX4583" fmla="*/ 198119 w 6419850"/>
              <a:gd name="connsiteY4583" fmla="*/ 1164590 h 6858000"/>
              <a:gd name="connsiteX4584" fmla="*/ 191770 w 6419850"/>
              <a:gd name="connsiteY4584" fmla="*/ 1151890 h 6858000"/>
              <a:gd name="connsiteX4585" fmla="*/ 179070 w 6419850"/>
              <a:gd name="connsiteY4585" fmla="*/ 1170940 h 6858000"/>
              <a:gd name="connsiteX4586" fmla="*/ 179070 w 6419850"/>
              <a:gd name="connsiteY4586" fmla="*/ 1192530 h 6858000"/>
              <a:gd name="connsiteX4587" fmla="*/ 184150 w 6419850"/>
              <a:gd name="connsiteY4587" fmla="*/ 1151890 h 6858000"/>
              <a:gd name="connsiteX4588" fmla="*/ 171450 w 6419850"/>
              <a:gd name="connsiteY4588" fmla="*/ 1151890 h 6858000"/>
              <a:gd name="connsiteX4589" fmla="*/ 165099 w 6419850"/>
              <a:gd name="connsiteY4589" fmla="*/ 1113790 h 6858000"/>
              <a:gd name="connsiteX4590" fmla="*/ 173990 w 6419850"/>
              <a:gd name="connsiteY4590" fmla="*/ 1092200 h 6858000"/>
              <a:gd name="connsiteX4591" fmla="*/ 184150 w 6419850"/>
              <a:gd name="connsiteY4591" fmla="*/ 944880 h 6858000"/>
              <a:gd name="connsiteX4592" fmla="*/ 177799 w 6419850"/>
              <a:gd name="connsiteY4592" fmla="*/ 932180 h 6858000"/>
              <a:gd name="connsiteX4593" fmla="*/ 182879 w 6419850"/>
              <a:gd name="connsiteY4593" fmla="*/ 887730 h 6858000"/>
              <a:gd name="connsiteX4594" fmla="*/ 191770 w 6419850"/>
              <a:gd name="connsiteY4594" fmla="*/ 866140 h 6858000"/>
              <a:gd name="connsiteX4595" fmla="*/ 179070 w 6419850"/>
              <a:gd name="connsiteY4595" fmla="*/ 869950 h 6858000"/>
              <a:gd name="connsiteX4596" fmla="*/ 187959 w 6419850"/>
              <a:gd name="connsiteY4596" fmla="*/ 850900 h 6858000"/>
              <a:gd name="connsiteX4597" fmla="*/ 179070 w 6419850"/>
              <a:gd name="connsiteY4597" fmla="*/ 850900 h 6858000"/>
              <a:gd name="connsiteX4598" fmla="*/ 177799 w 6419850"/>
              <a:gd name="connsiteY4598" fmla="*/ 800100 h 6858000"/>
              <a:gd name="connsiteX4599" fmla="*/ 186690 w 6419850"/>
              <a:gd name="connsiteY4599" fmla="*/ 793750 h 6858000"/>
              <a:gd name="connsiteX4600" fmla="*/ 189230 w 6419850"/>
              <a:gd name="connsiteY4600" fmla="*/ 731520 h 6858000"/>
              <a:gd name="connsiteX4601" fmla="*/ 182879 w 6419850"/>
              <a:gd name="connsiteY4601" fmla="*/ 725170 h 6858000"/>
              <a:gd name="connsiteX4602" fmla="*/ 179070 w 6419850"/>
              <a:gd name="connsiteY4602" fmla="*/ 703580 h 6858000"/>
              <a:gd name="connsiteX4603" fmla="*/ 172719 w 6419850"/>
              <a:gd name="connsiteY4603" fmla="*/ 709930 h 6858000"/>
              <a:gd name="connsiteX4604" fmla="*/ 181610 w 6419850"/>
              <a:gd name="connsiteY4604" fmla="*/ 688340 h 6858000"/>
              <a:gd name="connsiteX4605" fmla="*/ 171450 w 6419850"/>
              <a:gd name="connsiteY4605" fmla="*/ 679450 h 6858000"/>
              <a:gd name="connsiteX4606" fmla="*/ 177799 w 6419850"/>
              <a:gd name="connsiteY4606" fmla="*/ 664210 h 6858000"/>
              <a:gd name="connsiteX4607" fmla="*/ 171450 w 6419850"/>
              <a:gd name="connsiteY4607" fmla="*/ 645160 h 6858000"/>
              <a:gd name="connsiteX4608" fmla="*/ 177799 w 6419850"/>
              <a:gd name="connsiteY4608" fmla="*/ 629920 h 6858000"/>
              <a:gd name="connsiteX4609" fmla="*/ 173990 w 6419850"/>
              <a:gd name="connsiteY4609" fmla="*/ 623570 h 6858000"/>
              <a:gd name="connsiteX4610" fmla="*/ 165099 w 6419850"/>
              <a:gd name="connsiteY4610" fmla="*/ 623570 h 6858000"/>
              <a:gd name="connsiteX4611" fmla="*/ 168910 w 6419850"/>
              <a:gd name="connsiteY4611" fmla="*/ 485140 h 6858000"/>
              <a:gd name="connsiteX4612" fmla="*/ 167639 w 6419850"/>
              <a:gd name="connsiteY4612" fmla="*/ 425450 h 6858000"/>
              <a:gd name="connsiteX4613" fmla="*/ 167639 w 6419850"/>
              <a:gd name="connsiteY4613" fmla="*/ 410210 h 6858000"/>
              <a:gd name="connsiteX4614" fmla="*/ 166370 w 6419850"/>
              <a:gd name="connsiteY4614" fmla="*/ 354330 h 6858000"/>
              <a:gd name="connsiteX4615" fmla="*/ 179070 w 6419850"/>
              <a:gd name="connsiteY4615" fmla="*/ 337820 h 6858000"/>
              <a:gd name="connsiteX4616" fmla="*/ 172719 w 6419850"/>
              <a:gd name="connsiteY4616" fmla="*/ 335280 h 6858000"/>
              <a:gd name="connsiteX4617" fmla="*/ 166370 w 6419850"/>
              <a:gd name="connsiteY4617" fmla="*/ 345440 h 6858000"/>
              <a:gd name="connsiteX4618" fmla="*/ 175259 w 6419850"/>
              <a:gd name="connsiteY4618" fmla="*/ 320040 h 6858000"/>
              <a:gd name="connsiteX4619" fmla="*/ 165099 w 6419850"/>
              <a:gd name="connsiteY4619" fmla="*/ 254000 h 6858000"/>
              <a:gd name="connsiteX4620" fmla="*/ 167639 w 6419850"/>
              <a:gd name="connsiteY4620" fmla="*/ 245110 h 6858000"/>
              <a:gd name="connsiteX4621" fmla="*/ 173990 w 6419850"/>
              <a:gd name="connsiteY4621" fmla="*/ 257810 h 6858000"/>
              <a:gd name="connsiteX4622" fmla="*/ 179070 w 6419850"/>
              <a:gd name="connsiteY4622" fmla="*/ 226060 h 6858000"/>
              <a:gd name="connsiteX4623" fmla="*/ 198119 w 6419850"/>
              <a:gd name="connsiteY4623" fmla="*/ 228600 h 6858000"/>
              <a:gd name="connsiteX4624" fmla="*/ 204470 w 6419850"/>
              <a:gd name="connsiteY4624" fmla="*/ 219710 h 6858000"/>
              <a:gd name="connsiteX4625" fmla="*/ 203199 w 6419850"/>
              <a:gd name="connsiteY4625" fmla="*/ 121920 h 6858000"/>
              <a:gd name="connsiteX4626" fmla="*/ 213359 w 6419850"/>
              <a:gd name="connsiteY4626" fmla="*/ 137160 h 6858000"/>
              <a:gd name="connsiteX4627" fmla="*/ 215899 w 6419850"/>
              <a:gd name="connsiteY4627" fmla="*/ 111760 h 6858000"/>
              <a:gd name="connsiteX4628" fmla="*/ 203199 w 6419850"/>
              <a:gd name="connsiteY4628" fmla="*/ 111760 h 6858000"/>
              <a:gd name="connsiteX4629" fmla="*/ 203199 w 6419850"/>
              <a:gd name="connsiteY4629" fmla="*/ 99060 h 6858000"/>
              <a:gd name="connsiteX4630" fmla="*/ 212090 w 6419850"/>
              <a:gd name="connsiteY4630" fmla="*/ 92710 h 6858000"/>
              <a:gd name="connsiteX4631" fmla="*/ 199390 w 6419850"/>
              <a:gd name="connsiteY4631" fmla="*/ 80010 h 6858000"/>
              <a:gd name="connsiteX4632" fmla="*/ 195579 w 6419850"/>
              <a:gd name="connsiteY4632" fmla="*/ 45720 h 6858000"/>
              <a:gd name="connsiteX4633" fmla="*/ 214630 w 6419850"/>
              <a:gd name="connsiteY4633" fmla="*/ 48260 h 6858000"/>
              <a:gd name="connsiteX4634" fmla="*/ 214630 w 6419850"/>
              <a:gd name="connsiteY4634" fmla="*/ 35560 h 6858000"/>
              <a:gd name="connsiteX4635" fmla="*/ 242571 w 6419850"/>
              <a:gd name="connsiteY4635" fmla="*/ 29210 h 6858000"/>
              <a:gd name="connsiteX4636" fmla="*/ 283210 w 6419850"/>
              <a:gd name="connsiteY4636" fmla="*/ 40640 h 6858000"/>
              <a:gd name="connsiteX4637" fmla="*/ 283210 w 6419850"/>
              <a:gd name="connsiteY4637" fmla="*/ 15240 h 6858000"/>
              <a:gd name="connsiteX4638" fmla="*/ 271779 w 6419850"/>
              <a:gd name="connsiteY463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Lst>
            <a:rect l="l" t="t" r="r" b="b"/>
            <a:pathLst>
              <a:path w="6419850" h="6858000">
                <a:moveTo>
                  <a:pt x="33021" y="6848939"/>
                </a:moveTo>
                <a:lnTo>
                  <a:pt x="32900" y="6848981"/>
                </a:lnTo>
                <a:lnTo>
                  <a:pt x="38915" y="6849861"/>
                </a:lnTo>
                <a:lnTo>
                  <a:pt x="40609" y="6855335"/>
                </a:lnTo>
                <a:lnTo>
                  <a:pt x="39093" y="6849871"/>
                </a:lnTo>
                <a:cubicBezTo>
                  <a:pt x="37624" y="6848899"/>
                  <a:pt x="35402" y="6848701"/>
                  <a:pt x="33021" y="6848939"/>
                </a:cubicBezTo>
                <a:close/>
                <a:moveTo>
                  <a:pt x="30483" y="6842738"/>
                </a:moveTo>
                <a:lnTo>
                  <a:pt x="30480" y="6842748"/>
                </a:lnTo>
                <a:cubicBezTo>
                  <a:pt x="34291" y="6842748"/>
                  <a:pt x="39371" y="6842748"/>
                  <a:pt x="43180" y="6842748"/>
                </a:cubicBezTo>
                <a:lnTo>
                  <a:pt x="43180" y="6842738"/>
                </a:lnTo>
                <a:close/>
                <a:moveTo>
                  <a:pt x="64428" y="6833759"/>
                </a:moveTo>
                <a:lnTo>
                  <a:pt x="64771" y="6833857"/>
                </a:lnTo>
                <a:lnTo>
                  <a:pt x="64767" y="6833847"/>
                </a:lnTo>
                <a:close/>
                <a:moveTo>
                  <a:pt x="255270" y="6819892"/>
                </a:moveTo>
                <a:cubicBezTo>
                  <a:pt x="254001" y="6830052"/>
                  <a:pt x="257810" y="6846562"/>
                  <a:pt x="255270" y="6855452"/>
                </a:cubicBezTo>
                <a:lnTo>
                  <a:pt x="252730" y="6855452"/>
                </a:lnTo>
                <a:cubicBezTo>
                  <a:pt x="252730" y="6842752"/>
                  <a:pt x="248920" y="6826241"/>
                  <a:pt x="255270" y="6819892"/>
                </a:cubicBezTo>
                <a:close/>
                <a:moveTo>
                  <a:pt x="48822" y="6797151"/>
                </a:moveTo>
                <a:lnTo>
                  <a:pt x="50802" y="6803368"/>
                </a:lnTo>
                <a:cubicBezTo>
                  <a:pt x="43182" y="6805908"/>
                  <a:pt x="41593" y="6809718"/>
                  <a:pt x="40799" y="6813846"/>
                </a:cubicBezTo>
                <a:lnTo>
                  <a:pt x="36530" y="6823938"/>
                </a:lnTo>
                <a:lnTo>
                  <a:pt x="36831" y="6827508"/>
                </a:lnTo>
                <a:cubicBezTo>
                  <a:pt x="44451" y="6819888"/>
                  <a:pt x="36831" y="6809728"/>
                  <a:pt x="52071" y="6805917"/>
                </a:cubicBezTo>
                <a:cubicBezTo>
                  <a:pt x="49531" y="6805282"/>
                  <a:pt x="49531" y="6801790"/>
                  <a:pt x="49372" y="6798298"/>
                </a:cubicBezTo>
                <a:close/>
                <a:moveTo>
                  <a:pt x="45720" y="6790677"/>
                </a:moveTo>
                <a:lnTo>
                  <a:pt x="45350" y="6790921"/>
                </a:lnTo>
                <a:lnTo>
                  <a:pt x="47927" y="6795280"/>
                </a:lnTo>
                <a:close/>
                <a:moveTo>
                  <a:pt x="388620" y="6790671"/>
                </a:moveTo>
                <a:cubicBezTo>
                  <a:pt x="389255" y="6792576"/>
                  <a:pt x="388937" y="6794798"/>
                  <a:pt x="388302" y="6795910"/>
                </a:cubicBezTo>
                <a:lnTo>
                  <a:pt x="387419" y="6795342"/>
                </a:lnTo>
                <a:lnTo>
                  <a:pt x="387350" y="6795769"/>
                </a:lnTo>
                <a:cubicBezTo>
                  <a:pt x="388619" y="6799580"/>
                  <a:pt x="389890" y="6795769"/>
                  <a:pt x="389890" y="6791960"/>
                </a:cubicBezTo>
                <a:cubicBezTo>
                  <a:pt x="392430" y="6793229"/>
                  <a:pt x="394970" y="6794500"/>
                  <a:pt x="396239" y="6798309"/>
                </a:cubicBezTo>
                <a:cubicBezTo>
                  <a:pt x="398779" y="6797675"/>
                  <a:pt x="399097" y="6796087"/>
                  <a:pt x="398303" y="6794817"/>
                </a:cubicBezTo>
                <a:lnTo>
                  <a:pt x="397795" y="6794642"/>
                </a:lnTo>
                <a:lnTo>
                  <a:pt x="394970" y="6797021"/>
                </a:lnTo>
                <a:cubicBezTo>
                  <a:pt x="393701" y="6793211"/>
                  <a:pt x="391161" y="6791941"/>
                  <a:pt x="388620" y="6790671"/>
                </a:cubicBezTo>
                <a:close/>
                <a:moveTo>
                  <a:pt x="394947" y="6779201"/>
                </a:moveTo>
                <a:lnTo>
                  <a:pt x="392430" y="6791941"/>
                </a:lnTo>
                <a:lnTo>
                  <a:pt x="393849" y="6792590"/>
                </a:lnTo>
                <a:lnTo>
                  <a:pt x="396716" y="6780371"/>
                </a:lnTo>
                <a:close/>
                <a:moveTo>
                  <a:pt x="43497" y="6750981"/>
                </a:moveTo>
                <a:lnTo>
                  <a:pt x="29439" y="6751269"/>
                </a:lnTo>
                <a:lnTo>
                  <a:pt x="29211" y="6752577"/>
                </a:lnTo>
                <a:lnTo>
                  <a:pt x="43920" y="6751377"/>
                </a:lnTo>
                <a:close/>
                <a:moveTo>
                  <a:pt x="401329" y="6744963"/>
                </a:moveTo>
                <a:lnTo>
                  <a:pt x="401319" y="6744969"/>
                </a:lnTo>
                <a:lnTo>
                  <a:pt x="401505" y="6745333"/>
                </a:lnTo>
                <a:close/>
                <a:moveTo>
                  <a:pt x="420363" y="6741159"/>
                </a:moveTo>
                <a:lnTo>
                  <a:pt x="418148" y="6748437"/>
                </a:lnTo>
                <a:cubicBezTo>
                  <a:pt x="416242" y="6749706"/>
                  <a:pt x="414020" y="6750659"/>
                  <a:pt x="414020" y="6753834"/>
                </a:cubicBezTo>
                <a:lnTo>
                  <a:pt x="413517" y="6753747"/>
                </a:lnTo>
                <a:lnTo>
                  <a:pt x="414019" y="6753860"/>
                </a:lnTo>
                <a:cubicBezTo>
                  <a:pt x="414019" y="6748780"/>
                  <a:pt x="422910" y="6750049"/>
                  <a:pt x="420370" y="6741160"/>
                </a:cubicBezTo>
                <a:close/>
                <a:moveTo>
                  <a:pt x="54611" y="6714477"/>
                </a:moveTo>
                <a:lnTo>
                  <a:pt x="52893" y="6716106"/>
                </a:lnTo>
                <a:lnTo>
                  <a:pt x="52071" y="6721454"/>
                </a:lnTo>
                <a:cubicBezTo>
                  <a:pt x="50165" y="6722724"/>
                  <a:pt x="47625" y="6723359"/>
                  <a:pt x="46991" y="6725899"/>
                </a:cubicBezTo>
                <a:cubicBezTo>
                  <a:pt x="48419" y="6730662"/>
                  <a:pt x="51456" y="6735245"/>
                  <a:pt x="54023" y="6739651"/>
                </a:cubicBezTo>
                <a:lnTo>
                  <a:pt x="57006" y="6748614"/>
                </a:lnTo>
                <a:lnTo>
                  <a:pt x="55492" y="6756739"/>
                </a:lnTo>
                <a:lnTo>
                  <a:pt x="53352" y="6760169"/>
                </a:lnTo>
                <a:lnTo>
                  <a:pt x="54611" y="6761468"/>
                </a:lnTo>
                <a:lnTo>
                  <a:pt x="55492" y="6756739"/>
                </a:lnTo>
                <a:lnTo>
                  <a:pt x="58242" y="6752331"/>
                </a:lnTo>
                <a:lnTo>
                  <a:pt x="57006" y="6748614"/>
                </a:lnTo>
                <a:lnTo>
                  <a:pt x="57628" y="6745275"/>
                </a:lnTo>
                <a:cubicBezTo>
                  <a:pt x="54929" y="6739560"/>
                  <a:pt x="50166" y="6733527"/>
                  <a:pt x="48260" y="6727177"/>
                </a:cubicBezTo>
                <a:cubicBezTo>
                  <a:pt x="49531" y="6722097"/>
                  <a:pt x="58420" y="6724637"/>
                  <a:pt x="54611" y="6714477"/>
                </a:cubicBezTo>
                <a:close/>
                <a:moveTo>
                  <a:pt x="46358" y="6692565"/>
                </a:moveTo>
                <a:lnTo>
                  <a:pt x="46355" y="6692570"/>
                </a:lnTo>
                <a:cubicBezTo>
                  <a:pt x="47308" y="6698602"/>
                  <a:pt x="50800" y="6704317"/>
                  <a:pt x="55880" y="6704317"/>
                </a:cubicBezTo>
                <a:lnTo>
                  <a:pt x="55880" y="6704307"/>
                </a:lnTo>
                <a:close/>
                <a:moveTo>
                  <a:pt x="220981" y="6642094"/>
                </a:moveTo>
                <a:cubicBezTo>
                  <a:pt x="218440" y="6654794"/>
                  <a:pt x="232413" y="6671304"/>
                  <a:pt x="218440" y="6676384"/>
                </a:cubicBezTo>
                <a:cubicBezTo>
                  <a:pt x="219711" y="6667494"/>
                  <a:pt x="214631" y="6635743"/>
                  <a:pt x="220981" y="6642094"/>
                </a:cubicBezTo>
                <a:close/>
                <a:moveTo>
                  <a:pt x="63500" y="6609068"/>
                </a:moveTo>
                <a:cubicBezTo>
                  <a:pt x="68580" y="6619228"/>
                  <a:pt x="81280" y="6633197"/>
                  <a:pt x="73660" y="6643357"/>
                </a:cubicBezTo>
                <a:cubicBezTo>
                  <a:pt x="78740" y="6642088"/>
                  <a:pt x="78740" y="6647168"/>
                  <a:pt x="82551" y="6649708"/>
                </a:cubicBezTo>
                <a:cubicBezTo>
                  <a:pt x="77471" y="6657328"/>
                  <a:pt x="82551" y="6682728"/>
                  <a:pt x="76200" y="6675108"/>
                </a:cubicBezTo>
                <a:cubicBezTo>
                  <a:pt x="73660" y="6672568"/>
                  <a:pt x="77471" y="6666217"/>
                  <a:pt x="72391" y="6666217"/>
                </a:cubicBezTo>
                <a:cubicBezTo>
                  <a:pt x="64771" y="6675108"/>
                  <a:pt x="81280" y="6699237"/>
                  <a:pt x="85091" y="6678917"/>
                </a:cubicBezTo>
                <a:cubicBezTo>
                  <a:pt x="85091" y="6683997"/>
                  <a:pt x="85091" y="6689077"/>
                  <a:pt x="85091" y="6694157"/>
                </a:cubicBezTo>
                <a:cubicBezTo>
                  <a:pt x="72391" y="6697968"/>
                  <a:pt x="73660" y="6685268"/>
                  <a:pt x="63500" y="6685268"/>
                </a:cubicBezTo>
                <a:cubicBezTo>
                  <a:pt x="59691" y="6689077"/>
                  <a:pt x="63500" y="6700508"/>
                  <a:pt x="67311" y="6704317"/>
                </a:cubicBezTo>
                <a:cubicBezTo>
                  <a:pt x="68580" y="6689077"/>
                  <a:pt x="69851" y="6703048"/>
                  <a:pt x="80011" y="6697968"/>
                </a:cubicBezTo>
                <a:cubicBezTo>
                  <a:pt x="74931" y="6713208"/>
                  <a:pt x="85091" y="6723368"/>
                  <a:pt x="77471" y="6736068"/>
                </a:cubicBezTo>
                <a:cubicBezTo>
                  <a:pt x="77471" y="6725908"/>
                  <a:pt x="67311" y="6717017"/>
                  <a:pt x="58420" y="6708128"/>
                </a:cubicBezTo>
                <a:cubicBezTo>
                  <a:pt x="54611" y="6715748"/>
                  <a:pt x="60960" y="6730988"/>
                  <a:pt x="71120" y="6733528"/>
                </a:cubicBezTo>
                <a:cubicBezTo>
                  <a:pt x="71120" y="6739877"/>
                  <a:pt x="64771" y="6746228"/>
                  <a:pt x="74931" y="6748768"/>
                </a:cubicBezTo>
                <a:cubicBezTo>
                  <a:pt x="76200" y="6744957"/>
                  <a:pt x="78740" y="6741148"/>
                  <a:pt x="81280" y="6738608"/>
                </a:cubicBezTo>
                <a:cubicBezTo>
                  <a:pt x="88900" y="6767817"/>
                  <a:pt x="80011" y="6797028"/>
                  <a:pt x="83820" y="6841477"/>
                </a:cubicBezTo>
                <a:cubicBezTo>
                  <a:pt x="82551" y="6846557"/>
                  <a:pt x="78740" y="6850368"/>
                  <a:pt x="76200" y="6855448"/>
                </a:cubicBezTo>
                <a:lnTo>
                  <a:pt x="40640" y="6855448"/>
                </a:lnTo>
                <a:lnTo>
                  <a:pt x="40638" y="6855438"/>
                </a:lnTo>
                <a:lnTo>
                  <a:pt x="21592" y="6855438"/>
                </a:lnTo>
                <a:lnTo>
                  <a:pt x="21592" y="6852907"/>
                </a:lnTo>
                <a:lnTo>
                  <a:pt x="21591" y="6852908"/>
                </a:lnTo>
                <a:cubicBezTo>
                  <a:pt x="21591" y="6854177"/>
                  <a:pt x="21591" y="6854177"/>
                  <a:pt x="21591" y="6855448"/>
                </a:cubicBezTo>
                <a:lnTo>
                  <a:pt x="0" y="6855448"/>
                </a:lnTo>
                <a:cubicBezTo>
                  <a:pt x="1271" y="6844017"/>
                  <a:pt x="3811" y="6832588"/>
                  <a:pt x="8891" y="6824968"/>
                </a:cubicBezTo>
                <a:cubicBezTo>
                  <a:pt x="10160" y="6828777"/>
                  <a:pt x="12700" y="6830048"/>
                  <a:pt x="15240" y="6831317"/>
                </a:cubicBezTo>
                <a:cubicBezTo>
                  <a:pt x="16511" y="6826237"/>
                  <a:pt x="21591" y="6823697"/>
                  <a:pt x="21591" y="6816077"/>
                </a:cubicBezTo>
                <a:cubicBezTo>
                  <a:pt x="17780" y="6816077"/>
                  <a:pt x="15240" y="6818617"/>
                  <a:pt x="12700" y="6819888"/>
                </a:cubicBezTo>
                <a:cubicBezTo>
                  <a:pt x="16511" y="6804648"/>
                  <a:pt x="12700" y="6780517"/>
                  <a:pt x="24131" y="6772897"/>
                </a:cubicBezTo>
                <a:cubicBezTo>
                  <a:pt x="21591" y="6784328"/>
                  <a:pt x="20320" y="6793217"/>
                  <a:pt x="34291" y="6794488"/>
                </a:cubicBezTo>
                <a:cubicBezTo>
                  <a:pt x="34291" y="6789408"/>
                  <a:pt x="34291" y="6784328"/>
                  <a:pt x="34291" y="6779248"/>
                </a:cubicBezTo>
                <a:cubicBezTo>
                  <a:pt x="43180" y="6774168"/>
                  <a:pt x="46991" y="6790677"/>
                  <a:pt x="49531" y="6781788"/>
                </a:cubicBezTo>
                <a:cubicBezTo>
                  <a:pt x="46991" y="6771628"/>
                  <a:pt x="54611" y="6772897"/>
                  <a:pt x="52071" y="6762737"/>
                </a:cubicBezTo>
                <a:cubicBezTo>
                  <a:pt x="41911" y="6758928"/>
                  <a:pt x="33020" y="6758928"/>
                  <a:pt x="20320" y="6762737"/>
                </a:cubicBezTo>
                <a:cubicBezTo>
                  <a:pt x="22860" y="6734797"/>
                  <a:pt x="24131" y="6705588"/>
                  <a:pt x="27940" y="6677648"/>
                </a:cubicBezTo>
                <a:cubicBezTo>
                  <a:pt x="33020" y="6689077"/>
                  <a:pt x="27940" y="6697968"/>
                  <a:pt x="27940" y="6703048"/>
                </a:cubicBezTo>
                <a:cubicBezTo>
                  <a:pt x="27940" y="6706857"/>
                  <a:pt x="33020" y="6708128"/>
                  <a:pt x="34291" y="6711937"/>
                </a:cubicBezTo>
                <a:cubicBezTo>
                  <a:pt x="34291" y="6710668"/>
                  <a:pt x="27940" y="6720828"/>
                  <a:pt x="34291" y="6720828"/>
                </a:cubicBezTo>
                <a:cubicBezTo>
                  <a:pt x="36831" y="6717017"/>
                  <a:pt x="40640" y="6714477"/>
                  <a:pt x="43180" y="6710668"/>
                </a:cubicBezTo>
                <a:cubicBezTo>
                  <a:pt x="46991" y="6697968"/>
                  <a:pt x="35560" y="6701777"/>
                  <a:pt x="36831" y="6691617"/>
                </a:cubicBezTo>
                <a:cubicBezTo>
                  <a:pt x="44451" y="6687808"/>
                  <a:pt x="50800" y="6663677"/>
                  <a:pt x="36831" y="6666217"/>
                </a:cubicBezTo>
                <a:cubicBezTo>
                  <a:pt x="35560" y="6671297"/>
                  <a:pt x="39371" y="6681457"/>
                  <a:pt x="30480" y="6678917"/>
                </a:cubicBezTo>
                <a:cubicBezTo>
                  <a:pt x="29211" y="6668757"/>
                  <a:pt x="35560" y="6664948"/>
                  <a:pt x="33020" y="6653517"/>
                </a:cubicBezTo>
                <a:cubicBezTo>
                  <a:pt x="39371" y="6650977"/>
                  <a:pt x="43180" y="6662408"/>
                  <a:pt x="45720" y="6653517"/>
                </a:cubicBezTo>
                <a:cubicBezTo>
                  <a:pt x="45720" y="6649708"/>
                  <a:pt x="40640" y="6650977"/>
                  <a:pt x="39371" y="6647168"/>
                </a:cubicBezTo>
                <a:cubicBezTo>
                  <a:pt x="57151" y="6644628"/>
                  <a:pt x="58420" y="6625577"/>
                  <a:pt x="63500" y="6609068"/>
                </a:cubicBezTo>
                <a:close/>
                <a:moveTo>
                  <a:pt x="323849" y="6583670"/>
                </a:moveTo>
                <a:lnTo>
                  <a:pt x="317818" y="6590812"/>
                </a:lnTo>
                <a:lnTo>
                  <a:pt x="317501" y="6602716"/>
                </a:lnTo>
                <a:lnTo>
                  <a:pt x="317501" y="6602719"/>
                </a:lnTo>
                <a:cubicBezTo>
                  <a:pt x="327661" y="6602719"/>
                  <a:pt x="328930" y="6593828"/>
                  <a:pt x="330201" y="6586208"/>
                </a:cubicBezTo>
                <a:lnTo>
                  <a:pt x="330200" y="6586208"/>
                </a:lnTo>
                <a:lnTo>
                  <a:pt x="326708" y="6597318"/>
                </a:lnTo>
                <a:lnTo>
                  <a:pt x="317501" y="6602716"/>
                </a:lnTo>
                <a:close/>
                <a:moveTo>
                  <a:pt x="290728" y="6498507"/>
                </a:moveTo>
                <a:lnTo>
                  <a:pt x="290830" y="6498578"/>
                </a:lnTo>
                <a:lnTo>
                  <a:pt x="290830" y="6498576"/>
                </a:lnTo>
                <a:close/>
                <a:moveTo>
                  <a:pt x="312463" y="6489579"/>
                </a:moveTo>
                <a:lnTo>
                  <a:pt x="312420" y="6489683"/>
                </a:lnTo>
                <a:lnTo>
                  <a:pt x="312421" y="6489688"/>
                </a:lnTo>
                <a:close/>
                <a:moveTo>
                  <a:pt x="299224" y="6474467"/>
                </a:moveTo>
                <a:lnTo>
                  <a:pt x="294800" y="6480955"/>
                </a:lnTo>
                <a:cubicBezTo>
                  <a:pt x="293133" y="6482939"/>
                  <a:pt x="291505" y="6484963"/>
                  <a:pt x="290612" y="6487682"/>
                </a:cubicBezTo>
                <a:lnTo>
                  <a:pt x="290612" y="6487683"/>
                </a:lnTo>
                <a:lnTo>
                  <a:pt x="294800" y="6480957"/>
                </a:lnTo>
                <a:cubicBezTo>
                  <a:pt x="296466" y="6478973"/>
                  <a:pt x="298173" y="6477028"/>
                  <a:pt x="299224" y="6474468"/>
                </a:cubicBezTo>
                <a:close/>
                <a:moveTo>
                  <a:pt x="312421" y="6464288"/>
                </a:moveTo>
                <a:lnTo>
                  <a:pt x="312421" y="6464289"/>
                </a:lnTo>
                <a:lnTo>
                  <a:pt x="315693" y="6480962"/>
                </a:lnTo>
                <a:lnTo>
                  <a:pt x="315754" y="6480798"/>
                </a:lnTo>
                <a:cubicBezTo>
                  <a:pt x="315278" y="6474131"/>
                  <a:pt x="313691" y="6466193"/>
                  <a:pt x="312421" y="6464288"/>
                </a:cubicBezTo>
                <a:close/>
                <a:moveTo>
                  <a:pt x="214630" y="6456675"/>
                </a:moveTo>
                <a:cubicBezTo>
                  <a:pt x="223520" y="6454135"/>
                  <a:pt x="220979" y="6463024"/>
                  <a:pt x="227330" y="6463024"/>
                </a:cubicBezTo>
                <a:cubicBezTo>
                  <a:pt x="223520" y="6476995"/>
                  <a:pt x="227330" y="6484613"/>
                  <a:pt x="227330" y="6490964"/>
                </a:cubicBezTo>
                <a:cubicBezTo>
                  <a:pt x="227330" y="6490964"/>
                  <a:pt x="222250" y="6492235"/>
                  <a:pt x="220979" y="6494775"/>
                </a:cubicBezTo>
                <a:cubicBezTo>
                  <a:pt x="220979" y="6494775"/>
                  <a:pt x="227330" y="6502395"/>
                  <a:pt x="227330" y="6503664"/>
                </a:cubicBezTo>
                <a:cubicBezTo>
                  <a:pt x="215901" y="6501124"/>
                  <a:pt x="222250" y="6515094"/>
                  <a:pt x="214630" y="6516364"/>
                </a:cubicBezTo>
                <a:cubicBezTo>
                  <a:pt x="217170" y="6501124"/>
                  <a:pt x="219710" y="6492235"/>
                  <a:pt x="208279" y="6484613"/>
                </a:cubicBezTo>
                <a:cubicBezTo>
                  <a:pt x="214630" y="6483344"/>
                  <a:pt x="215901" y="6487155"/>
                  <a:pt x="220979" y="6487155"/>
                </a:cubicBezTo>
                <a:cubicBezTo>
                  <a:pt x="219710" y="6483344"/>
                  <a:pt x="208279" y="6475724"/>
                  <a:pt x="217170" y="6471913"/>
                </a:cubicBezTo>
                <a:cubicBezTo>
                  <a:pt x="217170" y="6475724"/>
                  <a:pt x="222250" y="6475724"/>
                  <a:pt x="223520" y="6471913"/>
                </a:cubicBezTo>
                <a:cubicBezTo>
                  <a:pt x="223520" y="6469375"/>
                  <a:pt x="223520" y="6468104"/>
                  <a:pt x="223520" y="6465564"/>
                </a:cubicBezTo>
                <a:cubicBezTo>
                  <a:pt x="219710" y="6465564"/>
                  <a:pt x="217170" y="6468104"/>
                  <a:pt x="214630" y="6469375"/>
                </a:cubicBezTo>
                <a:cubicBezTo>
                  <a:pt x="214630" y="6465564"/>
                  <a:pt x="214630" y="6460484"/>
                  <a:pt x="214630" y="6456675"/>
                </a:cubicBezTo>
                <a:close/>
                <a:moveTo>
                  <a:pt x="242571" y="6433813"/>
                </a:moveTo>
                <a:cubicBezTo>
                  <a:pt x="256541" y="6436353"/>
                  <a:pt x="254001" y="6465563"/>
                  <a:pt x="252730" y="6480803"/>
                </a:cubicBezTo>
                <a:cubicBezTo>
                  <a:pt x="251461" y="6493503"/>
                  <a:pt x="250191" y="6503663"/>
                  <a:pt x="243842" y="6506203"/>
                </a:cubicBezTo>
                <a:cubicBezTo>
                  <a:pt x="234951" y="6497312"/>
                  <a:pt x="248922" y="6493503"/>
                  <a:pt x="246382" y="6480803"/>
                </a:cubicBezTo>
                <a:cubicBezTo>
                  <a:pt x="247651" y="6470643"/>
                  <a:pt x="237491" y="6473183"/>
                  <a:pt x="240031" y="6461752"/>
                </a:cubicBezTo>
                <a:cubicBezTo>
                  <a:pt x="255271" y="6456674"/>
                  <a:pt x="242571" y="6446513"/>
                  <a:pt x="242571" y="6433813"/>
                </a:cubicBezTo>
                <a:close/>
                <a:moveTo>
                  <a:pt x="289571" y="6430026"/>
                </a:moveTo>
                <a:lnTo>
                  <a:pt x="294005" y="6441905"/>
                </a:lnTo>
                <a:cubicBezTo>
                  <a:pt x="295593" y="6445556"/>
                  <a:pt x="297816" y="6448414"/>
                  <a:pt x="302261" y="6449048"/>
                </a:cubicBezTo>
                <a:lnTo>
                  <a:pt x="302283" y="6448801"/>
                </a:lnTo>
                <a:lnTo>
                  <a:pt x="302259" y="6449045"/>
                </a:lnTo>
                <a:cubicBezTo>
                  <a:pt x="297816" y="6448411"/>
                  <a:pt x="295592" y="6445236"/>
                  <a:pt x="294005" y="6441426"/>
                </a:cubicBezTo>
                <a:close/>
                <a:moveTo>
                  <a:pt x="289691" y="6430011"/>
                </a:moveTo>
                <a:lnTo>
                  <a:pt x="297656" y="6430948"/>
                </a:lnTo>
                <a:lnTo>
                  <a:pt x="304540" y="6433701"/>
                </a:lnTo>
                <a:lnTo>
                  <a:pt x="304801" y="6432539"/>
                </a:lnTo>
                <a:cubicBezTo>
                  <a:pt x="300991" y="6433174"/>
                  <a:pt x="299403" y="6431904"/>
                  <a:pt x="297657" y="6430792"/>
                </a:cubicBezTo>
                <a:close/>
                <a:moveTo>
                  <a:pt x="273051" y="6405869"/>
                </a:moveTo>
                <a:cubicBezTo>
                  <a:pt x="273051" y="6424919"/>
                  <a:pt x="278131" y="6437619"/>
                  <a:pt x="280671" y="6452859"/>
                </a:cubicBezTo>
                <a:cubicBezTo>
                  <a:pt x="271780" y="6451589"/>
                  <a:pt x="283211" y="6469369"/>
                  <a:pt x="271780" y="6465559"/>
                </a:cubicBezTo>
                <a:cubicBezTo>
                  <a:pt x="270511" y="6459209"/>
                  <a:pt x="274320" y="6457939"/>
                  <a:pt x="274320" y="6452859"/>
                </a:cubicBezTo>
                <a:cubicBezTo>
                  <a:pt x="273051" y="6443969"/>
                  <a:pt x="264161" y="6400789"/>
                  <a:pt x="273051" y="6405869"/>
                </a:cubicBezTo>
                <a:close/>
                <a:moveTo>
                  <a:pt x="303530" y="6403329"/>
                </a:moveTo>
                <a:cubicBezTo>
                  <a:pt x="299721" y="6404598"/>
                  <a:pt x="300991" y="6409679"/>
                  <a:pt x="303530" y="6409679"/>
                </a:cubicBezTo>
                <a:cubicBezTo>
                  <a:pt x="303530" y="6417298"/>
                  <a:pt x="293370" y="6416029"/>
                  <a:pt x="294641" y="6426189"/>
                </a:cubicBezTo>
                <a:lnTo>
                  <a:pt x="296706" y="6425355"/>
                </a:lnTo>
                <a:lnTo>
                  <a:pt x="299402" y="6418247"/>
                </a:lnTo>
                <a:cubicBezTo>
                  <a:pt x="301625" y="6416342"/>
                  <a:pt x="304165" y="6414754"/>
                  <a:pt x="304800" y="6410944"/>
                </a:cubicBezTo>
                <a:cubicBezTo>
                  <a:pt x="303529" y="6410944"/>
                  <a:pt x="302577" y="6409674"/>
                  <a:pt x="302418" y="6408245"/>
                </a:cubicBezTo>
                <a:lnTo>
                  <a:pt x="304492" y="6405069"/>
                </a:lnTo>
                <a:close/>
                <a:moveTo>
                  <a:pt x="307336" y="6398247"/>
                </a:moveTo>
                <a:lnTo>
                  <a:pt x="288290" y="6404594"/>
                </a:lnTo>
                <a:lnTo>
                  <a:pt x="288293" y="6404597"/>
                </a:lnTo>
                <a:lnTo>
                  <a:pt x="307341" y="6398249"/>
                </a:lnTo>
                <a:close/>
                <a:moveTo>
                  <a:pt x="288426" y="6391931"/>
                </a:moveTo>
                <a:lnTo>
                  <a:pt x="298292" y="6394594"/>
                </a:lnTo>
                <a:lnTo>
                  <a:pt x="307266" y="6398215"/>
                </a:lnTo>
                <a:lnTo>
                  <a:pt x="299245" y="6394597"/>
                </a:lnTo>
                <a:close/>
                <a:moveTo>
                  <a:pt x="288287" y="6391918"/>
                </a:moveTo>
                <a:lnTo>
                  <a:pt x="285751" y="6405233"/>
                </a:lnTo>
                <a:lnTo>
                  <a:pt x="286928" y="6405989"/>
                </a:lnTo>
                <a:lnTo>
                  <a:pt x="287934" y="6409397"/>
                </a:lnTo>
                <a:lnTo>
                  <a:pt x="294635" y="6410944"/>
                </a:lnTo>
                <a:lnTo>
                  <a:pt x="294641" y="6410948"/>
                </a:lnTo>
                <a:lnTo>
                  <a:pt x="294636" y="6410944"/>
                </a:lnTo>
                <a:lnTo>
                  <a:pt x="294635" y="6410944"/>
                </a:lnTo>
                <a:lnTo>
                  <a:pt x="286928" y="6405989"/>
                </a:lnTo>
                <a:lnTo>
                  <a:pt x="286703" y="6405230"/>
                </a:lnTo>
                <a:close/>
                <a:moveTo>
                  <a:pt x="246380" y="6380473"/>
                </a:moveTo>
                <a:cubicBezTo>
                  <a:pt x="252729" y="6389363"/>
                  <a:pt x="242569" y="6390634"/>
                  <a:pt x="256540" y="6386823"/>
                </a:cubicBezTo>
                <a:cubicBezTo>
                  <a:pt x="246380" y="6400794"/>
                  <a:pt x="270509" y="6424923"/>
                  <a:pt x="243840" y="6427463"/>
                </a:cubicBezTo>
                <a:cubicBezTo>
                  <a:pt x="255269" y="6410954"/>
                  <a:pt x="231140" y="6391903"/>
                  <a:pt x="246380" y="6380473"/>
                </a:cubicBezTo>
                <a:close/>
                <a:moveTo>
                  <a:pt x="288291" y="6358880"/>
                </a:moveTo>
                <a:lnTo>
                  <a:pt x="288291" y="6372849"/>
                </a:lnTo>
                <a:lnTo>
                  <a:pt x="288291" y="6380470"/>
                </a:lnTo>
                <a:cubicBezTo>
                  <a:pt x="283211" y="6380470"/>
                  <a:pt x="285751" y="6388090"/>
                  <a:pt x="279400" y="6386821"/>
                </a:cubicBezTo>
                <a:cubicBezTo>
                  <a:pt x="283211" y="6372850"/>
                  <a:pt x="273051" y="6363961"/>
                  <a:pt x="288291" y="6358880"/>
                </a:cubicBezTo>
                <a:close/>
                <a:moveTo>
                  <a:pt x="258426" y="6358446"/>
                </a:moveTo>
                <a:cubicBezTo>
                  <a:pt x="258842" y="6358168"/>
                  <a:pt x="259398" y="6358882"/>
                  <a:pt x="260350" y="6361421"/>
                </a:cubicBezTo>
                <a:cubicBezTo>
                  <a:pt x="252730" y="6365232"/>
                  <a:pt x="266700" y="6375392"/>
                  <a:pt x="257810" y="6380472"/>
                </a:cubicBezTo>
                <a:cubicBezTo>
                  <a:pt x="260350" y="6371583"/>
                  <a:pt x="247651" y="6376663"/>
                  <a:pt x="251460" y="6365232"/>
                </a:cubicBezTo>
                <a:cubicBezTo>
                  <a:pt x="257175" y="6369042"/>
                  <a:pt x="257175" y="6359280"/>
                  <a:pt x="258426" y="6358446"/>
                </a:cubicBezTo>
                <a:close/>
                <a:moveTo>
                  <a:pt x="214790" y="6356979"/>
                </a:moveTo>
                <a:cubicBezTo>
                  <a:pt x="215901" y="6357296"/>
                  <a:pt x="217171" y="6358249"/>
                  <a:pt x="218441" y="6358884"/>
                </a:cubicBezTo>
                <a:cubicBezTo>
                  <a:pt x="223521" y="6380473"/>
                  <a:pt x="219710" y="6403333"/>
                  <a:pt x="215901" y="6424924"/>
                </a:cubicBezTo>
                <a:cubicBezTo>
                  <a:pt x="217171" y="6430638"/>
                  <a:pt x="215901" y="6433496"/>
                  <a:pt x="214631" y="6433496"/>
                </a:cubicBezTo>
                <a:cubicBezTo>
                  <a:pt x="213361" y="6433496"/>
                  <a:pt x="212091" y="6430638"/>
                  <a:pt x="213361" y="6424924"/>
                </a:cubicBezTo>
                <a:cubicBezTo>
                  <a:pt x="214630" y="6402064"/>
                  <a:pt x="209550" y="6371584"/>
                  <a:pt x="212090" y="6358884"/>
                </a:cubicBezTo>
                <a:cubicBezTo>
                  <a:pt x="212726" y="6356979"/>
                  <a:pt x="213679" y="6356661"/>
                  <a:pt x="214790" y="6356979"/>
                </a:cubicBezTo>
                <a:close/>
                <a:moveTo>
                  <a:pt x="212091" y="6318243"/>
                </a:moveTo>
                <a:cubicBezTo>
                  <a:pt x="214630" y="6324594"/>
                  <a:pt x="219710" y="6328403"/>
                  <a:pt x="224791" y="6330943"/>
                </a:cubicBezTo>
                <a:cubicBezTo>
                  <a:pt x="214630" y="6343643"/>
                  <a:pt x="238762" y="6356343"/>
                  <a:pt x="223521" y="6365233"/>
                </a:cubicBezTo>
                <a:cubicBezTo>
                  <a:pt x="222251" y="6357613"/>
                  <a:pt x="215901" y="6352533"/>
                  <a:pt x="213361" y="6343643"/>
                </a:cubicBezTo>
                <a:cubicBezTo>
                  <a:pt x="212091" y="6339833"/>
                  <a:pt x="215901" y="6337293"/>
                  <a:pt x="215901" y="6330943"/>
                </a:cubicBezTo>
                <a:cubicBezTo>
                  <a:pt x="214630" y="6324594"/>
                  <a:pt x="207010" y="6323323"/>
                  <a:pt x="212091" y="6318243"/>
                </a:cubicBezTo>
                <a:close/>
                <a:moveTo>
                  <a:pt x="261620" y="6316972"/>
                </a:moveTo>
                <a:cubicBezTo>
                  <a:pt x="264160" y="6332212"/>
                  <a:pt x="245111" y="6325862"/>
                  <a:pt x="246382" y="6339832"/>
                </a:cubicBezTo>
                <a:cubicBezTo>
                  <a:pt x="247651" y="6342372"/>
                  <a:pt x="255270" y="6353802"/>
                  <a:pt x="256541" y="6346182"/>
                </a:cubicBezTo>
                <a:cubicBezTo>
                  <a:pt x="259080" y="6337292"/>
                  <a:pt x="250191" y="6339832"/>
                  <a:pt x="250191" y="6333482"/>
                </a:cubicBezTo>
                <a:cubicBezTo>
                  <a:pt x="267970" y="6329672"/>
                  <a:pt x="260350" y="6362692"/>
                  <a:pt x="247651" y="6358882"/>
                </a:cubicBezTo>
                <a:cubicBezTo>
                  <a:pt x="247651" y="6351262"/>
                  <a:pt x="241302" y="6351262"/>
                  <a:pt x="241302" y="6343642"/>
                </a:cubicBezTo>
                <a:cubicBezTo>
                  <a:pt x="240031" y="6330943"/>
                  <a:pt x="251461" y="6319512"/>
                  <a:pt x="261620" y="6316972"/>
                </a:cubicBezTo>
                <a:close/>
                <a:moveTo>
                  <a:pt x="220981" y="6275061"/>
                </a:moveTo>
                <a:cubicBezTo>
                  <a:pt x="222252" y="6277601"/>
                  <a:pt x="223521" y="6277601"/>
                  <a:pt x="227330" y="6277601"/>
                </a:cubicBezTo>
                <a:cubicBezTo>
                  <a:pt x="218441" y="6295383"/>
                  <a:pt x="241302" y="6308083"/>
                  <a:pt x="224792" y="6322052"/>
                </a:cubicBezTo>
                <a:cubicBezTo>
                  <a:pt x="223521" y="6310621"/>
                  <a:pt x="214630" y="6299192"/>
                  <a:pt x="209552" y="6315701"/>
                </a:cubicBezTo>
                <a:cubicBezTo>
                  <a:pt x="207010" y="6301732"/>
                  <a:pt x="214630" y="6297921"/>
                  <a:pt x="218441" y="6290301"/>
                </a:cubicBezTo>
                <a:cubicBezTo>
                  <a:pt x="210821" y="6289032"/>
                  <a:pt x="214630" y="6273792"/>
                  <a:pt x="220981" y="6275061"/>
                </a:cubicBezTo>
                <a:close/>
                <a:moveTo>
                  <a:pt x="292101" y="6266169"/>
                </a:moveTo>
                <a:cubicBezTo>
                  <a:pt x="300991" y="6268709"/>
                  <a:pt x="297181" y="6280138"/>
                  <a:pt x="302261" y="6287758"/>
                </a:cubicBezTo>
                <a:cubicBezTo>
                  <a:pt x="306070" y="6294109"/>
                  <a:pt x="311150" y="6292838"/>
                  <a:pt x="312421" y="6300458"/>
                </a:cubicBezTo>
                <a:cubicBezTo>
                  <a:pt x="317501" y="6320779"/>
                  <a:pt x="308610" y="6347449"/>
                  <a:pt x="320041" y="6362689"/>
                </a:cubicBezTo>
                <a:cubicBezTo>
                  <a:pt x="313691" y="6369039"/>
                  <a:pt x="308610" y="6379198"/>
                  <a:pt x="304801" y="6388089"/>
                </a:cubicBezTo>
                <a:cubicBezTo>
                  <a:pt x="318770" y="6390629"/>
                  <a:pt x="311150" y="6374118"/>
                  <a:pt x="317501" y="6371579"/>
                </a:cubicBezTo>
                <a:cubicBezTo>
                  <a:pt x="318770" y="6375389"/>
                  <a:pt x="321310" y="6377929"/>
                  <a:pt x="323850" y="6380469"/>
                </a:cubicBezTo>
                <a:cubicBezTo>
                  <a:pt x="313691" y="6399518"/>
                  <a:pt x="325121" y="6419839"/>
                  <a:pt x="325121" y="6440158"/>
                </a:cubicBezTo>
                <a:cubicBezTo>
                  <a:pt x="325121" y="6441429"/>
                  <a:pt x="321310" y="6443969"/>
                  <a:pt x="322581" y="6449048"/>
                </a:cubicBezTo>
                <a:cubicBezTo>
                  <a:pt x="325121" y="6463018"/>
                  <a:pt x="331470" y="6474448"/>
                  <a:pt x="332741" y="6487148"/>
                </a:cubicBezTo>
                <a:cubicBezTo>
                  <a:pt x="334010" y="6501119"/>
                  <a:pt x="330201" y="6513819"/>
                  <a:pt x="330201" y="6527788"/>
                </a:cubicBezTo>
                <a:cubicBezTo>
                  <a:pt x="330201" y="6536678"/>
                  <a:pt x="337821" y="6546839"/>
                  <a:pt x="336550" y="6553188"/>
                </a:cubicBezTo>
                <a:cubicBezTo>
                  <a:pt x="335281" y="6558268"/>
                  <a:pt x="330201" y="6559539"/>
                  <a:pt x="330201" y="6563348"/>
                </a:cubicBezTo>
                <a:cubicBezTo>
                  <a:pt x="330201" y="6564619"/>
                  <a:pt x="337821" y="6563348"/>
                  <a:pt x="336550" y="6569698"/>
                </a:cubicBezTo>
                <a:cubicBezTo>
                  <a:pt x="335281" y="6573508"/>
                  <a:pt x="331470" y="6572239"/>
                  <a:pt x="330201" y="6576048"/>
                </a:cubicBezTo>
                <a:cubicBezTo>
                  <a:pt x="335281" y="6576048"/>
                  <a:pt x="336550" y="6577319"/>
                  <a:pt x="336550" y="6582398"/>
                </a:cubicBezTo>
                <a:cubicBezTo>
                  <a:pt x="337821" y="6601448"/>
                  <a:pt x="334010" y="6638277"/>
                  <a:pt x="325121" y="6648439"/>
                </a:cubicBezTo>
                <a:cubicBezTo>
                  <a:pt x="323850" y="6643357"/>
                  <a:pt x="325121" y="6637008"/>
                  <a:pt x="321310" y="6635739"/>
                </a:cubicBezTo>
                <a:cubicBezTo>
                  <a:pt x="320041" y="6643357"/>
                  <a:pt x="316230" y="6648439"/>
                  <a:pt x="312421" y="6654788"/>
                </a:cubicBezTo>
                <a:cubicBezTo>
                  <a:pt x="311150" y="6647168"/>
                  <a:pt x="312421" y="6620499"/>
                  <a:pt x="302261" y="6623039"/>
                </a:cubicBezTo>
                <a:cubicBezTo>
                  <a:pt x="304801" y="6616688"/>
                  <a:pt x="309881" y="6614148"/>
                  <a:pt x="311150" y="6606528"/>
                </a:cubicBezTo>
                <a:cubicBezTo>
                  <a:pt x="307341" y="6606528"/>
                  <a:pt x="307341" y="6603988"/>
                  <a:pt x="304801" y="6603988"/>
                </a:cubicBezTo>
                <a:cubicBezTo>
                  <a:pt x="300991" y="6606528"/>
                  <a:pt x="300991" y="6615419"/>
                  <a:pt x="295910" y="6619228"/>
                </a:cubicBezTo>
                <a:cubicBezTo>
                  <a:pt x="297181" y="6611608"/>
                  <a:pt x="290830" y="6596368"/>
                  <a:pt x="298450" y="6593828"/>
                </a:cubicBezTo>
                <a:cubicBezTo>
                  <a:pt x="299721" y="6596368"/>
                  <a:pt x="303530" y="6600178"/>
                  <a:pt x="304801" y="6596368"/>
                </a:cubicBezTo>
                <a:cubicBezTo>
                  <a:pt x="308610" y="6583668"/>
                  <a:pt x="290830" y="6595098"/>
                  <a:pt x="294641" y="6583668"/>
                </a:cubicBezTo>
                <a:cubicBezTo>
                  <a:pt x="292101" y="6579858"/>
                  <a:pt x="295910" y="6569698"/>
                  <a:pt x="297181" y="6562078"/>
                </a:cubicBezTo>
                <a:cubicBezTo>
                  <a:pt x="293370" y="6560808"/>
                  <a:pt x="290830" y="6558268"/>
                  <a:pt x="290830" y="6553188"/>
                </a:cubicBezTo>
                <a:cubicBezTo>
                  <a:pt x="295910" y="6550648"/>
                  <a:pt x="300991" y="6546839"/>
                  <a:pt x="303530" y="6540488"/>
                </a:cubicBezTo>
                <a:cubicBezTo>
                  <a:pt x="303530" y="6540488"/>
                  <a:pt x="297181" y="6540488"/>
                  <a:pt x="297181" y="6540488"/>
                </a:cubicBezTo>
                <a:cubicBezTo>
                  <a:pt x="298450" y="6536678"/>
                  <a:pt x="309881" y="6516358"/>
                  <a:pt x="299721" y="6506198"/>
                </a:cubicBezTo>
                <a:cubicBezTo>
                  <a:pt x="294641" y="6508739"/>
                  <a:pt x="298450" y="6520168"/>
                  <a:pt x="290830" y="6521439"/>
                </a:cubicBezTo>
                <a:cubicBezTo>
                  <a:pt x="298450" y="6521439"/>
                  <a:pt x="298450" y="6541758"/>
                  <a:pt x="288291" y="6543028"/>
                </a:cubicBezTo>
                <a:cubicBezTo>
                  <a:pt x="289561" y="6530328"/>
                  <a:pt x="287021" y="6522708"/>
                  <a:pt x="281941" y="6517628"/>
                </a:cubicBezTo>
                <a:cubicBezTo>
                  <a:pt x="289561" y="6518898"/>
                  <a:pt x="292101" y="6512548"/>
                  <a:pt x="290830" y="6504928"/>
                </a:cubicBezTo>
                <a:cubicBezTo>
                  <a:pt x="287021" y="6504928"/>
                  <a:pt x="281941" y="6504928"/>
                  <a:pt x="278130" y="6504928"/>
                </a:cubicBezTo>
                <a:cubicBezTo>
                  <a:pt x="278130" y="6493498"/>
                  <a:pt x="276861" y="6484608"/>
                  <a:pt x="274321" y="6476988"/>
                </a:cubicBezTo>
                <a:cubicBezTo>
                  <a:pt x="284481" y="6471908"/>
                  <a:pt x="289561" y="6464288"/>
                  <a:pt x="292101" y="6451589"/>
                </a:cubicBezTo>
                <a:cubicBezTo>
                  <a:pt x="284481" y="6432539"/>
                  <a:pt x="287021" y="6416029"/>
                  <a:pt x="281941" y="6391898"/>
                </a:cubicBezTo>
                <a:cubicBezTo>
                  <a:pt x="290830" y="6390629"/>
                  <a:pt x="290830" y="6379198"/>
                  <a:pt x="294641" y="6372849"/>
                </a:cubicBezTo>
                <a:cubicBezTo>
                  <a:pt x="299721" y="6371579"/>
                  <a:pt x="302261" y="6377929"/>
                  <a:pt x="303530" y="6372849"/>
                </a:cubicBezTo>
                <a:cubicBezTo>
                  <a:pt x="299721" y="6360149"/>
                  <a:pt x="297181" y="6374118"/>
                  <a:pt x="288291" y="6372849"/>
                </a:cubicBezTo>
                <a:cubicBezTo>
                  <a:pt x="294641" y="6361418"/>
                  <a:pt x="292101" y="6358879"/>
                  <a:pt x="290830" y="6347449"/>
                </a:cubicBezTo>
                <a:cubicBezTo>
                  <a:pt x="289561" y="6343639"/>
                  <a:pt x="293370" y="6336018"/>
                  <a:pt x="293370" y="6332209"/>
                </a:cubicBezTo>
                <a:cubicBezTo>
                  <a:pt x="293370" y="6332209"/>
                  <a:pt x="287021" y="6325858"/>
                  <a:pt x="287021" y="6323318"/>
                </a:cubicBezTo>
                <a:cubicBezTo>
                  <a:pt x="287021" y="6323318"/>
                  <a:pt x="289561" y="6320779"/>
                  <a:pt x="289561" y="6316969"/>
                </a:cubicBezTo>
                <a:cubicBezTo>
                  <a:pt x="288291" y="6310618"/>
                  <a:pt x="289561" y="6299189"/>
                  <a:pt x="289561" y="6289029"/>
                </a:cubicBezTo>
                <a:cubicBezTo>
                  <a:pt x="289561" y="6281409"/>
                  <a:pt x="278130" y="6266169"/>
                  <a:pt x="292101" y="6266169"/>
                </a:cubicBezTo>
                <a:close/>
                <a:moveTo>
                  <a:pt x="251461" y="6239500"/>
                </a:moveTo>
                <a:cubicBezTo>
                  <a:pt x="257810" y="6250930"/>
                  <a:pt x="251461" y="6253469"/>
                  <a:pt x="248922" y="6267440"/>
                </a:cubicBezTo>
                <a:cubicBezTo>
                  <a:pt x="257810" y="6269979"/>
                  <a:pt x="254001" y="6258549"/>
                  <a:pt x="264161" y="6261090"/>
                </a:cubicBezTo>
                <a:cubicBezTo>
                  <a:pt x="264161" y="6263630"/>
                  <a:pt x="264161" y="6264899"/>
                  <a:pt x="264161" y="6267440"/>
                </a:cubicBezTo>
                <a:cubicBezTo>
                  <a:pt x="265430" y="6266169"/>
                  <a:pt x="267970" y="6268709"/>
                  <a:pt x="264161" y="6269979"/>
                </a:cubicBezTo>
                <a:cubicBezTo>
                  <a:pt x="259081" y="6262360"/>
                  <a:pt x="247651" y="6272520"/>
                  <a:pt x="248922" y="6280139"/>
                </a:cubicBezTo>
                <a:cubicBezTo>
                  <a:pt x="259081" y="6282679"/>
                  <a:pt x="257810" y="6275060"/>
                  <a:pt x="269241" y="6277599"/>
                </a:cubicBezTo>
                <a:cubicBezTo>
                  <a:pt x="266701" y="6291569"/>
                  <a:pt x="260350" y="6282679"/>
                  <a:pt x="250191" y="6290299"/>
                </a:cubicBezTo>
                <a:cubicBezTo>
                  <a:pt x="248922" y="6281409"/>
                  <a:pt x="240031" y="6285219"/>
                  <a:pt x="240031" y="6277599"/>
                </a:cubicBezTo>
                <a:cubicBezTo>
                  <a:pt x="240031" y="6275060"/>
                  <a:pt x="247651" y="6273790"/>
                  <a:pt x="246382" y="6267440"/>
                </a:cubicBezTo>
                <a:cubicBezTo>
                  <a:pt x="243842" y="6261090"/>
                  <a:pt x="236222" y="6262360"/>
                  <a:pt x="236222" y="6252200"/>
                </a:cubicBezTo>
                <a:cubicBezTo>
                  <a:pt x="240031" y="6247120"/>
                  <a:pt x="242571" y="6239500"/>
                  <a:pt x="251461" y="6239500"/>
                </a:cubicBezTo>
                <a:close/>
                <a:moveTo>
                  <a:pt x="257810" y="6196323"/>
                </a:moveTo>
                <a:cubicBezTo>
                  <a:pt x="255270" y="6201403"/>
                  <a:pt x="256540" y="6209023"/>
                  <a:pt x="251460" y="6211563"/>
                </a:cubicBezTo>
                <a:cubicBezTo>
                  <a:pt x="246380" y="6206483"/>
                  <a:pt x="246380" y="6193783"/>
                  <a:pt x="257810" y="6196323"/>
                </a:cubicBezTo>
                <a:close/>
                <a:moveTo>
                  <a:pt x="137161" y="6187432"/>
                </a:moveTo>
                <a:cubicBezTo>
                  <a:pt x="140972" y="6198862"/>
                  <a:pt x="132080" y="6222992"/>
                  <a:pt x="132080" y="6240772"/>
                </a:cubicBezTo>
                <a:cubicBezTo>
                  <a:pt x="116840" y="6243312"/>
                  <a:pt x="123191" y="6220452"/>
                  <a:pt x="128271" y="6215372"/>
                </a:cubicBezTo>
                <a:cubicBezTo>
                  <a:pt x="124460" y="6202672"/>
                  <a:pt x="123191" y="6191242"/>
                  <a:pt x="137161" y="6187432"/>
                </a:cubicBezTo>
                <a:close/>
                <a:moveTo>
                  <a:pt x="262890" y="6176000"/>
                </a:moveTo>
                <a:cubicBezTo>
                  <a:pt x="260350" y="6182351"/>
                  <a:pt x="267970" y="6188700"/>
                  <a:pt x="269241" y="6195051"/>
                </a:cubicBezTo>
                <a:cubicBezTo>
                  <a:pt x="270510" y="6203942"/>
                  <a:pt x="266701" y="6210291"/>
                  <a:pt x="266701" y="6220451"/>
                </a:cubicBezTo>
                <a:cubicBezTo>
                  <a:pt x="266701" y="6235691"/>
                  <a:pt x="279401" y="6248391"/>
                  <a:pt x="270510" y="6258551"/>
                </a:cubicBezTo>
                <a:cubicBezTo>
                  <a:pt x="271781" y="6250931"/>
                  <a:pt x="269241" y="6247120"/>
                  <a:pt x="264161" y="6245851"/>
                </a:cubicBezTo>
                <a:cubicBezTo>
                  <a:pt x="267970" y="6236960"/>
                  <a:pt x="264161" y="6229342"/>
                  <a:pt x="264161" y="6220451"/>
                </a:cubicBezTo>
                <a:cubicBezTo>
                  <a:pt x="264161" y="6210291"/>
                  <a:pt x="266701" y="6197591"/>
                  <a:pt x="266701" y="6195051"/>
                </a:cubicBezTo>
                <a:cubicBezTo>
                  <a:pt x="266701" y="6197591"/>
                  <a:pt x="250191" y="6174731"/>
                  <a:pt x="262890" y="6176000"/>
                </a:cubicBezTo>
                <a:close/>
                <a:moveTo>
                  <a:pt x="269240" y="6163302"/>
                </a:moveTo>
                <a:cubicBezTo>
                  <a:pt x="282576" y="6158539"/>
                  <a:pt x="279481" y="6177351"/>
                  <a:pt x="276027" y="6182768"/>
                </a:cubicBezTo>
                <a:cubicBezTo>
                  <a:pt x="274876" y="6184573"/>
                  <a:pt x="273686" y="6184891"/>
                  <a:pt x="273051" y="6182351"/>
                </a:cubicBezTo>
                <a:cubicBezTo>
                  <a:pt x="279401" y="6174731"/>
                  <a:pt x="267971" y="6173462"/>
                  <a:pt x="269240" y="6163302"/>
                </a:cubicBezTo>
                <a:close/>
                <a:moveTo>
                  <a:pt x="185044" y="6158084"/>
                </a:moveTo>
                <a:cubicBezTo>
                  <a:pt x="186453" y="6156556"/>
                  <a:pt x="188279" y="6156317"/>
                  <a:pt x="190501" y="6158222"/>
                </a:cubicBezTo>
                <a:cubicBezTo>
                  <a:pt x="181610" y="6160762"/>
                  <a:pt x="193041" y="6182353"/>
                  <a:pt x="184150" y="6183622"/>
                </a:cubicBezTo>
                <a:cubicBezTo>
                  <a:pt x="180341" y="6178860"/>
                  <a:pt x="180817" y="6162668"/>
                  <a:pt x="185044" y="6158084"/>
                </a:cubicBezTo>
                <a:close/>
                <a:moveTo>
                  <a:pt x="229871" y="6155683"/>
                </a:moveTo>
                <a:cubicBezTo>
                  <a:pt x="231142" y="6163303"/>
                  <a:pt x="241302" y="6160763"/>
                  <a:pt x="240031" y="6170923"/>
                </a:cubicBezTo>
                <a:cubicBezTo>
                  <a:pt x="237491" y="6182353"/>
                  <a:pt x="226061" y="6189972"/>
                  <a:pt x="237491" y="6198863"/>
                </a:cubicBezTo>
                <a:cubicBezTo>
                  <a:pt x="234951" y="6198863"/>
                  <a:pt x="228602" y="6198863"/>
                  <a:pt x="227331" y="6202672"/>
                </a:cubicBezTo>
                <a:cubicBezTo>
                  <a:pt x="227331" y="6224263"/>
                  <a:pt x="238762" y="6252203"/>
                  <a:pt x="215901" y="6262363"/>
                </a:cubicBezTo>
                <a:cubicBezTo>
                  <a:pt x="212091" y="6256012"/>
                  <a:pt x="210820" y="6248394"/>
                  <a:pt x="205740" y="6243312"/>
                </a:cubicBezTo>
                <a:cubicBezTo>
                  <a:pt x="231142" y="6243312"/>
                  <a:pt x="215901" y="6221723"/>
                  <a:pt x="220981" y="6202672"/>
                </a:cubicBezTo>
                <a:cubicBezTo>
                  <a:pt x="217171" y="6203943"/>
                  <a:pt x="217171" y="6207753"/>
                  <a:pt x="212091" y="6206483"/>
                </a:cubicBezTo>
                <a:cubicBezTo>
                  <a:pt x="212091" y="6196323"/>
                  <a:pt x="222251" y="6195053"/>
                  <a:pt x="227331" y="6189972"/>
                </a:cubicBezTo>
                <a:cubicBezTo>
                  <a:pt x="233682" y="6177272"/>
                  <a:pt x="222251" y="6165843"/>
                  <a:pt x="229871" y="6155683"/>
                </a:cubicBezTo>
                <a:close/>
                <a:moveTo>
                  <a:pt x="218440" y="6153143"/>
                </a:moveTo>
                <a:cubicBezTo>
                  <a:pt x="222251" y="6154414"/>
                  <a:pt x="224791" y="6156954"/>
                  <a:pt x="224791" y="6162034"/>
                </a:cubicBezTo>
                <a:cubicBezTo>
                  <a:pt x="213360" y="6156954"/>
                  <a:pt x="219711" y="6170924"/>
                  <a:pt x="209551" y="6168384"/>
                </a:cubicBezTo>
                <a:cubicBezTo>
                  <a:pt x="205740" y="6155684"/>
                  <a:pt x="215900" y="6156954"/>
                  <a:pt x="218440" y="6153143"/>
                </a:cubicBezTo>
                <a:close/>
                <a:moveTo>
                  <a:pt x="218442" y="6141713"/>
                </a:moveTo>
                <a:cubicBezTo>
                  <a:pt x="220981" y="6150604"/>
                  <a:pt x="226061" y="6137904"/>
                  <a:pt x="233682" y="6141713"/>
                </a:cubicBezTo>
                <a:cubicBezTo>
                  <a:pt x="238762" y="6155684"/>
                  <a:pt x="217172" y="6142984"/>
                  <a:pt x="218442" y="6150604"/>
                </a:cubicBezTo>
                <a:cubicBezTo>
                  <a:pt x="210822" y="6150604"/>
                  <a:pt x="210822" y="6142984"/>
                  <a:pt x="218442" y="6141713"/>
                </a:cubicBezTo>
                <a:close/>
                <a:moveTo>
                  <a:pt x="187959" y="6130282"/>
                </a:moveTo>
                <a:cubicBezTo>
                  <a:pt x="189230" y="6135362"/>
                  <a:pt x="191770" y="6130282"/>
                  <a:pt x="196850" y="6130282"/>
                </a:cubicBezTo>
                <a:cubicBezTo>
                  <a:pt x="196850" y="6134091"/>
                  <a:pt x="196850" y="6139172"/>
                  <a:pt x="196850" y="6142982"/>
                </a:cubicBezTo>
                <a:cubicBezTo>
                  <a:pt x="189230" y="6144252"/>
                  <a:pt x="177799" y="6135362"/>
                  <a:pt x="187959" y="6130282"/>
                </a:cubicBezTo>
                <a:close/>
                <a:moveTo>
                  <a:pt x="393381" y="6106917"/>
                </a:moveTo>
                <a:lnTo>
                  <a:pt x="393224" y="6107588"/>
                </a:lnTo>
                <a:cubicBezTo>
                  <a:pt x="394335" y="6112510"/>
                  <a:pt x="397510" y="6116320"/>
                  <a:pt x="402590" y="6113780"/>
                </a:cubicBezTo>
                <a:lnTo>
                  <a:pt x="402583" y="6113757"/>
                </a:lnTo>
                <a:lnTo>
                  <a:pt x="396418" y="6112746"/>
                </a:lnTo>
                <a:close/>
                <a:moveTo>
                  <a:pt x="241300" y="6097262"/>
                </a:moveTo>
                <a:cubicBezTo>
                  <a:pt x="237491" y="6103612"/>
                  <a:pt x="250191" y="6113772"/>
                  <a:pt x="251460" y="6116312"/>
                </a:cubicBezTo>
                <a:cubicBezTo>
                  <a:pt x="251460" y="6116312"/>
                  <a:pt x="246380" y="6118852"/>
                  <a:pt x="248920" y="6120121"/>
                </a:cubicBezTo>
                <a:cubicBezTo>
                  <a:pt x="252730" y="6123932"/>
                  <a:pt x="256540" y="6123932"/>
                  <a:pt x="261620" y="6122662"/>
                </a:cubicBezTo>
                <a:cubicBezTo>
                  <a:pt x="257810" y="6123932"/>
                  <a:pt x="259080" y="6117582"/>
                  <a:pt x="261620" y="6116312"/>
                </a:cubicBezTo>
                <a:cubicBezTo>
                  <a:pt x="264160" y="6113772"/>
                  <a:pt x="273051" y="6118852"/>
                  <a:pt x="270509" y="6109962"/>
                </a:cubicBezTo>
                <a:cubicBezTo>
                  <a:pt x="265430" y="6108692"/>
                  <a:pt x="252730" y="6113772"/>
                  <a:pt x="255271" y="6103612"/>
                </a:cubicBezTo>
                <a:cubicBezTo>
                  <a:pt x="266700" y="6106152"/>
                  <a:pt x="271780" y="6102342"/>
                  <a:pt x="275591" y="6098532"/>
                </a:cubicBezTo>
                <a:cubicBezTo>
                  <a:pt x="273051" y="6112502"/>
                  <a:pt x="280671" y="6135362"/>
                  <a:pt x="273051" y="6145521"/>
                </a:cubicBezTo>
                <a:cubicBezTo>
                  <a:pt x="273051" y="6141712"/>
                  <a:pt x="267971" y="6141712"/>
                  <a:pt x="266700" y="6145521"/>
                </a:cubicBezTo>
                <a:cubicBezTo>
                  <a:pt x="262891" y="6158221"/>
                  <a:pt x="280671" y="6146792"/>
                  <a:pt x="276860" y="6158221"/>
                </a:cubicBezTo>
                <a:cubicBezTo>
                  <a:pt x="266700" y="6160762"/>
                  <a:pt x="261620" y="6159492"/>
                  <a:pt x="255271" y="6170921"/>
                </a:cubicBezTo>
                <a:cubicBezTo>
                  <a:pt x="254000" y="6181082"/>
                  <a:pt x="252730" y="6189971"/>
                  <a:pt x="242571" y="6189971"/>
                </a:cubicBezTo>
                <a:cubicBezTo>
                  <a:pt x="238760" y="6177271"/>
                  <a:pt x="250191" y="6179811"/>
                  <a:pt x="248920" y="6170921"/>
                </a:cubicBezTo>
                <a:cubicBezTo>
                  <a:pt x="248920" y="6164571"/>
                  <a:pt x="240031" y="6167111"/>
                  <a:pt x="242571" y="6158221"/>
                </a:cubicBezTo>
                <a:cubicBezTo>
                  <a:pt x="246380" y="6156952"/>
                  <a:pt x="251460" y="6158221"/>
                  <a:pt x="251460" y="6154412"/>
                </a:cubicBezTo>
                <a:cubicBezTo>
                  <a:pt x="243840" y="6141712"/>
                  <a:pt x="254000" y="6141712"/>
                  <a:pt x="254000" y="6129012"/>
                </a:cubicBezTo>
                <a:cubicBezTo>
                  <a:pt x="251460" y="6129012"/>
                  <a:pt x="247651" y="6129012"/>
                  <a:pt x="245111" y="6129012"/>
                </a:cubicBezTo>
                <a:cubicBezTo>
                  <a:pt x="245111" y="6137902"/>
                  <a:pt x="246380" y="6148062"/>
                  <a:pt x="238760" y="6148062"/>
                </a:cubicBezTo>
                <a:cubicBezTo>
                  <a:pt x="232411" y="6131552"/>
                  <a:pt x="242571" y="6132821"/>
                  <a:pt x="241300" y="6116312"/>
                </a:cubicBezTo>
                <a:cubicBezTo>
                  <a:pt x="233680" y="6113772"/>
                  <a:pt x="233680" y="6101072"/>
                  <a:pt x="241300" y="6097262"/>
                </a:cubicBezTo>
                <a:close/>
                <a:moveTo>
                  <a:pt x="396312" y="6094937"/>
                </a:moveTo>
                <a:lnTo>
                  <a:pt x="399415" y="6104710"/>
                </a:lnTo>
                <a:lnTo>
                  <a:pt x="402513" y="6113536"/>
                </a:lnTo>
                <a:lnTo>
                  <a:pt x="399415" y="6103779"/>
                </a:lnTo>
                <a:close/>
                <a:moveTo>
                  <a:pt x="227330" y="6078214"/>
                </a:moveTo>
                <a:cubicBezTo>
                  <a:pt x="241302" y="6076944"/>
                  <a:pt x="234951" y="6089644"/>
                  <a:pt x="233682" y="6097264"/>
                </a:cubicBezTo>
                <a:cubicBezTo>
                  <a:pt x="232411" y="6101074"/>
                  <a:pt x="234951" y="6106154"/>
                  <a:pt x="233682" y="6109964"/>
                </a:cubicBezTo>
                <a:cubicBezTo>
                  <a:pt x="233682" y="6111234"/>
                  <a:pt x="228602" y="6112504"/>
                  <a:pt x="227330" y="6113774"/>
                </a:cubicBezTo>
                <a:cubicBezTo>
                  <a:pt x="226061" y="6117584"/>
                  <a:pt x="228602" y="6122664"/>
                  <a:pt x="227330" y="6126474"/>
                </a:cubicBezTo>
                <a:cubicBezTo>
                  <a:pt x="218441" y="6129014"/>
                  <a:pt x="208281" y="6116314"/>
                  <a:pt x="217171" y="6111234"/>
                </a:cubicBezTo>
                <a:cubicBezTo>
                  <a:pt x="229871" y="6116314"/>
                  <a:pt x="218441" y="6094724"/>
                  <a:pt x="218441" y="6084564"/>
                </a:cubicBezTo>
                <a:cubicBezTo>
                  <a:pt x="229871" y="6080754"/>
                  <a:pt x="223521" y="6095994"/>
                  <a:pt x="233682" y="6093454"/>
                </a:cubicBezTo>
                <a:cubicBezTo>
                  <a:pt x="236222" y="6083294"/>
                  <a:pt x="228602" y="6084564"/>
                  <a:pt x="227330" y="6078214"/>
                </a:cubicBezTo>
                <a:close/>
                <a:moveTo>
                  <a:pt x="398779" y="6070600"/>
                </a:moveTo>
                <a:lnTo>
                  <a:pt x="398778" y="6070601"/>
                </a:lnTo>
                <a:lnTo>
                  <a:pt x="396717" y="6082013"/>
                </a:lnTo>
                <a:cubicBezTo>
                  <a:pt x="394654" y="6084553"/>
                  <a:pt x="391796" y="6086458"/>
                  <a:pt x="389892" y="6089633"/>
                </a:cubicBezTo>
                <a:lnTo>
                  <a:pt x="388147" y="6077741"/>
                </a:lnTo>
                <a:lnTo>
                  <a:pt x="388143" y="6077743"/>
                </a:lnTo>
                <a:cubicBezTo>
                  <a:pt x="386397" y="6081712"/>
                  <a:pt x="386715" y="6086474"/>
                  <a:pt x="389890" y="6089649"/>
                </a:cubicBezTo>
                <a:cubicBezTo>
                  <a:pt x="393699" y="6083300"/>
                  <a:pt x="401319" y="6082029"/>
                  <a:pt x="398779" y="6070600"/>
                </a:cubicBezTo>
                <a:close/>
                <a:moveTo>
                  <a:pt x="119182" y="6066909"/>
                </a:moveTo>
                <a:cubicBezTo>
                  <a:pt x="117793" y="6066472"/>
                  <a:pt x="116046" y="6066948"/>
                  <a:pt x="114300" y="6067424"/>
                </a:cubicBezTo>
                <a:lnTo>
                  <a:pt x="113798" y="6067478"/>
                </a:lnTo>
                <a:lnTo>
                  <a:pt x="113030" y="6069322"/>
                </a:lnTo>
                <a:cubicBezTo>
                  <a:pt x="112395" y="6072497"/>
                  <a:pt x="113348" y="6077259"/>
                  <a:pt x="113348" y="6081387"/>
                </a:cubicBezTo>
                <a:lnTo>
                  <a:pt x="113282" y="6081488"/>
                </a:lnTo>
                <a:lnTo>
                  <a:pt x="116204" y="6080125"/>
                </a:lnTo>
                <a:cubicBezTo>
                  <a:pt x="117474" y="6076632"/>
                  <a:pt x="118109" y="6072505"/>
                  <a:pt x="121919" y="6071869"/>
                </a:cubicBezTo>
                <a:cubicBezTo>
                  <a:pt x="121602" y="6068694"/>
                  <a:pt x="120571" y="6067345"/>
                  <a:pt x="119182" y="6066909"/>
                </a:cubicBezTo>
                <a:close/>
                <a:moveTo>
                  <a:pt x="188815" y="6048269"/>
                </a:moveTo>
                <a:cubicBezTo>
                  <a:pt x="189073" y="6046622"/>
                  <a:pt x="189866" y="6046463"/>
                  <a:pt x="191771" y="6049003"/>
                </a:cubicBezTo>
                <a:cubicBezTo>
                  <a:pt x="191771" y="6060432"/>
                  <a:pt x="191771" y="6068052"/>
                  <a:pt x="198121" y="6057892"/>
                </a:cubicBezTo>
                <a:cubicBezTo>
                  <a:pt x="200661" y="6064243"/>
                  <a:pt x="191771" y="6080752"/>
                  <a:pt x="189231" y="6092183"/>
                </a:cubicBezTo>
                <a:cubicBezTo>
                  <a:pt x="182880" y="6084563"/>
                  <a:pt x="190501" y="6079483"/>
                  <a:pt x="185420" y="6070592"/>
                </a:cubicBezTo>
                <a:cubicBezTo>
                  <a:pt x="192089" y="6071545"/>
                  <a:pt x="188041" y="6053210"/>
                  <a:pt x="188815" y="6048269"/>
                </a:cubicBezTo>
                <a:close/>
                <a:moveTo>
                  <a:pt x="116861" y="6043349"/>
                </a:moveTo>
                <a:lnTo>
                  <a:pt x="115571" y="6047733"/>
                </a:lnTo>
                <a:cubicBezTo>
                  <a:pt x="116841" y="6049002"/>
                  <a:pt x="119381" y="6049002"/>
                  <a:pt x="119381" y="6054082"/>
                </a:cubicBezTo>
                <a:lnTo>
                  <a:pt x="116655" y="6060625"/>
                </a:lnTo>
                <a:lnTo>
                  <a:pt x="118110" y="6060281"/>
                </a:lnTo>
                <a:cubicBezTo>
                  <a:pt x="121285" y="6060122"/>
                  <a:pt x="123825" y="6059170"/>
                  <a:pt x="125730" y="6052820"/>
                </a:cubicBezTo>
                <a:close/>
                <a:moveTo>
                  <a:pt x="279400" y="6028682"/>
                </a:moveTo>
                <a:cubicBezTo>
                  <a:pt x="285751" y="6036302"/>
                  <a:pt x="280671" y="6050273"/>
                  <a:pt x="279400" y="6062973"/>
                </a:cubicBezTo>
                <a:cubicBezTo>
                  <a:pt x="278131" y="6071862"/>
                  <a:pt x="284480" y="6090913"/>
                  <a:pt x="270511" y="6088373"/>
                </a:cubicBezTo>
                <a:cubicBezTo>
                  <a:pt x="278131" y="6078213"/>
                  <a:pt x="262891" y="6050273"/>
                  <a:pt x="276860" y="6056622"/>
                </a:cubicBezTo>
                <a:cubicBezTo>
                  <a:pt x="280671" y="6043922"/>
                  <a:pt x="266700" y="6032493"/>
                  <a:pt x="279400" y="6028682"/>
                </a:cubicBezTo>
                <a:close/>
                <a:moveTo>
                  <a:pt x="252729" y="6022331"/>
                </a:moveTo>
                <a:cubicBezTo>
                  <a:pt x="254000" y="6026142"/>
                  <a:pt x="256540" y="6028682"/>
                  <a:pt x="261620" y="6028682"/>
                </a:cubicBezTo>
                <a:cubicBezTo>
                  <a:pt x="261620" y="6026142"/>
                  <a:pt x="261620" y="6022331"/>
                  <a:pt x="264159" y="6022331"/>
                </a:cubicBezTo>
                <a:cubicBezTo>
                  <a:pt x="256540" y="6035031"/>
                  <a:pt x="270509" y="6035031"/>
                  <a:pt x="267969" y="6050272"/>
                </a:cubicBezTo>
                <a:cubicBezTo>
                  <a:pt x="254000" y="6051542"/>
                  <a:pt x="257809" y="6036302"/>
                  <a:pt x="251460" y="6031222"/>
                </a:cubicBezTo>
                <a:cubicBezTo>
                  <a:pt x="238760" y="6040111"/>
                  <a:pt x="255269" y="6045192"/>
                  <a:pt x="257809" y="6050272"/>
                </a:cubicBezTo>
                <a:cubicBezTo>
                  <a:pt x="260349" y="6059162"/>
                  <a:pt x="259079" y="6070591"/>
                  <a:pt x="264159" y="6078211"/>
                </a:cubicBezTo>
                <a:cubicBezTo>
                  <a:pt x="255269" y="6080751"/>
                  <a:pt x="259079" y="6070591"/>
                  <a:pt x="257809" y="6065511"/>
                </a:cubicBezTo>
                <a:cubicBezTo>
                  <a:pt x="250189" y="6068051"/>
                  <a:pt x="254000" y="6061702"/>
                  <a:pt x="251460" y="6056622"/>
                </a:cubicBezTo>
                <a:cubicBezTo>
                  <a:pt x="251460" y="6055351"/>
                  <a:pt x="246380" y="6055351"/>
                  <a:pt x="245109" y="6054082"/>
                </a:cubicBezTo>
                <a:cubicBezTo>
                  <a:pt x="243840" y="6050272"/>
                  <a:pt x="246380" y="6045192"/>
                  <a:pt x="245109" y="6041382"/>
                </a:cubicBezTo>
                <a:cubicBezTo>
                  <a:pt x="243840" y="6040111"/>
                  <a:pt x="229869" y="6029951"/>
                  <a:pt x="241300" y="6028682"/>
                </a:cubicBezTo>
                <a:cubicBezTo>
                  <a:pt x="246380" y="6041382"/>
                  <a:pt x="246380" y="6022331"/>
                  <a:pt x="252729" y="6022331"/>
                </a:cubicBezTo>
                <a:close/>
                <a:moveTo>
                  <a:pt x="215901" y="6017253"/>
                </a:moveTo>
                <a:cubicBezTo>
                  <a:pt x="226061" y="6014713"/>
                  <a:pt x="220981" y="6028682"/>
                  <a:pt x="228602" y="6019792"/>
                </a:cubicBezTo>
                <a:cubicBezTo>
                  <a:pt x="236222" y="6037573"/>
                  <a:pt x="227330" y="6052813"/>
                  <a:pt x="236222" y="6064243"/>
                </a:cubicBezTo>
                <a:cubicBezTo>
                  <a:pt x="224791" y="6066783"/>
                  <a:pt x="229871" y="6052813"/>
                  <a:pt x="223521" y="6051543"/>
                </a:cubicBezTo>
                <a:cubicBezTo>
                  <a:pt x="223521" y="6065513"/>
                  <a:pt x="212091" y="6049003"/>
                  <a:pt x="207010" y="6059163"/>
                </a:cubicBezTo>
                <a:cubicBezTo>
                  <a:pt x="205740" y="6046463"/>
                  <a:pt x="217170" y="6049003"/>
                  <a:pt x="222250" y="6042653"/>
                </a:cubicBezTo>
                <a:cubicBezTo>
                  <a:pt x="224791" y="6029953"/>
                  <a:pt x="212091" y="6031223"/>
                  <a:pt x="215901" y="6017253"/>
                </a:cubicBezTo>
                <a:close/>
                <a:moveTo>
                  <a:pt x="392651" y="6006256"/>
                </a:moveTo>
                <a:lnTo>
                  <a:pt x="393433" y="6010822"/>
                </a:lnTo>
                <a:lnTo>
                  <a:pt x="393383" y="6009146"/>
                </a:lnTo>
                <a:close/>
                <a:moveTo>
                  <a:pt x="422915" y="6003266"/>
                </a:moveTo>
                <a:lnTo>
                  <a:pt x="422910" y="6003289"/>
                </a:lnTo>
                <a:cubicBezTo>
                  <a:pt x="424179" y="6003289"/>
                  <a:pt x="424179" y="6003289"/>
                  <a:pt x="425450" y="6003289"/>
                </a:cubicBezTo>
                <a:lnTo>
                  <a:pt x="425450" y="6003266"/>
                </a:lnTo>
                <a:close/>
                <a:moveTo>
                  <a:pt x="270509" y="5996931"/>
                </a:moveTo>
                <a:cubicBezTo>
                  <a:pt x="287020" y="5998202"/>
                  <a:pt x="284480" y="6017251"/>
                  <a:pt x="280671" y="6024871"/>
                </a:cubicBezTo>
                <a:cubicBezTo>
                  <a:pt x="280671" y="6021062"/>
                  <a:pt x="276860" y="6022331"/>
                  <a:pt x="271780" y="6022331"/>
                </a:cubicBezTo>
                <a:cubicBezTo>
                  <a:pt x="270509" y="6015982"/>
                  <a:pt x="275591" y="6015982"/>
                  <a:pt x="278129" y="6012171"/>
                </a:cubicBezTo>
                <a:cubicBezTo>
                  <a:pt x="280671" y="6002011"/>
                  <a:pt x="273049" y="6003281"/>
                  <a:pt x="270509" y="5996931"/>
                </a:cubicBezTo>
                <a:close/>
                <a:moveTo>
                  <a:pt x="246380" y="5991853"/>
                </a:moveTo>
                <a:cubicBezTo>
                  <a:pt x="247651" y="6000742"/>
                  <a:pt x="238760" y="6002013"/>
                  <a:pt x="231142" y="6004553"/>
                </a:cubicBezTo>
                <a:cubicBezTo>
                  <a:pt x="231142" y="6002013"/>
                  <a:pt x="231142" y="5998202"/>
                  <a:pt x="231142" y="5995664"/>
                </a:cubicBezTo>
                <a:cubicBezTo>
                  <a:pt x="238760" y="5996933"/>
                  <a:pt x="237491" y="5989313"/>
                  <a:pt x="246380" y="5991853"/>
                </a:cubicBezTo>
                <a:close/>
                <a:moveTo>
                  <a:pt x="397510" y="5979160"/>
                </a:moveTo>
                <a:lnTo>
                  <a:pt x="396518" y="5980059"/>
                </a:lnTo>
                <a:lnTo>
                  <a:pt x="398304" y="5985969"/>
                </a:lnTo>
                <a:cubicBezTo>
                  <a:pt x="397828" y="5986127"/>
                  <a:pt x="396241" y="5985492"/>
                  <a:pt x="393701" y="5988031"/>
                </a:cubicBezTo>
                <a:lnTo>
                  <a:pt x="394266" y="5992518"/>
                </a:lnTo>
                <a:lnTo>
                  <a:pt x="393541" y="5997118"/>
                </a:lnTo>
                <a:lnTo>
                  <a:pt x="395265" y="6000454"/>
                </a:lnTo>
                <a:lnTo>
                  <a:pt x="395486" y="6002208"/>
                </a:lnTo>
                <a:cubicBezTo>
                  <a:pt x="398403" y="6007336"/>
                  <a:pt x="402034" y="6012351"/>
                  <a:pt x="401558" y="6015714"/>
                </a:cubicBezTo>
                <a:lnTo>
                  <a:pt x="394864" y="6019180"/>
                </a:lnTo>
                <a:lnTo>
                  <a:pt x="394970" y="6019800"/>
                </a:lnTo>
                <a:cubicBezTo>
                  <a:pt x="405130" y="6019165"/>
                  <a:pt x="402590" y="6013767"/>
                  <a:pt x="398780" y="6007258"/>
                </a:cubicBezTo>
                <a:lnTo>
                  <a:pt x="395265" y="6000454"/>
                </a:lnTo>
                <a:lnTo>
                  <a:pt x="394266" y="5992518"/>
                </a:lnTo>
                <a:lnTo>
                  <a:pt x="394970" y="5988049"/>
                </a:lnTo>
                <a:cubicBezTo>
                  <a:pt x="398779" y="5984240"/>
                  <a:pt x="401319" y="5990589"/>
                  <a:pt x="397510" y="5979160"/>
                </a:cubicBezTo>
                <a:close/>
                <a:moveTo>
                  <a:pt x="284481" y="5977881"/>
                </a:moveTo>
                <a:cubicBezTo>
                  <a:pt x="287021" y="5985501"/>
                  <a:pt x="289561" y="5991852"/>
                  <a:pt x="281941" y="5996932"/>
                </a:cubicBezTo>
                <a:cubicBezTo>
                  <a:pt x="279401" y="5989312"/>
                  <a:pt x="276861" y="5982963"/>
                  <a:pt x="284481" y="5977881"/>
                </a:cubicBezTo>
                <a:close/>
                <a:moveTo>
                  <a:pt x="112943" y="5975939"/>
                </a:moveTo>
                <a:lnTo>
                  <a:pt x="115570" y="5976620"/>
                </a:lnTo>
                <a:lnTo>
                  <a:pt x="116044" y="5981594"/>
                </a:lnTo>
                <a:close/>
                <a:moveTo>
                  <a:pt x="133350" y="5965189"/>
                </a:moveTo>
                <a:cubicBezTo>
                  <a:pt x="130810" y="5981700"/>
                  <a:pt x="138430" y="5972809"/>
                  <a:pt x="139699" y="5977889"/>
                </a:cubicBezTo>
                <a:cubicBezTo>
                  <a:pt x="139699" y="5976620"/>
                  <a:pt x="137159" y="5981700"/>
                  <a:pt x="137159" y="5984240"/>
                </a:cubicBezTo>
                <a:cubicBezTo>
                  <a:pt x="137159" y="5988049"/>
                  <a:pt x="143510" y="5990589"/>
                  <a:pt x="143510" y="5993129"/>
                </a:cubicBezTo>
                <a:cubicBezTo>
                  <a:pt x="144779" y="6002020"/>
                  <a:pt x="140970" y="6013449"/>
                  <a:pt x="138430" y="6024880"/>
                </a:cubicBezTo>
                <a:cubicBezTo>
                  <a:pt x="137159" y="6022340"/>
                  <a:pt x="133350" y="6018529"/>
                  <a:pt x="132079" y="6022340"/>
                </a:cubicBezTo>
                <a:cubicBezTo>
                  <a:pt x="130810" y="6074409"/>
                  <a:pt x="116839" y="6097269"/>
                  <a:pt x="121919" y="6156960"/>
                </a:cubicBezTo>
                <a:cubicBezTo>
                  <a:pt x="116839" y="6160769"/>
                  <a:pt x="113030" y="6164580"/>
                  <a:pt x="106679" y="6167120"/>
                </a:cubicBezTo>
                <a:cubicBezTo>
                  <a:pt x="101599" y="6150609"/>
                  <a:pt x="118110" y="6146800"/>
                  <a:pt x="106679" y="6141720"/>
                </a:cubicBezTo>
                <a:cubicBezTo>
                  <a:pt x="109219" y="6136640"/>
                  <a:pt x="121919" y="6141720"/>
                  <a:pt x="119379" y="6131560"/>
                </a:cubicBezTo>
                <a:cubicBezTo>
                  <a:pt x="115570" y="6131560"/>
                  <a:pt x="113030" y="6136640"/>
                  <a:pt x="110490" y="6131560"/>
                </a:cubicBezTo>
                <a:cubicBezTo>
                  <a:pt x="116839" y="6129020"/>
                  <a:pt x="111759" y="6112509"/>
                  <a:pt x="113030" y="6103620"/>
                </a:cubicBezTo>
                <a:cubicBezTo>
                  <a:pt x="104139" y="6111240"/>
                  <a:pt x="111759" y="6093460"/>
                  <a:pt x="106679" y="6084569"/>
                </a:cubicBezTo>
                <a:lnTo>
                  <a:pt x="107823" y="6084035"/>
                </a:lnTo>
                <a:lnTo>
                  <a:pt x="107633" y="6075672"/>
                </a:lnTo>
                <a:lnTo>
                  <a:pt x="109998" y="6067879"/>
                </a:lnTo>
                <a:lnTo>
                  <a:pt x="109418" y="6067941"/>
                </a:lnTo>
                <a:cubicBezTo>
                  <a:pt x="108029" y="6067504"/>
                  <a:pt x="106997" y="6066155"/>
                  <a:pt x="106679" y="6062980"/>
                </a:cubicBezTo>
                <a:lnTo>
                  <a:pt x="111857" y="6061757"/>
                </a:lnTo>
                <a:lnTo>
                  <a:pt x="113030" y="6057892"/>
                </a:lnTo>
                <a:cubicBezTo>
                  <a:pt x="114301" y="6040113"/>
                  <a:pt x="101601" y="6017252"/>
                  <a:pt x="111761" y="6000742"/>
                </a:cubicBezTo>
                <a:cubicBezTo>
                  <a:pt x="116841" y="6017252"/>
                  <a:pt x="116841" y="6015982"/>
                  <a:pt x="111761" y="6032492"/>
                </a:cubicBezTo>
                <a:lnTo>
                  <a:pt x="115566" y="6036882"/>
                </a:lnTo>
                <a:lnTo>
                  <a:pt x="119379" y="6033769"/>
                </a:lnTo>
                <a:cubicBezTo>
                  <a:pt x="115570" y="6042660"/>
                  <a:pt x="129539" y="6049009"/>
                  <a:pt x="129539" y="6042660"/>
                </a:cubicBezTo>
                <a:cubicBezTo>
                  <a:pt x="130810" y="6031229"/>
                  <a:pt x="118110" y="6035040"/>
                  <a:pt x="119379" y="6023609"/>
                </a:cubicBezTo>
                <a:cubicBezTo>
                  <a:pt x="120650" y="6015989"/>
                  <a:pt x="142239" y="6010909"/>
                  <a:pt x="132079" y="6002020"/>
                </a:cubicBezTo>
                <a:cubicBezTo>
                  <a:pt x="130810" y="6008369"/>
                  <a:pt x="125730" y="6013449"/>
                  <a:pt x="119379" y="6014720"/>
                </a:cubicBezTo>
                <a:cubicBezTo>
                  <a:pt x="116839" y="6007734"/>
                  <a:pt x="117157" y="6002337"/>
                  <a:pt x="117475" y="5996622"/>
                </a:cubicBezTo>
                <a:lnTo>
                  <a:pt x="116044" y="5981594"/>
                </a:lnTo>
                <a:lnTo>
                  <a:pt x="124459" y="5996940"/>
                </a:lnTo>
                <a:cubicBezTo>
                  <a:pt x="129539" y="5986780"/>
                  <a:pt x="114299" y="5970269"/>
                  <a:pt x="133350" y="5965189"/>
                </a:cubicBezTo>
                <a:close/>
                <a:moveTo>
                  <a:pt x="225107" y="5924391"/>
                </a:moveTo>
                <a:cubicBezTo>
                  <a:pt x="228283" y="5925184"/>
                  <a:pt x="231140" y="5926454"/>
                  <a:pt x="234951" y="5927089"/>
                </a:cubicBezTo>
                <a:cubicBezTo>
                  <a:pt x="237491" y="5934709"/>
                  <a:pt x="223519" y="5942329"/>
                  <a:pt x="232411" y="5946140"/>
                </a:cubicBezTo>
                <a:cubicBezTo>
                  <a:pt x="234951" y="5939789"/>
                  <a:pt x="246380" y="5935980"/>
                  <a:pt x="251460" y="5942329"/>
                </a:cubicBezTo>
                <a:cubicBezTo>
                  <a:pt x="250191" y="5933440"/>
                  <a:pt x="252730" y="5932169"/>
                  <a:pt x="257810" y="5935980"/>
                </a:cubicBezTo>
                <a:cubicBezTo>
                  <a:pt x="266699" y="5937249"/>
                  <a:pt x="253999" y="5939789"/>
                  <a:pt x="255270" y="5944869"/>
                </a:cubicBezTo>
                <a:cubicBezTo>
                  <a:pt x="262890" y="5943600"/>
                  <a:pt x="265430" y="5947409"/>
                  <a:pt x="265430" y="5953760"/>
                </a:cubicBezTo>
                <a:cubicBezTo>
                  <a:pt x="260350" y="5953760"/>
                  <a:pt x="255270" y="5955029"/>
                  <a:pt x="252730" y="5957569"/>
                </a:cubicBezTo>
                <a:cubicBezTo>
                  <a:pt x="251460" y="5952489"/>
                  <a:pt x="252730" y="5946140"/>
                  <a:pt x="248920" y="5944869"/>
                </a:cubicBezTo>
                <a:cubicBezTo>
                  <a:pt x="242571" y="5951220"/>
                  <a:pt x="231140" y="5962649"/>
                  <a:pt x="240031" y="5972809"/>
                </a:cubicBezTo>
                <a:cubicBezTo>
                  <a:pt x="226059" y="5975349"/>
                  <a:pt x="226059" y="5961380"/>
                  <a:pt x="212090" y="5963920"/>
                </a:cubicBezTo>
                <a:cubicBezTo>
                  <a:pt x="215899" y="5944869"/>
                  <a:pt x="199390" y="5948680"/>
                  <a:pt x="201930" y="5932169"/>
                </a:cubicBezTo>
                <a:cubicBezTo>
                  <a:pt x="204470" y="5928360"/>
                  <a:pt x="214630" y="5932169"/>
                  <a:pt x="214630" y="5925820"/>
                </a:cubicBezTo>
                <a:lnTo>
                  <a:pt x="214338" y="5924536"/>
                </a:lnTo>
                <a:close/>
                <a:moveTo>
                  <a:pt x="214185" y="5923861"/>
                </a:moveTo>
                <a:lnTo>
                  <a:pt x="214338" y="5924536"/>
                </a:lnTo>
                <a:lnTo>
                  <a:pt x="213359" y="5924549"/>
                </a:lnTo>
                <a:close/>
                <a:moveTo>
                  <a:pt x="283211" y="5915652"/>
                </a:moveTo>
                <a:cubicBezTo>
                  <a:pt x="287020" y="5927082"/>
                  <a:pt x="293371" y="5934702"/>
                  <a:pt x="287020" y="5947402"/>
                </a:cubicBezTo>
                <a:cubicBezTo>
                  <a:pt x="284480" y="5943591"/>
                  <a:pt x="281940" y="5941051"/>
                  <a:pt x="276860" y="5941051"/>
                </a:cubicBezTo>
                <a:cubicBezTo>
                  <a:pt x="276860" y="5929622"/>
                  <a:pt x="278131" y="5920733"/>
                  <a:pt x="283211" y="5915652"/>
                </a:cubicBezTo>
                <a:close/>
                <a:moveTo>
                  <a:pt x="244760" y="5915649"/>
                </a:moveTo>
                <a:lnTo>
                  <a:pt x="241540" y="5915698"/>
                </a:lnTo>
                <a:lnTo>
                  <a:pt x="241405" y="5918515"/>
                </a:lnTo>
                <a:lnTo>
                  <a:pt x="245090" y="5915659"/>
                </a:lnTo>
                <a:close/>
                <a:moveTo>
                  <a:pt x="229871" y="5909309"/>
                </a:moveTo>
                <a:lnTo>
                  <a:pt x="230044" y="5909530"/>
                </a:lnTo>
                <a:lnTo>
                  <a:pt x="229883" y="5909309"/>
                </a:lnTo>
                <a:close/>
                <a:moveTo>
                  <a:pt x="289561" y="5877552"/>
                </a:moveTo>
                <a:cubicBezTo>
                  <a:pt x="289561" y="5888982"/>
                  <a:pt x="289561" y="5899142"/>
                  <a:pt x="289561" y="5909302"/>
                </a:cubicBezTo>
                <a:cubicBezTo>
                  <a:pt x="275591" y="5908033"/>
                  <a:pt x="287021" y="5883902"/>
                  <a:pt x="289561" y="5877552"/>
                </a:cubicBezTo>
                <a:close/>
                <a:moveTo>
                  <a:pt x="250191" y="5871205"/>
                </a:moveTo>
                <a:cubicBezTo>
                  <a:pt x="260351" y="5872475"/>
                  <a:pt x="267971" y="5875015"/>
                  <a:pt x="275591" y="5877555"/>
                </a:cubicBezTo>
                <a:cubicBezTo>
                  <a:pt x="276860" y="5883904"/>
                  <a:pt x="273051" y="5885175"/>
                  <a:pt x="273051" y="5890255"/>
                </a:cubicBezTo>
                <a:cubicBezTo>
                  <a:pt x="260351" y="5888986"/>
                  <a:pt x="255271" y="5881366"/>
                  <a:pt x="250191" y="5871205"/>
                </a:cubicBezTo>
                <a:close/>
                <a:moveTo>
                  <a:pt x="273233" y="5828665"/>
                </a:moveTo>
                <a:lnTo>
                  <a:pt x="273368" y="5841205"/>
                </a:lnTo>
                <a:cubicBezTo>
                  <a:pt x="273050" y="5850254"/>
                  <a:pt x="271145" y="5857239"/>
                  <a:pt x="264159" y="5858509"/>
                </a:cubicBezTo>
                <a:cubicBezTo>
                  <a:pt x="255270" y="5849620"/>
                  <a:pt x="265430" y="5847080"/>
                  <a:pt x="266699" y="5839460"/>
                </a:cubicBezTo>
                <a:cubicBezTo>
                  <a:pt x="264795" y="5839460"/>
                  <a:pt x="264160" y="5838190"/>
                  <a:pt x="263525" y="5836761"/>
                </a:cubicBezTo>
                <a:lnTo>
                  <a:pt x="262323" y="5835379"/>
                </a:lnTo>
                <a:lnTo>
                  <a:pt x="265589" y="5830728"/>
                </a:lnTo>
                <a:close/>
                <a:moveTo>
                  <a:pt x="271786" y="5805167"/>
                </a:moveTo>
                <a:lnTo>
                  <a:pt x="271779" y="5805169"/>
                </a:lnTo>
                <a:lnTo>
                  <a:pt x="271978" y="5805604"/>
                </a:lnTo>
                <a:close/>
                <a:moveTo>
                  <a:pt x="220979" y="5791200"/>
                </a:moveTo>
                <a:cubicBezTo>
                  <a:pt x="223519" y="5806440"/>
                  <a:pt x="234951" y="5811520"/>
                  <a:pt x="250191" y="5812789"/>
                </a:cubicBezTo>
                <a:lnTo>
                  <a:pt x="250433" y="5812490"/>
                </a:lnTo>
                <a:lnTo>
                  <a:pt x="231616" y="5807218"/>
                </a:lnTo>
                <a:lnTo>
                  <a:pt x="222507" y="5791621"/>
                </a:lnTo>
                <a:close/>
                <a:moveTo>
                  <a:pt x="245111" y="5781040"/>
                </a:moveTo>
                <a:cubicBezTo>
                  <a:pt x="243205" y="5781674"/>
                  <a:pt x="242571" y="5783262"/>
                  <a:pt x="241935" y="5784690"/>
                </a:cubicBezTo>
                <a:lnTo>
                  <a:pt x="239351" y="5786887"/>
                </a:lnTo>
                <a:lnTo>
                  <a:pt x="240031" y="5787373"/>
                </a:lnTo>
                <a:cubicBezTo>
                  <a:pt x="241935" y="5787373"/>
                  <a:pt x="242571" y="5786103"/>
                  <a:pt x="243205" y="5784674"/>
                </a:cubicBezTo>
                <a:lnTo>
                  <a:pt x="245787" y="5781703"/>
                </a:lnTo>
                <a:close/>
                <a:moveTo>
                  <a:pt x="292101" y="5751811"/>
                </a:moveTo>
                <a:lnTo>
                  <a:pt x="292086" y="5751843"/>
                </a:lnTo>
                <a:lnTo>
                  <a:pt x="292099" y="5751829"/>
                </a:lnTo>
                <a:lnTo>
                  <a:pt x="291983" y="5752076"/>
                </a:lnTo>
                <a:lnTo>
                  <a:pt x="284163" y="5769590"/>
                </a:lnTo>
                <a:cubicBezTo>
                  <a:pt x="281940" y="5771813"/>
                  <a:pt x="279481" y="5773242"/>
                  <a:pt x="277098" y="5773242"/>
                </a:cubicBezTo>
                <a:lnTo>
                  <a:pt x="276895" y="5773090"/>
                </a:lnTo>
                <a:lnTo>
                  <a:pt x="276562" y="5773261"/>
                </a:lnTo>
                <a:cubicBezTo>
                  <a:pt x="274240" y="5773261"/>
                  <a:pt x="272099" y="5771832"/>
                  <a:pt x="270510" y="5768340"/>
                </a:cubicBezTo>
                <a:lnTo>
                  <a:pt x="270526" y="5768332"/>
                </a:lnTo>
                <a:lnTo>
                  <a:pt x="270510" y="5768320"/>
                </a:lnTo>
                <a:cubicBezTo>
                  <a:pt x="279401" y="5760700"/>
                  <a:pt x="285750" y="5764511"/>
                  <a:pt x="292101" y="5751811"/>
                </a:cubicBezTo>
                <a:close/>
                <a:moveTo>
                  <a:pt x="261619" y="5749289"/>
                </a:moveTo>
                <a:lnTo>
                  <a:pt x="261610" y="5749292"/>
                </a:lnTo>
                <a:lnTo>
                  <a:pt x="255429" y="5758482"/>
                </a:lnTo>
                <a:lnTo>
                  <a:pt x="242571" y="5761974"/>
                </a:lnTo>
                <a:lnTo>
                  <a:pt x="242571" y="5761989"/>
                </a:lnTo>
                <a:cubicBezTo>
                  <a:pt x="250191" y="5759449"/>
                  <a:pt x="262890" y="5760720"/>
                  <a:pt x="261619" y="5749289"/>
                </a:cubicBezTo>
                <a:close/>
                <a:moveTo>
                  <a:pt x="228599" y="5746749"/>
                </a:moveTo>
                <a:cubicBezTo>
                  <a:pt x="224790" y="5756909"/>
                  <a:pt x="223519" y="5772149"/>
                  <a:pt x="223519" y="5787389"/>
                </a:cubicBezTo>
                <a:cubicBezTo>
                  <a:pt x="234951" y="5786120"/>
                  <a:pt x="240031" y="5792469"/>
                  <a:pt x="242571" y="5800089"/>
                </a:cubicBezTo>
                <a:lnTo>
                  <a:pt x="239600" y="5801221"/>
                </a:lnTo>
                <a:lnTo>
                  <a:pt x="243840" y="5800073"/>
                </a:lnTo>
                <a:cubicBezTo>
                  <a:pt x="241300" y="5792453"/>
                  <a:pt x="236220" y="5786104"/>
                  <a:pt x="224790" y="5787373"/>
                </a:cubicBezTo>
                <a:lnTo>
                  <a:pt x="229589" y="5748976"/>
                </a:lnTo>
                <a:close/>
                <a:moveTo>
                  <a:pt x="161289" y="5741648"/>
                </a:moveTo>
                <a:cubicBezTo>
                  <a:pt x="163830" y="5741648"/>
                  <a:pt x="167640" y="5741648"/>
                  <a:pt x="171450" y="5741648"/>
                </a:cubicBezTo>
                <a:lnTo>
                  <a:pt x="169348" y="5747956"/>
                </a:lnTo>
                <a:lnTo>
                  <a:pt x="169704" y="5753099"/>
                </a:lnTo>
                <a:lnTo>
                  <a:pt x="166052" y="5757837"/>
                </a:lnTo>
                <a:lnTo>
                  <a:pt x="165099" y="5760697"/>
                </a:lnTo>
                <a:lnTo>
                  <a:pt x="165275" y="5758845"/>
                </a:lnTo>
                <a:lnTo>
                  <a:pt x="163830" y="5760720"/>
                </a:lnTo>
                <a:cubicBezTo>
                  <a:pt x="166370" y="5755004"/>
                  <a:pt x="166053" y="5752782"/>
                  <a:pt x="164782" y="5750718"/>
                </a:cubicBezTo>
                <a:lnTo>
                  <a:pt x="161093" y="5743710"/>
                </a:lnTo>
                <a:lnTo>
                  <a:pt x="161060" y="5741669"/>
                </a:lnTo>
                <a:lnTo>
                  <a:pt x="161300" y="5741669"/>
                </a:lnTo>
                <a:close/>
                <a:moveTo>
                  <a:pt x="245105" y="5714997"/>
                </a:moveTo>
                <a:lnTo>
                  <a:pt x="238760" y="5727686"/>
                </a:lnTo>
                <a:cubicBezTo>
                  <a:pt x="238124" y="5721336"/>
                  <a:pt x="236855" y="5717844"/>
                  <a:pt x="234791" y="5716892"/>
                </a:cubicBezTo>
                <a:lnTo>
                  <a:pt x="226064" y="5721333"/>
                </a:lnTo>
                <a:lnTo>
                  <a:pt x="226059" y="5721349"/>
                </a:lnTo>
                <a:cubicBezTo>
                  <a:pt x="233680" y="5713729"/>
                  <a:pt x="237491" y="5715000"/>
                  <a:pt x="238760" y="5727700"/>
                </a:cubicBezTo>
                <a:cubicBezTo>
                  <a:pt x="243840" y="5725160"/>
                  <a:pt x="245111" y="5721349"/>
                  <a:pt x="245111" y="5715000"/>
                </a:cubicBezTo>
                <a:close/>
                <a:moveTo>
                  <a:pt x="272951" y="5712773"/>
                </a:moveTo>
                <a:lnTo>
                  <a:pt x="273050" y="5713094"/>
                </a:lnTo>
                <a:lnTo>
                  <a:pt x="273069" y="5713096"/>
                </a:lnTo>
                <a:close/>
                <a:moveTo>
                  <a:pt x="214487" y="5703913"/>
                </a:moveTo>
                <a:lnTo>
                  <a:pt x="219868" y="5711654"/>
                </a:lnTo>
                <a:cubicBezTo>
                  <a:pt x="219709" y="5717211"/>
                  <a:pt x="218439" y="5723878"/>
                  <a:pt x="219710" y="5727687"/>
                </a:cubicBezTo>
                <a:lnTo>
                  <a:pt x="219759" y="5727688"/>
                </a:lnTo>
                <a:lnTo>
                  <a:pt x="220345" y="5712459"/>
                </a:lnTo>
                <a:cubicBezTo>
                  <a:pt x="220503" y="5709602"/>
                  <a:pt x="220344" y="5707062"/>
                  <a:pt x="219352" y="5705395"/>
                </a:cubicBezTo>
                <a:close/>
                <a:moveTo>
                  <a:pt x="213359" y="5703569"/>
                </a:moveTo>
                <a:cubicBezTo>
                  <a:pt x="212090" y="5712460"/>
                  <a:pt x="212090" y="5742940"/>
                  <a:pt x="232411" y="5741669"/>
                </a:cubicBezTo>
                <a:lnTo>
                  <a:pt x="232091" y="5740292"/>
                </a:lnTo>
                <a:lnTo>
                  <a:pt x="220682" y="5736933"/>
                </a:lnTo>
                <a:cubicBezTo>
                  <a:pt x="217844" y="5734275"/>
                  <a:pt x="215978" y="5730385"/>
                  <a:pt x="214788" y="5726100"/>
                </a:cubicBezTo>
                <a:lnTo>
                  <a:pt x="213437" y="5703593"/>
                </a:lnTo>
                <a:close/>
                <a:moveTo>
                  <a:pt x="275097" y="5694653"/>
                </a:moveTo>
                <a:lnTo>
                  <a:pt x="278938" y="5697520"/>
                </a:lnTo>
                <a:lnTo>
                  <a:pt x="278363" y="5702730"/>
                </a:lnTo>
                <a:lnTo>
                  <a:pt x="275514" y="5701818"/>
                </a:lnTo>
                <a:lnTo>
                  <a:pt x="274677" y="5700851"/>
                </a:lnTo>
                <a:cubicBezTo>
                  <a:pt x="274399" y="5699244"/>
                  <a:pt x="274796" y="5697458"/>
                  <a:pt x="275272" y="5695791"/>
                </a:cubicBezTo>
                <a:close/>
                <a:moveTo>
                  <a:pt x="280518" y="5681628"/>
                </a:moveTo>
                <a:lnTo>
                  <a:pt x="279264" y="5683147"/>
                </a:lnTo>
                <a:lnTo>
                  <a:pt x="279400" y="5683236"/>
                </a:lnTo>
                <a:close/>
                <a:moveTo>
                  <a:pt x="265430" y="5678169"/>
                </a:moveTo>
                <a:lnTo>
                  <a:pt x="266929" y="5681652"/>
                </a:lnTo>
                <a:lnTo>
                  <a:pt x="266775" y="5678438"/>
                </a:lnTo>
                <a:close/>
                <a:moveTo>
                  <a:pt x="130822" y="5676915"/>
                </a:moveTo>
                <a:lnTo>
                  <a:pt x="134779" y="5689581"/>
                </a:lnTo>
                <a:lnTo>
                  <a:pt x="134159" y="5694202"/>
                </a:lnTo>
                <a:lnTo>
                  <a:pt x="128320" y="5698453"/>
                </a:lnTo>
                <a:lnTo>
                  <a:pt x="128271" y="5698470"/>
                </a:lnTo>
                <a:cubicBezTo>
                  <a:pt x="124461" y="5696565"/>
                  <a:pt x="123508" y="5684660"/>
                  <a:pt x="126485" y="5679362"/>
                </a:cubicBezTo>
                <a:lnTo>
                  <a:pt x="130076" y="5677304"/>
                </a:lnTo>
                <a:lnTo>
                  <a:pt x="126306" y="5679380"/>
                </a:lnTo>
                <a:cubicBezTo>
                  <a:pt x="123031" y="5684678"/>
                  <a:pt x="123507" y="5696584"/>
                  <a:pt x="128270" y="5698489"/>
                </a:cubicBezTo>
                <a:lnTo>
                  <a:pt x="128320" y="5698453"/>
                </a:lnTo>
                <a:lnTo>
                  <a:pt x="133847" y="5696525"/>
                </a:lnTo>
                <a:lnTo>
                  <a:pt x="134159" y="5694202"/>
                </a:lnTo>
                <a:lnTo>
                  <a:pt x="135660" y="5693109"/>
                </a:lnTo>
                <a:cubicBezTo>
                  <a:pt x="136203" y="5689396"/>
                  <a:pt x="135205" y="5684589"/>
                  <a:pt x="133806" y="5681166"/>
                </a:cubicBezTo>
                <a:close/>
                <a:moveTo>
                  <a:pt x="162444" y="5665721"/>
                </a:moveTo>
                <a:lnTo>
                  <a:pt x="156686" y="5678328"/>
                </a:lnTo>
                <a:lnTo>
                  <a:pt x="157266" y="5679334"/>
                </a:lnTo>
                <a:lnTo>
                  <a:pt x="162561" y="5666722"/>
                </a:lnTo>
                <a:close/>
                <a:moveTo>
                  <a:pt x="259213" y="5654480"/>
                </a:moveTo>
                <a:lnTo>
                  <a:pt x="253999" y="5660389"/>
                </a:lnTo>
                <a:cubicBezTo>
                  <a:pt x="254634" y="5662612"/>
                  <a:pt x="255269" y="5663406"/>
                  <a:pt x="255884" y="5663326"/>
                </a:cubicBezTo>
                <a:cubicBezTo>
                  <a:pt x="256500" y="5663247"/>
                  <a:pt x="257095" y="5662294"/>
                  <a:pt x="257651" y="5661024"/>
                </a:cubicBezTo>
                <a:lnTo>
                  <a:pt x="259988" y="5654980"/>
                </a:lnTo>
                <a:close/>
                <a:moveTo>
                  <a:pt x="298167" y="5644139"/>
                </a:moveTo>
                <a:lnTo>
                  <a:pt x="298767" y="5644991"/>
                </a:lnTo>
                <a:lnTo>
                  <a:pt x="298587" y="5646591"/>
                </a:lnTo>
                <a:close/>
                <a:moveTo>
                  <a:pt x="247651" y="5642598"/>
                </a:moveTo>
                <a:lnTo>
                  <a:pt x="247637" y="5642733"/>
                </a:lnTo>
                <a:lnTo>
                  <a:pt x="249756" y="5642941"/>
                </a:lnTo>
                <a:close/>
                <a:moveTo>
                  <a:pt x="245898" y="5634222"/>
                </a:moveTo>
                <a:lnTo>
                  <a:pt x="240031" y="5636260"/>
                </a:lnTo>
                <a:cubicBezTo>
                  <a:pt x="238760" y="5652769"/>
                  <a:pt x="232411" y="5664200"/>
                  <a:pt x="231140" y="5680709"/>
                </a:cubicBezTo>
                <a:cubicBezTo>
                  <a:pt x="242571" y="5674360"/>
                  <a:pt x="245111" y="5681980"/>
                  <a:pt x="243840" y="5695949"/>
                </a:cubicBezTo>
                <a:cubicBezTo>
                  <a:pt x="247651" y="5695949"/>
                  <a:pt x="252730" y="5695949"/>
                  <a:pt x="256539" y="5695949"/>
                </a:cubicBezTo>
                <a:lnTo>
                  <a:pt x="256534" y="5695938"/>
                </a:lnTo>
                <a:lnTo>
                  <a:pt x="245111" y="5695938"/>
                </a:lnTo>
                <a:cubicBezTo>
                  <a:pt x="245111" y="5681970"/>
                  <a:pt x="242571" y="5674350"/>
                  <a:pt x="232411" y="5680699"/>
                </a:cubicBezTo>
                <a:cubicBezTo>
                  <a:pt x="233680" y="5664188"/>
                  <a:pt x="240031" y="5651488"/>
                  <a:pt x="241300" y="5636248"/>
                </a:cubicBezTo>
                <a:close/>
                <a:moveTo>
                  <a:pt x="255389" y="5620186"/>
                </a:moveTo>
                <a:cubicBezTo>
                  <a:pt x="253920" y="5620543"/>
                  <a:pt x="252889" y="5622766"/>
                  <a:pt x="251777" y="5625464"/>
                </a:cubicBezTo>
                <a:lnTo>
                  <a:pt x="247797" y="5633386"/>
                </a:lnTo>
                <a:lnTo>
                  <a:pt x="248960" y="5632874"/>
                </a:lnTo>
                <a:cubicBezTo>
                  <a:pt x="250746" y="5630453"/>
                  <a:pt x="251936" y="5627198"/>
                  <a:pt x="253048" y="5624499"/>
                </a:cubicBezTo>
                <a:lnTo>
                  <a:pt x="255836" y="5620610"/>
                </a:lnTo>
                <a:close/>
                <a:moveTo>
                  <a:pt x="136669" y="5619969"/>
                </a:moveTo>
                <a:lnTo>
                  <a:pt x="130811" y="5628620"/>
                </a:lnTo>
                <a:lnTo>
                  <a:pt x="130696" y="5627383"/>
                </a:lnTo>
                <a:lnTo>
                  <a:pt x="130810" y="5628640"/>
                </a:lnTo>
                <a:cubicBezTo>
                  <a:pt x="134302" y="5626100"/>
                  <a:pt x="136049" y="5623242"/>
                  <a:pt x="136684" y="5620147"/>
                </a:cubicBezTo>
                <a:close/>
                <a:moveTo>
                  <a:pt x="157005" y="5619270"/>
                </a:moveTo>
                <a:lnTo>
                  <a:pt x="157003" y="5619273"/>
                </a:lnTo>
                <a:lnTo>
                  <a:pt x="157006" y="5619278"/>
                </a:lnTo>
                <a:lnTo>
                  <a:pt x="157421" y="5628720"/>
                </a:lnTo>
                <a:lnTo>
                  <a:pt x="165083" y="5634957"/>
                </a:lnTo>
                <a:lnTo>
                  <a:pt x="165099" y="5634989"/>
                </a:lnTo>
                <a:lnTo>
                  <a:pt x="165091" y="5634963"/>
                </a:lnTo>
                <a:lnTo>
                  <a:pt x="165083" y="5634957"/>
                </a:lnTo>
                <a:lnTo>
                  <a:pt x="157006" y="5619278"/>
                </a:lnTo>
                <a:close/>
                <a:moveTo>
                  <a:pt x="296948" y="5618394"/>
                </a:moveTo>
                <a:lnTo>
                  <a:pt x="297179" y="5618480"/>
                </a:lnTo>
                <a:lnTo>
                  <a:pt x="296648" y="5619064"/>
                </a:lnTo>
                <a:close/>
                <a:moveTo>
                  <a:pt x="292748" y="5616948"/>
                </a:moveTo>
                <a:lnTo>
                  <a:pt x="293371" y="5617193"/>
                </a:lnTo>
                <a:lnTo>
                  <a:pt x="292128" y="5618672"/>
                </a:lnTo>
                <a:close/>
                <a:moveTo>
                  <a:pt x="211590" y="5614019"/>
                </a:moveTo>
                <a:lnTo>
                  <a:pt x="211296" y="5614665"/>
                </a:lnTo>
                <a:lnTo>
                  <a:pt x="211230" y="5615304"/>
                </a:lnTo>
                <a:lnTo>
                  <a:pt x="212090" y="5614669"/>
                </a:lnTo>
                <a:close/>
                <a:moveTo>
                  <a:pt x="297911" y="5602608"/>
                </a:moveTo>
                <a:lnTo>
                  <a:pt x="295896" y="5608204"/>
                </a:lnTo>
                <a:lnTo>
                  <a:pt x="299719" y="5612129"/>
                </a:lnTo>
                <a:close/>
                <a:moveTo>
                  <a:pt x="129362" y="5588593"/>
                </a:moveTo>
                <a:lnTo>
                  <a:pt x="127059" y="5596314"/>
                </a:lnTo>
                <a:lnTo>
                  <a:pt x="127077" y="5596415"/>
                </a:lnTo>
                <a:close/>
                <a:moveTo>
                  <a:pt x="265082" y="5570850"/>
                </a:moveTo>
                <a:lnTo>
                  <a:pt x="264159" y="5585460"/>
                </a:lnTo>
                <a:lnTo>
                  <a:pt x="264241" y="5585383"/>
                </a:lnTo>
                <a:lnTo>
                  <a:pt x="265112" y="5571159"/>
                </a:lnTo>
                <a:close/>
                <a:moveTo>
                  <a:pt x="270526" y="5567661"/>
                </a:moveTo>
                <a:lnTo>
                  <a:pt x="270510" y="5567668"/>
                </a:lnTo>
                <a:lnTo>
                  <a:pt x="270212" y="5579703"/>
                </a:lnTo>
                <a:lnTo>
                  <a:pt x="270669" y="5579268"/>
                </a:lnTo>
                <a:close/>
                <a:moveTo>
                  <a:pt x="245111" y="5561330"/>
                </a:moveTo>
                <a:cubicBezTo>
                  <a:pt x="243840" y="5568950"/>
                  <a:pt x="251460" y="5567681"/>
                  <a:pt x="248920" y="5576569"/>
                </a:cubicBezTo>
                <a:cubicBezTo>
                  <a:pt x="252729" y="5577204"/>
                  <a:pt x="255269" y="5571808"/>
                  <a:pt x="255111" y="5567046"/>
                </a:cubicBezTo>
                <a:lnTo>
                  <a:pt x="255109" y="5567041"/>
                </a:lnTo>
                <a:lnTo>
                  <a:pt x="253504" y="5573816"/>
                </a:lnTo>
                <a:cubicBezTo>
                  <a:pt x="252412" y="5575682"/>
                  <a:pt x="250825" y="5576873"/>
                  <a:pt x="248920" y="5576556"/>
                </a:cubicBezTo>
                <a:cubicBezTo>
                  <a:pt x="250191" y="5572112"/>
                  <a:pt x="248920" y="5570206"/>
                  <a:pt x="247491" y="5568460"/>
                </a:cubicBezTo>
                <a:lnTo>
                  <a:pt x="245115" y="5561330"/>
                </a:lnTo>
                <a:close/>
                <a:moveTo>
                  <a:pt x="279399" y="5556250"/>
                </a:moveTo>
                <a:cubicBezTo>
                  <a:pt x="271779" y="5554981"/>
                  <a:pt x="273050" y="5562601"/>
                  <a:pt x="264159" y="5560061"/>
                </a:cubicBezTo>
                <a:lnTo>
                  <a:pt x="264273" y="5561297"/>
                </a:lnTo>
                <a:lnTo>
                  <a:pt x="272255" y="5559889"/>
                </a:lnTo>
                <a:lnTo>
                  <a:pt x="279229" y="5557565"/>
                </a:lnTo>
                <a:close/>
                <a:moveTo>
                  <a:pt x="283309" y="5535820"/>
                </a:moveTo>
                <a:lnTo>
                  <a:pt x="283210" y="5535915"/>
                </a:lnTo>
                <a:lnTo>
                  <a:pt x="283163" y="5536047"/>
                </a:lnTo>
                <a:lnTo>
                  <a:pt x="283210" y="5535930"/>
                </a:lnTo>
                <a:close/>
                <a:moveTo>
                  <a:pt x="282901" y="5523861"/>
                </a:moveTo>
                <a:lnTo>
                  <a:pt x="281939" y="5528310"/>
                </a:lnTo>
                <a:lnTo>
                  <a:pt x="284452" y="5528310"/>
                </a:lnTo>
                <a:lnTo>
                  <a:pt x="282138" y="5530573"/>
                </a:lnTo>
                <a:cubicBezTo>
                  <a:pt x="281305" y="5532597"/>
                  <a:pt x="280828" y="5535137"/>
                  <a:pt x="280669" y="5537200"/>
                </a:cubicBezTo>
                <a:lnTo>
                  <a:pt x="280740" y="5537809"/>
                </a:lnTo>
                <a:lnTo>
                  <a:pt x="282138" y="5531272"/>
                </a:lnTo>
                <a:lnTo>
                  <a:pt x="284658" y="5528310"/>
                </a:lnTo>
                <a:lnTo>
                  <a:pt x="284452" y="5528310"/>
                </a:lnTo>
                <a:lnTo>
                  <a:pt x="285672" y="5527118"/>
                </a:lnTo>
                <a:lnTo>
                  <a:pt x="285744" y="5527033"/>
                </a:lnTo>
                <a:lnTo>
                  <a:pt x="285609" y="5526869"/>
                </a:lnTo>
                <a:close/>
                <a:moveTo>
                  <a:pt x="247653" y="5510518"/>
                </a:moveTo>
                <a:lnTo>
                  <a:pt x="247651" y="5510530"/>
                </a:lnTo>
                <a:cubicBezTo>
                  <a:pt x="252095" y="5510530"/>
                  <a:pt x="253682" y="5511800"/>
                  <a:pt x="254952" y="5512435"/>
                </a:cubicBezTo>
                <a:cubicBezTo>
                  <a:pt x="256222" y="5513070"/>
                  <a:pt x="257175" y="5513070"/>
                  <a:pt x="260350" y="5510530"/>
                </a:cubicBezTo>
                <a:lnTo>
                  <a:pt x="260347" y="5510519"/>
                </a:lnTo>
                <a:lnTo>
                  <a:pt x="254953" y="5512423"/>
                </a:lnTo>
                <a:close/>
                <a:moveTo>
                  <a:pt x="281945" y="5504176"/>
                </a:moveTo>
                <a:lnTo>
                  <a:pt x="281939" y="5504181"/>
                </a:lnTo>
                <a:lnTo>
                  <a:pt x="282909" y="5506119"/>
                </a:lnTo>
                <a:lnTo>
                  <a:pt x="278765" y="5512912"/>
                </a:lnTo>
                <a:cubicBezTo>
                  <a:pt x="277177" y="5515055"/>
                  <a:pt x="276065" y="5516523"/>
                  <a:pt x="276621" y="5517059"/>
                </a:cubicBezTo>
                <a:lnTo>
                  <a:pt x="279214" y="5516581"/>
                </a:lnTo>
                <a:lnTo>
                  <a:pt x="281940" y="5514324"/>
                </a:lnTo>
                <a:lnTo>
                  <a:pt x="283254" y="5515836"/>
                </a:lnTo>
                <a:lnTo>
                  <a:pt x="284479" y="5515610"/>
                </a:lnTo>
                <a:lnTo>
                  <a:pt x="284229" y="5516957"/>
                </a:lnTo>
                <a:lnTo>
                  <a:pt x="285116" y="5517976"/>
                </a:lnTo>
                <a:lnTo>
                  <a:pt x="288284" y="5516868"/>
                </a:lnTo>
                <a:lnTo>
                  <a:pt x="285116" y="5510531"/>
                </a:lnTo>
                <a:lnTo>
                  <a:pt x="282909" y="5506119"/>
                </a:lnTo>
                <a:lnTo>
                  <a:pt x="282913" y="5506112"/>
                </a:lnTo>
                <a:close/>
                <a:moveTo>
                  <a:pt x="256541" y="5491467"/>
                </a:moveTo>
                <a:lnTo>
                  <a:pt x="256543" y="5491483"/>
                </a:lnTo>
                <a:lnTo>
                  <a:pt x="262889" y="5494655"/>
                </a:lnTo>
                <a:cubicBezTo>
                  <a:pt x="263524" y="5497195"/>
                  <a:pt x="264159" y="5499735"/>
                  <a:pt x="269239" y="5497830"/>
                </a:cubicBezTo>
                <a:lnTo>
                  <a:pt x="269236" y="5497816"/>
                </a:lnTo>
                <a:lnTo>
                  <a:pt x="262891" y="5494642"/>
                </a:lnTo>
                <a:cubicBezTo>
                  <a:pt x="262256" y="5492102"/>
                  <a:pt x="261621" y="5489562"/>
                  <a:pt x="256541" y="5491467"/>
                </a:cubicBezTo>
                <a:close/>
                <a:moveTo>
                  <a:pt x="256401" y="5482825"/>
                </a:moveTo>
                <a:lnTo>
                  <a:pt x="249715" y="5494179"/>
                </a:lnTo>
                <a:lnTo>
                  <a:pt x="247719" y="5509984"/>
                </a:lnTo>
                <a:lnTo>
                  <a:pt x="249715" y="5494642"/>
                </a:lnTo>
                <a:close/>
                <a:moveTo>
                  <a:pt x="256548" y="5482623"/>
                </a:moveTo>
                <a:lnTo>
                  <a:pt x="257394" y="5488054"/>
                </a:lnTo>
                <a:lnTo>
                  <a:pt x="257869" y="5487688"/>
                </a:lnTo>
                <a:close/>
                <a:moveTo>
                  <a:pt x="226292" y="5465173"/>
                </a:moveTo>
                <a:lnTo>
                  <a:pt x="226059" y="5466068"/>
                </a:lnTo>
                <a:lnTo>
                  <a:pt x="229407" y="5469271"/>
                </a:lnTo>
                <a:lnTo>
                  <a:pt x="228441" y="5467509"/>
                </a:lnTo>
                <a:close/>
                <a:moveTo>
                  <a:pt x="247171" y="5464014"/>
                </a:moveTo>
                <a:lnTo>
                  <a:pt x="243842" y="5476228"/>
                </a:lnTo>
                <a:lnTo>
                  <a:pt x="243618" y="5475662"/>
                </a:lnTo>
                <a:lnTo>
                  <a:pt x="243840" y="5476241"/>
                </a:lnTo>
                <a:cubicBezTo>
                  <a:pt x="247649" y="5474335"/>
                  <a:pt x="248284" y="5468938"/>
                  <a:pt x="247173" y="5464016"/>
                </a:cubicBezTo>
                <a:close/>
                <a:moveTo>
                  <a:pt x="263339" y="5456908"/>
                </a:moveTo>
                <a:lnTo>
                  <a:pt x="263247" y="5457171"/>
                </a:lnTo>
                <a:cubicBezTo>
                  <a:pt x="264081" y="5458897"/>
                  <a:pt x="266224" y="5460286"/>
                  <a:pt x="268923" y="5461477"/>
                </a:cubicBezTo>
                <a:lnTo>
                  <a:pt x="283342" y="5466510"/>
                </a:lnTo>
                <a:lnTo>
                  <a:pt x="283211" y="5464798"/>
                </a:lnTo>
                <a:cubicBezTo>
                  <a:pt x="280036" y="5463528"/>
                  <a:pt x="272733" y="5462259"/>
                  <a:pt x="267494" y="5460036"/>
                </a:cubicBezTo>
                <a:close/>
                <a:moveTo>
                  <a:pt x="238125" y="5453738"/>
                </a:moveTo>
                <a:lnTo>
                  <a:pt x="238199" y="5454274"/>
                </a:lnTo>
                <a:lnTo>
                  <a:pt x="239983" y="5454627"/>
                </a:lnTo>
                <a:close/>
                <a:moveTo>
                  <a:pt x="214630" y="5447030"/>
                </a:moveTo>
                <a:cubicBezTo>
                  <a:pt x="214630" y="5457190"/>
                  <a:pt x="220979" y="5461001"/>
                  <a:pt x="218439" y="5472430"/>
                </a:cubicBezTo>
                <a:lnTo>
                  <a:pt x="219533" y="5472430"/>
                </a:lnTo>
                <a:lnTo>
                  <a:pt x="218758" y="5461306"/>
                </a:lnTo>
                <a:cubicBezTo>
                  <a:pt x="217488" y="5457814"/>
                  <a:pt x="215901" y="5454639"/>
                  <a:pt x="215901" y="5449559"/>
                </a:cubicBezTo>
                <a:cubicBezTo>
                  <a:pt x="220345" y="5448289"/>
                  <a:pt x="222250" y="5450829"/>
                  <a:pt x="223998" y="5452734"/>
                </a:cubicBezTo>
                <a:lnTo>
                  <a:pt x="229167" y="5452274"/>
                </a:lnTo>
                <a:lnTo>
                  <a:pt x="229871" y="5449570"/>
                </a:lnTo>
                <a:cubicBezTo>
                  <a:pt x="223519" y="5457190"/>
                  <a:pt x="224790" y="5445761"/>
                  <a:pt x="214630" y="5447030"/>
                </a:cubicBezTo>
                <a:close/>
                <a:moveTo>
                  <a:pt x="284479" y="5444490"/>
                </a:moveTo>
                <a:lnTo>
                  <a:pt x="283478" y="5444991"/>
                </a:lnTo>
                <a:lnTo>
                  <a:pt x="284792" y="5453747"/>
                </a:lnTo>
                <a:lnTo>
                  <a:pt x="284957" y="5458619"/>
                </a:lnTo>
                <a:lnTo>
                  <a:pt x="286106" y="5462504"/>
                </a:lnTo>
                <a:lnTo>
                  <a:pt x="287021" y="5468608"/>
                </a:lnTo>
                <a:cubicBezTo>
                  <a:pt x="287656" y="5470513"/>
                  <a:pt x="287973" y="5476228"/>
                  <a:pt x="287656" y="5480197"/>
                </a:cubicBezTo>
                <a:lnTo>
                  <a:pt x="286712" y="5483952"/>
                </a:lnTo>
                <a:lnTo>
                  <a:pt x="287754" y="5485428"/>
                </a:lnTo>
                <a:cubicBezTo>
                  <a:pt x="289004" y="5484178"/>
                  <a:pt x="288290" y="5472748"/>
                  <a:pt x="288290" y="5469890"/>
                </a:cubicBezTo>
                <a:lnTo>
                  <a:pt x="286106" y="5462504"/>
                </a:lnTo>
                <a:lnTo>
                  <a:pt x="284792" y="5453747"/>
                </a:lnTo>
                <a:close/>
                <a:moveTo>
                  <a:pt x="261619" y="5425441"/>
                </a:moveTo>
                <a:cubicBezTo>
                  <a:pt x="257810" y="5438141"/>
                  <a:pt x="271779" y="5431790"/>
                  <a:pt x="267970" y="5444490"/>
                </a:cubicBezTo>
                <a:lnTo>
                  <a:pt x="268532" y="5444425"/>
                </a:lnTo>
                <a:lnTo>
                  <a:pt x="267971" y="5444479"/>
                </a:lnTo>
                <a:cubicBezTo>
                  <a:pt x="269876" y="5438129"/>
                  <a:pt x="267336" y="5436541"/>
                  <a:pt x="264795" y="5434953"/>
                </a:cubicBezTo>
                <a:lnTo>
                  <a:pt x="261626" y="5425443"/>
                </a:lnTo>
                <a:close/>
                <a:moveTo>
                  <a:pt x="233680" y="5414010"/>
                </a:moveTo>
                <a:lnTo>
                  <a:pt x="233565" y="5414881"/>
                </a:lnTo>
                <a:lnTo>
                  <a:pt x="238443" y="5423999"/>
                </a:lnTo>
                <a:cubicBezTo>
                  <a:pt x="240666" y="5427650"/>
                  <a:pt x="242571" y="5431777"/>
                  <a:pt x="242571" y="5438127"/>
                </a:cubicBezTo>
                <a:lnTo>
                  <a:pt x="236028" y="5436362"/>
                </a:lnTo>
                <a:lnTo>
                  <a:pt x="236359" y="5436870"/>
                </a:lnTo>
                <a:cubicBezTo>
                  <a:pt x="238442" y="5438696"/>
                  <a:pt x="240982" y="5439728"/>
                  <a:pt x="243840" y="5439410"/>
                </a:cubicBezTo>
                <a:cubicBezTo>
                  <a:pt x="243840" y="5426710"/>
                  <a:pt x="236220" y="5422901"/>
                  <a:pt x="233680" y="5414010"/>
                </a:cubicBezTo>
                <a:close/>
                <a:moveTo>
                  <a:pt x="186691" y="5407655"/>
                </a:moveTo>
                <a:cubicBezTo>
                  <a:pt x="190501" y="5429245"/>
                  <a:pt x="186691" y="5438135"/>
                  <a:pt x="190501" y="5458455"/>
                </a:cubicBezTo>
                <a:cubicBezTo>
                  <a:pt x="173992" y="5453375"/>
                  <a:pt x="187961" y="5436866"/>
                  <a:pt x="177801" y="5426705"/>
                </a:cubicBezTo>
                <a:cubicBezTo>
                  <a:pt x="170181" y="5425435"/>
                  <a:pt x="181610" y="5444486"/>
                  <a:pt x="168910" y="5439405"/>
                </a:cubicBezTo>
                <a:cubicBezTo>
                  <a:pt x="168910" y="5422895"/>
                  <a:pt x="172721" y="5410195"/>
                  <a:pt x="186691" y="5407655"/>
                </a:cubicBezTo>
                <a:close/>
                <a:moveTo>
                  <a:pt x="159823" y="5396919"/>
                </a:moveTo>
                <a:cubicBezTo>
                  <a:pt x="161371" y="5395907"/>
                  <a:pt x="163196" y="5396225"/>
                  <a:pt x="165101" y="5398765"/>
                </a:cubicBezTo>
                <a:cubicBezTo>
                  <a:pt x="153672" y="5402575"/>
                  <a:pt x="165101" y="5414005"/>
                  <a:pt x="158750" y="5417816"/>
                </a:cubicBezTo>
                <a:cubicBezTo>
                  <a:pt x="153036" y="5414958"/>
                  <a:pt x="155180" y="5399955"/>
                  <a:pt x="159823" y="5396919"/>
                </a:cubicBezTo>
                <a:close/>
                <a:moveTo>
                  <a:pt x="285750" y="5384801"/>
                </a:moveTo>
                <a:lnTo>
                  <a:pt x="285840" y="5384970"/>
                </a:lnTo>
                <a:lnTo>
                  <a:pt x="285758" y="5384801"/>
                </a:lnTo>
                <a:close/>
                <a:moveTo>
                  <a:pt x="166370" y="5383524"/>
                </a:moveTo>
                <a:cubicBezTo>
                  <a:pt x="177800" y="5384795"/>
                  <a:pt x="172721" y="5401305"/>
                  <a:pt x="176530" y="5408924"/>
                </a:cubicBezTo>
                <a:cubicBezTo>
                  <a:pt x="172721" y="5408924"/>
                  <a:pt x="173990" y="5414005"/>
                  <a:pt x="170179" y="5415275"/>
                </a:cubicBezTo>
                <a:cubicBezTo>
                  <a:pt x="171450" y="5401305"/>
                  <a:pt x="163830" y="5397495"/>
                  <a:pt x="166370" y="5383524"/>
                </a:cubicBezTo>
                <a:close/>
                <a:moveTo>
                  <a:pt x="242524" y="5379833"/>
                </a:moveTo>
                <a:lnTo>
                  <a:pt x="237808" y="5391309"/>
                </a:lnTo>
                <a:cubicBezTo>
                  <a:pt x="238760" y="5397183"/>
                  <a:pt x="241300" y="5403851"/>
                  <a:pt x="242571" y="5407661"/>
                </a:cubicBezTo>
                <a:cubicBezTo>
                  <a:pt x="245745" y="5406708"/>
                  <a:pt x="247413" y="5404962"/>
                  <a:pt x="248107" y="5402759"/>
                </a:cubicBezTo>
                <a:lnTo>
                  <a:pt x="248107" y="5402746"/>
                </a:lnTo>
                <a:lnTo>
                  <a:pt x="242571" y="5407647"/>
                </a:lnTo>
                <a:cubicBezTo>
                  <a:pt x="241936" y="5403837"/>
                  <a:pt x="239396" y="5397170"/>
                  <a:pt x="238284" y="5391296"/>
                </a:cubicBezTo>
                <a:close/>
                <a:moveTo>
                  <a:pt x="273120" y="5365870"/>
                </a:moveTo>
                <a:lnTo>
                  <a:pt x="278607" y="5376689"/>
                </a:lnTo>
                <a:lnTo>
                  <a:pt x="279397" y="5384742"/>
                </a:lnTo>
                <a:lnTo>
                  <a:pt x="279399" y="5384782"/>
                </a:lnTo>
                <a:lnTo>
                  <a:pt x="271254" y="5376901"/>
                </a:lnTo>
                <a:lnTo>
                  <a:pt x="267984" y="5369829"/>
                </a:lnTo>
                <a:lnTo>
                  <a:pt x="267974" y="5369795"/>
                </a:lnTo>
                <a:lnTo>
                  <a:pt x="267970" y="5369799"/>
                </a:lnTo>
                <a:lnTo>
                  <a:pt x="267984" y="5369829"/>
                </a:lnTo>
                <a:lnTo>
                  <a:pt x="269559" y="5375261"/>
                </a:lnTo>
                <a:lnTo>
                  <a:pt x="271254" y="5376901"/>
                </a:lnTo>
                <a:lnTo>
                  <a:pt x="271810" y="5378103"/>
                </a:lnTo>
                <a:cubicBezTo>
                  <a:pt x="274339" y="5380871"/>
                  <a:pt x="277494" y="5383372"/>
                  <a:pt x="279399" y="5384801"/>
                </a:cubicBezTo>
                <a:lnTo>
                  <a:pt x="279399" y="5384782"/>
                </a:lnTo>
                <a:lnTo>
                  <a:pt x="279401" y="5384785"/>
                </a:lnTo>
                <a:lnTo>
                  <a:pt x="279397" y="5384742"/>
                </a:lnTo>
                <a:lnTo>
                  <a:pt x="279082" y="5376228"/>
                </a:lnTo>
                <a:close/>
                <a:moveTo>
                  <a:pt x="238760" y="5350510"/>
                </a:moveTo>
                <a:lnTo>
                  <a:pt x="236115" y="5356780"/>
                </a:lnTo>
                <a:lnTo>
                  <a:pt x="235352" y="5356197"/>
                </a:lnTo>
                <a:lnTo>
                  <a:pt x="233680" y="5360656"/>
                </a:lnTo>
                <a:lnTo>
                  <a:pt x="223519" y="5362914"/>
                </a:lnTo>
                <a:lnTo>
                  <a:pt x="223519" y="5363210"/>
                </a:lnTo>
                <a:cubicBezTo>
                  <a:pt x="226695" y="5361940"/>
                  <a:pt x="231140" y="5361940"/>
                  <a:pt x="234473" y="5360670"/>
                </a:cubicBezTo>
                <a:lnTo>
                  <a:pt x="236115" y="5356780"/>
                </a:lnTo>
                <a:lnTo>
                  <a:pt x="236220" y="5356861"/>
                </a:lnTo>
                <a:cubicBezTo>
                  <a:pt x="237491" y="5354321"/>
                  <a:pt x="236220" y="5350510"/>
                  <a:pt x="238760" y="5350510"/>
                </a:cubicBezTo>
                <a:close/>
                <a:moveTo>
                  <a:pt x="294641" y="5346683"/>
                </a:moveTo>
                <a:cubicBezTo>
                  <a:pt x="302261" y="5345414"/>
                  <a:pt x="304801" y="5351763"/>
                  <a:pt x="307341" y="5355574"/>
                </a:cubicBezTo>
                <a:lnTo>
                  <a:pt x="307330" y="5355577"/>
                </a:lnTo>
                <a:lnTo>
                  <a:pt x="307339" y="5355590"/>
                </a:lnTo>
                <a:cubicBezTo>
                  <a:pt x="303530" y="5356861"/>
                  <a:pt x="300990" y="5360670"/>
                  <a:pt x="294639" y="5359401"/>
                </a:cubicBezTo>
                <a:cubicBezTo>
                  <a:pt x="294639" y="5355590"/>
                  <a:pt x="294639" y="5350510"/>
                  <a:pt x="294639" y="5346701"/>
                </a:cubicBezTo>
                <a:lnTo>
                  <a:pt x="294641" y="5346701"/>
                </a:lnTo>
                <a:close/>
                <a:moveTo>
                  <a:pt x="175260" y="5342886"/>
                </a:moveTo>
                <a:cubicBezTo>
                  <a:pt x="179071" y="5358124"/>
                  <a:pt x="167640" y="5359395"/>
                  <a:pt x="170180" y="5374635"/>
                </a:cubicBezTo>
                <a:cubicBezTo>
                  <a:pt x="175260" y="5373366"/>
                  <a:pt x="175260" y="5365744"/>
                  <a:pt x="185420" y="5368286"/>
                </a:cubicBezTo>
                <a:cubicBezTo>
                  <a:pt x="187960" y="5375906"/>
                  <a:pt x="191771" y="5388606"/>
                  <a:pt x="179071" y="5389875"/>
                </a:cubicBezTo>
                <a:cubicBezTo>
                  <a:pt x="170180" y="5389875"/>
                  <a:pt x="189231" y="5377175"/>
                  <a:pt x="179071" y="5377175"/>
                </a:cubicBezTo>
                <a:cubicBezTo>
                  <a:pt x="172720" y="5386066"/>
                  <a:pt x="162560" y="5373366"/>
                  <a:pt x="160020" y="5368286"/>
                </a:cubicBezTo>
                <a:cubicBezTo>
                  <a:pt x="167640" y="5363206"/>
                  <a:pt x="161291" y="5342886"/>
                  <a:pt x="175260" y="5342886"/>
                </a:cubicBezTo>
                <a:close/>
                <a:moveTo>
                  <a:pt x="228768" y="5334796"/>
                </a:moveTo>
                <a:lnTo>
                  <a:pt x="228802" y="5335129"/>
                </a:lnTo>
                <a:lnTo>
                  <a:pt x="228600" y="5335257"/>
                </a:lnTo>
                <a:close/>
                <a:moveTo>
                  <a:pt x="132080" y="5328921"/>
                </a:moveTo>
                <a:cubicBezTo>
                  <a:pt x="139701" y="5330191"/>
                  <a:pt x="140972" y="5337810"/>
                  <a:pt x="144781" y="5344161"/>
                </a:cubicBezTo>
                <a:cubicBezTo>
                  <a:pt x="137161" y="5364480"/>
                  <a:pt x="143510" y="5383530"/>
                  <a:pt x="139701" y="5410200"/>
                </a:cubicBezTo>
                <a:cubicBezTo>
                  <a:pt x="147321" y="5408931"/>
                  <a:pt x="157480" y="5419090"/>
                  <a:pt x="149861" y="5422900"/>
                </a:cubicBezTo>
                <a:cubicBezTo>
                  <a:pt x="149861" y="5419090"/>
                  <a:pt x="144781" y="5419090"/>
                  <a:pt x="143510" y="5422900"/>
                </a:cubicBezTo>
                <a:cubicBezTo>
                  <a:pt x="149861" y="5429250"/>
                  <a:pt x="140972" y="5435600"/>
                  <a:pt x="140972" y="5444490"/>
                </a:cubicBezTo>
                <a:cubicBezTo>
                  <a:pt x="139701" y="5450841"/>
                  <a:pt x="152401" y="5471161"/>
                  <a:pt x="134621" y="5472430"/>
                </a:cubicBezTo>
                <a:cubicBezTo>
                  <a:pt x="135890" y="5441951"/>
                  <a:pt x="134621" y="5408931"/>
                  <a:pt x="133350" y="5384800"/>
                </a:cubicBezTo>
                <a:cubicBezTo>
                  <a:pt x="132080" y="5378451"/>
                  <a:pt x="135890" y="5377180"/>
                  <a:pt x="135890" y="5372100"/>
                </a:cubicBezTo>
                <a:cubicBezTo>
                  <a:pt x="135890" y="5365751"/>
                  <a:pt x="132080" y="5364480"/>
                  <a:pt x="132080" y="5359400"/>
                </a:cubicBezTo>
                <a:cubicBezTo>
                  <a:pt x="132080" y="5346700"/>
                  <a:pt x="138430" y="5335270"/>
                  <a:pt x="132080" y="5328921"/>
                </a:cubicBezTo>
                <a:close/>
                <a:moveTo>
                  <a:pt x="181610" y="5320027"/>
                </a:moveTo>
                <a:cubicBezTo>
                  <a:pt x="193040" y="5318758"/>
                  <a:pt x="191770" y="5331457"/>
                  <a:pt x="194310" y="5339077"/>
                </a:cubicBezTo>
                <a:cubicBezTo>
                  <a:pt x="182881" y="5336537"/>
                  <a:pt x="189230" y="5350508"/>
                  <a:pt x="181610" y="5351777"/>
                </a:cubicBezTo>
                <a:cubicBezTo>
                  <a:pt x="186690" y="5335268"/>
                  <a:pt x="179070" y="5328917"/>
                  <a:pt x="181610" y="5320027"/>
                </a:cubicBezTo>
                <a:close/>
                <a:moveTo>
                  <a:pt x="270844" y="5304582"/>
                </a:moveTo>
                <a:lnTo>
                  <a:pt x="269247" y="5306037"/>
                </a:lnTo>
                <a:lnTo>
                  <a:pt x="269239" y="5306061"/>
                </a:lnTo>
                <a:close/>
                <a:moveTo>
                  <a:pt x="233680" y="5302250"/>
                </a:moveTo>
                <a:cubicBezTo>
                  <a:pt x="226059" y="5300981"/>
                  <a:pt x="227330" y="5308601"/>
                  <a:pt x="218439" y="5306061"/>
                </a:cubicBezTo>
                <a:cubicBezTo>
                  <a:pt x="224789" y="5311775"/>
                  <a:pt x="226059" y="5317173"/>
                  <a:pt x="226377" y="5323205"/>
                </a:cubicBezTo>
                <a:lnTo>
                  <a:pt x="227478" y="5333593"/>
                </a:lnTo>
                <a:lnTo>
                  <a:pt x="227330" y="5334001"/>
                </a:lnTo>
                <a:lnTo>
                  <a:pt x="227510" y="5333887"/>
                </a:lnTo>
                <a:lnTo>
                  <a:pt x="228599" y="5344161"/>
                </a:lnTo>
                <a:lnTo>
                  <a:pt x="229653" y="5343327"/>
                </a:lnTo>
                <a:lnTo>
                  <a:pt x="228802" y="5335129"/>
                </a:lnTo>
                <a:lnTo>
                  <a:pt x="236379" y="5330335"/>
                </a:lnTo>
                <a:lnTo>
                  <a:pt x="240795" y="5323355"/>
                </a:lnTo>
                <a:lnTo>
                  <a:pt x="240031" y="5321301"/>
                </a:lnTo>
                <a:cubicBezTo>
                  <a:pt x="237491" y="5323205"/>
                  <a:pt x="236537" y="5326380"/>
                  <a:pt x="235109" y="5329079"/>
                </a:cubicBezTo>
                <a:lnTo>
                  <a:pt x="229573" y="5332582"/>
                </a:lnTo>
                <a:lnTo>
                  <a:pt x="228768" y="5334796"/>
                </a:lnTo>
                <a:lnTo>
                  <a:pt x="228602" y="5333196"/>
                </a:lnTo>
                <a:lnTo>
                  <a:pt x="227510" y="5333887"/>
                </a:lnTo>
                <a:lnTo>
                  <a:pt x="227478" y="5333593"/>
                </a:lnTo>
                <a:lnTo>
                  <a:pt x="228386" y="5331101"/>
                </a:lnTo>
                <a:lnTo>
                  <a:pt x="227647" y="5323986"/>
                </a:lnTo>
                <a:cubicBezTo>
                  <a:pt x="227329" y="5317794"/>
                  <a:pt x="226059" y="5312396"/>
                  <a:pt x="219709" y="5307317"/>
                </a:cubicBezTo>
                <a:cubicBezTo>
                  <a:pt x="224154" y="5308586"/>
                  <a:pt x="226059" y="5307316"/>
                  <a:pt x="227805" y="5305888"/>
                </a:cubicBezTo>
                <a:lnTo>
                  <a:pt x="233556" y="5303971"/>
                </a:lnTo>
                <a:close/>
                <a:moveTo>
                  <a:pt x="283666" y="5301000"/>
                </a:moveTo>
                <a:cubicBezTo>
                  <a:pt x="282734" y="5301298"/>
                  <a:pt x="281623" y="5304473"/>
                  <a:pt x="280670" y="5312410"/>
                </a:cubicBezTo>
                <a:cubicBezTo>
                  <a:pt x="280670" y="5317490"/>
                  <a:pt x="278130" y="5318761"/>
                  <a:pt x="278130" y="5325110"/>
                </a:cubicBezTo>
                <a:lnTo>
                  <a:pt x="279725" y="5323475"/>
                </a:lnTo>
                <a:lnTo>
                  <a:pt x="281941" y="5312397"/>
                </a:lnTo>
                <a:lnTo>
                  <a:pt x="284010" y="5302047"/>
                </a:lnTo>
                <a:close/>
                <a:moveTo>
                  <a:pt x="279776" y="5295506"/>
                </a:moveTo>
                <a:lnTo>
                  <a:pt x="276598" y="5299280"/>
                </a:lnTo>
                <a:lnTo>
                  <a:pt x="277336" y="5298599"/>
                </a:lnTo>
                <a:lnTo>
                  <a:pt x="279907" y="5295512"/>
                </a:lnTo>
                <a:close/>
                <a:moveTo>
                  <a:pt x="397505" y="5294630"/>
                </a:moveTo>
                <a:lnTo>
                  <a:pt x="394810" y="5305881"/>
                </a:lnTo>
                <a:cubicBezTo>
                  <a:pt x="394969" y="5310802"/>
                  <a:pt x="394969" y="5315565"/>
                  <a:pt x="391159" y="5316200"/>
                </a:cubicBezTo>
                <a:cubicBezTo>
                  <a:pt x="386397" y="5313342"/>
                  <a:pt x="390922" y="5299055"/>
                  <a:pt x="394553" y="5294768"/>
                </a:cubicBezTo>
                <a:lnTo>
                  <a:pt x="394964" y="5294746"/>
                </a:lnTo>
                <a:lnTo>
                  <a:pt x="394017" y="5294789"/>
                </a:lnTo>
                <a:cubicBezTo>
                  <a:pt x="390207" y="5299075"/>
                  <a:pt x="386397" y="5313363"/>
                  <a:pt x="391159" y="5316221"/>
                </a:cubicBezTo>
                <a:cubicBezTo>
                  <a:pt x="398779" y="5314950"/>
                  <a:pt x="391159" y="5297170"/>
                  <a:pt x="397510" y="5294630"/>
                </a:cubicBezTo>
                <a:close/>
                <a:moveTo>
                  <a:pt x="167641" y="5289544"/>
                </a:moveTo>
                <a:cubicBezTo>
                  <a:pt x="173990" y="5289544"/>
                  <a:pt x="177801" y="5292086"/>
                  <a:pt x="180341" y="5295895"/>
                </a:cubicBezTo>
                <a:cubicBezTo>
                  <a:pt x="173990" y="5297165"/>
                  <a:pt x="177801" y="5307325"/>
                  <a:pt x="171450" y="5308595"/>
                </a:cubicBezTo>
                <a:cubicBezTo>
                  <a:pt x="167641" y="5298435"/>
                  <a:pt x="173990" y="5297165"/>
                  <a:pt x="167641" y="5289544"/>
                </a:cubicBezTo>
                <a:close/>
                <a:moveTo>
                  <a:pt x="281949" y="5289506"/>
                </a:moveTo>
                <a:lnTo>
                  <a:pt x="281941" y="5289533"/>
                </a:lnTo>
                <a:lnTo>
                  <a:pt x="281943" y="5289533"/>
                </a:lnTo>
                <a:close/>
                <a:moveTo>
                  <a:pt x="252792" y="5284643"/>
                </a:moveTo>
                <a:lnTo>
                  <a:pt x="238602" y="5286836"/>
                </a:lnTo>
                <a:lnTo>
                  <a:pt x="222250" y="5288265"/>
                </a:lnTo>
                <a:lnTo>
                  <a:pt x="222250" y="5289550"/>
                </a:lnTo>
                <a:cubicBezTo>
                  <a:pt x="236220" y="5292090"/>
                  <a:pt x="241300" y="5284470"/>
                  <a:pt x="253999" y="5285741"/>
                </a:cubicBezTo>
                <a:close/>
                <a:moveTo>
                  <a:pt x="278062" y="5272116"/>
                </a:moveTo>
                <a:lnTo>
                  <a:pt x="274637" y="5289392"/>
                </a:lnTo>
                <a:lnTo>
                  <a:pt x="269317" y="5305822"/>
                </a:lnTo>
                <a:lnTo>
                  <a:pt x="274639" y="5290327"/>
                </a:lnTo>
                <a:close/>
                <a:moveTo>
                  <a:pt x="218745" y="5260264"/>
                </a:moveTo>
                <a:lnTo>
                  <a:pt x="218439" y="5260341"/>
                </a:lnTo>
                <a:cubicBezTo>
                  <a:pt x="219709" y="5266691"/>
                  <a:pt x="221297" y="5270501"/>
                  <a:pt x="222250" y="5274469"/>
                </a:cubicBezTo>
                <a:lnTo>
                  <a:pt x="222250" y="5274136"/>
                </a:lnTo>
                <a:close/>
                <a:moveTo>
                  <a:pt x="246513" y="5257991"/>
                </a:moveTo>
                <a:lnTo>
                  <a:pt x="243842" y="5262865"/>
                </a:lnTo>
                <a:cubicBezTo>
                  <a:pt x="243842" y="5261596"/>
                  <a:pt x="241302" y="5259056"/>
                  <a:pt x="241302" y="5262865"/>
                </a:cubicBezTo>
                <a:lnTo>
                  <a:pt x="241560" y="5263758"/>
                </a:lnTo>
                <a:lnTo>
                  <a:pt x="242569" y="5262246"/>
                </a:lnTo>
                <a:cubicBezTo>
                  <a:pt x="243204" y="5262563"/>
                  <a:pt x="243840" y="5263515"/>
                  <a:pt x="243840" y="5264150"/>
                </a:cubicBezTo>
                <a:cubicBezTo>
                  <a:pt x="245745" y="5263515"/>
                  <a:pt x="246380" y="5261610"/>
                  <a:pt x="246538" y="5259229"/>
                </a:cubicBezTo>
                <a:close/>
                <a:moveTo>
                  <a:pt x="139701" y="5255258"/>
                </a:moveTo>
                <a:cubicBezTo>
                  <a:pt x="144781" y="5266689"/>
                  <a:pt x="143512" y="5281929"/>
                  <a:pt x="137161" y="5295899"/>
                </a:cubicBezTo>
                <a:cubicBezTo>
                  <a:pt x="138432" y="5283199"/>
                  <a:pt x="132080" y="5262878"/>
                  <a:pt x="139701" y="5255258"/>
                </a:cubicBezTo>
                <a:close/>
                <a:moveTo>
                  <a:pt x="257809" y="5250167"/>
                </a:moveTo>
                <a:cubicBezTo>
                  <a:pt x="257174" y="5253342"/>
                  <a:pt x="258128" y="5258422"/>
                  <a:pt x="258445" y="5262867"/>
                </a:cubicBezTo>
                <a:lnTo>
                  <a:pt x="255997" y="5269722"/>
                </a:lnTo>
                <a:lnTo>
                  <a:pt x="256539" y="5271770"/>
                </a:lnTo>
                <a:cubicBezTo>
                  <a:pt x="262890" y="5270501"/>
                  <a:pt x="257810" y="5256530"/>
                  <a:pt x="259079" y="5250181"/>
                </a:cubicBezTo>
                <a:lnTo>
                  <a:pt x="264160" y="5250181"/>
                </a:lnTo>
                <a:lnTo>
                  <a:pt x="264160" y="5250167"/>
                </a:lnTo>
                <a:cubicBezTo>
                  <a:pt x="261620" y="5250167"/>
                  <a:pt x="260351" y="5250167"/>
                  <a:pt x="257809" y="5250167"/>
                </a:cubicBezTo>
                <a:close/>
                <a:moveTo>
                  <a:pt x="232476" y="5244676"/>
                </a:moveTo>
                <a:lnTo>
                  <a:pt x="231142" y="5250165"/>
                </a:lnTo>
                <a:lnTo>
                  <a:pt x="231578" y="5250096"/>
                </a:lnTo>
                <a:lnTo>
                  <a:pt x="233044" y="5245576"/>
                </a:lnTo>
                <a:close/>
                <a:moveTo>
                  <a:pt x="239256" y="5237738"/>
                </a:moveTo>
                <a:lnTo>
                  <a:pt x="234633" y="5239370"/>
                </a:lnTo>
                <a:cubicBezTo>
                  <a:pt x="233045" y="5238417"/>
                  <a:pt x="231775" y="5237465"/>
                  <a:pt x="231142" y="5241275"/>
                </a:cubicBezTo>
                <a:lnTo>
                  <a:pt x="231624" y="5242296"/>
                </a:lnTo>
                <a:lnTo>
                  <a:pt x="234632" y="5240655"/>
                </a:lnTo>
                <a:cubicBezTo>
                  <a:pt x="236220" y="5241608"/>
                  <a:pt x="238125" y="5242560"/>
                  <a:pt x="240031" y="5238750"/>
                </a:cubicBezTo>
                <a:close/>
                <a:moveTo>
                  <a:pt x="218606" y="5232277"/>
                </a:moveTo>
                <a:lnTo>
                  <a:pt x="218439" y="5232401"/>
                </a:lnTo>
                <a:cubicBezTo>
                  <a:pt x="216535" y="5238751"/>
                  <a:pt x="218123" y="5241608"/>
                  <a:pt x="220187" y="5244148"/>
                </a:cubicBezTo>
                <a:lnTo>
                  <a:pt x="224581" y="5253543"/>
                </a:lnTo>
                <a:lnTo>
                  <a:pt x="224791" y="5252705"/>
                </a:lnTo>
                <a:cubicBezTo>
                  <a:pt x="224791" y="5248260"/>
                  <a:pt x="222250" y="5246037"/>
                  <a:pt x="220187" y="5243339"/>
                </a:cubicBezTo>
                <a:close/>
                <a:moveTo>
                  <a:pt x="246380" y="5218430"/>
                </a:moveTo>
                <a:lnTo>
                  <a:pt x="246479" y="5219222"/>
                </a:lnTo>
                <a:lnTo>
                  <a:pt x="250507" y="5221592"/>
                </a:lnTo>
                <a:cubicBezTo>
                  <a:pt x="250507" y="5223815"/>
                  <a:pt x="249555" y="5226672"/>
                  <a:pt x="250191" y="5228577"/>
                </a:cubicBezTo>
                <a:cubicBezTo>
                  <a:pt x="259080" y="5240006"/>
                  <a:pt x="261620" y="5233657"/>
                  <a:pt x="254000" y="5243818"/>
                </a:cubicBezTo>
                <a:cubicBezTo>
                  <a:pt x="265431" y="5240006"/>
                  <a:pt x="262891" y="5251437"/>
                  <a:pt x="273051" y="5250167"/>
                </a:cubicBezTo>
                <a:lnTo>
                  <a:pt x="269628" y="5257478"/>
                </a:lnTo>
                <a:lnTo>
                  <a:pt x="270352" y="5257641"/>
                </a:lnTo>
                <a:cubicBezTo>
                  <a:pt x="273049" y="5256213"/>
                  <a:pt x="275589" y="5253355"/>
                  <a:pt x="274319" y="5250181"/>
                </a:cubicBezTo>
                <a:cubicBezTo>
                  <a:pt x="264159" y="5251450"/>
                  <a:pt x="266699" y="5240021"/>
                  <a:pt x="255270" y="5243830"/>
                </a:cubicBezTo>
                <a:cubicBezTo>
                  <a:pt x="262890" y="5233670"/>
                  <a:pt x="260350" y="5240021"/>
                  <a:pt x="252730" y="5227321"/>
                </a:cubicBezTo>
                <a:cubicBezTo>
                  <a:pt x="250191" y="5223510"/>
                  <a:pt x="255270" y="5215890"/>
                  <a:pt x="246380" y="5218430"/>
                </a:cubicBezTo>
                <a:close/>
                <a:moveTo>
                  <a:pt x="282570" y="5214978"/>
                </a:moveTo>
                <a:lnTo>
                  <a:pt x="283686" y="5216684"/>
                </a:lnTo>
                <a:lnTo>
                  <a:pt x="286853" y="5217625"/>
                </a:lnTo>
                <a:lnTo>
                  <a:pt x="283369" y="5215714"/>
                </a:lnTo>
                <a:close/>
                <a:moveTo>
                  <a:pt x="383540" y="5213328"/>
                </a:moveTo>
                <a:cubicBezTo>
                  <a:pt x="382271" y="5219679"/>
                  <a:pt x="397509" y="5226028"/>
                  <a:pt x="387351" y="5232379"/>
                </a:cubicBezTo>
                <a:lnTo>
                  <a:pt x="386846" y="5231537"/>
                </a:lnTo>
                <a:lnTo>
                  <a:pt x="386079" y="5232401"/>
                </a:lnTo>
                <a:cubicBezTo>
                  <a:pt x="386079" y="5226050"/>
                  <a:pt x="372110" y="5219701"/>
                  <a:pt x="382270" y="5213350"/>
                </a:cubicBezTo>
                <a:lnTo>
                  <a:pt x="382842" y="5214229"/>
                </a:lnTo>
                <a:close/>
                <a:moveTo>
                  <a:pt x="279401" y="5212063"/>
                </a:moveTo>
                <a:cubicBezTo>
                  <a:pt x="279401" y="5212063"/>
                  <a:pt x="278448" y="5213651"/>
                  <a:pt x="277178" y="5215238"/>
                </a:cubicBezTo>
                <a:lnTo>
                  <a:pt x="274077" y="5217623"/>
                </a:lnTo>
                <a:lnTo>
                  <a:pt x="274319" y="5218430"/>
                </a:lnTo>
                <a:cubicBezTo>
                  <a:pt x="275589" y="5218430"/>
                  <a:pt x="277177" y="5216843"/>
                  <a:pt x="278447" y="5215255"/>
                </a:cubicBezTo>
                <a:lnTo>
                  <a:pt x="280180" y="5212780"/>
                </a:lnTo>
                <a:close/>
                <a:moveTo>
                  <a:pt x="269240" y="5212063"/>
                </a:moveTo>
                <a:lnTo>
                  <a:pt x="265867" y="5213575"/>
                </a:lnTo>
                <a:lnTo>
                  <a:pt x="265906" y="5213668"/>
                </a:lnTo>
                <a:lnTo>
                  <a:pt x="269511" y="5212425"/>
                </a:lnTo>
                <a:close/>
                <a:moveTo>
                  <a:pt x="146050" y="5198110"/>
                </a:moveTo>
                <a:cubicBezTo>
                  <a:pt x="149861" y="5205730"/>
                  <a:pt x="144781" y="5220970"/>
                  <a:pt x="146050" y="5229859"/>
                </a:cubicBezTo>
                <a:cubicBezTo>
                  <a:pt x="146050" y="5232717"/>
                  <a:pt x="152480" y="5238432"/>
                  <a:pt x="151408" y="5239503"/>
                </a:cubicBezTo>
                <a:cubicBezTo>
                  <a:pt x="151051" y="5239860"/>
                  <a:pt x="149861" y="5239702"/>
                  <a:pt x="147321" y="5238749"/>
                </a:cubicBezTo>
                <a:cubicBezTo>
                  <a:pt x="135890" y="5231129"/>
                  <a:pt x="139701" y="5200650"/>
                  <a:pt x="146050" y="5198110"/>
                </a:cubicBezTo>
                <a:close/>
                <a:moveTo>
                  <a:pt x="274872" y="5195545"/>
                </a:moveTo>
                <a:lnTo>
                  <a:pt x="273268" y="5197574"/>
                </a:lnTo>
                <a:lnTo>
                  <a:pt x="273029" y="5202045"/>
                </a:lnTo>
                <a:close/>
                <a:moveTo>
                  <a:pt x="276859" y="5193030"/>
                </a:moveTo>
                <a:lnTo>
                  <a:pt x="275853" y="5194304"/>
                </a:lnTo>
                <a:lnTo>
                  <a:pt x="277335" y="5201585"/>
                </a:lnTo>
                <a:cubicBezTo>
                  <a:pt x="278129" y="5204443"/>
                  <a:pt x="279400" y="5206983"/>
                  <a:pt x="281941" y="5208253"/>
                </a:cubicBezTo>
                <a:lnTo>
                  <a:pt x="281941" y="5206432"/>
                </a:lnTo>
                <a:lnTo>
                  <a:pt x="278606" y="5201603"/>
                </a:lnTo>
                <a:cubicBezTo>
                  <a:pt x="277812" y="5198745"/>
                  <a:pt x="277496" y="5195570"/>
                  <a:pt x="276859" y="5193030"/>
                </a:cubicBezTo>
                <a:close/>
                <a:moveTo>
                  <a:pt x="185420" y="5185409"/>
                </a:moveTo>
                <a:cubicBezTo>
                  <a:pt x="182879" y="5194299"/>
                  <a:pt x="175259" y="5205729"/>
                  <a:pt x="189230" y="5198109"/>
                </a:cubicBezTo>
                <a:cubicBezTo>
                  <a:pt x="189230" y="5214620"/>
                  <a:pt x="176530" y="5218429"/>
                  <a:pt x="171450" y="5229860"/>
                </a:cubicBezTo>
                <a:cubicBezTo>
                  <a:pt x="175259" y="5229860"/>
                  <a:pt x="175259" y="5233669"/>
                  <a:pt x="180340" y="5232399"/>
                </a:cubicBezTo>
                <a:cubicBezTo>
                  <a:pt x="180340" y="5227320"/>
                  <a:pt x="180340" y="5220969"/>
                  <a:pt x="186690" y="5222239"/>
                </a:cubicBezTo>
                <a:cubicBezTo>
                  <a:pt x="189230" y="5231129"/>
                  <a:pt x="180340" y="5228590"/>
                  <a:pt x="180340" y="5234940"/>
                </a:cubicBezTo>
                <a:cubicBezTo>
                  <a:pt x="187959" y="5237480"/>
                  <a:pt x="182879" y="5252720"/>
                  <a:pt x="177800" y="5253990"/>
                </a:cubicBezTo>
                <a:cubicBezTo>
                  <a:pt x="175259" y="5243829"/>
                  <a:pt x="171450" y="5256529"/>
                  <a:pt x="165100" y="5253990"/>
                </a:cubicBezTo>
                <a:cubicBezTo>
                  <a:pt x="165100" y="5248910"/>
                  <a:pt x="163830" y="5243829"/>
                  <a:pt x="161290" y="5241289"/>
                </a:cubicBezTo>
                <a:cubicBezTo>
                  <a:pt x="167640" y="5238749"/>
                  <a:pt x="172720" y="5250180"/>
                  <a:pt x="173990" y="5241289"/>
                </a:cubicBezTo>
                <a:cubicBezTo>
                  <a:pt x="172720" y="5234940"/>
                  <a:pt x="165100" y="5234940"/>
                  <a:pt x="161290" y="5232399"/>
                </a:cubicBezTo>
                <a:cubicBezTo>
                  <a:pt x="168910" y="5219699"/>
                  <a:pt x="152401" y="5203189"/>
                  <a:pt x="166370" y="5195569"/>
                </a:cubicBezTo>
                <a:cubicBezTo>
                  <a:pt x="166370" y="5204460"/>
                  <a:pt x="168910" y="5209539"/>
                  <a:pt x="176530" y="5208269"/>
                </a:cubicBezTo>
                <a:cubicBezTo>
                  <a:pt x="177800" y="5198109"/>
                  <a:pt x="170179" y="5199380"/>
                  <a:pt x="172720" y="5189220"/>
                </a:cubicBezTo>
                <a:cubicBezTo>
                  <a:pt x="179070" y="5189220"/>
                  <a:pt x="180340" y="5185409"/>
                  <a:pt x="185420" y="5185409"/>
                </a:cubicBezTo>
                <a:close/>
                <a:moveTo>
                  <a:pt x="242573" y="5183342"/>
                </a:moveTo>
                <a:lnTo>
                  <a:pt x="242571" y="5183347"/>
                </a:lnTo>
                <a:lnTo>
                  <a:pt x="242575" y="5183352"/>
                </a:lnTo>
                <a:lnTo>
                  <a:pt x="244474" y="5192041"/>
                </a:lnTo>
                <a:lnTo>
                  <a:pt x="253974" y="5196810"/>
                </a:lnTo>
                <a:lnTo>
                  <a:pt x="253999" y="5196841"/>
                </a:lnTo>
                <a:lnTo>
                  <a:pt x="254000" y="5196824"/>
                </a:lnTo>
                <a:lnTo>
                  <a:pt x="253974" y="5196810"/>
                </a:lnTo>
                <a:lnTo>
                  <a:pt x="242575" y="5183352"/>
                </a:lnTo>
                <a:close/>
                <a:moveTo>
                  <a:pt x="172721" y="5172710"/>
                </a:moveTo>
                <a:cubicBezTo>
                  <a:pt x="180341" y="5171439"/>
                  <a:pt x="184150" y="5173980"/>
                  <a:pt x="185421" y="5179061"/>
                </a:cubicBezTo>
                <a:cubicBezTo>
                  <a:pt x="171450" y="5176520"/>
                  <a:pt x="172721" y="5187950"/>
                  <a:pt x="163830" y="5187950"/>
                </a:cubicBezTo>
                <a:cubicBezTo>
                  <a:pt x="160021" y="5176520"/>
                  <a:pt x="175261" y="5182870"/>
                  <a:pt x="172721" y="5172710"/>
                </a:cubicBezTo>
                <a:close/>
                <a:moveTo>
                  <a:pt x="271668" y="5160943"/>
                </a:moveTo>
                <a:lnTo>
                  <a:pt x="272436" y="5165765"/>
                </a:lnTo>
                <a:lnTo>
                  <a:pt x="272740" y="5165797"/>
                </a:lnTo>
                <a:lnTo>
                  <a:pt x="271939" y="5161898"/>
                </a:lnTo>
                <a:close/>
                <a:moveTo>
                  <a:pt x="237760" y="5152388"/>
                </a:moveTo>
                <a:lnTo>
                  <a:pt x="237491" y="5153661"/>
                </a:lnTo>
                <a:cubicBezTo>
                  <a:pt x="242571" y="5153661"/>
                  <a:pt x="248920" y="5151121"/>
                  <a:pt x="250191" y="5156201"/>
                </a:cubicBezTo>
                <a:lnTo>
                  <a:pt x="250189" y="5156181"/>
                </a:lnTo>
                <a:lnTo>
                  <a:pt x="245746" y="5152849"/>
                </a:lnTo>
                <a:close/>
                <a:moveTo>
                  <a:pt x="284599" y="5152332"/>
                </a:moveTo>
                <a:lnTo>
                  <a:pt x="283652" y="5152339"/>
                </a:lnTo>
                <a:lnTo>
                  <a:pt x="284479" y="5155565"/>
                </a:lnTo>
                <a:cubicBezTo>
                  <a:pt x="284638" y="5157312"/>
                  <a:pt x="284797" y="5159058"/>
                  <a:pt x="285631" y="5160050"/>
                </a:cubicBezTo>
                <a:lnTo>
                  <a:pt x="286578" y="5160043"/>
                </a:lnTo>
                <a:lnTo>
                  <a:pt x="285750" y="5156817"/>
                </a:lnTo>
                <a:cubicBezTo>
                  <a:pt x="285592" y="5155071"/>
                  <a:pt x="285433" y="5153325"/>
                  <a:pt x="284599" y="5152332"/>
                </a:cubicBezTo>
                <a:close/>
                <a:moveTo>
                  <a:pt x="166370" y="5151118"/>
                </a:moveTo>
                <a:cubicBezTo>
                  <a:pt x="176530" y="5149849"/>
                  <a:pt x="171450" y="5171439"/>
                  <a:pt x="181610" y="5160009"/>
                </a:cubicBezTo>
                <a:cubicBezTo>
                  <a:pt x="181610" y="5164771"/>
                  <a:pt x="180499" y="5167391"/>
                  <a:pt x="178871" y="5168442"/>
                </a:cubicBezTo>
                <a:cubicBezTo>
                  <a:pt x="177244" y="5169494"/>
                  <a:pt x="175102" y="5168978"/>
                  <a:pt x="173038" y="5167470"/>
                </a:cubicBezTo>
                <a:cubicBezTo>
                  <a:pt x="168910" y="5164454"/>
                  <a:pt x="165100" y="5157469"/>
                  <a:pt x="166370" y="5151118"/>
                </a:cubicBezTo>
                <a:close/>
                <a:moveTo>
                  <a:pt x="290830" y="5144770"/>
                </a:moveTo>
                <a:lnTo>
                  <a:pt x="285401" y="5148028"/>
                </a:lnTo>
                <a:lnTo>
                  <a:pt x="285751" y="5149832"/>
                </a:lnTo>
                <a:lnTo>
                  <a:pt x="291246" y="5146535"/>
                </a:lnTo>
                <a:close/>
                <a:moveTo>
                  <a:pt x="262890" y="5126990"/>
                </a:moveTo>
                <a:cubicBezTo>
                  <a:pt x="255270" y="5128261"/>
                  <a:pt x="256539" y="5138421"/>
                  <a:pt x="255270" y="5139690"/>
                </a:cubicBezTo>
                <a:cubicBezTo>
                  <a:pt x="255270" y="5146041"/>
                  <a:pt x="260350" y="5144770"/>
                  <a:pt x="261619" y="5148581"/>
                </a:cubicBezTo>
                <a:cubicBezTo>
                  <a:pt x="262890" y="5151121"/>
                  <a:pt x="264159" y="5152390"/>
                  <a:pt x="264159" y="5153661"/>
                </a:cubicBezTo>
                <a:lnTo>
                  <a:pt x="264644" y="5153338"/>
                </a:lnTo>
                <a:lnTo>
                  <a:pt x="262891" y="5149832"/>
                </a:lnTo>
                <a:cubicBezTo>
                  <a:pt x="261620" y="5146023"/>
                  <a:pt x="256540" y="5147292"/>
                  <a:pt x="257811" y="5140943"/>
                </a:cubicBezTo>
                <a:cubicBezTo>
                  <a:pt x="257811" y="5139673"/>
                  <a:pt x="257493" y="5136815"/>
                  <a:pt x="258128" y="5134116"/>
                </a:cubicBezTo>
                <a:lnTo>
                  <a:pt x="262890" y="5129479"/>
                </a:lnTo>
                <a:close/>
                <a:moveTo>
                  <a:pt x="187960" y="5125718"/>
                </a:moveTo>
                <a:cubicBezTo>
                  <a:pt x="196852" y="5120638"/>
                  <a:pt x="196852" y="5146039"/>
                  <a:pt x="187960" y="5140959"/>
                </a:cubicBezTo>
                <a:cubicBezTo>
                  <a:pt x="187960" y="5135879"/>
                  <a:pt x="187960" y="5130799"/>
                  <a:pt x="187960" y="5125718"/>
                </a:cubicBezTo>
                <a:close/>
                <a:moveTo>
                  <a:pt x="246457" y="5118736"/>
                </a:moveTo>
                <a:lnTo>
                  <a:pt x="248762" y="5138562"/>
                </a:lnTo>
                <a:lnTo>
                  <a:pt x="250154" y="5155732"/>
                </a:lnTo>
                <a:lnTo>
                  <a:pt x="248761" y="5137627"/>
                </a:lnTo>
                <a:close/>
                <a:moveTo>
                  <a:pt x="271779" y="5114290"/>
                </a:moveTo>
                <a:cubicBezTo>
                  <a:pt x="271779" y="5121910"/>
                  <a:pt x="271779" y="5129530"/>
                  <a:pt x="275590" y="5133341"/>
                </a:cubicBezTo>
                <a:cubicBezTo>
                  <a:pt x="274637" y="5136198"/>
                  <a:pt x="268684" y="5133340"/>
                  <a:pt x="266838" y="5138163"/>
                </a:cubicBezTo>
                <a:lnTo>
                  <a:pt x="266724" y="5144622"/>
                </a:lnTo>
                <a:lnTo>
                  <a:pt x="267971" y="5147292"/>
                </a:lnTo>
                <a:cubicBezTo>
                  <a:pt x="264160" y="5132052"/>
                  <a:pt x="275591" y="5138403"/>
                  <a:pt x="276860" y="5134592"/>
                </a:cubicBezTo>
                <a:cubicBezTo>
                  <a:pt x="273051" y="5130783"/>
                  <a:pt x="273051" y="5123163"/>
                  <a:pt x="273051" y="5115543"/>
                </a:cubicBezTo>
                <a:lnTo>
                  <a:pt x="279231" y="5119821"/>
                </a:lnTo>
                <a:lnTo>
                  <a:pt x="278943" y="5118755"/>
                </a:lnTo>
                <a:cubicBezTo>
                  <a:pt x="277496" y="5116275"/>
                  <a:pt x="275272" y="5114608"/>
                  <a:pt x="271779" y="5114290"/>
                </a:cubicBezTo>
                <a:close/>
                <a:moveTo>
                  <a:pt x="252732" y="5105418"/>
                </a:moveTo>
                <a:lnTo>
                  <a:pt x="252989" y="5113618"/>
                </a:lnTo>
                <a:cubicBezTo>
                  <a:pt x="251858" y="5118322"/>
                  <a:pt x="247333" y="5114273"/>
                  <a:pt x="246382" y="5118083"/>
                </a:cubicBezTo>
                <a:lnTo>
                  <a:pt x="246384" y="5118099"/>
                </a:lnTo>
                <a:lnTo>
                  <a:pt x="251460" y="5116037"/>
                </a:lnTo>
                <a:cubicBezTo>
                  <a:pt x="252412" y="5115799"/>
                  <a:pt x="253206" y="5115203"/>
                  <a:pt x="253524" y="5113636"/>
                </a:cubicBezTo>
                <a:close/>
                <a:moveTo>
                  <a:pt x="240031" y="5105401"/>
                </a:moveTo>
                <a:lnTo>
                  <a:pt x="242084" y="5131784"/>
                </a:lnTo>
                <a:lnTo>
                  <a:pt x="242095" y="5131735"/>
                </a:lnTo>
                <a:lnTo>
                  <a:pt x="240033" y="5105401"/>
                </a:lnTo>
                <a:close/>
                <a:moveTo>
                  <a:pt x="424179" y="5077461"/>
                </a:moveTo>
                <a:cubicBezTo>
                  <a:pt x="425450" y="5078730"/>
                  <a:pt x="425450" y="5078730"/>
                  <a:pt x="425450" y="5080001"/>
                </a:cubicBezTo>
                <a:lnTo>
                  <a:pt x="425450" y="5079967"/>
                </a:lnTo>
                <a:lnTo>
                  <a:pt x="424196" y="5077461"/>
                </a:lnTo>
                <a:close/>
                <a:moveTo>
                  <a:pt x="185894" y="5043320"/>
                </a:moveTo>
                <a:lnTo>
                  <a:pt x="182881" y="5053313"/>
                </a:lnTo>
                <a:lnTo>
                  <a:pt x="182774" y="5053180"/>
                </a:lnTo>
                <a:lnTo>
                  <a:pt x="182880" y="5053323"/>
                </a:lnTo>
                <a:cubicBezTo>
                  <a:pt x="186690" y="5052053"/>
                  <a:pt x="187326" y="5047290"/>
                  <a:pt x="185896" y="5043321"/>
                </a:cubicBezTo>
                <a:close/>
                <a:moveTo>
                  <a:pt x="176530" y="5038082"/>
                </a:moveTo>
                <a:lnTo>
                  <a:pt x="176572" y="5038303"/>
                </a:lnTo>
                <a:lnTo>
                  <a:pt x="176532" y="5038083"/>
                </a:lnTo>
                <a:close/>
                <a:moveTo>
                  <a:pt x="253994" y="5024119"/>
                </a:moveTo>
                <a:lnTo>
                  <a:pt x="251937" y="5032353"/>
                </a:lnTo>
                <a:lnTo>
                  <a:pt x="245111" y="5036797"/>
                </a:lnTo>
                <a:lnTo>
                  <a:pt x="245111" y="5036821"/>
                </a:lnTo>
                <a:cubicBezTo>
                  <a:pt x="250191" y="5034281"/>
                  <a:pt x="255270" y="5031741"/>
                  <a:pt x="253999" y="5024121"/>
                </a:cubicBezTo>
                <a:close/>
                <a:moveTo>
                  <a:pt x="420370" y="5017778"/>
                </a:moveTo>
                <a:lnTo>
                  <a:pt x="419894" y="5025390"/>
                </a:lnTo>
                <a:cubicBezTo>
                  <a:pt x="419418" y="5028565"/>
                  <a:pt x="419100" y="5031740"/>
                  <a:pt x="420370" y="5033010"/>
                </a:cubicBezTo>
                <a:cubicBezTo>
                  <a:pt x="421639" y="5033010"/>
                  <a:pt x="424179" y="5033010"/>
                  <a:pt x="425450" y="5033010"/>
                </a:cubicBezTo>
                <a:lnTo>
                  <a:pt x="425450" y="5032979"/>
                </a:lnTo>
                <a:cubicBezTo>
                  <a:pt x="422910" y="5032979"/>
                  <a:pt x="420370" y="5032979"/>
                  <a:pt x="420370" y="5032979"/>
                </a:cubicBezTo>
                <a:cubicBezTo>
                  <a:pt x="419100" y="5031709"/>
                  <a:pt x="419735" y="5028852"/>
                  <a:pt x="420370" y="5025835"/>
                </a:cubicBezTo>
                <a:close/>
                <a:moveTo>
                  <a:pt x="221470" y="4989396"/>
                </a:moveTo>
                <a:lnTo>
                  <a:pt x="218956" y="4996181"/>
                </a:lnTo>
                <a:lnTo>
                  <a:pt x="219315" y="5002222"/>
                </a:lnTo>
                <a:close/>
                <a:moveTo>
                  <a:pt x="271786" y="4986091"/>
                </a:moveTo>
                <a:lnTo>
                  <a:pt x="272415" y="4997420"/>
                </a:lnTo>
                <a:cubicBezTo>
                  <a:pt x="272733" y="5001547"/>
                  <a:pt x="272416" y="5005040"/>
                  <a:pt x="269241" y="5005040"/>
                </a:cubicBezTo>
                <a:cubicBezTo>
                  <a:pt x="267335" y="5003134"/>
                  <a:pt x="266065" y="4998372"/>
                  <a:pt x="266224" y="4994086"/>
                </a:cubicBezTo>
                <a:lnTo>
                  <a:pt x="271530" y="4986356"/>
                </a:lnTo>
                <a:lnTo>
                  <a:pt x="265748" y="4994117"/>
                </a:lnTo>
                <a:cubicBezTo>
                  <a:pt x="265748" y="4998403"/>
                  <a:pt x="267335" y="5003165"/>
                  <a:pt x="269239" y="5005070"/>
                </a:cubicBezTo>
                <a:cubicBezTo>
                  <a:pt x="273049" y="5004435"/>
                  <a:pt x="273368" y="5000943"/>
                  <a:pt x="272892" y="4996974"/>
                </a:cubicBezTo>
                <a:close/>
                <a:moveTo>
                  <a:pt x="235393" y="4982738"/>
                </a:moveTo>
                <a:lnTo>
                  <a:pt x="233998" y="4983163"/>
                </a:lnTo>
                <a:lnTo>
                  <a:pt x="232618" y="4984219"/>
                </a:lnTo>
                <a:lnTo>
                  <a:pt x="234632" y="4984116"/>
                </a:lnTo>
                <a:close/>
                <a:moveTo>
                  <a:pt x="391161" y="4980929"/>
                </a:moveTo>
                <a:cubicBezTo>
                  <a:pt x="392431" y="4987278"/>
                  <a:pt x="398780" y="4993629"/>
                  <a:pt x="388621" y="4996169"/>
                </a:cubicBezTo>
                <a:cubicBezTo>
                  <a:pt x="384811" y="4992358"/>
                  <a:pt x="383541" y="4980929"/>
                  <a:pt x="391161" y="4980929"/>
                </a:cubicBezTo>
                <a:close/>
                <a:moveTo>
                  <a:pt x="372110" y="4978388"/>
                </a:moveTo>
                <a:cubicBezTo>
                  <a:pt x="373380" y="4986010"/>
                  <a:pt x="379729" y="4994899"/>
                  <a:pt x="369570" y="4997439"/>
                </a:cubicBezTo>
                <a:cubicBezTo>
                  <a:pt x="368300" y="4989819"/>
                  <a:pt x="361950" y="4979659"/>
                  <a:pt x="372110" y="4978388"/>
                </a:cubicBezTo>
                <a:close/>
                <a:moveTo>
                  <a:pt x="171450" y="4973313"/>
                </a:moveTo>
                <a:cubicBezTo>
                  <a:pt x="173990" y="4983473"/>
                  <a:pt x="172720" y="4996173"/>
                  <a:pt x="181610" y="4998713"/>
                </a:cubicBezTo>
                <a:cubicBezTo>
                  <a:pt x="185420" y="4997442"/>
                  <a:pt x="186689" y="4994902"/>
                  <a:pt x="190500" y="4998713"/>
                </a:cubicBezTo>
                <a:cubicBezTo>
                  <a:pt x="184150" y="5012682"/>
                  <a:pt x="194309" y="5013953"/>
                  <a:pt x="194309" y="5024113"/>
                </a:cubicBezTo>
                <a:cubicBezTo>
                  <a:pt x="194946" y="5033638"/>
                  <a:pt x="192723" y="5044116"/>
                  <a:pt x="190024" y="5055228"/>
                </a:cubicBezTo>
                <a:lnTo>
                  <a:pt x="183260" y="5088298"/>
                </a:lnTo>
                <a:lnTo>
                  <a:pt x="184151" y="5087613"/>
                </a:lnTo>
                <a:cubicBezTo>
                  <a:pt x="184151" y="5090153"/>
                  <a:pt x="198121" y="5130794"/>
                  <a:pt x="175261" y="5125714"/>
                </a:cubicBezTo>
                <a:cubicBezTo>
                  <a:pt x="172721" y="5115554"/>
                  <a:pt x="172721" y="5118094"/>
                  <a:pt x="175261" y="5113014"/>
                </a:cubicBezTo>
                <a:cubicBezTo>
                  <a:pt x="179071" y="5107299"/>
                  <a:pt x="174309" y="5098726"/>
                  <a:pt x="177583" y="5092654"/>
                </a:cubicBezTo>
                <a:lnTo>
                  <a:pt x="180842" y="5090153"/>
                </a:lnTo>
                <a:lnTo>
                  <a:pt x="176530" y="5090153"/>
                </a:lnTo>
                <a:cubicBezTo>
                  <a:pt x="180340" y="5079993"/>
                  <a:pt x="167640" y="5071102"/>
                  <a:pt x="176530" y="5064753"/>
                </a:cubicBezTo>
                <a:cubicBezTo>
                  <a:pt x="176530" y="5068564"/>
                  <a:pt x="184150" y="5067293"/>
                  <a:pt x="182880" y="5060942"/>
                </a:cubicBezTo>
                <a:cubicBezTo>
                  <a:pt x="182880" y="5055864"/>
                  <a:pt x="176530" y="5058402"/>
                  <a:pt x="173990" y="5060942"/>
                </a:cubicBezTo>
                <a:cubicBezTo>
                  <a:pt x="171450" y="5043163"/>
                  <a:pt x="167640" y="5030463"/>
                  <a:pt x="166370" y="5005063"/>
                </a:cubicBezTo>
                <a:cubicBezTo>
                  <a:pt x="177800" y="5002524"/>
                  <a:pt x="170180" y="5015224"/>
                  <a:pt x="172720" y="5020302"/>
                </a:cubicBezTo>
                <a:cubicBezTo>
                  <a:pt x="173990" y="5021573"/>
                  <a:pt x="179070" y="5016493"/>
                  <a:pt x="179070" y="5016493"/>
                </a:cubicBezTo>
                <a:cubicBezTo>
                  <a:pt x="185420" y="5025382"/>
                  <a:pt x="177800" y="5027923"/>
                  <a:pt x="185420" y="5031733"/>
                </a:cubicBezTo>
                <a:cubicBezTo>
                  <a:pt x="187959" y="5033002"/>
                  <a:pt x="190500" y="5035542"/>
                  <a:pt x="191769" y="5031733"/>
                </a:cubicBezTo>
                <a:cubicBezTo>
                  <a:pt x="194309" y="5025382"/>
                  <a:pt x="186689" y="5026653"/>
                  <a:pt x="185420" y="5025382"/>
                </a:cubicBezTo>
                <a:cubicBezTo>
                  <a:pt x="184150" y="5021573"/>
                  <a:pt x="186689" y="5016493"/>
                  <a:pt x="185420" y="5012682"/>
                </a:cubicBezTo>
                <a:cubicBezTo>
                  <a:pt x="185420" y="5011413"/>
                  <a:pt x="173990" y="5011413"/>
                  <a:pt x="179070" y="5003793"/>
                </a:cubicBezTo>
                <a:cubicBezTo>
                  <a:pt x="175259" y="4999982"/>
                  <a:pt x="156210" y="4997442"/>
                  <a:pt x="165100" y="4992363"/>
                </a:cubicBezTo>
                <a:cubicBezTo>
                  <a:pt x="175259" y="4998713"/>
                  <a:pt x="158750" y="4970773"/>
                  <a:pt x="171450" y="4973313"/>
                </a:cubicBezTo>
                <a:close/>
                <a:moveTo>
                  <a:pt x="238887" y="4967948"/>
                </a:moveTo>
                <a:lnTo>
                  <a:pt x="238920" y="4968240"/>
                </a:lnTo>
                <a:lnTo>
                  <a:pt x="240056" y="4974300"/>
                </a:lnTo>
                <a:lnTo>
                  <a:pt x="241300" y="4972050"/>
                </a:lnTo>
                <a:close/>
                <a:moveTo>
                  <a:pt x="162561" y="4963158"/>
                </a:moveTo>
                <a:cubicBezTo>
                  <a:pt x="162561" y="4972049"/>
                  <a:pt x="156210" y="4974587"/>
                  <a:pt x="153672" y="4984749"/>
                </a:cubicBezTo>
                <a:cubicBezTo>
                  <a:pt x="149861" y="5002529"/>
                  <a:pt x="158751" y="5025388"/>
                  <a:pt x="151132" y="5044438"/>
                </a:cubicBezTo>
                <a:cubicBezTo>
                  <a:pt x="144781" y="5027929"/>
                  <a:pt x="148592" y="5001258"/>
                  <a:pt x="147321" y="4979669"/>
                </a:cubicBezTo>
                <a:cubicBezTo>
                  <a:pt x="156210" y="4977129"/>
                  <a:pt x="154941" y="4965698"/>
                  <a:pt x="162561" y="4963158"/>
                </a:cubicBezTo>
                <a:close/>
                <a:moveTo>
                  <a:pt x="184150" y="4933932"/>
                </a:moveTo>
                <a:cubicBezTo>
                  <a:pt x="184150" y="4944092"/>
                  <a:pt x="193041" y="4946632"/>
                  <a:pt x="190501" y="4959332"/>
                </a:cubicBezTo>
                <a:lnTo>
                  <a:pt x="190496" y="4959328"/>
                </a:lnTo>
                <a:lnTo>
                  <a:pt x="190499" y="4959350"/>
                </a:lnTo>
                <a:cubicBezTo>
                  <a:pt x="182879" y="4959350"/>
                  <a:pt x="180022" y="4955540"/>
                  <a:pt x="179705" y="4950460"/>
                </a:cubicBezTo>
                <a:lnTo>
                  <a:pt x="179710" y="4950445"/>
                </a:lnTo>
                <a:lnTo>
                  <a:pt x="179705" y="4950442"/>
                </a:lnTo>
                <a:cubicBezTo>
                  <a:pt x="179387" y="4945362"/>
                  <a:pt x="181610" y="4939012"/>
                  <a:pt x="184150" y="4933932"/>
                </a:cubicBezTo>
                <a:close/>
                <a:moveTo>
                  <a:pt x="267808" y="4929023"/>
                </a:moveTo>
                <a:lnTo>
                  <a:pt x="265431" y="4945352"/>
                </a:lnTo>
                <a:lnTo>
                  <a:pt x="265352" y="4945074"/>
                </a:lnTo>
                <a:lnTo>
                  <a:pt x="265430" y="4945381"/>
                </a:lnTo>
                <a:cubicBezTo>
                  <a:pt x="269875" y="4940935"/>
                  <a:pt x="269557" y="4934903"/>
                  <a:pt x="267812" y="4929029"/>
                </a:cubicBezTo>
                <a:close/>
                <a:moveTo>
                  <a:pt x="218490" y="4916922"/>
                </a:moveTo>
                <a:lnTo>
                  <a:pt x="218440" y="4926807"/>
                </a:lnTo>
                <a:cubicBezTo>
                  <a:pt x="218123" y="4942523"/>
                  <a:pt x="218440" y="4956811"/>
                  <a:pt x="226061" y="4961891"/>
                </a:cubicBezTo>
                <a:cubicBezTo>
                  <a:pt x="226061" y="4970782"/>
                  <a:pt x="213360" y="4977131"/>
                  <a:pt x="226061" y="4980940"/>
                </a:cubicBezTo>
                <a:cubicBezTo>
                  <a:pt x="231142" y="4977131"/>
                  <a:pt x="232411" y="4969511"/>
                  <a:pt x="232411" y="4961891"/>
                </a:cubicBezTo>
                <a:cubicBezTo>
                  <a:pt x="227330" y="4956811"/>
                  <a:pt x="219710" y="4955540"/>
                  <a:pt x="222250" y="4942840"/>
                </a:cubicBezTo>
                <a:cubicBezTo>
                  <a:pt x="231142" y="4933951"/>
                  <a:pt x="226061" y="4953000"/>
                  <a:pt x="228602" y="4955540"/>
                </a:cubicBezTo>
                <a:lnTo>
                  <a:pt x="231588" y="4955540"/>
                </a:lnTo>
                <a:lnTo>
                  <a:pt x="228599" y="4950461"/>
                </a:lnTo>
                <a:cubicBezTo>
                  <a:pt x="224790" y="4935221"/>
                  <a:pt x="236220" y="4935221"/>
                  <a:pt x="234951" y="4922521"/>
                </a:cubicBezTo>
                <a:cubicBezTo>
                  <a:pt x="229871" y="4925695"/>
                  <a:pt x="226377" y="4925378"/>
                  <a:pt x="223520" y="4923314"/>
                </a:cubicBezTo>
                <a:close/>
                <a:moveTo>
                  <a:pt x="172970" y="4911532"/>
                </a:moveTo>
                <a:lnTo>
                  <a:pt x="171450" y="4912361"/>
                </a:lnTo>
                <a:lnTo>
                  <a:pt x="172535" y="4914308"/>
                </a:lnTo>
                <a:close/>
                <a:moveTo>
                  <a:pt x="151047" y="4911303"/>
                </a:moveTo>
                <a:lnTo>
                  <a:pt x="152558" y="4919659"/>
                </a:lnTo>
                <a:lnTo>
                  <a:pt x="152653" y="4919996"/>
                </a:lnTo>
                <a:lnTo>
                  <a:pt x="153670" y="4918710"/>
                </a:lnTo>
                <a:close/>
                <a:moveTo>
                  <a:pt x="221932" y="4899978"/>
                </a:moveTo>
                <a:lnTo>
                  <a:pt x="218236" y="4901484"/>
                </a:lnTo>
                <a:lnTo>
                  <a:pt x="218559" y="4903133"/>
                </a:lnTo>
                <a:lnTo>
                  <a:pt x="218528" y="4909426"/>
                </a:lnTo>
                <a:lnTo>
                  <a:pt x="219075" y="4908550"/>
                </a:lnTo>
                <a:cubicBezTo>
                  <a:pt x="219394" y="4906328"/>
                  <a:pt x="219710" y="4904105"/>
                  <a:pt x="222250" y="4903470"/>
                </a:cubicBezTo>
                <a:cubicBezTo>
                  <a:pt x="220979" y="4908550"/>
                  <a:pt x="226059" y="4911090"/>
                  <a:pt x="228599" y="4906010"/>
                </a:cubicBezTo>
                <a:cubicBezTo>
                  <a:pt x="224789" y="4902200"/>
                  <a:pt x="223519" y="4900295"/>
                  <a:pt x="221932" y="4899978"/>
                </a:cubicBezTo>
                <a:close/>
                <a:moveTo>
                  <a:pt x="217329" y="4885532"/>
                </a:moveTo>
                <a:lnTo>
                  <a:pt x="215107" y="4885577"/>
                </a:lnTo>
                <a:lnTo>
                  <a:pt x="216935" y="4894873"/>
                </a:lnTo>
                <a:lnTo>
                  <a:pt x="221575" y="4893469"/>
                </a:lnTo>
                <a:cubicBezTo>
                  <a:pt x="222727" y="4892596"/>
                  <a:pt x="223203" y="4891088"/>
                  <a:pt x="222250" y="4888230"/>
                </a:cubicBezTo>
                <a:cubicBezTo>
                  <a:pt x="221615" y="4886325"/>
                  <a:pt x="219710" y="4885690"/>
                  <a:pt x="217329" y="4885532"/>
                </a:cubicBezTo>
                <a:close/>
                <a:moveTo>
                  <a:pt x="169689" y="4875366"/>
                </a:moveTo>
                <a:lnTo>
                  <a:pt x="170179" y="4875530"/>
                </a:lnTo>
                <a:lnTo>
                  <a:pt x="170164" y="4875506"/>
                </a:lnTo>
                <a:close/>
                <a:moveTo>
                  <a:pt x="217170" y="4867890"/>
                </a:moveTo>
                <a:lnTo>
                  <a:pt x="217170" y="4867910"/>
                </a:lnTo>
                <a:cubicBezTo>
                  <a:pt x="219710" y="4867910"/>
                  <a:pt x="223519" y="4867910"/>
                  <a:pt x="226059" y="4867910"/>
                </a:cubicBezTo>
                <a:lnTo>
                  <a:pt x="226056" y="4867890"/>
                </a:lnTo>
                <a:close/>
                <a:moveTo>
                  <a:pt x="151130" y="4862830"/>
                </a:moveTo>
                <a:lnTo>
                  <a:pt x="151411" y="4863173"/>
                </a:lnTo>
                <a:lnTo>
                  <a:pt x="151148" y="4862834"/>
                </a:lnTo>
                <a:close/>
                <a:moveTo>
                  <a:pt x="170703" y="4841089"/>
                </a:moveTo>
                <a:lnTo>
                  <a:pt x="168910" y="4848861"/>
                </a:lnTo>
                <a:lnTo>
                  <a:pt x="170472" y="4848432"/>
                </a:lnTo>
                <a:lnTo>
                  <a:pt x="171610" y="4841858"/>
                </a:lnTo>
                <a:close/>
                <a:moveTo>
                  <a:pt x="219710" y="4838701"/>
                </a:moveTo>
                <a:cubicBezTo>
                  <a:pt x="215900" y="4839335"/>
                  <a:pt x="215583" y="4841875"/>
                  <a:pt x="216376" y="4844574"/>
                </a:cubicBezTo>
                <a:lnTo>
                  <a:pt x="216587" y="4845007"/>
                </a:lnTo>
                <a:lnTo>
                  <a:pt x="219711" y="4839950"/>
                </a:lnTo>
                <a:cubicBezTo>
                  <a:pt x="220981" y="4841220"/>
                  <a:pt x="220981" y="4842490"/>
                  <a:pt x="223521" y="4842490"/>
                </a:cubicBezTo>
                <a:lnTo>
                  <a:pt x="223862" y="4839712"/>
                </a:lnTo>
                <a:lnTo>
                  <a:pt x="223519" y="4841241"/>
                </a:lnTo>
                <a:cubicBezTo>
                  <a:pt x="219710" y="4842510"/>
                  <a:pt x="219710" y="4841241"/>
                  <a:pt x="219710" y="4838701"/>
                </a:cubicBezTo>
                <a:close/>
                <a:moveTo>
                  <a:pt x="232411" y="4828541"/>
                </a:moveTo>
                <a:cubicBezTo>
                  <a:pt x="230505" y="4829811"/>
                  <a:pt x="227647" y="4830446"/>
                  <a:pt x="225583" y="4832033"/>
                </a:cubicBezTo>
                <a:lnTo>
                  <a:pt x="225314" y="4833233"/>
                </a:lnTo>
                <a:lnTo>
                  <a:pt x="232411" y="4831060"/>
                </a:lnTo>
                <a:lnTo>
                  <a:pt x="233622" y="4845438"/>
                </a:lnTo>
                <a:lnTo>
                  <a:pt x="234156" y="4845209"/>
                </a:lnTo>
                <a:cubicBezTo>
                  <a:pt x="235903" y="4840605"/>
                  <a:pt x="234951" y="4834255"/>
                  <a:pt x="232411" y="4828541"/>
                </a:cubicBezTo>
                <a:close/>
                <a:moveTo>
                  <a:pt x="165099" y="4824730"/>
                </a:moveTo>
                <a:cubicBezTo>
                  <a:pt x="163195" y="4824730"/>
                  <a:pt x="162560" y="4826000"/>
                  <a:pt x="162401" y="4827746"/>
                </a:cubicBezTo>
                <a:lnTo>
                  <a:pt x="162510" y="4831791"/>
                </a:lnTo>
                <a:lnTo>
                  <a:pt x="163831" y="4834873"/>
                </a:lnTo>
                <a:cubicBezTo>
                  <a:pt x="163831" y="4833603"/>
                  <a:pt x="163513" y="4831380"/>
                  <a:pt x="163672" y="4829475"/>
                </a:cubicBezTo>
                <a:lnTo>
                  <a:pt x="165959" y="4826515"/>
                </a:lnTo>
                <a:close/>
                <a:moveTo>
                  <a:pt x="147321" y="4824713"/>
                </a:moveTo>
                <a:lnTo>
                  <a:pt x="147278" y="4825273"/>
                </a:lnTo>
                <a:lnTo>
                  <a:pt x="149383" y="4828382"/>
                </a:lnTo>
                <a:cubicBezTo>
                  <a:pt x="149859" y="4831398"/>
                  <a:pt x="149859" y="4834891"/>
                  <a:pt x="149859" y="4836161"/>
                </a:cubicBezTo>
                <a:lnTo>
                  <a:pt x="148151" y="4839048"/>
                </a:lnTo>
                <a:lnTo>
                  <a:pt x="149146" y="4840052"/>
                </a:lnTo>
                <a:cubicBezTo>
                  <a:pt x="149861" y="4840270"/>
                  <a:pt x="150496" y="4839635"/>
                  <a:pt x="151132" y="4837413"/>
                </a:cubicBezTo>
                <a:cubicBezTo>
                  <a:pt x="151132" y="4833602"/>
                  <a:pt x="151132" y="4823442"/>
                  <a:pt x="147321" y="4824713"/>
                </a:cubicBezTo>
                <a:close/>
                <a:moveTo>
                  <a:pt x="167888" y="4821027"/>
                </a:moveTo>
                <a:lnTo>
                  <a:pt x="168910" y="4824730"/>
                </a:lnTo>
                <a:lnTo>
                  <a:pt x="169549" y="4823691"/>
                </a:lnTo>
                <a:lnTo>
                  <a:pt x="168911" y="4821378"/>
                </a:lnTo>
                <a:close/>
                <a:moveTo>
                  <a:pt x="224686" y="4792630"/>
                </a:moveTo>
                <a:lnTo>
                  <a:pt x="223147" y="4796265"/>
                </a:lnTo>
                <a:lnTo>
                  <a:pt x="224631" y="4793298"/>
                </a:lnTo>
                <a:close/>
                <a:moveTo>
                  <a:pt x="218439" y="4786630"/>
                </a:moveTo>
                <a:cubicBezTo>
                  <a:pt x="213359" y="4795521"/>
                  <a:pt x="217170" y="4815841"/>
                  <a:pt x="215899" y="4831081"/>
                </a:cubicBezTo>
                <a:cubicBezTo>
                  <a:pt x="218757" y="4830128"/>
                  <a:pt x="220345" y="4828541"/>
                  <a:pt x="221119" y="4826576"/>
                </a:cubicBezTo>
                <a:lnTo>
                  <a:pt x="221129" y="4826373"/>
                </a:lnTo>
                <a:lnTo>
                  <a:pt x="217170" y="4829790"/>
                </a:lnTo>
                <a:cubicBezTo>
                  <a:pt x="217170" y="4822805"/>
                  <a:pt x="216217" y="4814233"/>
                  <a:pt x="216059" y="4806136"/>
                </a:cubicBezTo>
                <a:lnTo>
                  <a:pt x="219442" y="4786865"/>
                </a:lnTo>
                <a:close/>
                <a:moveTo>
                  <a:pt x="353061" y="4784080"/>
                </a:moveTo>
                <a:cubicBezTo>
                  <a:pt x="351791" y="4790431"/>
                  <a:pt x="356871" y="4804400"/>
                  <a:pt x="350521" y="4805671"/>
                </a:cubicBezTo>
                <a:cubicBezTo>
                  <a:pt x="351791" y="4796780"/>
                  <a:pt x="341630" y="4786620"/>
                  <a:pt x="353061" y="4784080"/>
                </a:cubicBezTo>
                <a:close/>
                <a:moveTo>
                  <a:pt x="146050" y="4782821"/>
                </a:moveTo>
                <a:lnTo>
                  <a:pt x="143877" y="4785801"/>
                </a:lnTo>
                <a:lnTo>
                  <a:pt x="142102" y="4786692"/>
                </a:lnTo>
                <a:lnTo>
                  <a:pt x="142308" y="4787953"/>
                </a:lnTo>
                <a:lnTo>
                  <a:pt x="140494" y="4790440"/>
                </a:lnTo>
                <a:cubicBezTo>
                  <a:pt x="141288" y="4794250"/>
                  <a:pt x="143510" y="4798695"/>
                  <a:pt x="143510" y="4801870"/>
                </a:cubicBezTo>
                <a:lnTo>
                  <a:pt x="143510" y="4815971"/>
                </a:lnTo>
                <a:lnTo>
                  <a:pt x="143352" y="4817569"/>
                </a:lnTo>
                <a:lnTo>
                  <a:pt x="143510" y="4819061"/>
                </a:lnTo>
                <a:lnTo>
                  <a:pt x="143510" y="4829810"/>
                </a:lnTo>
                <a:lnTo>
                  <a:pt x="144513" y="4828534"/>
                </a:lnTo>
                <a:lnTo>
                  <a:pt x="143510" y="4819061"/>
                </a:lnTo>
                <a:lnTo>
                  <a:pt x="143510" y="4815971"/>
                </a:lnTo>
                <a:lnTo>
                  <a:pt x="144781" y="4803123"/>
                </a:lnTo>
                <a:lnTo>
                  <a:pt x="142308" y="4787953"/>
                </a:lnTo>
                <a:lnTo>
                  <a:pt x="143877" y="4785801"/>
                </a:lnTo>
                <a:lnTo>
                  <a:pt x="146572" y="4784448"/>
                </a:lnTo>
                <a:close/>
                <a:moveTo>
                  <a:pt x="256692" y="4770897"/>
                </a:moveTo>
                <a:lnTo>
                  <a:pt x="250189" y="4778985"/>
                </a:lnTo>
                <a:lnTo>
                  <a:pt x="250191" y="4779010"/>
                </a:lnTo>
                <a:cubicBezTo>
                  <a:pt x="254635" y="4779010"/>
                  <a:pt x="256540" y="4775200"/>
                  <a:pt x="256699" y="4770914"/>
                </a:cubicBezTo>
                <a:close/>
                <a:moveTo>
                  <a:pt x="249556" y="4768053"/>
                </a:moveTo>
                <a:lnTo>
                  <a:pt x="249554" y="4768056"/>
                </a:lnTo>
                <a:lnTo>
                  <a:pt x="250163" y="4778537"/>
                </a:lnTo>
                <a:close/>
                <a:moveTo>
                  <a:pt x="379730" y="4767571"/>
                </a:moveTo>
                <a:cubicBezTo>
                  <a:pt x="382272" y="4784080"/>
                  <a:pt x="373381" y="4792971"/>
                  <a:pt x="383541" y="4801860"/>
                </a:cubicBezTo>
                <a:cubicBezTo>
                  <a:pt x="386081" y="4801860"/>
                  <a:pt x="389892" y="4801860"/>
                  <a:pt x="392430" y="4801860"/>
                </a:cubicBezTo>
                <a:cubicBezTo>
                  <a:pt x="394971" y="4792971"/>
                  <a:pt x="387352" y="4794240"/>
                  <a:pt x="388621" y="4786622"/>
                </a:cubicBezTo>
                <a:cubicBezTo>
                  <a:pt x="398781" y="4787891"/>
                  <a:pt x="397510" y="4800591"/>
                  <a:pt x="398781" y="4812022"/>
                </a:cubicBezTo>
                <a:cubicBezTo>
                  <a:pt x="398781" y="4819640"/>
                  <a:pt x="398781" y="4829800"/>
                  <a:pt x="398781" y="4837422"/>
                </a:cubicBezTo>
                <a:cubicBezTo>
                  <a:pt x="393701" y="4837422"/>
                  <a:pt x="397510" y="4845040"/>
                  <a:pt x="392430" y="4846310"/>
                </a:cubicBezTo>
                <a:cubicBezTo>
                  <a:pt x="391161" y="4833610"/>
                  <a:pt x="370841" y="4823451"/>
                  <a:pt x="379730" y="4812022"/>
                </a:cubicBezTo>
                <a:cubicBezTo>
                  <a:pt x="378461" y="4819640"/>
                  <a:pt x="382272" y="4823451"/>
                  <a:pt x="389892" y="4820911"/>
                </a:cubicBezTo>
                <a:cubicBezTo>
                  <a:pt x="387352" y="4810751"/>
                  <a:pt x="382272" y="4804400"/>
                  <a:pt x="373381" y="4801860"/>
                </a:cubicBezTo>
                <a:cubicBezTo>
                  <a:pt x="368301" y="4813291"/>
                  <a:pt x="367030" y="4837422"/>
                  <a:pt x="379730" y="4839960"/>
                </a:cubicBezTo>
                <a:cubicBezTo>
                  <a:pt x="369572" y="4838691"/>
                  <a:pt x="372110" y="4850121"/>
                  <a:pt x="364492" y="4842500"/>
                </a:cubicBezTo>
                <a:cubicBezTo>
                  <a:pt x="368301" y="4831071"/>
                  <a:pt x="364492" y="4813291"/>
                  <a:pt x="367030" y="4798051"/>
                </a:cubicBezTo>
                <a:cubicBezTo>
                  <a:pt x="368301" y="4794240"/>
                  <a:pt x="372110" y="4787891"/>
                  <a:pt x="373381" y="4782811"/>
                </a:cubicBezTo>
                <a:cubicBezTo>
                  <a:pt x="374652" y="4777731"/>
                  <a:pt x="368301" y="4763761"/>
                  <a:pt x="379730" y="4767571"/>
                </a:cubicBezTo>
                <a:close/>
                <a:moveTo>
                  <a:pt x="169131" y="4765017"/>
                </a:moveTo>
                <a:lnTo>
                  <a:pt x="168914" y="4765023"/>
                </a:lnTo>
                <a:lnTo>
                  <a:pt x="168910" y="4765041"/>
                </a:lnTo>
                <a:close/>
                <a:moveTo>
                  <a:pt x="149861" y="4762484"/>
                </a:moveTo>
                <a:lnTo>
                  <a:pt x="149052" y="4763101"/>
                </a:lnTo>
                <a:lnTo>
                  <a:pt x="151925" y="4774724"/>
                </a:lnTo>
                <a:lnTo>
                  <a:pt x="148743" y="4788507"/>
                </a:lnTo>
                <a:lnTo>
                  <a:pt x="149198" y="4789924"/>
                </a:lnTo>
                <a:lnTo>
                  <a:pt x="158433" y="4801394"/>
                </a:lnTo>
                <a:lnTo>
                  <a:pt x="159305" y="4803082"/>
                </a:lnTo>
                <a:lnTo>
                  <a:pt x="159820" y="4812243"/>
                </a:lnTo>
                <a:lnTo>
                  <a:pt x="159069" y="4813877"/>
                </a:lnTo>
                <a:lnTo>
                  <a:pt x="160021" y="4815822"/>
                </a:lnTo>
                <a:lnTo>
                  <a:pt x="159820" y="4812243"/>
                </a:lnTo>
                <a:lnTo>
                  <a:pt x="161806" y="4807923"/>
                </a:lnTo>
                <a:lnTo>
                  <a:pt x="159305" y="4803082"/>
                </a:lnTo>
                <a:lnTo>
                  <a:pt x="159227" y="4801694"/>
                </a:lnTo>
                <a:cubicBezTo>
                  <a:pt x="155894" y="4797408"/>
                  <a:pt x="151131" y="4793598"/>
                  <a:pt x="149861" y="4790423"/>
                </a:cubicBezTo>
                <a:cubicBezTo>
                  <a:pt x="151132" y="4784073"/>
                  <a:pt x="157481" y="4767563"/>
                  <a:pt x="149861" y="4762484"/>
                </a:cubicBezTo>
                <a:close/>
                <a:moveTo>
                  <a:pt x="180336" y="4758053"/>
                </a:moveTo>
                <a:lnTo>
                  <a:pt x="177801" y="4767563"/>
                </a:lnTo>
                <a:lnTo>
                  <a:pt x="177677" y="4767453"/>
                </a:lnTo>
                <a:lnTo>
                  <a:pt x="177799" y="4767581"/>
                </a:lnTo>
                <a:cubicBezTo>
                  <a:pt x="181609" y="4766311"/>
                  <a:pt x="181927" y="4761866"/>
                  <a:pt x="180340" y="4758056"/>
                </a:cubicBezTo>
                <a:close/>
                <a:moveTo>
                  <a:pt x="161290" y="4747261"/>
                </a:moveTo>
                <a:cubicBezTo>
                  <a:pt x="154939" y="4745990"/>
                  <a:pt x="157479" y="4753610"/>
                  <a:pt x="152399" y="4753610"/>
                </a:cubicBezTo>
                <a:lnTo>
                  <a:pt x="148447" y="4749897"/>
                </a:lnTo>
                <a:lnTo>
                  <a:pt x="148432" y="4749940"/>
                </a:lnTo>
                <a:cubicBezTo>
                  <a:pt x="149861" y="4752322"/>
                  <a:pt x="152401" y="4754863"/>
                  <a:pt x="153672" y="4754863"/>
                </a:cubicBezTo>
                <a:cubicBezTo>
                  <a:pt x="156211" y="4754863"/>
                  <a:pt x="156846" y="4752957"/>
                  <a:pt x="157639" y="4751211"/>
                </a:cubicBezTo>
                <a:lnTo>
                  <a:pt x="161139" y="4749290"/>
                </a:lnTo>
                <a:close/>
                <a:moveTo>
                  <a:pt x="216378" y="4746602"/>
                </a:moveTo>
                <a:lnTo>
                  <a:pt x="209544" y="4748210"/>
                </a:lnTo>
                <a:lnTo>
                  <a:pt x="209550" y="4748530"/>
                </a:lnTo>
                <a:lnTo>
                  <a:pt x="216579" y="4746656"/>
                </a:lnTo>
                <a:close/>
                <a:moveTo>
                  <a:pt x="143669" y="4742022"/>
                </a:moveTo>
                <a:cubicBezTo>
                  <a:pt x="141288" y="4741863"/>
                  <a:pt x="138430" y="4742181"/>
                  <a:pt x="135890" y="4742181"/>
                </a:cubicBezTo>
                <a:cubicBezTo>
                  <a:pt x="137159" y="4757421"/>
                  <a:pt x="144779" y="4761230"/>
                  <a:pt x="139699" y="4776470"/>
                </a:cubicBezTo>
                <a:lnTo>
                  <a:pt x="141007" y="4776413"/>
                </a:lnTo>
                <a:lnTo>
                  <a:pt x="141448" y="4760578"/>
                </a:lnTo>
                <a:cubicBezTo>
                  <a:pt x="140018" y="4755815"/>
                  <a:pt x="137796" y="4751051"/>
                  <a:pt x="137161" y="4743429"/>
                </a:cubicBezTo>
                <a:cubicBezTo>
                  <a:pt x="139701" y="4743429"/>
                  <a:pt x="142558" y="4743112"/>
                  <a:pt x="144939" y="4743271"/>
                </a:cubicBezTo>
                <a:lnTo>
                  <a:pt x="148424" y="4745182"/>
                </a:lnTo>
                <a:lnTo>
                  <a:pt x="148590" y="4744721"/>
                </a:lnTo>
                <a:cubicBezTo>
                  <a:pt x="147955" y="4742815"/>
                  <a:pt x="146050" y="4742180"/>
                  <a:pt x="143669" y="4742022"/>
                </a:cubicBezTo>
                <a:close/>
                <a:moveTo>
                  <a:pt x="351791" y="4709148"/>
                </a:moveTo>
                <a:cubicBezTo>
                  <a:pt x="350521" y="4715497"/>
                  <a:pt x="355600" y="4729465"/>
                  <a:pt x="349251" y="4730735"/>
                </a:cubicBezTo>
                <a:cubicBezTo>
                  <a:pt x="347980" y="4723117"/>
                  <a:pt x="341631" y="4710417"/>
                  <a:pt x="351791" y="4709148"/>
                </a:cubicBezTo>
                <a:close/>
                <a:moveTo>
                  <a:pt x="368300" y="4701530"/>
                </a:moveTo>
                <a:cubicBezTo>
                  <a:pt x="367030" y="4712959"/>
                  <a:pt x="373381" y="4733275"/>
                  <a:pt x="365760" y="4739628"/>
                </a:cubicBezTo>
                <a:cubicBezTo>
                  <a:pt x="367030" y="4728197"/>
                  <a:pt x="360680" y="4707878"/>
                  <a:pt x="368300" y="4701530"/>
                </a:cubicBezTo>
                <a:close/>
                <a:moveTo>
                  <a:pt x="217170" y="4697710"/>
                </a:moveTo>
                <a:cubicBezTo>
                  <a:pt x="213361" y="4701518"/>
                  <a:pt x="214630" y="4710407"/>
                  <a:pt x="214630" y="4719294"/>
                </a:cubicBezTo>
                <a:cubicBezTo>
                  <a:pt x="224791" y="4715486"/>
                  <a:pt x="222250" y="4724375"/>
                  <a:pt x="227330" y="4725646"/>
                </a:cubicBezTo>
                <a:cubicBezTo>
                  <a:pt x="228600" y="4731359"/>
                  <a:pt x="227330" y="4734534"/>
                  <a:pt x="225901" y="4737551"/>
                </a:cubicBezTo>
                <a:lnTo>
                  <a:pt x="223578" y="4748245"/>
                </a:lnTo>
                <a:lnTo>
                  <a:pt x="224790" y="4748530"/>
                </a:lnTo>
                <a:cubicBezTo>
                  <a:pt x="222250" y="4738370"/>
                  <a:pt x="229871" y="4737101"/>
                  <a:pt x="228599" y="4725670"/>
                </a:cubicBezTo>
                <a:cubicBezTo>
                  <a:pt x="223519" y="4724401"/>
                  <a:pt x="226059" y="4715510"/>
                  <a:pt x="215899" y="4719321"/>
                </a:cubicBezTo>
                <a:cubicBezTo>
                  <a:pt x="215899" y="4715511"/>
                  <a:pt x="215583" y="4711066"/>
                  <a:pt x="215741" y="4707097"/>
                </a:cubicBezTo>
                <a:lnTo>
                  <a:pt x="218160" y="4698700"/>
                </a:lnTo>
                <a:close/>
                <a:moveTo>
                  <a:pt x="222975" y="4689610"/>
                </a:moveTo>
                <a:lnTo>
                  <a:pt x="223760" y="4690983"/>
                </a:lnTo>
                <a:lnTo>
                  <a:pt x="224576" y="4701360"/>
                </a:lnTo>
                <a:lnTo>
                  <a:pt x="223871" y="4703162"/>
                </a:lnTo>
                <a:lnTo>
                  <a:pt x="224790" y="4704081"/>
                </a:lnTo>
                <a:lnTo>
                  <a:pt x="224576" y="4701360"/>
                </a:lnTo>
                <a:lnTo>
                  <a:pt x="226657" y="4696043"/>
                </a:lnTo>
                <a:lnTo>
                  <a:pt x="223760" y="4690983"/>
                </a:lnTo>
                <a:lnTo>
                  <a:pt x="223679" y="4689952"/>
                </a:lnTo>
                <a:close/>
                <a:moveTo>
                  <a:pt x="403859" y="4688702"/>
                </a:moveTo>
                <a:lnTo>
                  <a:pt x="400107" y="4693484"/>
                </a:lnTo>
                <a:lnTo>
                  <a:pt x="403859" y="4692650"/>
                </a:lnTo>
                <a:close/>
                <a:moveTo>
                  <a:pt x="208279" y="4682490"/>
                </a:moveTo>
                <a:lnTo>
                  <a:pt x="208290" y="4683036"/>
                </a:lnTo>
                <a:lnTo>
                  <a:pt x="220392" y="4688359"/>
                </a:lnTo>
                <a:close/>
                <a:moveTo>
                  <a:pt x="219710" y="4673107"/>
                </a:moveTo>
                <a:lnTo>
                  <a:pt x="218497" y="4673158"/>
                </a:lnTo>
                <a:lnTo>
                  <a:pt x="222250" y="4687570"/>
                </a:lnTo>
                <a:lnTo>
                  <a:pt x="223052" y="4686892"/>
                </a:lnTo>
                <a:close/>
                <a:moveTo>
                  <a:pt x="209372" y="4662341"/>
                </a:moveTo>
                <a:lnTo>
                  <a:pt x="205739" y="4672330"/>
                </a:lnTo>
                <a:lnTo>
                  <a:pt x="208401" y="4672330"/>
                </a:lnTo>
                <a:close/>
                <a:moveTo>
                  <a:pt x="411000" y="4662191"/>
                </a:moveTo>
                <a:lnTo>
                  <a:pt x="404465" y="4662708"/>
                </a:lnTo>
                <a:lnTo>
                  <a:pt x="404753" y="4663302"/>
                </a:lnTo>
                <a:cubicBezTo>
                  <a:pt x="406003" y="4664393"/>
                  <a:pt x="407987" y="4664711"/>
                  <a:pt x="411479" y="4663441"/>
                </a:cubicBezTo>
                <a:close/>
                <a:moveTo>
                  <a:pt x="400674" y="4655399"/>
                </a:moveTo>
                <a:lnTo>
                  <a:pt x="402377" y="4658423"/>
                </a:lnTo>
                <a:lnTo>
                  <a:pt x="401136" y="4655519"/>
                </a:lnTo>
                <a:close/>
                <a:moveTo>
                  <a:pt x="217581" y="4653281"/>
                </a:moveTo>
                <a:lnTo>
                  <a:pt x="217171" y="4654538"/>
                </a:lnTo>
                <a:lnTo>
                  <a:pt x="224466" y="4654538"/>
                </a:lnTo>
                <a:lnTo>
                  <a:pt x="224790" y="4653281"/>
                </a:lnTo>
                <a:close/>
                <a:moveTo>
                  <a:pt x="414363" y="4645208"/>
                </a:moveTo>
                <a:lnTo>
                  <a:pt x="414358" y="4645213"/>
                </a:lnTo>
                <a:lnTo>
                  <a:pt x="417353" y="4652486"/>
                </a:lnTo>
                <a:cubicBezTo>
                  <a:pt x="419417" y="4654233"/>
                  <a:pt x="422275" y="4655185"/>
                  <a:pt x="425450" y="4655821"/>
                </a:cubicBezTo>
                <a:lnTo>
                  <a:pt x="425450" y="4655803"/>
                </a:lnTo>
                <a:cubicBezTo>
                  <a:pt x="422274" y="4655167"/>
                  <a:pt x="419417" y="4654217"/>
                  <a:pt x="417354" y="4652470"/>
                </a:cubicBezTo>
                <a:close/>
                <a:moveTo>
                  <a:pt x="217417" y="4628994"/>
                </a:moveTo>
                <a:lnTo>
                  <a:pt x="217171" y="4629137"/>
                </a:lnTo>
                <a:lnTo>
                  <a:pt x="221731" y="4632819"/>
                </a:lnTo>
                <a:lnTo>
                  <a:pt x="221793" y="4632206"/>
                </a:lnTo>
                <a:close/>
                <a:moveTo>
                  <a:pt x="399048" y="4627919"/>
                </a:moveTo>
                <a:lnTo>
                  <a:pt x="395287" y="4629309"/>
                </a:lnTo>
                <a:lnTo>
                  <a:pt x="394708" y="4632033"/>
                </a:lnTo>
                <a:lnTo>
                  <a:pt x="400051" y="4630406"/>
                </a:lnTo>
                <a:close/>
                <a:moveTo>
                  <a:pt x="391346" y="4613920"/>
                </a:moveTo>
                <a:lnTo>
                  <a:pt x="388739" y="4616755"/>
                </a:lnTo>
                <a:cubicBezTo>
                  <a:pt x="388303" y="4618977"/>
                  <a:pt x="388779" y="4621517"/>
                  <a:pt x="389255" y="4624057"/>
                </a:cubicBezTo>
                <a:lnTo>
                  <a:pt x="389703" y="4630401"/>
                </a:lnTo>
                <a:lnTo>
                  <a:pt x="392311" y="4627563"/>
                </a:lnTo>
                <a:cubicBezTo>
                  <a:pt x="392747" y="4625341"/>
                  <a:pt x="392271" y="4622801"/>
                  <a:pt x="391795" y="4620261"/>
                </a:cubicBezTo>
                <a:close/>
                <a:moveTo>
                  <a:pt x="418469" y="4613265"/>
                </a:moveTo>
                <a:lnTo>
                  <a:pt x="416719" y="4614695"/>
                </a:lnTo>
                <a:cubicBezTo>
                  <a:pt x="413703" y="4617076"/>
                  <a:pt x="411480" y="4620250"/>
                  <a:pt x="412751" y="4626599"/>
                </a:cubicBezTo>
                <a:cubicBezTo>
                  <a:pt x="420371" y="4625323"/>
                  <a:pt x="426721" y="4626599"/>
                  <a:pt x="425452" y="4635487"/>
                </a:cubicBezTo>
                <a:cubicBezTo>
                  <a:pt x="426721" y="4634215"/>
                  <a:pt x="426721" y="4634215"/>
                  <a:pt x="427992" y="4634215"/>
                </a:cubicBezTo>
                <a:lnTo>
                  <a:pt x="427992" y="4637109"/>
                </a:lnTo>
                <a:lnTo>
                  <a:pt x="430531" y="4636770"/>
                </a:lnTo>
                <a:lnTo>
                  <a:pt x="430531" y="4630421"/>
                </a:lnTo>
                <a:cubicBezTo>
                  <a:pt x="429259" y="4631690"/>
                  <a:pt x="429259" y="4631690"/>
                  <a:pt x="427990" y="4631690"/>
                </a:cubicBezTo>
                <a:cubicBezTo>
                  <a:pt x="429259" y="4624070"/>
                  <a:pt x="422910" y="4621530"/>
                  <a:pt x="415290" y="4622801"/>
                </a:cubicBezTo>
                <a:close/>
                <a:moveTo>
                  <a:pt x="224790" y="4611370"/>
                </a:moveTo>
                <a:cubicBezTo>
                  <a:pt x="222250" y="4612005"/>
                  <a:pt x="221932" y="4614863"/>
                  <a:pt x="221297" y="4617403"/>
                </a:cubicBezTo>
                <a:lnTo>
                  <a:pt x="217388" y="4620392"/>
                </a:lnTo>
                <a:lnTo>
                  <a:pt x="217171" y="4622785"/>
                </a:lnTo>
                <a:cubicBezTo>
                  <a:pt x="220345" y="4622785"/>
                  <a:pt x="220980" y="4620246"/>
                  <a:pt x="221615" y="4617708"/>
                </a:cubicBezTo>
                <a:lnTo>
                  <a:pt x="225285" y="4613516"/>
                </a:lnTo>
                <a:close/>
                <a:moveTo>
                  <a:pt x="406400" y="4597400"/>
                </a:moveTo>
                <a:lnTo>
                  <a:pt x="400051" y="4602476"/>
                </a:lnTo>
                <a:cubicBezTo>
                  <a:pt x="398464" y="4604698"/>
                  <a:pt x="396876" y="4606918"/>
                  <a:pt x="393701" y="4607554"/>
                </a:cubicBezTo>
                <a:lnTo>
                  <a:pt x="393703" y="4607559"/>
                </a:lnTo>
                <a:lnTo>
                  <a:pt x="400051" y="4602480"/>
                </a:lnTo>
                <a:lnTo>
                  <a:pt x="406400" y="4597400"/>
                </a:lnTo>
                <a:lnTo>
                  <a:pt x="405810" y="4600056"/>
                </a:lnTo>
                <a:lnTo>
                  <a:pt x="406401" y="4597400"/>
                </a:lnTo>
                <a:close/>
                <a:moveTo>
                  <a:pt x="218439" y="4593590"/>
                </a:moveTo>
                <a:cubicBezTo>
                  <a:pt x="196850" y="4599941"/>
                  <a:pt x="218439" y="4627881"/>
                  <a:pt x="215899" y="4644390"/>
                </a:cubicBezTo>
                <a:lnTo>
                  <a:pt x="213084" y="4652132"/>
                </a:lnTo>
                <a:lnTo>
                  <a:pt x="217171" y="4645648"/>
                </a:lnTo>
                <a:cubicBezTo>
                  <a:pt x="219076" y="4633265"/>
                  <a:pt x="207408" y="4614459"/>
                  <a:pt x="210563" y="4603152"/>
                </a:cubicBezTo>
                <a:lnTo>
                  <a:pt x="218199" y="4596229"/>
                </a:lnTo>
                <a:close/>
                <a:moveTo>
                  <a:pt x="425427" y="4593540"/>
                </a:moveTo>
                <a:lnTo>
                  <a:pt x="425450" y="4593590"/>
                </a:lnTo>
                <a:lnTo>
                  <a:pt x="425450" y="4593586"/>
                </a:lnTo>
                <a:close/>
                <a:moveTo>
                  <a:pt x="421639" y="4584259"/>
                </a:moveTo>
                <a:lnTo>
                  <a:pt x="419101" y="4588345"/>
                </a:lnTo>
                <a:cubicBezTo>
                  <a:pt x="416879" y="4594859"/>
                  <a:pt x="415926" y="4602476"/>
                  <a:pt x="416561" y="4611360"/>
                </a:cubicBezTo>
                <a:lnTo>
                  <a:pt x="421026" y="4609448"/>
                </a:lnTo>
                <a:lnTo>
                  <a:pt x="427990" y="4603750"/>
                </a:lnTo>
                <a:cubicBezTo>
                  <a:pt x="424179" y="4603750"/>
                  <a:pt x="421639" y="4606290"/>
                  <a:pt x="419099" y="4607561"/>
                </a:cubicBezTo>
                <a:lnTo>
                  <a:pt x="421869" y="4586425"/>
                </a:lnTo>
                <a:lnTo>
                  <a:pt x="421639" y="4585965"/>
                </a:lnTo>
                <a:close/>
                <a:moveTo>
                  <a:pt x="403859" y="4577081"/>
                </a:moveTo>
                <a:lnTo>
                  <a:pt x="403055" y="4581958"/>
                </a:lnTo>
                <a:lnTo>
                  <a:pt x="409258" y="4585805"/>
                </a:lnTo>
                <a:cubicBezTo>
                  <a:pt x="410846" y="4589140"/>
                  <a:pt x="410846" y="4592951"/>
                  <a:pt x="407671" y="4593586"/>
                </a:cubicBezTo>
                <a:cubicBezTo>
                  <a:pt x="409893" y="4596444"/>
                  <a:pt x="411401" y="4597078"/>
                  <a:pt x="412413" y="4596324"/>
                </a:cubicBezTo>
                <a:lnTo>
                  <a:pt x="413712" y="4592209"/>
                </a:lnTo>
                <a:lnTo>
                  <a:pt x="410210" y="4589781"/>
                </a:lnTo>
                <a:cubicBezTo>
                  <a:pt x="416559" y="4588510"/>
                  <a:pt x="410210" y="4574541"/>
                  <a:pt x="403859" y="4577081"/>
                </a:cubicBezTo>
                <a:close/>
                <a:moveTo>
                  <a:pt x="212552" y="4570074"/>
                </a:moveTo>
                <a:lnTo>
                  <a:pt x="211137" y="4571842"/>
                </a:lnTo>
                <a:cubicBezTo>
                  <a:pt x="210503" y="4575175"/>
                  <a:pt x="210819" y="4581525"/>
                  <a:pt x="210819" y="4587241"/>
                </a:cubicBezTo>
                <a:cubicBezTo>
                  <a:pt x="219710" y="4585970"/>
                  <a:pt x="226059" y="4582161"/>
                  <a:pt x="229871" y="4577081"/>
                </a:cubicBezTo>
                <a:lnTo>
                  <a:pt x="229151" y="4575591"/>
                </a:lnTo>
                <a:lnTo>
                  <a:pt x="212090" y="4584692"/>
                </a:lnTo>
                <a:close/>
                <a:moveTo>
                  <a:pt x="431800" y="4551681"/>
                </a:moveTo>
                <a:cubicBezTo>
                  <a:pt x="430531" y="4554221"/>
                  <a:pt x="430531" y="4556761"/>
                  <a:pt x="430531" y="4560570"/>
                </a:cubicBezTo>
                <a:lnTo>
                  <a:pt x="429261" y="4561332"/>
                </a:lnTo>
                <a:lnTo>
                  <a:pt x="429261" y="4571990"/>
                </a:lnTo>
                <a:lnTo>
                  <a:pt x="424943" y="4578941"/>
                </a:lnTo>
                <a:lnTo>
                  <a:pt x="425093" y="4579515"/>
                </a:lnTo>
                <a:lnTo>
                  <a:pt x="431800" y="4568190"/>
                </a:lnTo>
                <a:close/>
                <a:moveTo>
                  <a:pt x="397510" y="4546601"/>
                </a:moveTo>
                <a:lnTo>
                  <a:pt x="398758" y="4552287"/>
                </a:lnTo>
                <a:lnTo>
                  <a:pt x="403861" y="4554838"/>
                </a:lnTo>
                <a:cubicBezTo>
                  <a:pt x="404496" y="4558014"/>
                  <a:pt x="403861" y="4561826"/>
                  <a:pt x="405131" y="4563097"/>
                </a:cubicBezTo>
                <a:cubicBezTo>
                  <a:pt x="406401" y="4563097"/>
                  <a:pt x="410210" y="4558014"/>
                  <a:pt x="411481" y="4559286"/>
                </a:cubicBezTo>
                <a:cubicBezTo>
                  <a:pt x="414021" y="4560555"/>
                  <a:pt x="411481" y="4570720"/>
                  <a:pt x="421641" y="4568178"/>
                </a:cubicBezTo>
                <a:cubicBezTo>
                  <a:pt x="421641" y="4564367"/>
                  <a:pt x="425452" y="4565638"/>
                  <a:pt x="427992" y="4564367"/>
                </a:cubicBezTo>
                <a:lnTo>
                  <a:pt x="428346" y="4561880"/>
                </a:lnTo>
                <a:lnTo>
                  <a:pt x="424179" y="4564381"/>
                </a:lnTo>
                <a:cubicBezTo>
                  <a:pt x="414019" y="4566921"/>
                  <a:pt x="416559" y="4558030"/>
                  <a:pt x="414019" y="4555490"/>
                </a:cubicBezTo>
                <a:cubicBezTo>
                  <a:pt x="412750" y="4554221"/>
                  <a:pt x="408939" y="4560570"/>
                  <a:pt x="407670" y="4559301"/>
                </a:cubicBezTo>
                <a:lnTo>
                  <a:pt x="406862" y="4554049"/>
                </a:lnTo>
                <a:lnTo>
                  <a:pt x="406401" y="4554203"/>
                </a:lnTo>
                <a:lnTo>
                  <a:pt x="406556" y="4552059"/>
                </a:lnTo>
                <a:lnTo>
                  <a:pt x="406400" y="4551046"/>
                </a:lnTo>
                <a:cubicBezTo>
                  <a:pt x="405765" y="4547871"/>
                  <a:pt x="403860" y="4545331"/>
                  <a:pt x="397510" y="4546601"/>
                </a:cubicBezTo>
                <a:close/>
                <a:moveTo>
                  <a:pt x="226232" y="4545541"/>
                </a:moveTo>
                <a:lnTo>
                  <a:pt x="220504" y="4546740"/>
                </a:lnTo>
                <a:cubicBezTo>
                  <a:pt x="218123" y="4545629"/>
                  <a:pt x="215900" y="4544677"/>
                  <a:pt x="214630" y="4549124"/>
                </a:cubicBezTo>
                <a:lnTo>
                  <a:pt x="214998" y="4549552"/>
                </a:lnTo>
                <a:lnTo>
                  <a:pt x="215880" y="4548406"/>
                </a:lnTo>
                <a:cubicBezTo>
                  <a:pt x="218916" y="4547870"/>
                  <a:pt x="223203" y="4553585"/>
                  <a:pt x="226059" y="4547870"/>
                </a:cubicBezTo>
                <a:close/>
                <a:moveTo>
                  <a:pt x="209561" y="4542804"/>
                </a:moveTo>
                <a:lnTo>
                  <a:pt x="207010" y="4546601"/>
                </a:lnTo>
                <a:cubicBezTo>
                  <a:pt x="207645" y="4552315"/>
                  <a:pt x="209867" y="4556443"/>
                  <a:pt x="212090" y="4560570"/>
                </a:cubicBezTo>
                <a:lnTo>
                  <a:pt x="214532" y="4567287"/>
                </a:lnTo>
                <a:lnTo>
                  <a:pt x="214770" y="4567007"/>
                </a:lnTo>
                <a:cubicBezTo>
                  <a:pt x="215900" y="4567067"/>
                  <a:pt x="217487" y="4568179"/>
                  <a:pt x="219710" y="4570720"/>
                </a:cubicBezTo>
                <a:cubicBezTo>
                  <a:pt x="218440" y="4565637"/>
                  <a:pt x="216217" y="4561508"/>
                  <a:pt x="214154" y="4557220"/>
                </a:cubicBezTo>
                <a:close/>
                <a:moveTo>
                  <a:pt x="125574" y="4539775"/>
                </a:moveTo>
                <a:lnTo>
                  <a:pt x="120650" y="4545315"/>
                </a:lnTo>
                <a:lnTo>
                  <a:pt x="119532" y="4542407"/>
                </a:lnTo>
                <a:lnTo>
                  <a:pt x="120650" y="4546601"/>
                </a:lnTo>
                <a:cubicBezTo>
                  <a:pt x="125730" y="4544061"/>
                  <a:pt x="126047" y="4542156"/>
                  <a:pt x="125571" y="4539933"/>
                </a:cubicBezTo>
                <a:close/>
                <a:moveTo>
                  <a:pt x="391161" y="4536417"/>
                </a:moveTo>
                <a:lnTo>
                  <a:pt x="390703" y="4547131"/>
                </a:lnTo>
                <a:lnTo>
                  <a:pt x="390108" y="4550013"/>
                </a:lnTo>
                <a:lnTo>
                  <a:pt x="390435" y="4553426"/>
                </a:lnTo>
                <a:lnTo>
                  <a:pt x="389574" y="4573576"/>
                </a:lnTo>
                <a:cubicBezTo>
                  <a:pt x="391161" y="4586914"/>
                  <a:pt x="393066" y="4599934"/>
                  <a:pt x="389891" y="4608822"/>
                </a:cubicBezTo>
                <a:cubicBezTo>
                  <a:pt x="395606" y="4606284"/>
                  <a:pt x="397828" y="4600888"/>
                  <a:pt x="398939" y="4595331"/>
                </a:cubicBezTo>
                <a:lnTo>
                  <a:pt x="398944" y="4595307"/>
                </a:lnTo>
                <a:lnTo>
                  <a:pt x="392430" y="4605021"/>
                </a:lnTo>
                <a:cubicBezTo>
                  <a:pt x="394811" y="4598353"/>
                  <a:pt x="394156" y="4589364"/>
                  <a:pt x="392943" y="4579660"/>
                </a:cubicBezTo>
                <a:lnTo>
                  <a:pt x="390435" y="4553426"/>
                </a:lnTo>
                <a:lnTo>
                  <a:pt x="390703" y="4547131"/>
                </a:lnTo>
                <a:lnTo>
                  <a:pt x="392757" y="4537190"/>
                </a:lnTo>
                <a:close/>
                <a:moveTo>
                  <a:pt x="116839" y="4531361"/>
                </a:moveTo>
                <a:lnTo>
                  <a:pt x="117460" y="4533995"/>
                </a:lnTo>
                <a:lnTo>
                  <a:pt x="117043" y="4531361"/>
                </a:lnTo>
                <a:close/>
                <a:moveTo>
                  <a:pt x="188714" y="4528741"/>
                </a:moveTo>
                <a:lnTo>
                  <a:pt x="189230" y="4528821"/>
                </a:lnTo>
                <a:lnTo>
                  <a:pt x="189226" y="4528801"/>
                </a:lnTo>
                <a:close/>
                <a:moveTo>
                  <a:pt x="424181" y="4516092"/>
                </a:moveTo>
                <a:cubicBezTo>
                  <a:pt x="417195" y="4520539"/>
                  <a:pt x="414020" y="4527209"/>
                  <a:pt x="413862" y="4534195"/>
                </a:cubicBezTo>
                <a:lnTo>
                  <a:pt x="419787" y="4549434"/>
                </a:lnTo>
                <a:lnTo>
                  <a:pt x="424179" y="4550410"/>
                </a:lnTo>
                <a:cubicBezTo>
                  <a:pt x="419099" y="4544695"/>
                  <a:pt x="416242" y="4537075"/>
                  <a:pt x="416401" y="4529932"/>
                </a:cubicBezTo>
                <a:lnTo>
                  <a:pt x="424253" y="4516522"/>
                </a:lnTo>
                <a:close/>
                <a:moveTo>
                  <a:pt x="213359" y="4507230"/>
                </a:moveTo>
                <a:lnTo>
                  <a:pt x="212827" y="4511071"/>
                </a:lnTo>
                <a:lnTo>
                  <a:pt x="212051" y="4513829"/>
                </a:lnTo>
                <a:lnTo>
                  <a:pt x="212248" y="4515248"/>
                </a:lnTo>
                <a:lnTo>
                  <a:pt x="211463" y="4520915"/>
                </a:lnTo>
                <a:cubicBezTo>
                  <a:pt x="212482" y="4526325"/>
                  <a:pt x="214105" y="4532204"/>
                  <a:pt x="213182" y="4537413"/>
                </a:cubicBezTo>
                <a:lnTo>
                  <a:pt x="210321" y="4541672"/>
                </a:lnTo>
                <a:lnTo>
                  <a:pt x="214988" y="4535029"/>
                </a:lnTo>
                <a:lnTo>
                  <a:pt x="212248" y="4515248"/>
                </a:lnTo>
                <a:lnTo>
                  <a:pt x="212827" y="4511071"/>
                </a:lnTo>
                <a:lnTo>
                  <a:pt x="213538" y="4508541"/>
                </a:lnTo>
                <a:close/>
                <a:moveTo>
                  <a:pt x="223229" y="4502986"/>
                </a:moveTo>
                <a:lnTo>
                  <a:pt x="223519" y="4503421"/>
                </a:lnTo>
                <a:lnTo>
                  <a:pt x="223567" y="4503396"/>
                </a:lnTo>
                <a:lnTo>
                  <a:pt x="223521" y="4503396"/>
                </a:lnTo>
                <a:close/>
                <a:moveTo>
                  <a:pt x="389891" y="4500845"/>
                </a:moveTo>
                <a:cubicBezTo>
                  <a:pt x="391161" y="4514822"/>
                  <a:pt x="398781" y="4519903"/>
                  <a:pt x="400051" y="4532605"/>
                </a:cubicBezTo>
                <a:lnTo>
                  <a:pt x="398535" y="4534970"/>
                </a:lnTo>
                <a:lnTo>
                  <a:pt x="398621" y="4535011"/>
                </a:lnTo>
                <a:cubicBezTo>
                  <a:pt x="401002" y="4533583"/>
                  <a:pt x="403225" y="4530725"/>
                  <a:pt x="402590" y="4528821"/>
                </a:cubicBezTo>
                <a:cubicBezTo>
                  <a:pt x="401955" y="4522471"/>
                  <a:pt x="399732" y="4517708"/>
                  <a:pt x="397510" y="4512945"/>
                </a:cubicBezTo>
                <a:lnTo>
                  <a:pt x="394852" y="4504638"/>
                </a:lnTo>
                <a:close/>
                <a:moveTo>
                  <a:pt x="231750" y="4496926"/>
                </a:moveTo>
                <a:lnTo>
                  <a:pt x="229871" y="4503396"/>
                </a:lnTo>
                <a:lnTo>
                  <a:pt x="229835" y="4503396"/>
                </a:lnTo>
                <a:lnTo>
                  <a:pt x="229871" y="4503421"/>
                </a:lnTo>
                <a:cubicBezTo>
                  <a:pt x="232092" y="4501516"/>
                  <a:pt x="232489" y="4499214"/>
                  <a:pt x="231755" y="4496932"/>
                </a:cubicBezTo>
                <a:close/>
                <a:moveTo>
                  <a:pt x="410697" y="4495719"/>
                </a:moveTo>
                <a:lnTo>
                  <a:pt x="408405" y="4496621"/>
                </a:lnTo>
                <a:cubicBezTo>
                  <a:pt x="407433" y="4497832"/>
                  <a:pt x="407036" y="4499897"/>
                  <a:pt x="407671" y="4503390"/>
                </a:cubicBezTo>
                <a:cubicBezTo>
                  <a:pt x="414021" y="4507199"/>
                  <a:pt x="420371" y="4502117"/>
                  <a:pt x="425452" y="4502117"/>
                </a:cubicBezTo>
                <a:lnTo>
                  <a:pt x="425452" y="4514475"/>
                </a:lnTo>
                <a:lnTo>
                  <a:pt x="426719" y="4512310"/>
                </a:lnTo>
                <a:cubicBezTo>
                  <a:pt x="426719" y="4514850"/>
                  <a:pt x="426719" y="4518661"/>
                  <a:pt x="427990" y="4519930"/>
                </a:cubicBezTo>
                <a:lnTo>
                  <a:pt x="427990" y="4498341"/>
                </a:lnTo>
                <a:cubicBezTo>
                  <a:pt x="422910" y="4498341"/>
                  <a:pt x="416559" y="4503421"/>
                  <a:pt x="410210" y="4499610"/>
                </a:cubicBezTo>
                <a:close/>
                <a:moveTo>
                  <a:pt x="213359" y="4488181"/>
                </a:moveTo>
                <a:lnTo>
                  <a:pt x="213655" y="4488624"/>
                </a:lnTo>
                <a:lnTo>
                  <a:pt x="213380" y="4488184"/>
                </a:lnTo>
                <a:close/>
                <a:moveTo>
                  <a:pt x="401120" y="4477516"/>
                </a:moveTo>
                <a:lnTo>
                  <a:pt x="401311" y="4477989"/>
                </a:lnTo>
                <a:lnTo>
                  <a:pt x="401321" y="4477991"/>
                </a:lnTo>
                <a:close/>
                <a:moveTo>
                  <a:pt x="383490" y="4475321"/>
                </a:moveTo>
                <a:lnTo>
                  <a:pt x="380206" y="4478338"/>
                </a:lnTo>
                <a:lnTo>
                  <a:pt x="379243" y="4480669"/>
                </a:lnTo>
                <a:lnTo>
                  <a:pt x="383540" y="4476723"/>
                </a:lnTo>
                <a:close/>
                <a:moveTo>
                  <a:pt x="422910" y="4471007"/>
                </a:moveTo>
                <a:lnTo>
                  <a:pt x="420371" y="4471640"/>
                </a:lnTo>
                <a:lnTo>
                  <a:pt x="420371" y="4489892"/>
                </a:lnTo>
                <a:lnTo>
                  <a:pt x="422910" y="4489450"/>
                </a:lnTo>
                <a:close/>
                <a:moveTo>
                  <a:pt x="386589" y="4469043"/>
                </a:moveTo>
                <a:lnTo>
                  <a:pt x="386080" y="4469103"/>
                </a:lnTo>
                <a:lnTo>
                  <a:pt x="386095" y="4469123"/>
                </a:lnTo>
                <a:close/>
                <a:moveTo>
                  <a:pt x="409441" y="4459150"/>
                </a:moveTo>
                <a:lnTo>
                  <a:pt x="407532" y="4460732"/>
                </a:lnTo>
                <a:cubicBezTo>
                  <a:pt x="405210" y="4466326"/>
                  <a:pt x="410210" y="4475134"/>
                  <a:pt x="410210" y="4481800"/>
                </a:cubicBezTo>
                <a:cubicBezTo>
                  <a:pt x="414020" y="4480530"/>
                  <a:pt x="414656" y="4476721"/>
                  <a:pt x="415926" y="4473547"/>
                </a:cubicBezTo>
                <a:lnTo>
                  <a:pt x="422910" y="4470288"/>
                </a:lnTo>
                <a:lnTo>
                  <a:pt x="422910" y="4467861"/>
                </a:lnTo>
                <a:cubicBezTo>
                  <a:pt x="424179" y="4467861"/>
                  <a:pt x="426719" y="4467861"/>
                  <a:pt x="427990" y="4466590"/>
                </a:cubicBezTo>
                <a:lnTo>
                  <a:pt x="427990" y="4465321"/>
                </a:lnTo>
                <a:cubicBezTo>
                  <a:pt x="415290" y="4462781"/>
                  <a:pt x="420370" y="4475481"/>
                  <a:pt x="412750" y="4478021"/>
                </a:cubicBezTo>
                <a:cubicBezTo>
                  <a:pt x="412750" y="4473575"/>
                  <a:pt x="410210" y="4468178"/>
                  <a:pt x="409258" y="4463415"/>
                </a:cubicBezTo>
                <a:close/>
                <a:moveTo>
                  <a:pt x="388619" y="4441190"/>
                </a:moveTo>
                <a:lnTo>
                  <a:pt x="387413" y="4447646"/>
                </a:lnTo>
                <a:lnTo>
                  <a:pt x="392431" y="4457677"/>
                </a:lnTo>
                <a:lnTo>
                  <a:pt x="394097" y="4452144"/>
                </a:lnTo>
                <a:close/>
                <a:moveTo>
                  <a:pt x="227330" y="4436110"/>
                </a:moveTo>
                <a:cubicBezTo>
                  <a:pt x="218439" y="4443730"/>
                  <a:pt x="210819" y="4451350"/>
                  <a:pt x="209550" y="4465321"/>
                </a:cubicBezTo>
                <a:lnTo>
                  <a:pt x="211473" y="4464680"/>
                </a:lnTo>
                <a:lnTo>
                  <a:pt x="216854" y="4449112"/>
                </a:lnTo>
                <a:lnTo>
                  <a:pt x="227832" y="4438136"/>
                </a:lnTo>
                <a:close/>
                <a:moveTo>
                  <a:pt x="218440" y="4428475"/>
                </a:moveTo>
                <a:cubicBezTo>
                  <a:pt x="220345" y="4434190"/>
                  <a:pt x="219075" y="4437365"/>
                  <a:pt x="216694" y="4439905"/>
                </a:cubicBezTo>
                <a:lnTo>
                  <a:pt x="211598" y="4444520"/>
                </a:lnTo>
                <a:lnTo>
                  <a:pt x="210819" y="4447541"/>
                </a:lnTo>
                <a:cubicBezTo>
                  <a:pt x="212725" y="4445001"/>
                  <a:pt x="215583" y="4443413"/>
                  <a:pt x="217647" y="4440873"/>
                </a:cubicBezTo>
                <a:lnTo>
                  <a:pt x="219635" y="4428944"/>
                </a:lnTo>
                <a:close/>
                <a:moveTo>
                  <a:pt x="420935" y="4428312"/>
                </a:moveTo>
                <a:lnTo>
                  <a:pt x="420688" y="4428649"/>
                </a:lnTo>
                <a:cubicBezTo>
                  <a:pt x="421640" y="4431665"/>
                  <a:pt x="424180" y="4435475"/>
                  <a:pt x="425450" y="4439921"/>
                </a:cubicBezTo>
                <a:lnTo>
                  <a:pt x="425450" y="4439901"/>
                </a:lnTo>
                <a:close/>
                <a:moveTo>
                  <a:pt x="412800" y="4421088"/>
                </a:moveTo>
                <a:lnTo>
                  <a:pt x="410210" y="4425925"/>
                </a:lnTo>
                <a:cubicBezTo>
                  <a:pt x="410210" y="4431010"/>
                  <a:pt x="414021" y="4431010"/>
                  <a:pt x="414021" y="4432277"/>
                </a:cubicBezTo>
                <a:cubicBezTo>
                  <a:pt x="414021" y="4436092"/>
                  <a:pt x="406401" y="4439902"/>
                  <a:pt x="414021" y="4447520"/>
                </a:cubicBezTo>
                <a:cubicBezTo>
                  <a:pt x="415291" y="4448790"/>
                  <a:pt x="416561" y="4452599"/>
                  <a:pt x="417831" y="4453866"/>
                </a:cubicBezTo>
                <a:lnTo>
                  <a:pt x="422998" y="4453866"/>
                </a:lnTo>
                <a:lnTo>
                  <a:pt x="424179" y="4452621"/>
                </a:lnTo>
                <a:cubicBezTo>
                  <a:pt x="425450" y="4453890"/>
                  <a:pt x="425450" y="4453890"/>
                  <a:pt x="426719" y="4455161"/>
                </a:cubicBezTo>
                <a:lnTo>
                  <a:pt x="426719" y="4448810"/>
                </a:lnTo>
                <a:cubicBezTo>
                  <a:pt x="424179" y="4450081"/>
                  <a:pt x="421639" y="4450081"/>
                  <a:pt x="420370" y="4448810"/>
                </a:cubicBezTo>
                <a:cubicBezTo>
                  <a:pt x="417830" y="4447541"/>
                  <a:pt x="417830" y="4443730"/>
                  <a:pt x="416559" y="4442461"/>
                </a:cubicBezTo>
                <a:cubicBezTo>
                  <a:pt x="408939" y="4434841"/>
                  <a:pt x="416559" y="4431030"/>
                  <a:pt x="416559" y="4427221"/>
                </a:cubicBezTo>
                <a:cubicBezTo>
                  <a:pt x="415925" y="4425951"/>
                  <a:pt x="414655" y="4425633"/>
                  <a:pt x="413702" y="4424998"/>
                </a:cubicBezTo>
                <a:close/>
                <a:moveTo>
                  <a:pt x="380999" y="4415790"/>
                </a:moveTo>
                <a:cubicBezTo>
                  <a:pt x="375919" y="4413250"/>
                  <a:pt x="377190" y="4431030"/>
                  <a:pt x="380999" y="4428490"/>
                </a:cubicBezTo>
                <a:cubicBezTo>
                  <a:pt x="386079" y="4429761"/>
                  <a:pt x="383539" y="4438650"/>
                  <a:pt x="393699" y="4434841"/>
                </a:cubicBezTo>
                <a:lnTo>
                  <a:pt x="393708" y="4434626"/>
                </a:lnTo>
                <a:lnTo>
                  <a:pt x="386715" y="4433551"/>
                </a:lnTo>
                <a:cubicBezTo>
                  <a:pt x="385445" y="4431646"/>
                  <a:pt x="384809" y="4429106"/>
                  <a:pt x="382269" y="4428471"/>
                </a:cubicBezTo>
                <a:cubicBezTo>
                  <a:pt x="379729" y="4429741"/>
                  <a:pt x="378141" y="4425932"/>
                  <a:pt x="377983" y="4422123"/>
                </a:cubicBezTo>
                <a:lnTo>
                  <a:pt x="381830" y="4416424"/>
                </a:lnTo>
                <a:close/>
                <a:moveTo>
                  <a:pt x="394176" y="4395312"/>
                </a:moveTo>
                <a:cubicBezTo>
                  <a:pt x="392748" y="4394518"/>
                  <a:pt x="391795" y="4394201"/>
                  <a:pt x="391159" y="4396741"/>
                </a:cubicBezTo>
                <a:lnTo>
                  <a:pt x="392153" y="4399225"/>
                </a:lnTo>
                <a:lnTo>
                  <a:pt x="397510" y="4400527"/>
                </a:lnTo>
                <a:lnTo>
                  <a:pt x="396584" y="4395897"/>
                </a:lnTo>
                <a:close/>
                <a:moveTo>
                  <a:pt x="412629" y="4391414"/>
                </a:moveTo>
                <a:lnTo>
                  <a:pt x="410210" y="4394180"/>
                </a:lnTo>
                <a:cubicBezTo>
                  <a:pt x="412751" y="4397988"/>
                  <a:pt x="406401" y="4409414"/>
                  <a:pt x="410210" y="4413236"/>
                </a:cubicBezTo>
                <a:cubicBezTo>
                  <a:pt x="410210" y="4413236"/>
                  <a:pt x="416561" y="4413236"/>
                  <a:pt x="416561" y="4413236"/>
                </a:cubicBezTo>
                <a:lnTo>
                  <a:pt x="414893" y="4416863"/>
                </a:lnTo>
                <a:lnTo>
                  <a:pt x="416401" y="4414044"/>
                </a:lnTo>
                <a:cubicBezTo>
                  <a:pt x="417829" y="4411980"/>
                  <a:pt x="419099" y="4410075"/>
                  <a:pt x="419099" y="4408170"/>
                </a:cubicBezTo>
                <a:cubicBezTo>
                  <a:pt x="419099" y="4408170"/>
                  <a:pt x="412750" y="4408170"/>
                  <a:pt x="412750" y="4408170"/>
                </a:cubicBezTo>
                <a:cubicBezTo>
                  <a:pt x="410845" y="4406265"/>
                  <a:pt x="411480" y="4402138"/>
                  <a:pt x="412274" y="4398169"/>
                </a:cubicBezTo>
                <a:close/>
                <a:moveTo>
                  <a:pt x="220979" y="4387850"/>
                </a:moveTo>
                <a:lnTo>
                  <a:pt x="220854" y="4389480"/>
                </a:lnTo>
                <a:lnTo>
                  <a:pt x="226218" y="4397200"/>
                </a:lnTo>
                <a:cubicBezTo>
                  <a:pt x="226060" y="4402757"/>
                  <a:pt x="224790" y="4409426"/>
                  <a:pt x="226060" y="4413239"/>
                </a:cubicBezTo>
                <a:cubicBezTo>
                  <a:pt x="226060" y="4417048"/>
                  <a:pt x="222251" y="4419585"/>
                  <a:pt x="223520" y="4425936"/>
                </a:cubicBezTo>
                <a:cubicBezTo>
                  <a:pt x="227964" y="4424665"/>
                  <a:pt x="230822" y="4424981"/>
                  <a:pt x="232411" y="4426569"/>
                </a:cubicBezTo>
                <a:lnTo>
                  <a:pt x="233600" y="4434311"/>
                </a:lnTo>
                <a:lnTo>
                  <a:pt x="234951" y="4434841"/>
                </a:lnTo>
                <a:cubicBezTo>
                  <a:pt x="236220" y="4427221"/>
                  <a:pt x="232411" y="4423410"/>
                  <a:pt x="224790" y="4425950"/>
                </a:cubicBezTo>
                <a:cubicBezTo>
                  <a:pt x="223519" y="4419601"/>
                  <a:pt x="226059" y="4417061"/>
                  <a:pt x="227330" y="4413250"/>
                </a:cubicBezTo>
                <a:cubicBezTo>
                  <a:pt x="224790" y="4405630"/>
                  <a:pt x="233680" y="4385310"/>
                  <a:pt x="220979" y="4387850"/>
                </a:cubicBezTo>
                <a:close/>
                <a:moveTo>
                  <a:pt x="107950" y="4385310"/>
                </a:moveTo>
                <a:lnTo>
                  <a:pt x="108441" y="4386753"/>
                </a:lnTo>
                <a:lnTo>
                  <a:pt x="113508" y="4388781"/>
                </a:lnTo>
                <a:cubicBezTo>
                  <a:pt x="113666" y="4391004"/>
                  <a:pt x="113031" y="4394178"/>
                  <a:pt x="114301" y="4396719"/>
                </a:cubicBezTo>
                <a:lnTo>
                  <a:pt x="121872" y="4407098"/>
                </a:lnTo>
                <a:lnTo>
                  <a:pt x="123348" y="4412288"/>
                </a:lnTo>
                <a:lnTo>
                  <a:pt x="123463" y="4413220"/>
                </a:lnTo>
                <a:lnTo>
                  <a:pt x="123587" y="4413131"/>
                </a:lnTo>
                <a:lnTo>
                  <a:pt x="123348" y="4412288"/>
                </a:lnTo>
                <a:lnTo>
                  <a:pt x="122873" y="4408471"/>
                </a:lnTo>
                <a:lnTo>
                  <a:pt x="121872" y="4407098"/>
                </a:lnTo>
                <a:lnTo>
                  <a:pt x="121086" y="4404335"/>
                </a:lnTo>
                <a:cubicBezTo>
                  <a:pt x="119003" y="4401046"/>
                  <a:pt x="116204" y="4397534"/>
                  <a:pt x="114299" y="4394201"/>
                </a:cubicBezTo>
                <a:cubicBezTo>
                  <a:pt x="111759" y="4390390"/>
                  <a:pt x="116839" y="4382770"/>
                  <a:pt x="107950" y="4385310"/>
                </a:cubicBezTo>
                <a:close/>
                <a:moveTo>
                  <a:pt x="408421" y="4377822"/>
                </a:moveTo>
                <a:lnTo>
                  <a:pt x="406559" y="4379096"/>
                </a:lnTo>
                <a:cubicBezTo>
                  <a:pt x="402908" y="4384018"/>
                  <a:pt x="401321" y="4389734"/>
                  <a:pt x="403861" y="4394180"/>
                </a:cubicBezTo>
                <a:cubicBezTo>
                  <a:pt x="408306" y="4394814"/>
                  <a:pt x="408941" y="4391956"/>
                  <a:pt x="409258" y="4388781"/>
                </a:cubicBezTo>
                <a:lnTo>
                  <a:pt x="411567" y="4383953"/>
                </a:lnTo>
                <a:lnTo>
                  <a:pt x="406399" y="4389121"/>
                </a:lnTo>
                <a:close/>
                <a:moveTo>
                  <a:pt x="415290" y="4376421"/>
                </a:moveTo>
                <a:lnTo>
                  <a:pt x="412842" y="4381538"/>
                </a:lnTo>
                <a:lnTo>
                  <a:pt x="416818" y="4384177"/>
                </a:lnTo>
                <a:lnTo>
                  <a:pt x="416692" y="4384616"/>
                </a:lnTo>
                <a:lnTo>
                  <a:pt x="418306" y="4382771"/>
                </a:lnTo>
                <a:cubicBezTo>
                  <a:pt x="420052" y="4380231"/>
                  <a:pt x="420370" y="4377691"/>
                  <a:pt x="415290" y="4376421"/>
                </a:cubicBezTo>
                <a:close/>
                <a:moveTo>
                  <a:pt x="396355" y="4362609"/>
                </a:moveTo>
                <a:lnTo>
                  <a:pt x="393699" y="4364990"/>
                </a:lnTo>
                <a:lnTo>
                  <a:pt x="393883" y="4366338"/>
                </a:lnTo>
                <a:lnTo>
                  <a:pt x="395764" y="4364650"/>
                </a:lnTo>
                <a:close/>
                <a:moveTo>
                  <a:pt x="400050" y="4354830"/>
                </a:moveTo>
                <a:lnTo>
                  <a:pt x="398629" y="4359738"/>
                </a:lnTo>
                <a:lnTo>
                  <a:pt x="403861" y="4364968"/>
                </a:lnTo>
                <a:lnTo>
                  <a:pt x="404635" y="4359416"/>
                </a:lnTo>
                <a:close/>
                <a:moveTo>
                  <a:pt x="411712" y="4338830"/>
                </a:moveTo>
                <a:lnTo>
                  <a:pt x="408961" y="4342167"/>
                </a:lnTo>
                <a:cubicBezTo>
                  <a:pt x="408345" y="4345243"/>
                  <a:pt x="409020" y="4348696"/>
                  <a:pt x="410369" y="4352109"/>
                </a:cubicBezTo>
                <a:lnTo>
                  <a:pt x="420105" y="4366508"/>
                </a:lnTo>
                <a:lnTo>
                  <a:pt x="424179" y="4363721"/>
                </a:lnTo>
                <a:cubicBezTo>
                  <a:pt x="421005" y="4361181"/>
                  <a:pt x="415608" y="4354513"/>
                  <a:pt x="412909" y="4347528"/>
                </a:cubicBezTo>
                <a:close/>
                <a:moveTo>
                  <a:pt x="167639" y="4334510"/>
                </a:moveTo>
                <a:lnTo>
                  <a:pt x="167651" y="4334575"/>
                </a:lnTo>
                <a:lnTo>
                  <a:pt x="167642" y="4334510"/>
                </a:lnTo>
                <a:close/>
                <a:moveTo>
                  <a:pt x="406230" y="4333823"/>
                </a:moveTo>
                <a:lnTo>
                  <a:pt x="406082" y="4333875"/>
                </a:lnTo>
                <a:cubicBezTo>
                  <a:pt x="404495" y="4332923"/>
                  <a:pt x="403225" y="4331971"/>
                  <a:pt x="402590" y="4335781"/>
                </a:cubicBezTo>
                <a:lnTo>
                  <a:pt x="403577" y="4337652"/>
                </a:lnTo>
                <a:lnTo>
                  <a:pt x="408941" y="4335760"/>
                </a:lnTo>
                <a:close/>
                <a:moveTo>
                  <a:pt x="407671" y="4311631"/>
                </a:moveTo>
                <a:lnTo>
                  <a:pt x="405670" y="4327635"/>
                </a:lnTo>
                <a:lnTo>
                  <a:pt x="409146" y="4330229"/>
                </a:lnTo>
                <a:lnTo>
                  <a:pt x="422910" y="4324329"/>
                </a:lnTo>
                <a:lnTo>
                  <a:pt x="422910" y="4341113"/>
                </a:lnTo>
                <a:lnTo>
                  <a:pt x="425450" y="4344670"/>
                </a:lnTo>
                <a:lnTo>
                  <a:pt x="427990" y="4344670"/>
                </a:lnTo>
                <a:lnTo>
                  <a:pt x="427990" y="4315461"/>
                </a:lnTo>
                <a:cubicBezTo>
                  <a:pt x="424179" y="4319270"/>
                  <a:pt x="419099" y="4323081"/>
                  <a:pt x="410210" y="4323081"/>
                </a:cubicBezTo>
                <a:lnTo>
                  <a:pt x="410210" y="4311631"/>
                </a:lnTo>
                <a:close/>
                <a:moveTo>
                  <a:pt x="394970" y="4310381"/>
                </a:moveTo>
                <a:lnTo>
                  <a:pt x="395518" y="4318795"/>
                </a:lnTo>
                <a:lnTo>
                  <a:pt x="401321" y="4320521"/>
                </a:lnTo>
                <a:lnTo>
                  <a:pt x="400015" y="4315367"/>
                </a:lnTo>
                <a:lnTo>
                  <a:pt x="398938" y="4314984"/>
                </a:lnTo>
                <a:cubicBezTo>
                  <a:pt x="397827" y="4313556"/>
                  <a:pt x="396875" y="4311651"/>
                  <a:pt x="394970" y="4310381"/>
                </a:cubicBezTo>
                <a:close/>
                <a:moveTo>
                  <a:pt x="400208" y="4292918"/>
                </a:moveTo>
                <a:lnTo>
                  <a:pt x="398292" y="4296300"/>
                </a:lnTo>
                <a:lnTo>
                  <a:pt x="401321" y="4297663"/>
                </a:lnTo>
                <a:cubicBezTo>
                  <a:pt x="403543" y="4297980"/>
                  <a:pt x="404495" y="4297107"/>
                  <a:pt x="404813" y="4295638"/>
                </a:cubicBezTo>
                <a:lnTo>
                  <a:pt x="404685" y="4293391"/>
                </a:lnTo>
                <a:lnTo>
                  <a:pt x="403859" y="4293870"/>
                </a:lnTo>
                <a:cubicBezTo>
                  <a:pt x="403859" y="4291330"/>
                  <a:pt x="401954" y="4291648"/>
                  <a:pt x="400208" y="4292918"/>
                </a:cubicBezTo>
                <a:close/>
                <a:moveTo>
                  <a:pt x="422916" y="4279898"/>
                </a:moveTo>
                <a:lnTo>
                  <a:pt x="422910" y="4279900"/>
                </a:lnTo>
                <a:cubicBezTo>
                  <a:pt x="424179" y="4281170"/>
                  <a:pt x="424179" y="4283710"/>
                  <a:pt x="425450" y="4284981"/>
                </a:cubicBezTo>
                <a:lnTo>
                  <a:pt x="425450" y="4284964"/>
                </a:lnTo>
                <a:close/>
                <a:moveTo>
                  <a:pt x="410210" y="4278630"/>
                </a:moveTo>
                <a:cubicBezTo>
                  <a:pt x="407988" y="4278313"/>
                  <a:pt x="407035" y="4279186"/>
                  <a:pt x="406717" y="4280654"/>
                </a:cubicBezTo>
                <a:lnTo>
                  <a:pt x="406845" y="4282903"/>
                </a:lnTo>
                <a:lnTo>
                  <a:pt x="407671" y="4282425"/>
                </a:lnTo>
                <a:cubicBezTo>
                  <a:pt x="414338" y="4285281"/>
                  <a:pt x="408861" y="4300281"/>
                  <a:pt x="412671" y="4305996"/>
                </a:cubicBezTo>
                <a:lnTo>
                  <a:pt x="416963" y="4307014"/>
                </a:lnTo>
                <a:lnTo>
                  <a:pt x="417989" y="4306888"/>
                </a:lnTo>
                <a:cubicBezTo>
                  <a:pt x="420370" y="4306570"/>
                  <a:pt x="422275" y="4305935"/>
                  <a:pt x="422910" y="4304030"/>
                </a:cubicBezTo>
                <a:cubicBezTo>
                  <a:pt x="406399" y="4307841"/>
                  <a:pt x="419099" y="4282441"/>
                  <a:pt x="410210" y="4278630"/>
                </a:cubicBezTo>
                <a:close/>
                <a:moveTo>
                  <a:pt x="139759" y="4264263"/>
                </a:moveTo>
                <a:lnTo>
                  <a:pt x="139610" y="4264408"/>
                </a:lnTo>
                <a:lnTo>
                  <a:pt x="143510" y="4265918"/>
                </a:lnTo>
                <a:lnTo>
                  <a:pt x="143152" y="4270157"/>
                </a:lnTo>
                <a:lnTo>
                  <a:pt x="143152" y="4270157"/>
                </a:lnTo>
                <a:lnTo>
                  <a:pt x="143152" y="4270157"/>
                </a:lnTo>
                <a:lnTo>
                  <a:pt x="142841" y="4273842"/>
                </a:lnTo>
                <a:cubicBezTo>
                  <a:pt x="143064" y="4277779"/>
                  <a:pt x="142974" y="4282140"/>
                  <a:pt x="140296" y="4284313"/>
                </a:cubicBezTo>
                <a:lnTo>
                  <a:pt x="132099" y="4284880"/>
                </a:lnTo>
                <a:lnTo>
                  <a:pt x="132079" y="4284981"/>
                </a:lnTo>
                <a:cubicBezTo>
                  <a:pt x="140969" y="4287521"/>
                  <a:pt x="142874" y="4283076"/>
                  <a:pt x="143192" y="4277837"/>
                </a:cubicBezTo>
                <a:lnTo>
                  <a:pt x="143152" y="4270157"/>
                </a:lnTo>
                <a:lnTo>
                  <a:pt x="143152" y="4270157"/>
                </a:lnTo>
                <a:lnTo>
                  <a:pt x="144779" y="4265930"/>
                </a:lnTo>
                <a:cubicBezTo>
                  <a:pt x="143192" y="4264025"/>
                  <a:pt x="141446" y="4263628"/>
                  <a:pt x="139759" y="4264263"/>
                </a:cubicBezTo>
                <a:close/>
                <a:moveTo>
                  <a:pt x="409576" y="4254969"/>
                </a:moveTo>
                <a:lnTo>
                  <a:pt x="409575" y="4254976"/>
                </a:lnTo>
                <a:cubicBezTo>
                  <a:pt x="409893" y="4260533"/>
                  <a:pt x="411480" y="4267200"/>
                  <a:pt x="410210" y="4271010"/>
                </a:cubicBezTo>
                <a:cubicBezTo>
                  <a:pt x="416560" y="4271645"/>
                  <a:pt x="417513" y="4267200"/>
                  <a:pt x="417195" y="4261644"/>
                </a:cubicBezTo>
                <a:lnTo>
                  <a:pt x="417194" y="4261631"/>
                </a:lnTo>
                <a:lnTo>
                  <a:pt x="416203" y="4268631"/>
                </a:lnTo>
                <a:cubicBezTo>
                  <a:pt x="415210" y="4270358"/>
                  <a:pt x="413385" y="4271311"/>
                  <a:pt x="410210" y="4270994"/>
                </a:cubicBezTo>
                <a:close/>
                <a:moveTo>
                  <a:pt x="422917" y="4254497"/>
                </a:moveTo>
                <a:lnTo>
                  <a:pt x="422910" y="4254501"/>
                </a:lnTo>
                <a:cubicBezTo>
                  <a:pt x="422910" y="4257040"/>
                  <a:pt x="424179" y="4258310"/>
                  <a:pt x="425450" y="4260850"/>
                </a:cubicBezTo>
                <a:lnTo>
                  <a:pt x="425450" y="4260831"/>
                </a:lnTo>
                <a:close/>
                <a:moveTo>
                  <a:pt x="425450" y="4253230"/>
                </a:moveTo>
                <a:lnTo>
                  <a:pt x="422954" y="4254479"/>
                </a:lnTo>
                <a:lnTo>
                  <a:pt x="425450" y="4254479"/>
                </a:lnTo>
                <a:close/>
                <a:moveTo>
                  <a:pt x="220727" y="4238316"/>
                </a:moveTo>
                <a:lnTo>
                  <a:pt x="220831" y="4239214"/>
                </a:lnTo>
                <a:lnTo>
                  <a:pt x="220979" y="4239260"/>
                </a:lnTo>
                <a:close/>
                <a:moveTo>
                  <a:pt x="365759" y="4237990"/>
                </a:moveTo>
                <a:cubicBezTo>
                  <a:pt x="364490" y="4245610"/>
                  <a:pt x="372110" y="4244341"/>
                  <a:pt x="369570" y="4253230"/>
                </a:cubicBezTo>
                <a:cubicBezTo>
                  <a:pt x="377190" y="4250690"/>
                  <a:pt x="378459" y="4243070"/>
                  <a:pt x="380999" y="4237990"/>
                </a:cubicBezTo>
                <a:lnTo>
                  <a:pt x="380484" y="4237990"/>
                </a:lnTo>
                <a:lnTo>
                  <a:pt x="377191" y="4246223"/>
                </a:lnTo>
                <a:cubicBezTo>
                  <a:pt x="375603" y="4249080"/>
                  <a:pt x="373381" y="4251302"/>
                  <a:pt x="369571" y="4251937"/>
                </a:cubicBezTo>
                <a:cubicBezTo>
                  <a:pt x="370840" y="4247493"/>
                  <a:pt x="369570" y="4245589"/>
                  <a:pt x="368142" y="4243843"/>
                </a:cubicBezTo>
                <a:lnTo>
                  <a:pt x="366191" y="4237990"/>
                </a:lnTo>
                <a:close/>
                <a:moveTo>
                  <a:pt x="400050" y="4232925"/>
                </a:moveTo>
                <a:lnTo>
                  <a:pt x="398939" y="4255770"/>
                </a:lnTo>
                <a:cubicBezTo>
                  <a:pt x="398463" y="4263708"/>
                  <a:pt x="399415" y="4270375"/>
                  <a:pt x="406399" y="4271010"/>
                </a:cubicBezTo>
                <a:lnTo>
                  <a:pt x="406399" y="4270992"/>
                </a:lnTo>
                <a:lnTo>
                  <a:pt x="400587" y="4266111"/>
                </a:lnTo>
                <a:cubicBezTo>
                  <a:pt x="399694" y="4263372"/>
                  <a:pt x="399654" y="4259720"/>
                  <a:pt x="399892" y="4255751"/>
                </a:cubicBezTo>
                <a:close/>
                <a:moveTo>
                  <a:pt x="407858" y="4230967"/>
                </a:moveTo>
                <a:lnTo>
                  <a:pt x="405289" y="4247494"/>
                </a:lnTo>
                <a:lnTo>
                  <a:pt x="406396" y="4270901"/>
                </a:lnTo>
                <a:lnTo>
                  <a:pt x="405764" y="4246880"/>
                </a:lnTo>
                <a:close/>
                <a:moveTo>
                  <a:pt x="127634" y="4229243"/>
                </a:moveTo>
                <a:lnTo>
                  <a:pt x="120650" y="4235433"/>
                </a:lnTo>
                <a:lnTo>
                  <a:pt x="120650" y="4235450"/>
                </a:lnTo>
                <a:cubicBezTo>
                  <a:pt x="126365" y="4236720"/>
                  <a:pt x="127635" y="4233545"/>
                  <a:pt x="127635" y="4229259"/>
                </a:cubicBezTo>
                <a:close/>
                <a:moveTo>
                  <a:pt x="220979" y="4224020"/>
                </a:moveTo>
                <a:lnTo>
                  <a:pt x="220978" y="4224025"/>
                </a:lnTo>
                <a:lnTo>
                  <a:pt x="220979" y="4224021"/>
                </a:lnTo>
                <a:close/>
                <a:moveTo>
                  <a:pt x="408939" y="4222750"/>
                </a:moveTo>
                <a:cubicBezTo>
                  <a:pt x="405765" y="4222750"/>
                  <a:pt x="405130" y="4225290"/>
                  <a:pt x="404495" y="4227830"/>
                </a:cubicBezTo>
                <a:lnTo>
                  <a:pt x="400603" y="4232279"/>
                </a:lnTo>
                <a:lnTo>
                  <a:pt x="404495" y="4227969"/>
                </a:lnTo>
                <a:lnTo>
                  <a:pt x="408752" y="4224170"/>
                </a:lnTo>
                <a:close/>
                <a:moveTo>
                  <a:pt x="421644" y="4220195"/>
                </a:moveTo>
                <a:lnTo>
                  <a:pt x="421639" y="4220210"/>
                </a:lnTo>
                <a:cubicBezTo>
                  <a:pt x="422910" y="4221480"/>
                  <a:pt x="424179" y="4224021"/>
                  <a:pt x="425450" y="4226561"/>
                </a:cubicBezTo>
                <a:lnTo>
                  <a:pt x="425450" y="4226540"/>
                </a:lnTo>
                <a:close/>
                <a:moveTo>
                  <a:pt x="126797" y="4216594"/>
                </a:moveTo>
                <a:lnTo>
                  <a:pt x="120491" y="4222592"/>
                </a:lnTo>
                <a:lnTo>
                  <a:pt x="120650" y="4235401"/>
                </a:lnTo>
                <a:lnTo>
                  <a:pt x="120967" y="4222576"/>
                </a:lnTo>
                <a:close/>
                <a:moveTo>
                  <a:pt x="408675" y="4211133"/>
                </a:moveTo>
                <a:lnTo>
                  <a:pt x="407671" y="4211300"/>
                </a:lnTo>
                <a:lnTo>
                  <a:pt x="400317" y="4219881"/>
                </a:lnTo>
                <a:lnTo>
                  <a:pt x="400050" y="4221480"/>
                </a:lnTo>
                <a:cubicBezTo>
                  <a:pt x="401320" y="4219575"/>
                  <a:pt x="404177" y="4215130"/>
                  <a:pt x="407194" y="4212114"/>
                </a:cubicBezTo>
                <a:close/>
                <a:moveTo>
                  <a:pt x="417770" y="4208089"/>
                </a:moveTo>
                <a:lnTo>
                  <a:pt x="415291" y="4210031"/>
                </a:lnTo>
                <a:lnTo>
                  <a:pt x="413598" y="4210313"/>
                </a:lnTo>
                <a:lnTo>
                  <a:pt x="415290" y="4211321"/>
                </a:lnTo>
                <a:cubicBezTo>
                  <a:pt x="417512" y="4210368"/>
                  <a:pt x="418306" y="4209336"/>
                  <a:pt x="418128" y="4208383"/>
                </a:cubicBezTo>
                <a:close/>
                <a:moveTo>
                  <a:pt x="219702" y="4161790"/>
                </a:moveTo>
                <a:lnTo>
                  <a:pt x="215073" y="4173362"/>
                </a:lnTo>
                <a:lnTo>
                  <a:pt x="219392" y="4170521"/>
                </a:lnTo>
                <a:cubicBezTo>
                  <a:pt x="220345" y="4168458"/>
                  <a:pt x="220345" y="4165600"/>
                  <a:pt x="219710" y="4161790"/>
                </a:cubicBezTo>
                <a:close/>
                <a:moveTo>
                  <a:pt x="210819" y="4161790"/>
                </a:moveTo>
                <a:cubicBezTo>
                  <a:pt x="209550" y="4168141"/>
                  <a:pt x="213359" y="4169410"/>
                  <a:pt x="213359" y="4174490"/>
                </a:cubicBezTo>
                <a:lnTo>
                  <a:pt x="214330" y="4173852"/>
                </a:lnTo>
                <a:lnTo>
                  <a:pt x="211774" y="4168596"/>
                </a:lnTo>
                <a:lnTo>
                  <a:pt x="210822" y="4161790"/>
                </a:lnTo>
                <a:close/>
                <a:moveTo>
                  <a:pt x="223521" y="4151611"/>
                </a:moveTo>
                <a:lnTo>
                  <a:pt x="221157" y="4153280"/>
                </a:lnTo>
                <a:lnTo>
                  <a:pt x="221774" y="4153535"/>
                </a:lnTo>
                <a:cubicBezTo>
                  <a:pt x="223203" y="4152900"/>
                  <a:pt x="224155" y="4151630"/>
                  <a:pt x="223519" y="4151630"/>
                </a:cubicBezTo>
                <a:cubicBezTo>
                  <a:pt x="229871" y="4154170"/>
                  <a:pt x="224790" y="4161790"/>
                  <a:pt x="236220" y="4157981"/>
                </a:cubicBezTo>
                <a:lnTo>
                  <a:pt x="236210" y="4157960"/>
                </a:lnTo>
                <a:lnTo>
                  <a:pt x="227966" y="4157167"/>
                </a:lnTo>
                <a:cubicBezTo>
                  <a:pt x="227014" y="4155421"/>
                  <a:pt x="226695" y="4152881"/>
                  <a:pt x="223521" y="4151611"/>
                </a:cubicBezTo>
                <a:close/>
                <a:moveTo>
                  <a:pt x="217170" y="4151611"/>
                </a:moveTo>
                <a:lnTo>
                  <a:pt x="217170" y="4151630"/>
                </a:lnTo>
                <a:lnTo>
                  <a:pt x="217345" y="4151702"/>
                </a:lnTo>
                <a:close/>
                <a:moveTo>
                  <a:pt x="414019" y="4141470"/>
                </a:moveTo>
                <a:cubicBezTo>
                  <a:pt x="414019" y="4150361"/>
                  <a:pt x="420370" y="4151630"/>
                  <a:pt x="425450" y="4155441"/>
                </a:cubicBezTo>
                <a:lnTo>
                  <a:pt x="425450" y="4155419"/>
                </a:lnTo>
                <a:cubicBezTo>
                  <a:pt x="422910" y="4153514"/>
                  <a:pt x="420053" y="4152243"/>
                  <a:pt x="417830" y="4150338"/>
                </a:cubicBezTo>
                <a:lnTo>
                  <a:pt x="414031" y="4141473"/>
                </a:lnTo>
                <a:close/>
                <a:moveTo>
                  <a:pt x="218376" y="4139447"/>
                </a:moveTo>
                <a:lnTo>
                  <a:pt x="230029" y="4144626"/>
                </a:lnTo>
                <a:lnTo>
                  <a:pt x="236091" y="4157682"/>
                </a:lnTo>
                <a:lnTo>
                  <a:pt x="230505" y="4144645"/>
                </a:lnTo>
                <a:close/>
                <a:moveTo>
                  <a:pt x="363529" y="4119886"/>
                </a:moveTo>
                <a:lnTo>
                  <a:pt x="361433" y="4127437"/>
                </a:lnTo>
                <a:lnTo>
                  <a:pt x="354334" y="4130015"/>
                </a:lnTo>
                <a:lnTo>
                  <a:pt x="354330" y="4130041"/>
                </a:lnTo>
                <a:cubicBezTo>
                  <a:pt x="361315" y="4130675"/>
                  <a:pt x="363220" y="4126230"/>
                  <a:pt x="363537" y="4120357"/>
                </a:cubicBezTo>
                <a:close/>
                <a:moveTo>
                  <a:pt x="397510" y="4119881"/>
                </a:moveTo>
                <a:cubicBezTo>
                  <a:pt x="403859" y="4123690"/>
                  <a:pt x="408939" y="4127500"/>
                  <a:pt x="416559" y="4128770"/>
                </a:cubicBezTo>
                <a:lnTo>
                  <a:pt x="416561" y="4128747"/>
                </a:lnTo>
                <a:lnTo>
                  <a:pt x="416976" y="4122202"/>
                </a:lnTo>
                <a:lnTo>
                  <a:pt x="412280" y="4120042"/>
                </a:lnTo>
                <a:lnTo>
                  <a:pt x="416561" y="4128747"/>
                </a:lnTo>
                <a:lnTo>
                  <a:pt x="397564" y="4119881"/>
                </a:lnTo>
                <a:close/>
                <a:moveTo>
                  <a:pt x="108382" y="4112217"/>
                </a:moveTo>
                <a:lnTo>
                  <a:pt x="104457" y="4116864"/>
                </a:lnTo>
                <a:lnTo>
                  <a:pt x="104250" y="4124615"/>
                </a:lnTo>
                <a:close/>
                <a:moveTo>
                  <a:pt x="110490" y="4109721"/>
                </a:moveTo>
                <a:lnTo>
                  <a:pt x="109420" y="4110988"/>
                </a:lnTo>
                <a:lnTo>
                  <a:pt x="111285" y="4123035"/>
                </a:lnTo>
                <a:lnTo>
                  <a:pt x="111180" y="4123378"/>
                </a:lnTo>
                <a:lnTo>
                  <a:pt x="104841" y="4128233"/>
                </a:lnTo>
                <a:lnTo>
                  <a:pt x="104149" y="4128415"/>
                </a:lnTo>
                <a:lnTo>
                  <a:pt x="104139" y="4128770"/>
                </a:lnTo>
                <a:lnTo>
                  <a:pt x="104841" y="4128233"/>
                </a:lnTo>
                <a:lnTo>
                  <a:pt x="110114" y="4126845"/>
                </a:lnTo>
                <a:lnTo>
                  <a:pt x="111180" y="4123378"/>
                </a:lnTo>
                <a:lnTo>
                  <a:pt x="111602" y="4123055"/>
                </a:lnTo>
                <a:cubicBezTo>
                  <a:pt x="111125" y="4119880"/>
                  <a:pt x="109220" y="4115435"/>
                  <a:pt x="110490" y="4109721"/>
                </a:cubicBezTo>
                <a:close/>
                <a:moveTo>
                  <a:pt x="401328" y="4102086"/>
                </a:moveTo>
                <a:lnTo>
                  <a:pt x="401319" y="4102101"/>
                </a:lnTo>
                <a:cubicBezTo>
                  <a:pt x="402589" y="4104640"/>
                  <a:pt x="403859" y="4107181"/>
                  <a:pt x="406082" y="4108927"/>
                </a:cubicBezTo>
                <a:lnTo>
                  <a:pt x="406259" y="4108962"/>
                </a:lnTo>
                <a:close/>
                <a:moveTo>
                  <a:pt x="363790" y="4101307"/>
                </a:moveTo>
                <a:lnTo>
                  <a:pt x="363220" y="4102075"/>
                </a:lnTo>
                <a:lnTo>
                  <a:pt x="363220" y="4102099"/>
                </a:lnTo>
                <a:close/>
                <a:moveTo>
                  <a:pt x="422898" y="4100812"/>
                </a:moveTo>
                <a:lnTo>
                  <a:pt x="416877" y="4103506"/>
                </a:lnTo>
                <a:cubicBezTo>
                  <a:pt x="415924" y="4105252"/>
                  <a:pt x="415924" y="4107792"/>
                  <a:pt x="416559" y="4110966"/>
                </a:cubicBezTo>
                <a:lnTo>
                  <a:pt x="415928" y="4110866"/>
                </a:lnTo>
                <a:lnTo>
                  <a:pt x="416559" y="4110990"/>
                </a:lnTo>
                <a:cubicBezTo>
                  <a:pt x="415290" y="4104640"/>
                  <a:pt x="416559" y="4100830"/>
                  <a:pt x="422910" y="4100830"/>
                </a:cubicBezTo>
                <a:close/>
                <a:moveTo>
                  <a:pt x="418010" y="4093977"/>
                </a:moveTo>
                <a:lnTo>
                  <a:pt x="422339" y="4100011"/>
                </a:lnTo>
                <a:lnTo>
                  <a:pt x="418148" y="4094004"/>
                </a:lnTo>
                <a:close/>
                <a:moveTo>
                  <a:pt x="365759" y="4091941"/>
                </a:moveTo>
                <a:lnTo>
                  <a:pt x="364603" y="4094125"/>
                </a:lnTo>
                <a:lnTo>
                  <a:pt x="359331" y="4098405"/>
                </a:lnTo>
                <a:lnTo>
                  <a:pt x="357237" y="4108039"/>
                </a:lnTo>
                <a:lnTo>
                  <a:pt x="357187" y="4108133"/>
                </a:lnTo>
                <a:lnTo>
                  <a:pt x="354929" y="4125452"/>
                </a:lnTo>
                <a:lnTo>
                  <a:pt x="357187" y="4108268"/>
                </a:lnTo>
                <a:lnTo>
                  <a:pt x="357237" y="4108039"/>
                </a:lnTo>
                <a:lnTo>
                  <a:pt x="364603" y="4094125"/>
                </a:lnTo>
                <a:lnTo>
                  <a:pt x="365760" y="4093186"/>
                </a:lnTo>
                <a:lnTo>
                  <a:pt x="366844" y="4097057"/>
                </a:lnTo>
                <a:lnTo>
                  <a:pt x="366871" y="4097020"/>
                </a:lnTo>
                <a:cubicBezTo>
                  <a:pt x="367982" y="4096068"/>
                  <a:pt x="368299" y="4095115"/>
                  <a:pt x="365759" y="4091941"/>
                </a:cubicBezTo>
                <a:close/>
                <a:moveTo>
                  <a:pt x="419121" y="4063979"/>
                </a:moveTo>
                <a:lnTo>
                  <a:pt x="419099" y="4064001"/>
                </a:lnTo>
                <a:cubicBezTo>
                  <a:pt x="421639" y="4064001"/>
                  <a:pt x="424179" y="4064001"/>
                  <a:pt x="425450" y="4065270"/>
                </a:cubicBezTo>
                <a:lnTo>
                  <a:pt x="425450" y="4065245"/>
                </a:lnTo>
                <a:close/>
                <a:moveTo>
                  <a:pt x="424179" y="4025901"/>
                </a:moveTo>
                <a:cubicBezTo>
                  <a:pt x="425450" y="4027170"/>
                  <a:pt x="425450" y="4027170"/>
                  <a:pt x="425450" y="4028440"/>
                </a:cubicBezTo>
                <a:lnTo>
                  <a:pt x="425450" y="4028412"/>
                </a:lnTo>
                <a:lnTo>
                  <a:pt x="424611" y="4025901"/>
                </a:lnTo>
                <a:close/>
                <a:moveTo>
                  <a:pt x="424185" y="3981438"/>
                </a:moveTo>
                <a:lnTo>
                  <a:pt x="424179" y="3981450"/>
                </a:lnTo>
                <a:cubicBezTo>
                  <a:pt x="424179" y="3981450"/>
                  <a:pt x="425450" y="3982721"/>
                  <a:pt x="425450" y="3983990"/>
                </a:cubicBezTo>
                <a:lnTo>
                  <a:pt x="425450" y="3983963"/>
                </a:lnTo>
                <a:close/>
                <a:moveTo>
                  <a:pt x="76285" y="3979516"/>
                </a:moveTo>
                <a:lnTo>
                  <a:pt x="77124" y="3985456"/>
                </a:lnTo>
                <a:lnTo>
                  <a:pt x="77152" y="3985459"/>
                </a:lnTo>
                <a:cubicBezTo>
                  <a:pt x="77629" y="3984864"/>
                  <a:pt x="77788" y="3983356"/>
                  <a:pt x="77470" y="3980181"/>
                </a:cubicBezTo>
                <a:close/>
                <a:moveTo>
                  <a:pt x="403859" y="3959861"/>
                </a:moveTo>
                <a:lnTo>
                  <a:pt x="403858" y="3959863"/>
                </a:lnTo>
                <a:lnTo>
                  <a:pt x="403066" y="3971107"/>
                </a:lnTo>
                <a:cubicBezTo>
                  <a:pt x="404177" y="3974758"/>
                  <a:pt x="405130" y="3978250"/>
                  <a:pt x="401320" y="3981425"/>
                </a:cubicBezTo>
                <a:lnTo>
                  <a:pt x="397832" y="3969220"/>
                </a:lnTo>
                <a:lnTo>
                  <a:pt x="397827" y="3969227"/>
                </a:lnTo>
                <a:cubicBezTo>
                  <a:pt x="397828" y="3974148"/>
                  <a:pt x="399415" y="3979545"/>
                  <a:pt x="401319" y="3981450"/>
                </a:cubicBezTo>
                <a:cubicBezTo>
                  <a:pt x="408939" y="3976370"/>
                  <a:pt x="397510" y="3968750"/>
                  <a:pt x="403859" y="3959861"/>
                </a:cubicBezTo>
                <a:close/>
                <a:moveTo>
                  <a:pt x="85090" y="3937001"/>
                </a:moveTo>
                <a:lnTo>
                  <a:pt x="87186" y="3938835"/>
                </a:lnTo>
                <a:lnTo>
                  <a:pt x="94139" y="3940786"/>
                </a:lnTo>
                <a:cubicBezTo>
                  <a:pt x="96203" y="3942691"/>
                  <a:pt x="97791" y="3945230"/>
                  <a:pt x="100331" y="3947134"/>
                </a:cubicBezTo>
                <a:cubicBezTo>
                  <a:pt x="103505" y="3947134"/>
                  <a:pt x="104458" y="3944912"/>
                  <a:pt x="105728" y="3943008"/>
                </a:cubicBezTo>
                <a:lnTo>
                  <a:pt x="112909" y="3940824"/>
                </a:lnTo>
                <a:lnTo>
                  <a:pt x="113030" y="3939541"/>
                </a:lnTo>
                <a:cubicBezTo>
                  <a:pt x="104139" y="3937001"/>
                  <a:pt x="106679" y="3945890"/>
                  <a:pt x="100330" y="3945890"/>
                </a:cubicBezTo>
                <a:cubicBezTo>
                  <a:pt x="96519" y="3943350"/>
                  <a:pt x="93979" y="3935730"/>
                  <a:pt x="85090" y="3937001"/>
                </a:cubicBezTo>
                <a:close/>
                <a:moveTo>
                  <a:pt x="221567" y="3933959"/>
                </a:moveTo>
                <a:lnTo>
                  <a:pt x="222885" y="3938111"/>
                </a:lnTo>
                <a:lnTo>
                  <a:pt x="224604" y="3943012"/>
                </a:lnTo>
                <a:lnTo>
                  <a:pt x="223361" y="3938405"/>
                </a:lnTo>
                <a:close/>
                <a:moveTo>
                  <a:pt x="417880" y="3933119"/>
                </a:moveTo>
                <a:lnTo>
                  <a:pt x="417830" y="3933190"/>
                </a:lnTo>
                <a:lnTo>
                  <a:pt x="420139" y="3935771"/>
                </a:lnTo>
                <a:lnTo>
                  <a:pt x="419577" y="3934753"/>
                </a:lnTo>
                <a:close/>
                <a:moveTo>
                  <a:pt x="219710" y="3928110"/>
                </a:moveTo>
                <a:lnTo>
                  <a:pt x="220106" y="3929357"/>
                </a:lnTo>
                <a:lnTo>
                  <a:pt x="231995" y="3929357"/>
                </a:lnTo>
                <a:lnTo>
                  <a:pt x="232411" y="3928110"/>
                </a:lnTo>
                <a:cubicBezTo>
                  <a:pt x="228599" y="3928110"/>
                  <a:pt x="223519" y="3928110"/>
                  <a:pt x="219710" y="3928110"/>
                </a:cubicBezTo>
                <a:close/>
                <a:moveTo>
                  <a:pt x="426719" y="3921761"/>
                </a:moveTo>
                <a:lnTo>
                  <a:pt x="424181" y="3924709"/>
                </a:lnTo>
                <a:lnTo>
                  <a:pt x="424181" y="3972564"/>
                </a:lnTo>
                <a:lnTo>
                  <a:pt x="425450" y="3975101"/>
                </a:lnTo>
                <a:lnTo>
                  <a:pt x="426719" y="3975101"/>
                </a:lnTo>
                <a:close/>
                <a:moveTo>
                  <a:pt x="425412" y="3915314"/>
                </a:moveTo>
                <a:lnTo>
                  <a:pt x="425450" y="3915410"/>
                </a:lnTo>
                <a:lnTo>
                  <a:pt x="425450" y="3915390"/>
                </a:lnTo>
                <a:close/>
                <a:moveTo>
                  <a:pt x="421640" y="3886811"/>
                </a:moveTo>
                <a:lnTo>
                  <a:pt x="421640" y="3886835"/>
                </a:lnTo>
                <a:cubicBezTo>
                  <a:pt x="422910" y="3891280"/>
                  <a:pt x="424815" y="3896360"/>
                  <a:pt x="425450" y="3902710"/>
                </a:cubicBezTo>
                <a:cubicBezTo>
                  <a:pt x="425450" y="3906521"/>
                  <a:pt x="422910" y="3906521"/>
                  <a:pt x="422910" y="3909061"/>
                </a:cubicBezTo>
                <a:lnTo>
                  <a:pt x="423160" y="3909685"/>
                </a:lnTo>
                <a:lnTo>
                  <a:pt x="425450" y="3903959"/>
                </a:lnTo>
                <a:lnTo>
                  <a:pt x="425450" y="3902710"/>
                </a:lnTo>
                <a:lnTo>
                  <a:pt x="425450" y="3902691"/>
                </a:lnTo>
                <a:close/>
                <a:moveTo>
                  <a:pt x="173843" y="3884082"/>
                </a:moveTo>
                <a:lnTo>
                  <a:pt x="170428" y="3894328"/>
                </a:lnTo>
                <a:lnTo>
                  <a:pt x="173672" y="3890486"/>
                </a:lnTo>
                <a:close/>
                <a:moveTo>
                  <a:pt x="158750" y="3876040"/>
                </a:moveTo>
                <a:cubicBezTo>
                  <a:pt x="153670" y="3892550"/>
                  <a:pt x="170179" y="3886201"/>
                  <a:pt x="167639" y="3897630"/>
                </a:cubicBezTo>
                <a:lnTo>
                  <a:pt x="167901" y="3897319"/>
                </a:lnTo>
                <a:lnTo>
                  <a:pt x="162561" y="3889038"/>
                </a:lnTo>
                <a:cubicBezTo>
                  <a:pt x="159386" y="3887133"/>
                  <a:pt x="156845" y="3884911"/>
                  <a:pt x="160020" y="3877291"/>
                </a:cubicBezTo>
                <a:cubicBezTo>
                  <a:pt x="164465" y="3876020"/>
                  <a:pt x="166370" y="3878560"/>
                  <a:pt x="168116" y="3880465"/>
                </a:cubicBezTo>
                <a:lnTo>
                  <a:pt x="173954" y="3879946"/>
                </a:lnTo>
                <a:lnTo>
                  <a:pt x="173990" y="3878580"/>
                </a:lnTo>
                <a:cubicBezTo>
                  <a:pt x="167639" y="3886201"/>
                  <a:pt x="168910" y="3874770"/>
                  <a:pt x="158750" y="3876040"/>
                </a:cubicBezTo>
                <a:close/>
                <a:moveTo>
                  <a:pt x="421639" y="3874770"/>
                </a:moveTo>
                <a:lnTo>
                  <a:pt x="421640" y="3881999"/>
                </a:lnTo>
                <a:lnTo>
                  <a:pt x="421640" y="3874771"/>
                </a:lnTo>
                <a:close/>
                <a:moveTo>
                  <a:pt x="421642" y="3840469"/>
                </a:moveTo>
                <a:lnTo>
                  <a:pt x="421639" y="3840480"/>
                </a:lnTo>
                <a:cubicBezTo>
                  <a:pt x="421639" y="3848101"/>
                  <a:pt x="424179" y="3854450"/>
                  <a:pt x="425450" y="3862070"/>
                </a:cubicBezTo>
                <a:lnTo>
                  <a:pt x="425450" y="3862040"/>
                </a:lnTo>
                <a:close/>
                <a:moveTo>
                  <a:pt x="360277" y="3830458"/>
                </a:moveTo>
                <a:lnTo>
                  <a:pt x="360266" y="3830758"/>
                </a:lnTo>
                <a:lnTo>
                  <a:pt x="358640" y="3838741"/>
                </a:lnTo>
                <a:lnTo>
                  <a:pt x="349249" y="3850617"/>
                </a:lnTo>
                <a:lnTo>
                  <a:pt x="346413" y="3847937"/>
                </a:lnTo>
                <a:lnTo>
                  <a:pt x="342544" y="3842522"/>
                </a:lnTo>
                <a:lnTo>
                  <a:pt x="342270" y="3841776"/>
                </a:lnTo>
                <a:lnTo>
                  <a:pt x="342106" y="3841909"/>
                </a:lnTo>
                <a:lnTo>
                  <a:pt x="342544" y="3842522"/>
                </a:lnTo>
                <a:lnTo>
                  <a:pt x="343534" y="3845219"/>
                </a:lnTo>
                <a:lnTo>
                  <a:pt x="346413" y="3847937"/>
                </a:lnTo>
                <a:lnTo>
                  <a:pt x="349250" y="3851910"/>
                </a:lnTo>
                <a:cubicBezTo>
                  <a:pt x="351631" y="3850481"/>
                  <a:pt x="355263" y="3846731"/>
                  <a:pt x="357867" y="3842534"/>
                </a:cubicBezTo>
                <a:lnTo>
                  <a:pt x="358640" y="3838741"/>
                </a:lnTo>
                <a:lnTo>
                  <a:pt x="360044" y="3836965"/>
                </a:lnTo>
                <a:lnTo>
                  <a:pt x="360266" y="3830758"/>
                </a:lnTo>
                <a:lnTo>
                  <a:pt x="360323" y="3830479"/>
                </a:lnTo>
                <a:close/>
                <a:moveTo>
                  <a:pt x="351790" y="3826510"/>
                </a:moveTo>
                <a:cubicBezTo>
                  <a:pt x="349250" y="3829050"/>
                  <a:pt x="351155" y="3834130"/>
                  <a:pt x="351949" y="3837622"/>
                </a:cubicBezTo>
                <a:lnTo>
                  <a:pt x="351736" y="3839845"/>
                </a:lnTo>
                <a:lnTo>
                  <a:pt x="351789" y="3839861"/>
                </a:lnTo>
                <a:cubicBezTo>
                  <a:pt x="352742" y="3839425"/>
                  <a:pt x="352742" y="3838075"/>
                  <a:pt x="352424" y="3836329"/>
                </a:cubicBezTo>
                <a:lnTo>
                  <a:pt x="351865" y="3826545"/>
                </a:lnTo>
                <a:close/>
                <a:moveTo>
                  <a:pt x="424156" y="3825164"/>
                </a:moveTo>
                <a:lnTo>
                  <a:pt x="424176" y="3825229"/>
                </a:lnTo>
                <a:lnTo>
                  <a:pt x="424179" y="3825215"/>
                </a:lnTo>
                <a:close/>
                <a:moveTo>
                  <a:pt x="358108" y="3820145"/>
                </a:moveTo>
                <a:lnTo>
                  <a:pt x="347186" y="3823152"/>
                </a:lnTo>
                <a:lnTo>
                  <a:pt x="342904" y="3832826"/>
                </a:lnTo>
                <a:lnTo>
                  <a:pt x="342899" y="3832861"/>
                </a:lnTo>
                <a:cubicBezTo>
                  <a:pt x="347979" y="3829050"/>
                  <a:pt x="344170" y="3816350"/>
                  <a:pt x="358139" y="3820160"/>
                </a:cubicBezTo>
                <a:close/>
                <a:moveTo>
                  <a:pt x="420373" y="3812539"/>
                </a:moveTo>
                <a:lnTo>
                  <a:pt x="420370" y="3812541"/>
                </a:lnTo>
                <a:lnTo>
                  <a:pt x="420380" y="3812572"/>
                </a:lnTo>
                <a:close/>
                <a:moveTo>
                  <a:pt x="408305" y="3788569"/>
                </a:moveTo>
                <a:lnTo>
                  <a:pt x="404373" y="3790675"/>
                </a:lnTo>
                <a:lnTo>
                  <a:pt x="408566" y="3788644"/>
                </a:lnTo>
                <a:close/>
                <a:moveTo>
                  <a:pt x="425450" y="3787113"/>
                </a:moveTo>
                <a:cubicBezTo>
                  <a:pt x="420370" y="3788382"/>
                  <a:pt x="419099" y="3793460"/>
                  <a:pt x="420370" y="3799814"/>
                </a:cubicBezTo>
                <a:lnTo>
                  <a:pt x="420313" y="3799774"/>
                </a:lnTo>
                <a:lnTo>
                  <a:pt x="416322" y="3795157"/>
                </a:lnTo>
                <a:lnTo>
                  <a:pt x="414559" y="3795745"/>
                </a:lnTo>
                <a:lnTo>
                  <a:pt x="414120" y="3795437"/>
                </a:lnTo>
                <a:cubicBezTo>
                  <a:pt x="411857" y="3796300"/>
                  <a:pt x="409417" y="3798503"/>
                  <a:pt x="406797" y="3799099"/>
                </a:cubicBezTo>
                <a:lnTo>
                  <a:pt x="401329" y="3797276"/>
                </a:lnTo>
                <a:lnTo>
                  <a:pt x="401319" y="3797301"/>
                </a:lnTo>
                <a:cubicBezTo>
                  <a:pt x="405129" y="3801111"/>
                  <a:pt x="408622" y="3798571"/>
                  <a:pt x="411797" y="3796666"/>
                </a:cubicBezTo>
                <a:lnTo>
                  <a:pt x="414559" y="3795745"/>
                </a:lnTo>
                <a:lnTo>
                  <a:pt x="420313" y="3799774"/>
                </a:lnTo>
                <a:lnTo>
                  <a:pt x="420370" y="3799840"/>
                </a:lnTo>
                <a:cubicBezTo>
                  <a:pt x="419099" y="3792221"/>
                  <a:pt x="420370" y="3788410"/>
                  <a:pt x="425450" y="3787141"/>
                </a:cubicBezTo>
                <a:close/>
                <a:moveTo>
                  <a:pt x="416563" y="3778244"/>
                </a:moveTo>
                <a:lnTo>
                  <a:pt x="416559" y="3778250"/>
                </a:lnTo>
                <a:lnTo>
                  <a:pt x="417985" y="3786012"/>
                </a:lnTo>
                <a:lnTo>
                  <a:pt x="417988" y="3786001"/>
                </a:lnTo>
                <a:close/>
                <a:moveTo>
                  <a:pt x="419419" y="3760766"/>
                </a:moveTo>
                <a:lnTo>
                  <a:pt x="419418" y="3760788"/>
                </a:lnTo>
                <a:lnTo>
                  <a:pt x="422902" y="3768073"/>
                </a:lnTo>
                <a:lnTo>
                  <a:pt x="422910" y="3768062"/>
                </a:lnTo>
                <a:close/>
                <a:moveTo>
                  <a:pt x="100345" y="3755384"/>
                </a:moveTo>
                <a:lnTo>
                  <a:pt x="100330" y="3755390"/>
                </a:lnTo>
                <a:cubicBezTo>
                  <a:pt x="100330" y="3761740"/>
                  <a:pt x="107950" y="3761740"/>
                  <a:pt x="115570" y="3761740"/>
                </a:cubicBezTo>
                <a:lnTo>
                  <a:pt x="115570" y="3761721"/>
                </a:lnTo>
                <a:lnTo>
                  <a:pt x="105093" y="3760927"/>
                </a:lnTo>
                <a:close/>
                <a:moveTo>
                  <a:pt x="419104" y="3746480"/>
                </a:moveTo>
                <a:lnTo>
                  <a:pt x="419099" y="3746501"/>
                </a:lnTo>
                <a:cubicBezTo>
                  <a:pt x="420370" y="3750310"/>
                  <a:pt x="424179" y="3749041"/>
                  <a:pt x="425450" y="3751581"/>
                </a:cubicBezTo>
                <a:lnTo>
                  <a:pt x="425450" y="3751556"/>
                </a:lnTo>
                <a:close/>
                <a:moveTo>
                  <a:pt x="419737" y="3720934"/>
                </a:moveTo>
                <a:lnTo>
                  <a:pt x="419734" y="3720942"/>
                </a:lnTo>
                <a:cubicBezTo>
                  <a:pt x="420052" y="3726815"/>
                  <a:pt x="422275" y="3732530"/>
                  <a:pt x="425450" y="3738881"/>
                </a:cubicBezTo>
                <a:lnTo>
                  <a:pt x="425450" y="3738866"/>
                </a:lnTo>
                <a:close/>
                <a:moveTo>
                  <a:pt x="415290" y="3676650"/>
                </a:moveTo>
                <a:lnTo>
                  <a:pt x="425447" y="3702042"/>
                </a:lnTo>
                <a:lnTo>
                  <a:pt x="425450" y="3702034"/>
                </a:lnTo>
                <a:lnTo>
                  <a:pt x="415298" y="3676658"/>
                </a:lnTo>
                <a:close/>
                <a:moveTo>
                  <a:pt x="322881" y="3602745"/>
                </a:moveTo>
                <a:lnTo>
                  <a:pt x="322587" y="3602962"/>
                </a:lnTo>
                <a:lnTo>
                  <a:pt x="322579" y="3602990"/>
                </a:lnTo>
                <a:close/>
                <a:moveTo>
                  <a:pt x="222251" y="3577588"/>
                </a:moveTo>
                <a:cubicBezTo>
                  <a:pt x="226060" y="3587748"/>
                  <a:pt x="223520" y="3606797"/>
                  <a:pt x="219709" y="3618228"/>
                </a:cubicBezTo>
                <a:cubicBezTo>
                  <a:pt x="220980" y="3600448"/>
                  <a:pt x="218440" y="3587748"/>
                  <a:pt x="222251" y="3577588"/>
                </a:cubicBezTo>
                <a:close/>
                <a:moveTo>
                  <a:pt x="425194" y="3493514"/>
                </a:moveTo>
                <a:lnTo>
                  <a:pt x="424179" y="3497568"/>
                </a:lnTo>
                <a:lnTo>
                  <a:pt x="422200" y="3495328"/>
                </a:lnTo>
                <a:lnTo>
                  <a:pt x="421957" y="3495675"/>
                </a:lnTo>
                <a:cubicBezTo>
                  <a:pt x="422275" y="3497263"/>
                  <a:pt x="423545" y="3498850"/>
                  <a:pt x="425450" y="3498850"/>
                </a:cubicBezTo>
                <a:lnTo>
                  <a:pt x="425450" y="3493770"/>
                </a:lnTo>
                <a:close/>
                <a:moveTo>
                  <a:pt x="95251" y="3454399"/>
                </a:moveTo>
                <a:lnTo>
                  <a:pt x="95250" y="3454400"/>
                </a:lnTo>
                <a:lnTo>
                  <a:pt x="95251" y="3454400"/>
                </a:lnTo>
                <a:close/>
                <a:moveTo>
                  <a:pt x="97791" y="3429003"/>
                </a:moveTo>
                <a:lnTo>
                  <a:pt x="101721" y="3443463"/>
                </a:lnTo>
                <a:lnTo>
                  <a:pt x="101760" y="3443129"/>
                </a:lnTo>
                <a:cubicBezTo>
                  <a:pt x="101521" y="3440034"/>
                  <a:pt x="100846" y="3436819"/>
                  <a:pt x="100072" y="3434219"/>
                </a:cubicBezTo>
                <a:close/>
                <a:moveTo>
                  <a:pt x="92710" y="3387090"/>
                </a:moveTo>
                <a:cubicBezTo>
                  <a:pt x="92710" y="3394710"/>
                  <a:pt x="99059" y="3395981"/>
                  <a:pt x="96519" y="3406141"/>
                </a:cubicBezTo>
                <a:lnTo>
                  <a:pt x="97413" y="3404651"/>
                </a:lnTo>
                <a:lnTo>
                  <a:pt x="96361" y="3396933"/>
                </a:lnTo>
                <a:lnTo>
                  <a:pt x="93981" y="3388361"/>
                </a:lnTo>
                <a:close/>
                <a:moveTo>
                  <a:pt x="220980" y="3351531"/>
                </a:moveTo>
                <a:cubicBezTo>
                  <a:pt x="217170" y="3351531"/>
                  <a:pt x="218440" y="3356611"/>
                  <a:pt x="218440" y="3360420"/>
                </a:cubicBezTo>
                <a:cubicBezTo>
                  <a:pt x="228602" y="3366769"/>
                  <a:pt x="223520" y="3379469"/>
                  <a:pt x="215900" y="3385820"/>
                </a:cubicBezTo>
                <a:cubicBezTo>
                  <a:pt x="220980" y="3375660"/>
                  <a:pt x="207009" y="3343911"/>
                  <a:pt x="220980" y="3351531"/>
                </a:cubicBezTo>
                <a:close/>
                <a:moveTo>
                  <a:pt x="210821" y="3303271"/>
                </a:moveTo>
                <a:cubicBezTo>
                  <a:pt x="224790" y="3304542"/>
                  <a:pt x="222250" y="3332482"/>
                  <a:pt x="214630" y="3341371"/>
                </a:cubicBezTo>
                <a:cubicBezTo>
                  <a:pt x="215901" y="3327402"/>
                  <a:pt x="213361" y="3315971"/>
                  <a:pt x="210821" y="3303271"/>
                </a:cubicBezTo>
                <a:close/>
                <a:moveTo>
                  <a:pt x="180024" y="3279617"/>
                </a:moveTo>
                <a:cubicBezTo>
                  <a:pt x="182881" y="3278823"/>
                  <a:pt x="185421" y="3279140"/>
                  <a:pt x="185421" y="3282951"/>
                </a:cubicBezTo>
                <a:cubicBezTo>
                  <a:pt x="172721" y="3284220"/>
                  <a:pt x="187961" y="3295651"/>
                  <a:pt x="179070" y="3298191"/>
                </a:cubicBezTo>
                <a:cubicBezTo>
                  <a:pt x="177801" y="3293111"/>
                  <a:pt x="172721" y="3290571"/>
                  <a:pt x="172721" y="3282951"/>
                </a:cubicBezTo>
                <a:cubicBezTo>
                  <a:pt x="173991" y="3282316"/>
                  <a:pt x="177166" y="3280410"/>
                  <a:pt x="180024" y="3279617"/>
                </a:cubicBezTo>
                <a:close/>
                <a:moveTo>
                  <a:pt x="214629" y="3134361"/>
                </a:moveTo>
                <a:cubicBezTo>
                  <a:pt x="214629" y="3143251"/>
                  <a:pt x="219709" y="3159760"/>
                  <a:pt x="212091" y="3168651"/>
                </a:cubicBezTo>
                <a:cubicBezTo>
                  <a:pt x="212091" y="3173731"/>
                  <a:pt x="224791" y="3178811"/>
                  <a:pt x="212091" y="3178811"/>
                </a:cubicBezTo>
                <a:cubicBezTo>
                  <a:pt x="204471" y="3168651"/>
                  <a:pt x="208280" y="3141982"/>
                  <a:pt x="214629" y="3134361"/>
                </a:cubicBezTo>
                <a:close/>
                <a:moveTo>
                  <a:pt x="96519" y="3093721"/>
                </a:moveTo>
                <a:cubicBezTo>
                  <a:pt x="92710" y="3093721"/>
                  <a:pt x="93979" y="3098801"/>
                  <a:pt x="93979" y="3102610"/>
                </a:cubicBezTo>
                <a:cubicBezTo>
                  <a:pt x="104139" y="3100070"/>
                  <a:pt x="107950" y="3102610"/>
                  <a:pt x="109219" y="3100070"/>
                </a:cubicBezTo>
                <a:lnTo>
                  <a:pt x="109047" y="3098253"/>
                </a:lnTo>
                <a:lnTo>
                  <a:pt x="105727" y="3099911"/>
                </a:lnTo>
                <a:cubicBezTo>
                  <a:pt x="103505" y="3100070"/>
                  <a:pt x="100330" y="3100070"/>
                  <a:pt x="95250" y="3101340"/>
                </a:cubicBezTo>
                <a:cubicBezTo>
                  <a:pt x="95250" y="3100070"/>
                  <a:pt x="94932" y="3097848"/>
                  <a:pt x="95092" y="3095943"/>
                </a:cubicBezTo>
                <a:lnTo>
                  <a:pt x="96678" y="3093891"/>
                </a:lnTo>
                <a:close/>
                <a:moveTo>
                  <a:pt x="226068" y="3072142"/>
                </a:moveTo>
                <a:lnTo>
                  <a:pt x="229712" y="3078004"/>
                </a:lnTo>
                <a:cubicBezTo>
                  <a:pt x="230188" y="3081020"/>
                  <a:pt x="230505" y="3084195"/>
                  <a:pt x="232411" y="3084830"/>
                </a:cubicBezTo>
                <a:cubicBezTo>
                  <a:pt x="230505" y="3083560"/>
                  <a:pt x="230505" y="3080385"/>
                  <a:pt x="230187" y="3077528"/>
                </a:cubicBezTo>
                <a:close/>
                <a:moveTo>
                  <a:pt x="219711" y="3063250"/>
                </a:moveTo>
                <a:lnTo>
                  <a:pt x="220027" y="3072765"/>
                </a:lnTo>
                <a:cubicBezTo>
                  <a:pt x="221932" y="3075623"/>
                  <a:pt x="224789" y="3078480"/>
                  <a:pt x="226059" y="3082290"/>
                </a:cubicBezTo>
                <a:cubicBezTo>
                  <a:pt x="227965" y="3087370"/>
                  <a:pt x="227330" y="3093085"/>
                  <a:pt x="227330" y="3094990"/>
                </a:cubicBezTo>
                <a:lnTo>
                  <a:pt x="227331" y="3094990"/>
                </a:lnTo>
                <a:lnTo>
                  <a:pt x="226061" y="3082290"/>
                </a:lnTo>
                <a:cubicBezTo>
                  <a:pt x="224791" y="3078480"/>
                  <a:pt x="222251" y="3075305"/>
                  <a:pt x="220504" y="3072289"/>
                </a:cubicBezTo>
                <a:close/>
                <a:moveTo>
                  <a:pt x="228599" y="3040381"/>
                </a:moveTo>
                <a:lnTo>
                  <a:pt x="228598" y="3040394"/>
                </a:lnTo>
                <a:lnTo>
                  <a:pt x="227351" y="3045421"/>
                </a:lnTo>
                <a:lnTo>
                  <a:pt x="227818" y="3046458"/>
                </a:lnTo>
                <a:lnTo>
                  <a:pt x="227595" y="3048194"/>
                </a:lnTo>
                <a:lnTo>
                  <a:pt x="230828" y="3056696"/>
                </a:lnTo>
                <a:lnTo>
                  <a:pt x="228608" y="3065754"/>
                </a:lnTo>
                <a:lnTo>
                  <a:pt x="228599" y="3065780"/>
                </a:lnTo>
                <a:lnTo>
                  <a:pt x="228602" y="3065781"/>
                </a:lnTo>
                <a:lnTo>
                  <a:pt x="228608" y="3065754"/>
                </a:lnTo>
                <a:lnTo>
                  <a:pt x="231279" y="3057883"/>
                </a:lnTo>
                <a:lnTo>
                  <a:pt x="230828" y="3056696"/>
                </a:lnTo>
                <a:lnTo>
                  <a:pt x="231392" y="3054395"/>
                </a:lnTo>
                <a:lnTo>
                  <a:pt x="227818" y="3046458"/>
                </a:lnTo>
                <a:lnTo>
                  <a:pt x="228598" y="3040394"/>
                </a:lnTo>
                <a:lnTo>
                  <a:pt x="228600" y="3040383"/>
                </a:lnTo>
                <a:close/>
                <a:moveTo>
                  <a:pt x="237481" y="3021356"/>
                </a:moveTo>
                <a:lnTo>
                  <a:pt x="233204" y="3031014"/>
                </a:lnTo>
                <a:lnTo>
                  <a:pt x="231775" y="3032380"/>
                </a:lnTo>
                <a:lnTo>
                  <a:pt x="233521" y="3031014"/>
                </a:lnTo>
                <a:close/>
                <a:moveTo>
                  <a:pt x="237491" y="3021330"/>
                </a:moveTo>
                <a:cubicBezTo>
                  <a:pt x="229871" y="3020061"/>
                  <a:pt x="231140" y="3026410"/>
                  <a:pt x="220979" y="3025141"/>
                </a:cubicBezTo>
                <a:cubicBezTo>
                  <a:pt x="220979" y="3031490"/>
                  <a:pt x="224790" y="3031490"/>
                  <a:pt x="224790" y="3037841"/>
                </a:cubicBezTo>
                <a:lnTo>
                  <a:pt x="225819" y="3037036"/>
                </a:lnTo>
                <a:lnTo>
                  <a:pt x="222251" y="3025140"/>
                </a:lnTo>
                <a:cubicBezTo>
                  <a:pt x="226695" y="3026410"/>
                  <a:pt x="228600" y="3025140"/>
                  <a:pt x="230347" y="3023711"/>
                </a:cubicBezTo>
                <a:lnTo>
                  <a:pt x="237491" y="3021331"/>
                </a:lnTo>
                <a:close/>
                <a:moveTo>
                  <a:pt x="107474" y="3009266"/>
                </a:moveTo>
                <a:lnTo>
                  <a:pt x="107308" y="3009320"/>
                </a:lnTo>
                <a:lnTo>
                  <a:pt x="107736" y="3009339"/>
                </a:lnTo>
                <a:close/>
                <a:moveTo>
                  <a:pt x="116840" y="2980691"/>
                </a:moveTo>
                <a:cubicBezTo>
                  <a:pt x="116840" y="2985771"/>
                  <a:pt x="118109" y="2992120"/>
                  <a:pt x="114300" y="2993391"/>
                </a:cubicBezTo>
                <a:cubicBezTo>
                  <a:pt x="113030" y="2984500"/>
                  <a:pt x="110490" y="2998471"/>
                  <a:pt x="105410" y="2997200"/>
                </a:cubicBezTo>
                <a:cubicBezTo>
                  <a:pt x="105410" y="2994660"/>
                  <a:pt x="105410" y="2990851"/>
                  <a:pt x="105410" y="2988311"/>
                </a:cubicBezTo>
                <a:cubicBezTo>
                  <a:pt x="114300" y="2990851"/>
                  <a:pt x="111759" y="2981960"/>
                  <a:pt x="116840" y="2980691"/>
                </a:cubicBezTo>
                <a:close/>
                <a:moveTo>
                  <a:pt x="133352" y="2979422"/>
                </a:moveTo>
                <a:cubicBezTo>
                  <a:pt x="146052" y="2975611"/>
                  <a:pt x="147321" y="3004821"/>
                  <a:pt x="133352" y="3001011"/>
                </a:cubicBezTo>
                <a:cubicBezTo>
                  <a:pt x="137161" y="2992122"/>
                  <a:pt x="137161" y="2988311"/>
                  <a:pt x="133352" y="2979422"/>
                </a:cubicBezTo>
                <a:close/>
                <a:moveTo>
                  <a:pt x="111761" y="2966720"/>
                </a:moveTo>
                <a:cubicBezTo>
                  <a:pt x="111761" y="2971800"/>
                  <a:pt x="111761" y="2976880"/>
                  <a:pt x="111761" y="2981960"/>
                </a:cubicBezTo>
                <a:cubicBezTo>
                  <a:pt x="97791" y="2985771"/>
                  <a:pt x="101601" y="2966720"/>
                  <a:pt x="111761" y="2966720"/>
                </a:cubicBezTo>
                <a:close/>
                <a:moveTo>
                  <a:pt x="138432" y="2941322"/>
                </a:moveTo>
                <a:cubicBezTo>
                  <a:pt x="142241" y="2947671"/>
                  <a:pt x="146052" y="2956562"/>
                  <a:pt x="144781" y="2969262"/>
                </a:cubicBezTo>
                <a:cubicBezTo>
                  <a:pt x="133352" y="2973071"/>
                  <a:pt x="140972" y="2959102"/>
                  <a:pt x="138432" y="2954022"/>
                </a:cubicBezTo>
                <a:cubicBezTo>
                  <a:pt x="137161" y="2951482"/>
                  <a:pt x="128271" y="2954022"/>
                  <a:pt x="132080" y="2947671"/>
                </a:cubicBezTo>
                <a:cubicBezTo>
                  <a:pt x="137161" y="2947671"/>
                  <a:pt x="135892" y="2942591"/>
                  <a:pt x="138432" y="2941322"/>
                </a:cubicBezTo>
                <a:close/>
                <a:moveTo>
                  <a:pt x="160973" y="2933066"/>
                </a:moveTo>
                <a:cubicBezTo>
                  <a:pt x="161132" y="2932589"/>
                  <a:pt x="161925" y="2933066"/>
                  <a:pt x="163830" y="2934971"/>
                </a:cubicBezTo>
                <a:cubicBezTo>
                  <a:pt x="175261" y="2942591"/>
                  <a:pt x="168910" y="2956560"/>
                  <a:pt x="161290" y="2962911"/>
                </a:cubicBezTo>
                <a:cubicBezTo>
                  <a:pt x="170180" y="2970531"/>
                  <a:pt x="171450" y="2979420"/>
                  <a:pt x="161290" y="2988311"/>
                </a:cubicBezTo>
                <a:cubicBezTo>
                  <a:pt x="163830" y="2973071"/>
                  <a:pt x="151130" y="2973071"/>
                  <a:pt x="151130" y="2960371"/>
                </a:cubicBezTo>
                <a:cubicBezTo>
                  <a:pt x="154941" y="2956560"/>
                  <a:pt x="162560" y="2956560"/>
                  <a:pt x="163830" y="2950211"/>
                </a:cubicBezTo>
                <a:cubicBezTo>
                  <a:pt x="165735" y="2944496"/>
                  <a:pt x="160497" y="2934495"/>
                  <a:pt x="160973" y="2933066"/>
                </a:cubicBezTo>
                <a:close/>
                <a:moveTo>
                  <a:pt x="138430" y="2922269"/>
                </a:moveTo>
                <a:cubicBezTo>
                  <a:pt x="147321" y="2919730"/>
                  <a:pt x="146052" y="2929890"/>
                  <a:pt x="153672" y="2931160"/>
                </a:cubicBezTo>
                <a:cubicBezTo>
                  <a:pt x="149861" y="2942590"/>
                  <a:pt x="157480" y="2946400"/>
                  <a:pt x="151130" y="2954020"/>
                </a:cubicBezTo>
                <a:cubicBezTo>
                  <a:pt x="144781" y="2950211"/>
                  <a:pt x="152401" y="2931160"/>
                  <a:pt x="144781" y="2928620"/>
                </a:cubicBezTo>
                <a:cubicBezTo>
                  <a:pt x="148592" y="2934969"/>
                  <a:pt x="139701" y="2943860"/>
                  <a:pt x="138430" y="2934969"/>
                </a:cubicBezTo>
                <a:cubicBezTo>
                  <a:pt x="148592" y="2932430"/>
                  <a:pt x="135892" y="2928620"/>
                  <a:pt x="138430" y="2922269"/>
                </a:cubicBezTo>
                <a:close/>
                <a:moveTo>
                  <a:pt x="113031" y="2919731"/>
                </a:moveTo>
                <a:cubicBezTo>
                  <a:pt x="114301" y="2927351"/>
                  <a:pt x="114301" y="2934971"/>
                  <a:pt x="106681" y="2934971"/>
                </a:cubicBezTo>
                <a:cubicBezTo>
                  <a:pt x="101600" y="2931162"/>
                  <a:pt x="101600" y="2917191"/>
                  <a:pt x="113031" y="2919731"/>
                </a:cubicBezTo>
                <a:close/>
                <a:moveTo>
                  <a:pt x="116682" y="2893537"/>
                </a:moveTo>
                <a:cubicBezTo>
                  <a:pt x="120968" y="2893060"/>
                  <a:pt x="125095" y="2893695"/>
                  <a:pt x="125730" y="2896871"/>
                </a:cubicBezTo>
                <a:cubicBezTo>
                  <a:pt x="111759" y="2893061"/>
                  <a:pt x="115570" y="2907031"/>
                  <a:pt x="110490" y="2909571"/>
                </a:cubicBezTo>
                <a:cubicBezTo>
                  <a:pt x="109221" y="2905761"/>
                  <a:pt x="105410" y="2903220"/>
                  <a:pt x="106679" y="2896871"/>
                </a:cubicBezTo>
                <a:cubicBezTo>
                  <a:pt x="107950" y="2895601"/>
                  <a:pt x="112395" y="2894013"/>
                  <a:pt x="116682" y="2893537"/>
                </a:cubicBezTo>
                <a:close/>
                <a:moveTo>
                  <a:pt x="111761" y="2849880"/>
                </a:moveTo>
                <a:cubicBezTo>
                  <a:pt x="120652" y="2849880"/>
                  <a:pt x="119381" y="2858769"/>
                  <a:pt x="124461" y="2862580"/>
                </a:cubicBezTo>
                <a:cubicBezTo>
                  <a:pt x="121921" y="2865120"/>
                  <a:pt x="120969" y="2874645"/>
                  <a:pt x="120335" y="2880042"/>
                </a:cubicBezTo>
                <a:cubicBezTo>
                  <a:pt x="120016" y="2882741"/>
                  <a:pt x="119778" y="2884408"/>
                  <a:pt x="119460" y="2883654"/>
                </a:cubicBezTo>
                <a:cubicBezTo>
                  <a:pt x="119143" y="2882900"/>
                  <a:pt x="118745" y="2879725"/>
                  <a:pt x="118110" y="2872740"/>
                </a:cubicBezTo>
                <a:cubicBezTo>
                  <a:pt x="116841" y="2866390"/>
                  <a:pt x="109221" y="2866390"/>
                  <a:pt x="111761" y="2856230"/>
                </a:cubicBezTo>
                <a:cubicBezTo>
                  <a:pt x="111761" y="2853690"/>
                  <a:pt x="111761" y="2852420"/>
                  <a:pt x="111761" y="2849880"/>
                </a:cubicBezTo>
                <a:close/>
                <a:moveTo>
                  <a:pt x="246953" y="2843768"/>
                </a:moveTo>
                <a:lnTo>
                  <a:pt x="246382" y="2847340"/>
                </a:lnTo>
                <a:lnTo>
                  <a:pt x="240072" y="2844817"/>
                </a:lnTo>
                <a:lnTo>
                  <a:pt x="240031" y="2846070"/>
                </a:lnTo>
                <a:cubicBezTo>
                  <a:pt x="243840" y="2844801"/>
                  <a:pt x="245111" y="2846070"/>
                  <a:pt x="246380" y="2848610"/>
                </a:cubicBezTo>
                <a:close/>
                <a:moveTo>
                  <a:pt x="240031" y="2823211"/>
                </a:moveTo>
                <a:cubicBezTo>
                  <a:pt x="233680" y="2824480"/>
                  <a:pt x="240031" y="2837180"/>
                  <a:pt x="231140" y="2835911"/>
                </a:cubicBezTo>
                <a:lnTo>
                  <a:pt x="229639" y="2825695"/>
                </a:lnTo>
                <a:lnTo>
                  <a:pt x="229553" y="2825909"/>
                </a:lnTo>
                <a:cubicBezTo>
                  <a:pt x="228283" y="2828608"/>
                  <a:pt x="227965" y="2831465"/>
                  <a:pt x="231140" y="2837181"/>
                </a:cubicBezTo>
                <a:cubicBezTo>
                  <a:pt x="240031" y="2838450"/>
                  <a:pt x="233680" y="2825750"/>
                  <a:pt x="240031" y="2824481"/>
                </a:cubicBezTo>
                <a:cubicBezTo>
                  <a:pt x="242571" y="2824481"/>
                  <a:pt x="241617" y="2827656"/>
                  <a:pt x="240506" y="2831942"/>
                </a:cubicBezTo>
                <a:lnTo>
                  <a:pt x="240115" y="2843545"/>
                </a:lnTo>
                <a:lnTo>
                  <a:pt x="240983" y="2830672"/>
                </a:lnTo>
                <a:cubicBezTo>
                  <a:pt x="241935" y="2826386"/>
                  <a:pt x="242571" y="2823211"/>
                  <a:pt x="240031" y="2823211"/>
                </a:cubicBezTo>
                <a:close/>
                <a:moveTo>
                  <a:pt x="251080" y="2817968"/>
                </a:moveTo>
                <a:lnTo>
                  <a:pt x="249037" y="2830738"/>
                </a:lnTo>
                <a:lnTo>
                  <a:pt x="252730" y="2818130"/>
                </a:lnTo>
                <a:close/>
                <a:moveTo>
                  <a:pt x="175260" y="2764790"/>
                </a:moveTo>
                <a:cubicBezTo>
                  <a:pt x="172720" y="2773680"/>
                  <a:pt x="179071" y="2778760"/>
                  <a:pt x="179071" y="2783840"/>
                </a:cubicBezTo>
                <a:cubicBezTo>
                  <a:pt x="179071" y="2791460"/>
                  <a:pt x="170180" y="2795269"/>
                  <a:pt x="176531" y="2805431"/>
                </a:cubicBezTo>
                <a:cubicBezTo>
                  <a:pt x="163831" y="2809240"/>
                  <a:pt x="166371" y="2797809"/>
                  <a:pt x="157480" y="2799080"/>
                </a:cubicBezTo>
                <a:cubicBezTo>
                  <a:pt x="153672" y="2802889"/>
                  <a:pt x="163831" y="2806700"/>
                  <a:pt x="163831" y="2805431"/>
                </a:cubicBezTo>
                <a:cubicBezTo>
                  <a:pt x="165100" y="2820669"/>
                  <a:pt x="147321" y="2832100"/>
                  <a:pt x="154943" y="2849880"/>
                </a:cubicBezTo>
                <a:cubicBezTo>
                  <a:pt x="166371" y="2849880"/>
                  <a:pt x="166371" y="2863851"/>
                  <a:pt x="167642" y="2875280"/>
                </a:cubicBezTo>
                <a:cubicBezTo>
                  <a:pt x="161291" y="2876551"/>
                  <a:pt x="161291" y="2871469"/>
                  <a:pt x="157480" y="2868931"/>
                </a:cubicBezTo>
                <a:cubicBezTo>
                  <a:pt x="161291" y="2882900"/>
                  <a:pt x="173991" y="2904489"/>
                  <a:pt x="167642" y="2918460"/>
                </a:cubicBezTo>
                <a:cubicBezTo>
                  <a:pt x="160020" y="2912109"/>
                  <a:pt x="160020" y="2901951"/>
                  <a:pt x="163831" y="2893060"/>
                </a:cubicBezTo>
                <a:cubicBezTo>
                  <a:pt x="156211" y="2885440"/>
                  <a:pt x="142243" y="2882900"/>
                  <a:pt x="144781" y="2865120"/>
                </a:cubicBezTo>
                <a:cubicBezTo>
                  <a:pt x="147321" y="2861309"/>
                  <a:pt x="157480" y="2865120"/>
                  <a:pt x="157480" y="2858769"/>
                </a:cubicBezTo>
                <a:cubicBezTo>
                  <a:pt x="148592" y="2860040"/>
                  <a:pt x="149861" y="2851151"/>
                  <a:pt x="142243" y="2849880"/>
                </a:cubicBezTo>
                <a:cubicBezTo>
                  <a:pt x="143512" y="2853689"/>
                  <a:pt x="142243" y="2868931"/>
                  <a:pt x="139701" y="2858769"/>
                </a:cubicBezTo>
                <a:cubicBezTo>
                  <a:pt x="139701" y="2847340"/>
                  <a:pt x="139701" y="2837180"/>
                  <a:pt x="139701" y="2827020"/>
                </a:cubicBezTo>
                <a:cubicBezTo>
                  <a:pt x="142243" y="2823209"/>
                  <a:pt x="152401" y="2827020"/>
                  <a:pt x="152401" y="2820669"/>
                </a:cubicBezTo>
                <a:cubicBezTo>
                  <a:pt x="148592" y="2811780"/>
                  <a:pt x="149861" y="2813051"/>
                  <a:pt x="154943" y="2805431"/>
                </a:cubicBezTo>
                <a:cubicBezTo>
                  <a:pt x="151132" y="2805431"/>
                  <a:pt x="144781" y="2805431"/>
                  <a:pt x="146052" y="2799080"/>
                </a:cubicBezTo>
                <a:cubicBezTo>
                  <a:pt x="158751" y="2796540"/>
                  <a:pt x="160020" y="2795269"/>
                  <a:pt x="167642" y="2792731"/>
                </a:cubicBezTo>
                <a:cubicBezTo>
                  <a:pt x="166371" y="2788920"/>
                  <a:pt x="167642" y="2783840"/>
                  <a:pt x="163831" y="2783840"/>
                </a:cubicBezTo>
                <a:cubicBezTo>
                  <a:pt x="158751" y="2790189"/>
                  <a:pt x="146052" y="2788920"/>
                  <a:pt x="142243" y="2796540"/>
                </a:cubicBezTo>
                <a:cubicBezTo>
                  <a:pt x="143512" y="2778760"/>
                  <a:pt x="165100" y="2781300"/>
                  <a:pt x="172720" y="2771140"/>
                </a:cubicBezTo>
                <a:cubicBezTo>
                  <a:pt x="172720" y="2768600"/>
                  <a:pt x="172720" y="2764790"/>
                  <a:pt x="175260" y="2764790"/>
                </a:cubicBezTo>
                <a:close/>
                <a:moveTo>
                  <a:pt x="144781" y="2753361"/>
                </a:moveTo>
                <a:cubicBezTo>
                  <a:pt x="151132" y="2763521"/>
                  <a:pt x="137161" y="2767330"/>
                  <a:pt x="144781" y="2781301"/>
                </a:cubicBezTo>
                <a:cubicBezTo>
                  <a:pt x="132081" y="2777490"/>
                  <a:pt x="138432" y="2788921"/>
                  <a:pt x="132081" y="2791461"/>
                </a:cubicBezTo>
                <a:cubicBezTo>
                  <a:pt x="133352" y="2791461"/>
                  <a:pt x="123191" y="2785110"/>
                  <a:pt x="123191" y="2791461"/>
                </a:cubicBezTo>
                <a:cubicBezTo>
                  <a:pt x="125731" y="2795270"/>
                  <a:pt x="128271" y="2799081"/>
                  <a:pt x="127001" y="2806701"/>
                </a:cubicBezTo>
                <a:cubicBezTo>
                  <a:pt x="116842" y="2809241"/>
                  <a:pt x="121920" y="2796541"/>
                  <a:pt x="121920" y="2791461"/>
                </a:cubicBezTo>
                <a:cubicBezTo>
                  <a:pt x="120651" y="2786381"/>
                  <a:pt x="115571" y="2782570"/>
                  <a:pt x="118111" y="2776221"/>
                </a:cubicBezTo>
                <a:cubicBezTo>
                  <a:pt x="123191" y="2774950"/>
                  <a:pt x="123191" y="2780030"/>
                  <a:pt x="127001" y="2782570"/>
                </a:cubicBezTo>
                <a:cubicBezTo>
                  <a:pt x="125731" y="2767330"/>
                  <a:pt x="139701" y="2786381"/>
                  <a:pt x="139701" y="2772410"/>
                </a:cubicBezTo>
                <a:cubicBezTo>
                  <a:pt x="132081" y="2773681"/>
                  <a:pt x="137161" y="2762250"/>
                  <a:pt x="135892" y="2757170"/>
                </a:cubicBezTo>
                <a:cubicBezTo>
                  <a:pt x="139701" y="2757170"/>
                  <a:pt x="142243" y="2754630"/>
                  <a:pt x="144781" y="2753361"/>
                </a:cubicBezTo>
                <a:close/>
                <a:moveTo>
                  <a:pt x="157582" y="2746077"/>
                </a:moveTo>
                <a:lnTo>
                  <a:pt x="156210" y="2747010"/>
                </a:lnTo>
                <a:cubicBezTo>
                  <a:pt x="153670" y="2755901"/>
                  <a:pt x="162559" y="2753361"/>
                  <a:pt x="162559" y="2759710"/>
                </a:cubicBezTo>
                <a:lnTo>
                  <a:pt x="163387" y="2757860"/>
                </a:lnTo>
                <a:lnTo>
                  <a:pt x="159703" y="2753042"/>
                </a:lnTo>
                <a:close/>
                <a:moveTo>
                  <a:pt x="175155" y="2742858"/>
                </a:moveTo>
                <a:lnTo>
                  <a:pt x="169229" y="2746852"/>
                </a:lnTo>
                <a:lnTo>
                  <a:pt x="169217" y="2746879"/>
                </a:lnTo>
                <a:lnTo>
                  <a:pt x="175259" y="2743201"/>
                </a:lnTo>
                <a:close/>
                <a:moveTo>
                  <a:pt x="420361" y="2731734"/>
                </a:moveTo>
                <a:lnTo>
                  <a:pt x="420369" y="2731768"/>
                </a:lnTo>
                <a:lnTo>
                  <a:pt x="420371" y="2731771"/>
                </a:lnTo>
                <a:close/>
                <a:moveTo>
                  <a:pt x="401452" y="2718356"/>
                </a:moveTo>
                <a:lnTo>
                  <a:pt x="395604" y="2719705"/>
                </a:lnTo>
                <a:cubicBezTo>
                  <a:pt x="393699" y="2719388"/>
                  <a:pt x="392429" y="2719070"/>
                  <a:pt x="391159" y="2721610"/>
                </a:cubicBezTo>
                <a:lnTo>
                  <a:pt x="390505" y="2723822"/>
                </a:lnTo>
                <a:lnTo>
                  <a:pt x="394335" y="2721769"/>
                </a:lnTo>
                <a:cubicBezTo>
                  <a:pt x="396240" y="2721928"/>
                  <a:pt x="398781" y="2722245"/>
                  <a:pt x="402591" y="2720340"/>
                </a:cubicBezTo>
                <a:close/>
                <a:moveTo>
                  <a:pt x="410210" y="2703831"/>
                </a:moveTo>
                <a:cubicBezTo>
                  <a:pt x="410210" y="2703831"/>
                  <a:pt x="409257" y="2711769"/>
                  <a:pt x="410052" y="2719230"/>
                </a:cubicBezTo>
                <a:lnTo>
                  <a:pt x="410056" y="2719236"/>
                </a:lnTo>
                <a:lnTo>
                  <a:pt x="410210" y="2703832"/>
                </a:lnTo>
                <a:close/>
                <a:moveTo>
                  <a:pt x="395394" y="2688148"/>
                </a:moveTo>
                <a:lnTo>
                  <a:pt x="393382" y="2692559"/>
                </a:lnTo>
                <a:lnTo>
                  <a:pt x="393097" y="2693840"/>
                </a:lnTo>
                <a:close/>
                <a:moveTo>
                  <a:pt x="177188" y="2681388"/>
                </a:moveTo>
                <a:lnTo>
                  <a:pt x="177165" y="2681447"/>
                </a:lnTo>
                <a:cubicBezTo>
                  <a:pt x="177483" y="2685416"/>
                  <a:pt x="178435" y="2689861"/>
                  <a:pt x="177799" y="2692401"/>
                </a:cubicBezTo>
                <a:lnTo>
                  <a:pt x="177801" y="2692399"/>
                </a:lnTo>
                <a:close/>
                <a:moveTo>
                  <a:pt x="180339" y="2673350"/>
                </a:moveTo>
                <a:lnTo>
                  <a:pt x="180312" y="2673420"/>
                </a:lnTo>
                <a:lnTo>
                  <a:pt x="180341" y="2673351"/>
                </a:lnTo>
                <a:close/>
                <a:moveTo>
                  <a:pt x="242902" y="2667880"/>
                </a:moveTo>
                <a:lnTo>
                  <a:pt x="242571" y="2667953"/>
                </a:lnTo>
                <a:lnTo>
                  <a:pt x="240035" y="2675876"/>
                </a:lnTo>
                <a:close/>
                <a:moveTo>
                  <a:pt x="252730" y="2665730"/>
                </a:moveTo>
                <a:lnTo>
                  <a:pt x="252715" y="2665734"/>
                </a:lnTo>
                <a:lnTo>
                  <a:pt x="252730" y="2665731"/>
                </a:lnTo>
                <a:lnTo>
                  <a:pt x="252727" y="2665739"/>
                </a:lnTo>
                <a:lnTo>
                  <a:pt x="248288" y="2676040"/>
                </a:lnTo>
                <a:lnTo>
                  <a:pt x="248761" y="2676049"/>
                </a:lnTo>
                <a:lnTo>
                  <a:pt x="252727" y="2665739"/>
                </a:lnTo>
                <a:lnTo>
                  <a:pt x="252730" y="2665731"/>
                </a:lnTo>
                <a:lnTo>
                  <a:pt x="252730" y="2665731"/>
                </a:lnTo>
                <a:close/>
                <a:moveTo>
                  <a:pt x="376337" y="2633410"/>
                </a:moveTo>
                <a:lnTo>
                  <a:pt x="374650" y="2635250"/>
                </a:lnTo>
                <a:lnTo>
                  <a:pt x="375691" y="2637448"/>
                </a:lnTo>
                <a:lnTo>
                  <a:pt x="375920" y="2637791"/>
                </a:lnTo>
                <a:close/>
                <a:moveTo>
                  <a:pt x="421323" y="2629416"/>
                </a:moveTo>
                <a:lnTo>
                  <a:pt x="417830" y="2631439"/>
                </a:lnTo>
                <a:lnTo>
                  <a:pt x="417830" y="2631440"/>
                </a:lnTo>
                <a:cubicBezTo>
                  <a:pt x="420053" y="2631758"/>
                  <a:pt x="421005" y="2630885"/>
                  <a:pt x="421323" y="2629417"/>
                </a:cubicBezTo>
                <a:close/>
                <a:moveTo>
                  <a:pt x="420917" y="2622257"/>
                </a:moveTo>
                <a:lnTo>
                  <a:pt x="421006" y="2623821"/>
                </a:lnTo>
                <a:lnTo>
                  <a:pt x="421045" y="2624509"/>
                </a:lnTo>
                <a:lnTo>
                  <a:pt x="421006" y="2623820"/>
                </a:lnTo>
                <a:close/>
                <a:moveTo>
                  <a:pt x="219710" y="2613661"/>
                </a:moveTo>
                <a:lnTo>
                  <a:pt x="219200" y="2615943"/>
                </a:lnTo>
                <a:lnTo>
                  <a:pt x="216832" y="2618979"/>
                </a:lnTo>
                <a:lnTo>
                  <a:pt x="217696" y="2622662"/>
                </a:lnTo>
                <a:lnTo>
                  <a:pt x="217011" y="2625725"/>
                </a:lnTo>
                <a:cubicBezTo>
                  <a:pt x="218758" y="2630805"/>
                  <a:pt x="220980" y="2637155"/>
                  <a:pt x="217170" y="2645410"/>
                </a:cubicBezTo>
                <a:lnTo>
                  <a:pt x="218960" y="2642545"/>
                </a:lnTo>
                <a:lnTo>
                  <a:pt x="220444" y="2634378"/>
                </a:lnTo>
                <a:lnTo>
                  <a:pt x="217696" y="2622662"/>
                </a:lnTo>
                <a:lnTo>
                  <a:pt x="219200" y="2615943"/>
                </a:lnTo>
                <a:lnTo>
                  <a:pt x="220371" y="2614441"/>
                </a:lnTo>
                <a:close/>
                <a:moveTo>
                  <a:pt x="396243" y="2600972"/>
                </a:moveTo>
                <a:lnTo>
                  <a:pt x="398463" y="2614137"/>
                </a:lnTo>
                <a:cubicBezTo>
                  <a:pt x="398781" y="2619058"/>
                  <a:pt x="400051" y="2623186"/>
                  <a:pt x="406401" y="2622551"/>
                </a:cubicBezTo>
                <a:lnTo>
                  <a:pt x="406401" y="2622550"/>
                </a:lnTo>
                <a:lnTo>
                  <a:pt x="398940" y="2614137"/>
                </a:lnTo>
                <a:close/>
                <a:moveTo>
                  <a:pt x="414517" y="2597213"/>
                </a:moveTo>
                <a:lnTo>
                  <a:pt x="416402" y="2611915"/>
                </a:lnTo>
                <a:lnTo>
                  <a:pt x="417830" y="2631430"/>
                </a:lnTo>
                <a:lnTo>
                  <a:pt x="417355" y="2612073"/>
                </a:lnTo>
                <a:close/>
                <a:moveTo>
                  <a:pt x="375824" y="2594790"/>
                </a:moveTo>
                <a:lnTo>
                  <a:pt x="373379" y="2597150"/>
                </a:lnTo>
                <a:lnTo>
                  <a:pt x="373737" y="2598313"/>
                </a:lnTo>
                <a:lnTo>
                  <a:pt x="376237" y="2596198"/>
                </a:lnTo>
                <a:close/>
                <a:moveTo>
                  <a:pt x="414021" y="2593340"/>
                </a:moveTo>
                <a:lnTo>
                  <a:pt x="414191" y="2594667"/>
                </a:lnTo>
                <a:lnTo>
                  <a:pt x="419894" y="2596555"/>
                </a:lnTo>
                <a:cubicBezTo>
                  <a:pt x="420847" y="2598261"/>
                  <a:pt x="421006" y="2600801"/>
                  <a:pt x="421006" y="2603500"/>
                </a:cubicBezTo>
                <a:lnTo>
                  <a:pt x="424174" y="2616172"/>
                </a:lnTo>
                <a:lnTo>
                  <a:pt x="421006" y="2602866"/>
                </a:lnTo>
                <a:cubicBezTo>
                  <a:pt x="421006" y="2597151"/>
                  <a:pt x="420371" y="2592071"/>
                  <a:pt x="414021" y="2593340"/>
                </a:cubicBezTo>
                <a:close/>
                <a:moveTo>
                  <a:pt x="387050" y="2571563"/>
                </a:moveTo>
                <a:lnTo>
                  <a:pt x="375919" y="2588261"/>
                </a:lnTo>
                <a:lnTo>
                  <a:pt x="376094" y="2588636"/>
                </a:lnTo>
                <a:lnTo>
                  <a:pt x="387351" y="2571751"/>
                </a:lnTo>
                <a:close/>
                <a:moveTo>
                  <a:pt x="399595" y="2570346"/>
                </a:moveTo>
                <a:lnTo>
                  <a:pt x="395288" y="2573180"/>
                </a:lnTo>
                <a:lnTo>
                  <a:pt x="394971" y="2581905"/>
                </a:lnTo>
                <a:close/>
                <a:moveTo>
                  <a:pt x="401321" y="2569211"/>
                </a:moveTo>
                <a:lnTo>
                  <a:pt x="400341" y="2569856"/>
                </a:lnTo>
                <a:lnTo>
                  <a:pt x="405130" y="2580482"/>
                </a:lnTo>
                <a:lnTo>
                  <a:pt x="409816" y="2590001"/>
                </a:lnTo>
                <a:lnTo>
                  <a:pt x="411481" y="2590801"/>
                </a:lnTo>
                <a:cubicBezTo>
                  <a:pt x="411481" y="2580640"/>
                  <a:pt x="401321" y="2580640"/>
                  <a:pt x="401321" y="2569211"/>
                </a:cubicBezTo>
                <a:close/>
                <a:moveTo>
                  <a:pt x="378459" y="2551430"/>
                </a:moveTo>
                <a:lnTo>
                  <a:pt x="377698" y="2554095"/>
                </a:lnTo>
                <a:lnTo>
                  <a:pt x="386239" y="2556193"/>
                </a:lnTo>
                <a:cubicBezTo>
                  <a:pt x="388938" y="2557146"/>
                  <a:pt x="391796" y="2557781"/>
                  <a:pt x="396241" y="2556511"/>
                </a:cubicBezTo>
                <a:lnTo>
                  <a:pt x="395251" y="2553901"/>
                </a:lnTo>
                <a:lnTo>
                  <a:pt x="390375" y="2553754"/>
                </a:lnTo>
                <a:lnTo>
                  <a:pt x="389891" y="2553971"/>
                </a:lnTo>
                <a:lnTo>
                  <a:pt x="389915" y="2553740"/>
                </a:lnTo>
                <a:lnTo>
                  <a:pt x="387032" y="2553652"/>
                </a:lnTo>
                <a:cubicBezTo>
                  <a:pt x="384492" y="2552700"/>
                  <a:pt x="382269" y="2551430"/>
                  <a:pt x="378459" y="2551430"/>
                </a:cubicBezTo>
                <a:close/>
                <a:moveTo>
                  <a:pt x="379781" y="2550125"/>
                </a:moveTo>
                <a:lnTo>
                  <a:pt x="379730" y="2550160"/>
                </a:lnTo>
                <a:lnTo>
                  <a:pt x="379730" y="2550161"/>
                </a:lnTo>
                <a:close/>
                <a:moveTo>
                  <a:pt x="388610" y="2537492"/>
                </a:moveTo>
                <a:lnTo>
                  <a:pt x="385669" y="2546003"/>
                </a:lnTo>
                <a:lnTo>
                  <a:pt x="386080" y="2545716"/>
                </a:lnTo>
                <a:close/>
                <a:moveTo>
                  <a:pt x="375919" y="2534921"/>
                </a:moveTo>
                <a:cubicBezTo>
                  <a:pt x="375285" y="2538731"/>
                  <a:pt x="376555" y="2540318"/>
                  <a:pt x="377825" y="2542064"/>
                </a:cubicBezTo>
                <a:lnTo>
                  <a:pt x="379729" y="2550155"/>
                </a:lnTo>
                <a:lnTo>
                  <a:pt x="378301" y="2542063"/>
                </a:lnTo>
                <a:lnTo>
                  <a:pt x="375920" y="2534921"/>
                </a:lnTo>
                <a:close/>
                <a:moveTo>
                  <a:pt x="235035" y="2531888"/>
                </a:moveTo>
                <a:lnTo>
                  <a:pt x="233998" y="2536508"/>
                </a:lnTo>
                <a:cubicBezTo>
                  <a:pt x="233839" y="2539525"/>
                  <a:pt x="233442" y="2542303"/>
                  <a:pt x="232132" y="2544168"/>
                </a:cubicBezTo>
                <a:lnTo>
                  <a:pt x="226522" y="2545836"/>
                </a:lnTo>
                <a:lnTo>
                  <a:pt x="226059" y="2547621"/>
                </a:lnTo>
                <a:cubicBezTo>
                  <a:pt x="233680" y="2548891"/>
                  <a:pt x="234632" y="2543811"/>
                  <a:pt x="234791" y="2537778"/>
                </a:cubicBezTo>
                <a:close/>
                <a:moveTo>
                  <a:pt x="387639" y="2523606"/>
                </a:moveTo>
                <a:lnTo>
                  <a:pt x="386081" y="2526031"/>
                </a:lnTo>
                <a:cubicBezTo>
                  <a:pt x="389891" y="2531111"/>
                  <a:pt x="400051" y="2529840"/>
                  <a:pt x="405130" y="2532381"/>
                </a:cubicBezTo>
                <a:lnTo>
                  <a:pt x="405411" y="2529574"/>
                </a:lnTo>
                <a:lnTo>
                  <a:pt x="396398" y="2527141"/>
                </a:lnTo>
                <a:close/>
                <a:moveTo>
                  <a:pt x="237376" y="2521465"/>
                </a:moveTo>
                <a:lnTo>
                  <a:pt x="236151" y="2526919"/>
                </a:lnTo>
                <a:lnTo>
                  <a:pt x="238760" y="2522221"/>
                </a:lnTo>
                <a:close/>
                <a:moveTo>
                  <a:pt x="387350" y="2514601"/>
                </a:moveTo>
                <a:cubicBezTo>
                  <a:pt x="382270" y="2516188"/>
                  <a:pt x="379968" y="2517855"/>
                  <a:pt x="379413" y="2519581"/>
                </a:cubicBezTo>
                <a:lnTo>
                  <a:pt x="380150" y="2521131"/>
                </a:lnTo>
                <a:lnTo>
                  <a:pt x="386081" y="2517140"/>
                </a:lnTo>
                <a:lnTo>
                  <a:pt x="388756" y="2521302"/>
                </a:lnTo>
                <a:lnTo>
                  <a:pt x="390207" y="2519045"/>
                </a:lnTo>
                <a:cubicBezTo>
                  <a:pt x="390207" y="2516823"/>
                  <a:pt x="389255" y="2514601"/>
                  <a:pt x="387350" y="2514601"/>
                </a:cubicBezTo>
                <a:close/>
                <a:moveTo>
                  <a:pt x="407671" y="2506982"/>
                </a:moveTo>
                <a:lnTo>
                  <a:pt x="405336" y="2513617"/>
                </a:lnTo>
                <a:lnTo>
                  <a:pt x="405447" y="2513489"/>
                </a:lnTo>
                <a:lnTo>
                  <a:pt x="407570" y="2507989"/>
                </a:lnTo>
                <a:close/>
                <a:moveTo>
                  <a:pt x="232411" y="2498090"/>
                </a:moveTo>
                <a:lnTo>
                  <a:pt x="231140" y="2499126"/>
                </a:lnTo>
                <a:lnTo>
                  <a:pt x="231140" y="2513648"/>
                </a:lnTo>
                <a:cubicBezTo>
                  <a:pt x="230822" y="2518728"/>
                  <a:pt x="231140" y="2522855"/>
                  <a:pt x="234951" y="2524760"/>
                </a:cubicBezTo>
                <a:lnTo>
                  <a:pt x="235203" y="2523395"/>
                </a:lnTo>
                <a:lnTo>
                  <a:pt x="231934" y="2514918"/>
                </a:lnTo>
                <a:cubicBezTo>
                  <a:pt x="232411" y="2509838"/>
                  <a:pt x="233680" y="2503805"/>
                  <a:pt x="232411" y="2498090"/>
                </a:cubicBezTo>
                <a:close/>
                <a:moveTo>
                  <a:pt x="384800" y="2494288"/>
                </a:moveTo>
                <a:lnTo>
                  <a:pt x="378301" y="2499043"/>
                </a:lnTo>
                <a:cubicBezTo>
                  <a:pt x="377508" y="2501901"/>
                  <a:pt x="377825" y="2505711"/>
                  <a:pt x="378459" y="2509521"/>
                </a:cubicBezTo>
                <a:cubicBezTo>
                  <a:pt x="384175" y="2510791"/>
                  <a:pt x="387032" y="2508251"/>
                  <a:pt x="387826" y="2504758"/>
                </a:cubicBezTo>
                <a:lnTo>
                  <a:pt x="387708" y="2504348"/>
                </a:lnTo>
                <a:lnTo>
                  <a:pt x="378461" y="2509520"/>
                </a:lnTo>
                <a:cubicBezTo>
                  <a:pt x="378461" y="2505710"/>
                  <a:pt x="378461" y="2501900"/>
                  <a:pt x="379254" y="2499042"/>
                </a:cubicBezTo>
                <a:close/>
                <a:moveTo>
                  <a:pt x="407625" y="2481163"/>
                </a:moveTo>
                <a:lnTo>
                  <a:pt x="397827" y="2496979"/>
                </a:lnTo>
                <a:lnTo>
                  <a:pt x="397928" y="2498012"/>
                </a:lnTo>
                <a:lnTo>
                  <a:pt x="407671" y="2481582"/>
                </a:lnTo>
                <a:close/>
                <a:moveTo>
                  <a:pt x="396239" y="2465070"/>
                </a:moveTo>
                <a:lnTo>
                  <a:pt x="396381" y="2466400"/>
                </a:lnTo>
                <a:lnTo>
                  <a:pt x="405131" y="2470150"/>
                </a:lnTo>
                <a:lnTo>
                  <a:pt x="406254" y="2480255"/>
                </a:lnTo>
                <a:lnTo>
                  <a:pt x="406399" y="2480310"/>
                </a:lnTo>
                <a:cubicBezTo>
                  <a:pt x="406399" y="2471421"/>
                  <a:pt x="406399" y="2463801"/>
                  <a:pt x="396239" y="2465070"/>
                </a:cubicBezTo>
                <a:close/>
                <a:moveTo>
                  <a:pt x="386079" y="2438401"/>
                </a:moveTo>
                <a:cubicBezTo>
                  <a:pt x="384175" y="2441575"/>
                  <a:pt x="379730" y="2444750"/>
                  <a:pt x="376872" y="2448243"/>
                </a:cubicBezTo>
                <a:lnTo>
                  <a:pt x="376920" y="2450017"/>
                </a:lnTo>
                <a:lnTo>
                  <a:pt x="375008" y="2453760"/>
                </a:lnTo>
                <a:lnTo>
                  <a:pt x="377190" y="2459990"/>
                </a:lnTo>
                <a:lnTo>
                  <a:pt x="376920" y="2450017"/>
                </a:lnTo>
                <a:lnTo>
                  <a:pt x="377826" y="2448244"/>
                </a:lnTo>
                <a:lnTo>
                  <a:pt x="386079" y="2438404"/>
                </a:lnTo>
                <a:close/>
                <a:moveTo>
                  <a:pt x="193039" y="2438401"/>
                </a:moveTo>
                <a:lnTo>
                  <a:pt x="192896" y="2439017"/>
                </a:lnTo>
                <a:lnTo>
                  <a:pt x="198755" y="2442211"/>
                </a:lnTo>
                <a:lnTo>
                  <a:pt x="198153" y="2453044"/>
                </a:lnTo>
                <a:lnTo>
                  <a:pt x="199390" y="2453641"/>
                </a:lnTo>
                <a:cubicBezTo>
                  <a:pt x="196850" y="2447290"/>
                  <a:pt x="203199" y="2434590"/>
                  <a:pt x="193039" y="2438401"/>
                </a:cubicBezTo>
                <a:close/>
                <a:moveTo>
                  <a:pt x="399098" y="2434432"/>
                </a:moveTo>
                <a:lnTo>
                  <a:pt x="398947" y="2437536"/>
                </a:lnTo>
                <a:lnTo>
                  <a:pt x="399787" y="2438194"/>
                </a:lnTo>
                <a:lnTo>
                  <a:pt x="398810" y="2440336"/>
                </a:lnTo>
                <a:lnTo>
                  <a:pt x="398784" y="2440877"/>
                </a:lnTo>
                <a:lnTo>
                  <a:pt x="398764" y="2440927"/>
                </a:lnTo>
                <a:lnTo>
                  <a:pt x="398598" y="2440801"/>
                </a:lnTo>
                <a:lnTo>
                  <a:pt x="398462" y="2441099"/>
                </a:lnTo>
                <a:lnTo>
                  <a:pt x="398178" y="2442378"/>
                </a:lnTo>
                <a:lnTo>
                  <a:pt x="398764" y="2440927"/>
                </a:lnTo>
                <a:lnTo>
                  <a:pt x="398781" y="2440940"/>
                </a:lnTo>
                <a:lnTo>
                  <a:pt x="398784" y="2440877"/>
                </a:lnTo>
                <a:lnTo>
                  <a:pt x="399847" y="2438242"/>
                </a:lnTo>
                <a:lnTo>
                  <a:pt x="399787" y="2438194"/>
                </a:lnTo>
                <a:lnTo>
                  <a:pt x="400032" y="2437657"/>
                </a:lnTo>
                <a:lnTo>
                  <a:pt x="400035" y="2437777"/>
                </a:lnTo>
                <a:lnTo>
                  <a:pt x="400475" y="2436687"/>
                </a:lnTo>
                <a:lnTo>
                  <a:pt x="400032" y="2437657"/>
                </a:lnTo>
                <a:lnTo>
                  <a:pt x="399955" y="2434493"/>
                </a:lnTo>
                <a:close/>
                <a:moveTo>
                  <a:pt x="184352" y="2427502"/>
                </a:moveTo>
                <a:lnTo>
                  <a:pt x="180339" y="2434273"/>
                </a:lnTo>
                <a:cubicBezTo>
                  <a:pt x="179704" y="2438082"/>
                  <a:pt x="180339" y="2442210"/>
                  <a:pt x="182879" y="2444750"/>
                </a:cubicBezTo>
                <a:lnTo>
                  <a:pt x="182879" y="2444749"/>
                </a:lnTo>
                <a:lnTo>
                  <a:pt x="180340" y="2434273"/>
                </a:lnTo>
                <a:close/>
                <a:moveTo>
                  <a:pt x="185424" y="2425713"/>
                </a:moveTo>
                <a:lnTo>
                  <a:pt x="188436" y="2436178"/>
                </a:lnTo>
                <a:lnTo>
                  <a:pt x="182921" y="2444687"/>
                </a:lnTo>
                <a:lnTo>
                  <a:pt x="188913" y="2435702"/>
                </a:lnTo>
                <a:close/>
                <a:moveTo>
                  <a:pt x="154257" y="2416906"/>
                </a:moveTo>
                <a:lnTo>
                  <a:pt x="151130" y="2423159"/>
                </a:lnTo>
                <a:lnTo>
                  <a:pt x="151130" y="2423161"/>
                </a:lnTo>
                <a:close/>
                <a:moveTo>
                  <a:pt x="157481" y="2410460"/>
                </a:moveTo>
                <a:lnTo>
                  <a:pt x="157480" y="2410461"/>
                </a:lnTo>
                <a:lnTo>
                  <a:pt x="160019" y="2413001"/>
                </a:lnTo>
                <a:lnTo>
                  <a:pt x="160020" y="2412999"/>
                </a:lnTo>
                <a:close/>
                <a:moveTo>
                  <a:pt x="410667" y="2410434"/>
                </a:moveTo>
                <a:lnTo>
                  <a:pt x="411265" y="2414190"/>
                </a:lnTo>
                <a:lnTo>
                  <a:pt x="411481" y="2414271"/>
                </a:lnTo>
                <a:close/>
                <a:moveTo>
                  <a:pt x="373379" y="2409190"/>
                </a:moveTo>
                <a:lnTo>
                  <a:pt x="372593" y="2412430"/>
                </a:lnTo>
                <a:lnTo>
                  <a:pt x="376714" y="2418398"/>
                </a:lnTo>
                <a:cubicBezTo>
                  <a:pt x="377508" y="2421256"/>
                  <a:pt x="377825" y="2424431"/>
                  <a:pt x="378460" y="2426971"/>
                </a:cubicBezTo>
                <a:lnTo>
                  <a:pt x="381078" y="2426571"/>
                </a:lnTo>
                <a:lnTo>
                  <a:pt x="382548" y="2425899"/>
                </a:lnTo>
                <a:lnTo>
                  <a:pt x="383165" y="2426252"/>
                </a:lnTo>
                <a:lnTo>
                  <a:pt x="389890" y="2425225"/>
                </a:lnTo>
                <a:cubicBezTo>
                  <a:pt x="391954" y="2425146"/>
                  <a:pt x="393859" y="2424788"/>
                  <a:pt x="395248" y="2423578"/>
                </a:cubicBezTo>
                <a:lnTo>
                  <a:pt x="395911" y="2421594"/>
                </a:lnTo>
                <a:lnTo>
                  <a:pt x="390684" y="2423160"/>
                </a:lnTo>
                <a:cubicBezTo>
                  <a:pt x="386715" y="2423160"/>
                  <a:pt x="382270" y="2421890"/>
                  <a:pt x="379730" y="2424430"/>
                </a:cubicBezTo>
                <a:cubicBezTo>
                  <a:pt x="378459" y="2419350"/>
                  <a:pt x="378459" y="2411730"/>
                  <a:pt x="373379" y="2409190"/>
                </a:cubicBezTo>
                <a:close/>
                <a:moveTo>
                  <a:pt x="401321" y="2399031"/>
                </a:moveTo>
                <a:lnTo>
                  <a:pt x="401464" y="2400374"/>
                </a:lnTo>
                <a:lnTo>
                  <a:pt x="409388" y="2404410"/>
                </a:lnTo>
                <a:lnTo>
                  <a:pt x="409257" y="2403793"/>
                </a:lnTo>
                <a:cubicBezTo>
                  <a:pt x="407987" y="2400936"/>
                  <a:pt x="405765" y="2399031"/>
                  <a:pt x="401321" y="2399031"/>
                </a:cubicBezTo>
                <a:close/>
                <a:moveTo>
                  <a:pt x="147319" y="2397761"/>
                </a:moveTo>
                <a:lnTo>
                  <a:pt x="147333" y="2397801"/>
                </a:lnTo>
                <a:lnTo>
                  <a:pt x="147321" y="2397762"/>
                </a:lnTo>
                <a:close/>
                <a:moveTo>
                  <a:pt x="387708" y="2391827"/>
                </a:moveTo>
                <a:cubicBezTo>
                  <a:pt x="386953" y="2392045"/>
                  <a:pt x="386397" y="2392998"/>
                  <a:pt x="386079" y="2395221"/>
                </a:cubicBezTo>
                <a:lnTo>
                  <a:pt x="387512" y="2396454"/>
                </a:lnTo>
                <a:lnTo>
                  <a:pt x="389732" y="2395380"/>
                </a:lnTo>
                <a:cubicBezTo>
                  <a:pt x="391795" y="2396809"/>
                  <a:pt x="394335" y="2399032"/>
                  <a:pt x="397510" y="2397762"/>
                </a:cubicBezTo>
                <a:lnTo>
                  <a:pt x="396680" y="2394615"/>
                </a:lnTo>
                <a:lnTo>
                  <a:pt x="390525" y="2392839"/>
                </a:lnTo>
                <a:cubicBezTo>
                  <a:pt x="389414" y="2392124"/>
                  <a:pt x="388462" y="2391608"/>
                  <a:pt x="387708" y="2391827"/>
                </a:cubicBezTo>
                <a:close/>
                <a:moveTo>
                  <a:pt x="386079" y="2346961"/>
                </a:moveTo>
                <a:cubicBezTo>
                  <a:pt x="382270" y="2349501"/>
                  <a:pt x="379730" y="2352041"/>
                  <a:pt x="379730" y="2357121"/>
                </a:cubicBezTo>
                <a:lnTo>
                  <a:pt x="379872" y="2357403"/>
                </a:lnTo>
                <a:lnTo>
                  <a:pt x="384810" y="2349502"/>
                </a:lnTo>
                <a:cubicBezTo>
                  <a:pt x="388621" y="2349502"/>
                  <a:pt x="386081" y="2358391"/>
                  <a:pt x="391161" y="2358391"/>
                </a:cubicBezTo>
                <a:cubicBezTo>
                  <a:pt x="396876" y="2360296"/>
                  <a:pt x="398146" y="2358074"/>
                  <a:pt x="398146" y="2354581"/>
                </a:cubicBezTo>
                <a:lnTo>
                  <a:pt x="397990" y="2351782"/>
                </a:lnTo>
                <a:lnTo>
                  <a:pt x="392430" y="2355850"/>
                </a:lnTo>
                <a:cubicBezTo>
                  <a:pt x="387350" y="2355850"/>
                  <a:pt x="391159" y="2346961"/>
                  <a:pt x="386079" y="2346961"/>
                </a:cubicBezTo>
                <a:close/>
                <a:moveTo>
                  <a:pt x="398779" y="2340610"/>
                </a:moveTo>
                <a:lnTo>
                  <a:pt x="398829" y="2343881"/>
                </a:lnTo>
                <a:lnTo>
                  <a:pt x="402309" y="2345806"/>
                </a:lnTo>
                <a:lnTo>
                  <a:pt x="403202" y="2347120"/>
                </a:lnTo>
                <a:lnTo>
                  <a:pt x="401321" y="2364740"/>
                </a:lnTo>
                <a:cubicBezTo>
                  <a:pt x="405131" y="2363153"/>
                  <a:pt x="407194" y="2361010"/>
                  <a:pt x="408187" y="2358430"/>
                </a:cubicBezTo>
                <a:lnTo>
                  <a:pt x="408212" y="2357918"/>
                </a:lnTo>
                <a:lnTo>
                  <a:pt x="402590" y="2362201"/>
                </a:lnTo>
                <a:cubicBezTo>
                  <a:pt x="401955" y="2357755"/>
                  <a:pt x="403860" y="2352992"/>
                  <a:pt x="404495" y="2349024"/>
                </a:cubicBezTo>
                <a:lnTo>
                  <a:pt x="403202" y="2347120"/>
                </a:lnTo>
                <a:lnTo>
                  <a:pt x="403284" y="2346346"/>
                </a:lnTo>
                <a:lnTo>
                  <a:pt x="402309" y="2345806"/>
                </a:lnTo>
                <a:close/>
                <a:moveTo>
                  <a:pt x="224690" y="2333089"/>
                </a:moveTo>
                <a:lnTo>
                  <a:pt x="222250" y="2343149"/>
                </a:lnTo>
                <a:lnTo>
                  <a:pt x="222250" y="2343150"/>
                </a:lnTo>
                <a:cubicBezTo>
                  <a:pt x="224790" y="2341245"/>
                  <a:pt x="225743" y="2336800"/>
                  <a:pt x="224790" y="2333149"/>
                </a:cubicBezTo>
                <a:close/>
                <a:moveTo>
                  <a:pt x="215899" y="2327910"/>
                </a:moveTo>
                <a:cubicBezTo>
                  <a:pt x="213359" y="2329815"/>
                  <a:pt x="212089" y="2334260"/>
                  <a:pt x="212883" y="2337911"/>
                </a:cubicBezTo>
                <a:lnTo>
                  <a:pt x="220111" y="2341954"/>
                </a:lnTo>
                <a:lnTo>
                  <a:pt x="212884" y="2337911"/>
                </a:lnTo>
                <a:lnTo>
                  <a:pt x="215901" y="2327910"/>
                </a:lnTo>
                <a:close/>
                <a:moveTo>
                  <a:pt x="384810" y="2296161"/>
                </a:moveTo>
                <a:lnTo>
                  <a:pt x="383739" y="2298838"/>
                </a:lnTo>
                <a:lnTo>
                  <a:pt x="396082" y="2307274"/>
                </a:lnTo>
                <a:cubicBezTo>
                  <a:pt x="400368" y="2310131"/>
                  <a:pt x="405131" y="2312671"/>
                  <a:pt x="411481" y="2313940"/>
                </a:cubicBezTo>
                <a:lnTo>
                  <a:pt x="408319" y="2309356"/>
                </a:lnTo>
                <a:lnTo>
                  <a:pt x="398304" y="2304733"/>
                </a:lnTo>
                <a:cubicBezTo>
                  <a:pt x="394017" y="2301876"/>
                  <a:pt x="389890" y="2298701"/>
                  <a:pt x="384810" y="2296161"/>
                </a:cubicBezTo>
                <a:close/>
                <a:moveTo>
                  <a:pt x="402479" y="2285311"/>
                </a:moveTo>
                <a:lnTo>
                  <a:pt x="398304" y="2288223"/>
                </a:lnTo>
                <a:lnTo>
                  <a:pt x="397830" y="2290629"/>
                </a:lnTo>
                <a:lnTo>
                  <a:pt x="403861" y="2286002"/>
                </a:lnTo>
                <a:close/>
                <a:moveTo>
                  <a:pt x="403612" y="2239057"/>
                </a:moveTo>
                <a:lnTo>
                  <a:pt x="394811" y="2240756"/>
                </a:lnTo>
                <a:cubicBezTo>
                  <a:pt x="393461" y="2240359"/>
                  <a:pt x="392231" y="2240082"/>
                  <a:pt x="391179" y="2240618"/>
                </a:cubicBezTo>
                <a:lnTo>
                  <a:pt x="389799" y="2243174"/>
                </a:lnTo>
                <a:lnTo>
                  <a:pt x="393066" y="2243297"/>
                </a:lnTo>
                <a:cubicBezTo>
                  <a:pt x="395923" y="2244091"/>
                  <a:pt x="399416" y="2245361"/>
                  <a:pt x="402591" y="2241551"/>
                </a:cubicBezTo>
                <a:cubicBezTo>
                  <a:pt x="402591" y="2244091"/>
                  <a:pt x="402591" y="2247902"/>
                  <a:pt x="402591" y="2250440"/>
                </a:cubicBezTo>
                <a:close/>
                <a:moveTo>
                  <a:pt x="233080" y="2230666"/>
                </a:moveTo>
                <a:lnTo>
                  <a:pt x="233026" y="2231171"/>
                </a:lnTo>
                <a:cubicBezTo>
                  <a:pt x="233165" y="2232302"/>
                  <a:pt x="233601" y="2232738"/>
                  <a:pt x="234158" y="2233135"/>
                </a:cubicBezTo>
                <a:lnTo>
                  <a:pt x="235255" y="2235487"/>
                </a:lnTo>
                <a:lnTo>
                  <a:pt x="236220" y="2235201"/>
                </a:lnTo>
                <a:close/>
                <a:moveTo>
                  <a:pt x="224718" y="2228819"/>
                </a:moveTo>
                <a:lnTo>
                  <a:pt x="225386" y="2232720"/>
                </a:lnTo>
                <a:lnTo>
                  <a:pt x="225453" y="2232789"/>
                </a:lnTo>
                <a:close/>
                <a:moveTo>
                  <a:pt x="247259" y="2211753"/>
                </a:moveTo>
                <a:lnTo>
                  <a:pt x="246382" y="2212339"/>
                </a:lnTo>
                <a:lnTo>
                  <a:pt x="250678" y="2222654"/>
                </a:lnTo>
                <a:lnTo>
                  <a:pt x="251003" y="2222440"/>
                </a:lnTo>
                <a:cubicBezTo>
                  <a:pt x="251658" y="2221111"/>
                  <a:pt x="251222" y="2219722"/>
                  <a:pt x="250349" y="2218214"/>
                </a:cubicBezTo>
                <a:close/>
                <a:moveTo>
                  <a:pt x="243600" y="2210920"/>
                </a:moveTo>
                <a:lnTo>
                  <a:pt x="245111" y="2226310"/>
                </a:lnTo>
                <a:lnTo>
                  <a:pt x="245967" y="2225747"/>
                </a:lnTo>
                <a:lnTo>
                  <a:pt x="245111" y="2214086"/>
                </a:lnTo>
                <a:close/>
                <a:moveTo>
                  <a:pt x="401319" y="2200910"/>
                </a:moveTo>
                <a:lnTo>
                  <a:pt x="400283" y="2203501"/>
                </a:lnTo>
                <a:lnTo>
                  <a:pt x="405924" y="2204722"/>
                </a:lnTo>
                <a:cubicBezTo>
                  <a:pt x="407670" y="2205674"/>
                  <a:pt x="409576" y="2206626"/>
                  <a:pt x="412751" y="2205991"/>
                </a:cubicBezTo>
                <a:cubicBezTo>
                  <a:pt x="414021" y="2212340"/>
                  <a:pt x="411481" y="2214882"/>
                  <a:pt x="410210" y="2218691"/>
                </a:cubicBezTo>
                <a:cubicBezTo>
                  <a:pt x="412433" y="2219961"/>
                  <a:pt x="413941" y="2219326"/>
                  <a:pt x="414854" y="2217579"/>
                </a:cubicBezTo>
                <a:lnTo>
                  <a:pt x="415171" y="2215273"/>
                </a:lnTo>
                <a:lnTo>
                  <a:pt x="411479" y="2216150"/>
                </a:lnTo>
                <a:cubicBezTo>
                  <a:pt x="411479" y="2214245"/>
                  <a:pt x="412432" y="2212658"/>
                  <a:pt x="413226" y="2210753"/>
                </a:cubicBezTo>
                <a:lnTo>
                  <a:pt x="413949" y="2204093"/>
                </a:lnTo>
                <a:lnTo>
                  <a:pt x="413715" y="2203414"/>
                </a:lnTo>
                <a:lnTo>
                  <a:pt x="407193" y="2202656"/>
                </a:lnTo>
                <a:cubicBezTo>
                  <a:pt x="405447" y="2201863"/>
                  <a:pt x="403859" y="2200910"/>
                  <a:pt x="401319" y="2200910"/>
                </a:cubicBezTo>
                <a:close/>
                <a:moveTo>
                  <a:pt x="389890" y="2197101"/>
                </a:moveTo>
                <a:lnTo>
                  <a:pt x="391316" y="2206321"/>
                </a:lnTo>
                <a:lnTo>
                  <a:pt x="396241" y="2218532"/>
                </a:lnTo>
                <a:cubicBezTo>
                  <a:pt x="397511" y="2221786"/>
                  <a:pt x="398939" y="2224525"/>
                  <a:pt x="400765" y="2225894"/>
                </a:cubicBezTo>
                <a:cubicBezTo>
                  <a:pt x="402591" y="2227263"/>
                  <a:pt x="404813" y="2227263"/>
                  <a:pt x="407671" y="2225040"/>
                </a:cubicBezTo>
                <a:lnTo>
                  <a:pt x="406066" y="2222633"/>
                </a:lnTo>
                <a:lnTo>
                  <a:pt x="402034" y="2222818"/>
                </a:lnTo>
                <a:cubicBezTo>
                  <a:pt x="396557" y="2218532"/>
                  <a:pt x="394652" y="2202816"/>
                  <a:pt x="389890" y="2197101"/>
                </a:cubicBezTo>
                <a:close/>
                <a:moveTo>
                  <a:pt x="146050" y="2184395"/>
                </a:moveTo>
                <a:lnTo>
                  <a:pt x="146050" y="2184401"/>
                </a:lnTo>
                <a:lnTo>
                  <a:pt x="146052" y="2184400"/>
                </a:lnTo>
                <a:close/>
                <a:moveTo>
                  <a:pt x="393749" y="2180641"/>
                </a:moveTo>
                <a:lnTo>
                  <a:pt x="391479" y="2182970"/>
                </a:lnTo>
                <a:lnTo>
                  <a:pt x="391480" y="2182970"/>
                </a:lnTo>
                <a:lnTo>
                  <a:pt x="391478" y="2182972"/>
                </a:lnTo>
                <a:cubicBezTo>
                  <a:pt x="391160" y="2186305"/>
                  <a:pt x="392430" y="2190115"/>
                  <a:pt x="394970" y="2192021"/>
                </a:cubicBezTo>
                <a:lnTo>
                  <a:pt x="394972" y="2192019"/>
                </a:lnTo>
                <a:lnTo>
                  <a:pt x="391480" y="2182970"/>
                </a:lnTo>
                <a:close/>
                <a:moveTo>
                  <a:pt x="242995" y="2180229"/>
                </a:moveTo>
                <a:lnTo>
                  <a:pt x="243206" y="2182018"/>
                </a:lnTo>
                <a:cubicBezTo>
                  <a:pt x="244477" y="2189797"/>
                  <a:pt x="246382" y="2195829"/>
                  <a:pt x="250193" y="2198369"/>
                </a:cubicBezTo>
                <a:cubicBezTo>
                  <a:pt x="252096" y="2197734"/>
                  <a:pt x="254001" y="2196146"/>
                  <a:pt x="255905" y="2195987"/>
                </a:cubicBezTo>
                <a:lnTo>
                  <a:pt x="255977" y="2196065"/>
                </a:lnTo>
                <a:lnTo>
                  <a:pt x="257810" y="2193290"/>
                </a:lnTo>
                <a:cubicBezTo>
                  <a:pt x="256539" y="2188210"/>
                  <a:pt x="252730" y="2193290"/>
                  <a:pt x="248920" y="2193290"/>
                </a:cubicBezTo>
                <a:close/>
                <a:moveTo>
                  <a:pt x="146050" y="2165350"/>
                </a:moveTo>
                <a:lnTo>
                  <a:pt x="146048" y="2165358"/>
                </a:lnTo>
                <a:lnTo>
                  <a:pt x="146052" y="2165351"/>
                </a:lnTo>
                <a:lnTo>
                  <a:pt x="151943" y="2167434"/>
                </a:lnTo>
                <a:lnTo>
                  <a:pt x="151943" y="2167433"/>
                </a:lnTo>
                <a:cubicBezTo>
                  <a:pt x="150812" y="2165667"/>
                  <a:pt x="148907" y="2164715"/>
                  <a:pt x="146050" y="2165350"/>
                </a:cubicBezTo>
                <a:close/>
                <a:moveTo>
                  <a:pt x="229602" y="2158652"/>
                </a:moveTo>
                <a:lnTo>
                  <a:pt x="227012" y="2166620"/>
                </a:lnTo>
                <a:cubicBezTo>
                  <a:pt x="225743" y="2170113"/>
                  <a:pt x="225425" y="2173605"/>
                  <a:pt x="228599" y="2179321"/>
                </a:cubicBezTo>
                <a:cubicBezTo>
                  <a:pt x="224789" y="2178685"/>
                  <a:pt x="221614" y="2196465"/>
                  <a:pt x="221932" y="2212499"/>
                </a:cubicBezTo>
                <a:lnTo>
                  <a:pt x="222774" y="2217432"/>
                </a:lnTo>
                <a:lnTo>
                  <a:pt x="224454" y="2194917"/>
                </a:lnTo>
                <a:cubicBezTo>
                  <a:pt x="225745" y="2188447"/>
                  <a:pt x="227649" y="2184082"/>
                  <a:pt x="229873" y="2184399"/>
                </a:cubicBezTo>
                <a:cubicBezTo>
                  <a:pt x="223521" y="2172969"/>
                  <a:pt x="231142" y="2170430"/>
                  <a:pt x="232411" y="2158999"/>
                </a:cubicBezTo>
                <a:close/>
                <a:moveTo>
                  <a:pt x="400050" y="2155825"/>
                </a:moveTo>
                <a:cubicBezTo>
                  <a:pt x="397510" y="2153920"/>
                  <a:pt x="394970" y="2153285"/>
                  <a:pt x="392430" y="2156461"/>
                </a:cubicBezTo>
                <a:lnTo>
                  <a:pt x="393708" y="2158789"/>
                </a:lnTo>
                <a:lnTo>
                  <a:pt x="398781" y="2158366"/>
                </a:lnTo>
                <a:cubicBezTo>
                  <a:pt x="401321" y="2160270"/>
                  <a:pt x="403861" y="2163445"/>
                  <a:pt x="406401" y="2165351"/>
                </a:cubicBezTo>
                <a:lnTo>
                  <a:pt x="406518" y="2161753"/>
                </a:lnTo>
                <a:close/>
                <a:moveTo>
                  <a:pt x="226505" y="2143604"/>
                </a:moveTo>
                <a:lnTo>
                  <a:pt x="224472" y="2149475"/>
                </a:lnTo>
                <a:cubicBezTo>
                  <a:pt x="224155" y="2151221"/>
                  <a:pt x="224234" y="2152809"/>
                  <a:pt x="225186" y="2153722"/>
                </a:cubicBezTo>
                <a:lnTo>
                  <a:pt x="225865" y="2153745"/>
                </a:lnTo>
                <a:lnTo>
                  <a:pt x="228602" y="2146299"/>
                </a:lnTo>
                <a:close/>
                <a:moveTo>
                  <a:pt x="247651" y="2134870"/>
                </a:moveTo>
                <a:lnTo>
                  <a:pt x="240450" y="2137030"/>
                </a:lnTo>
                <a:lnTo>
                  <a:pt x="236222" y="2143759"/>
                </a:lnTo>
                <a:lnTo>
                  <a:pt x="246448" y="2140691"/>
                </a:lnTo>
                <a:close/>
                <a:moveTo>
                  <a:pt x="152406" y="2133597"/>
                </a:moveTo>
                <a:lnTo>
                  <a:pt x="152399" y="2133601"/>
                </a:lnTo>
                <a:cubicBezTo>
                  <a:pt x="153035" y="2136775"/>
                  <a:pt x="158433" y="2138045"/>
                  <a:pt x="162878" y="2137093"/>
                </a:cubicBezTo>
                <a:lnTo>
                  <a:pt x="162878" y="2137093"/>
                </a:lnTo>
                <a:lnTo>
                  <a:pt x="152401" y="2133601"/>
                </a:lnTo>
                <a:close/>
                <a:moveTo>
                  <a:pt x="176865" y="2133221"/>
                </a:moveTo>
                <a:lnTo>
                  <a:pt x="178118" y="2135822"/>
                </a:lnTo>
                <a:lnTo>
                  <a:pt x="178261" y="2135982"/>
                </a:lnTo>
                <a:lnTo>
                  <a:pt x="178118" y="2135823"/>
                </a:lnTo>
                <a:close/>
                <a:moveTo>
                  <a:pt x="180935" y="2121952"/>
                </a:moveTo>
                <a:lnTo>
                  <a:pt x="187642" y="2126774"/>
                </a:lnTo>
                <a:lnTo>
                  <a:pt x="190063" y="2135644"/>
                </a:lnTo>
                <a:lnTo>
                  <a:pt x="190064" y="2135644"/>
                </a:lnTo>
                <a:cubicBezTo>
                  <a:pt x="190778" y="2129730"/>
                  <a:pt x="185936" y="2122468"/>
                  <a:pt x="180936" y="2121952"/>
                </a:cubicBezTo>
                <a:close/>
                <a:moveTo>
                  <a:pt x="232218" y="2101367"/>
                </a:moveTo>
                <a:lnTo>
                  <a:pt x="232411" y="2106930"/>
                </a:lnTo>
                <a:cubicBezTo>
                  <a:pt x="222250" y="2108201"/>
                  <a:pt x="231140" y="2128521"/>
                  <a:pt x="217170" y="2125981"/>
                </a:cubicBezTo>
                <a:lnTo>
                  <a:pt x="220096" y="2130642"/>
                </a:lnTo>
                <a:lnTo>
                  <a:pt x="225286" y="2129332"/>
                </a:lnTo>
                <a:cubicBezTo>
                  <a:pt x="229156" y="2124629"/>
                  <a:pt x="226061" y="2112962"/>
                  <a:pt x="233682" y="2112010"/>
                </a:cubicBezTo>
                <a:cubicBezTo>
                  <a:pt x="233045" y="2108834"/>
                  <a:pt x="233680" y="2104706"/>
                  <a:pt x="233363" y="2101849"/>
                </a:cubicBezTo>
                <a:close/>
                <a:moveTo>
                  <a:pt x="242711" y="2101179"/>
                </a:moveTo>
                <a:lnTo>
                  <a:pt x="240031" y="2101849"/>
                </a:lnTo>
                <a:cubicBezTo>
                  <a:pt x="238762" y="2102802"/>
                  <a:pt x="238126" y="2104390"/>
                  <a:pt x="238762" y="2106930"/>
                </a:cubicBezTo>
                <a:lnTo>
                  <a:pt x="241978" y="2106150"/>
                </a:lnTo>
                <a:close/>
                <a:moveTo>
                  <a:pt x="401050" y="2082820"/>
                </a:moveTo>
                <a:lnTo>
                  <a:pt x="396716" y="2086451"/>
                </a:lnTo>
                <a:lnTo>
                  <a:pt x="396057" y="2088150"/>
                </a:lnTo>
                <a:lnTo>
                  <a:pt x="401321" y="2084071"/>
                </a:lnTo>
                <a:close/>
                <a:moveTo>
                  <a:pt x="250009" y="2074074"/>
                </a:moveTo>
                <a:lnTo>
                  <a:pt x="250031" y="2075339"/>
                </a:lnTo>
                <a:cubicBezTo>
                  <a:pt x="249951" y="2077324"/>
                  <a:pt x="249991" y="2079189"/>
                  <a:pt x="250844" y="2080241"/>
                </a:cubicBezTo>
                <a:lnTo>
                  <a:pt x="251299" y="2080242"/>
                </a:lnTo>
                <a:lnTo>
                  <a:pt x="251204" y="2074802"/>
                </a:lnTo>
                <a:close/>
                <a:moveTo>
                  <a:pt x="230626" y="2073549"/>
                </a:moveTo>
                <a:lnTo>
                  <a:pt x="229076" y="2078356"/>
                </a:lnTo>
                <a:cubicBezTo>
                  <a:pt x="225743" y="2084388"/>
                  <a:pt x="220345" y="2091055"/>
                  <a:pt x="219710" y="2094230"/>
                </a:cubicBezTo>
                <a:cubicBezTo>
                  <a:pt x="218439" y="2099310"/>
                  <a:pt x="220979" y="2104390"/>
                  <a:pt x="223519" y="2109470"/>
                </a:cubicBezTo>
                <a:lnTo>
                  <a:pt x="223521" y="2109468"/>
                </a:lnTo>
                <a:lnTo>
                  <a:pt x="220981" y="2099310"/>
                </a:lnTo>
                <a:cubicBezTo>
                  <a:pt x="222886" y="2095500"/>
                  <a:pt x="234792" y="2082402"/>
                  <a:pt x="233660" y="2075556"/>
                </a:cubicBezTo>
                <a:close/>
                <a:moveTo>
                  <a:pt x="255518" y="2069930"/>
                </a:moveTo>
                <a:lnTo>
                  <a:pt x="255429" y="2070416"/>
                </a:lnTo>
                <a:lnTo>
                  <a:pt x="255789" y="2072675"/>
                </a:lnTo>
                <a:close/>
                <a:moveTo>
                  <a:pt x="224713" y="2063383"/>
                </a:moveTo>
                <a:lnTo>
                  <a:pt x="223519" y="2066290"/>
                </a:lnTo>
                <a:cubicBezTo>
                  <a:pt x="223519" y="2068195"/>
                  <a:pt x="224154" y="2068513"/>
                  <a:pt x="224789" y="2068195"/>
                </a:cubicBezTo>
                <a:cubicBezTo>
                  <a:pt x="225424" y="2067878"/>
                  <a:pt x="226059" y="2066925"/>
                  <a:pt x="226059" y="2066290"/>
                </a:cubicBezTo>
                <a:lnTo>
                  <a:pt x="226411" y="2066541"/>
                </a:lnTo>
                <a:close/>
                <a:moveTo>
                  <a:pt x="256539" y="2052321"/>
                </a:moveTo>
                <a:cubicBezTo>
                  <a:pt x="253365" y="2052955"/>
                  <a:pt x="251777" y="2055177"/>
                  <a:pt x="250191" y="2057400"/>
                </a:cubicBezTo>
                <a:lnTo>
                  <a:pt x="246081" y="2060687"/>
                </a:lnTo>
                <a:lnTo>
                  <a:pt x="245111" y="2067559"/>
                </a:lnTo>
                <a:cubicBezTo>
                  <a:pt x="248285" y="2066924"/>
                  <a:pt x="249873" y="2064702"/>
                  <a:pt x="251460" y="2062479"/>
                </a:cubicBezTo>
                <a:lnTo>
                  <a:pt x="255834" y="2058979"/>
                </a:lnTo>
                <a:close/>
                <a:moveTo>
                  <a:pt x="396312" y="2043760"/>
                </a:moveTo>
                <a:lnTo>
                  <a:pt x="392430" y="2047241"/>
                </a:lnTo>
                <a:lnTo>
                  <a:pt x="392840" y="2048276"/>
                </a:lnTo>
                <a:lnTo>
                  <a:pt x="395764" y="2045653"/>
                </a:lnTo>
                <a:close/>
                <a:moveTo>
                  <a:pt x="254031" y="2031691"/>
                </a:moveTo>
                <a:lnTo>
                  <a:pt x="256468" y="2040900"/>
                </a:lnTo>
                <a:lnTo>
                  <a:pt x="256539" y="2040890"/>
                </a:lnTo>
                <a:close/>
                <a:moveTo>
                  <a:pt x="416561" y="2025651"/>
                </a:moveTo>
                <a:lnTo>
                  <a:pt x="411767" y="2026748"/>
                </a:lnTo>
                <a:lnTo>
                  <a:pt x="411479" y="2026921"/>
                </a:lnTo>
                <a:cubicBezTo>
                  <a:pt x="408939" y="2033270"/>
                  <a:pt x="401319" y="2033270"/>
                  <a:pt x="398779" y="2037081"/>
                </a:cubicBezTo>
                <a:lnTo>
                  <a:pt x="398179" y="2039154"/>
                </a:lnTo>
                <a:lnTo>
                  <a:pt x="404813" y="2034540"/>
                </a:lnTo>
                <a:cubicBezTo>
                  <a:pt x="407353" y="2033270"/>
                  <a:pt x="409575" y="2032001"/>
                  <a:pt x="410210" y="2029462"/>
                </a:cubicBezTo>
                <a:cubicBezTo>
                  <a:pt x="414021" y="2032002"/>
                  <a:pt x="416561" y="2032002"/>
                  <a:pt x="416561" y="2025651"/>
                </a:cubicBezTo>
                <a:close/>
                <a:moveTo>
                  <a:pt x="233025" y="2025565"/>
                </a:moveTo>
                <a:lnTo>
                  <a:pt x="229909" y="2029539"/>
                </a:lnTo>
                <a:cubicBezTo>
                  <a:pt x="227885" y="2036683"/>
                  <a:pt x="233362" y="2045971"/>
                  <a:pt x="232411" y="2057401"/>
                </a:cubicBezTo>
                <a:cubicBezTo>
                  <a:pt x="227330" y="2057401"/>
                  <a:pt x="229871" y="2045970"/>
                  <a:pt x="226059" y="2044701"/>
                </a:cubicBezTo>
                <a:cubicBezTo>
                  <a:pt x="221932" y="2045653"/>
                  <a:pt x="220265" y="2047240"/>
                  <a:pt x="219948" y="2049145"/>
                </a:cubicBezTo>
                <a:lnTo>
                  <a:pt x="221478" y="2054036"/>
                </a:lnTo>
                <a:lnTo>
                  <a:pt x="227330" y="2049779"/>
                </a:lnTo>
                <a:cubicBezTo>
                  <a:pt x="231142" y="2052319"/>
                  <a:pt x="227330" y="2062479"/>
                  <a:pt x="233682" y="2062479"/>
                </a:cubicBezTo>
                <a:cubicBezTo>
                  <a:pt x="234953" y="2047239"/>
                  <a:pt x="224792" y="2037079"/>
                  <a:pt x="236222" y="2028190"/>
                </a:cubicBezTo>
                <a:close/>
                <a:moveTo>
                  <a:pt x="399732" y="2019141"/>
                </a:moveTo>
                <a:cubicBezTo>
                  <a:pt x="397509" y="2017712"/>
                  <a:pt x="396239" y="2016760"/>
                  <a:pt x="396239" y="2020570"/>
                </a:cubicBezTo>
                <a:lnTo>
                  <a:pt x="397315" y="2022267"/>
                </a:lnTo>
                <a:lnTo>
                  <a:pt x="398939" y="2021682"/>
                </a:lnTo>
                <a:cubicBezTo>
                  <a:pt x="401003" y="2023110"/>
                  <a:pt x="403861" y="2025015"/>
                  <a:pt x="407671" y="2023111"/>
                </a:cubicBezTo>
                <a:lnTo>
                  <a:pt x="408152" y="2020448"/>
                </a:lnTo>
                <a:close/>
                <a:moveTo>
                  <a:pt x="411525" y="2004068"/>
                </a:moveTo>
                <a:lnTo>
                  <a:pt x="411162" y="2005171"/>
                </a:lnTo>
                <a:lnTo>
                  <a:pt x="411105" y="2005566"/>
                </a:lnTo>
                <a:close/>
                <a:moveTo>
                  <a:pt x="226060" y="2000250"/>
                </a:moveTo>
                <a:lnTo>
                  <a:pt x="226060" y="2005489"/>
                </a:lnTo>
                <a:cubicBezTo>
                  <a:pt x="225743" y="2010411"/>
                  <a:pt x="225425" y="2015491"/>
                  <a:pt x="226059" y="2016761"/>
                </a:cubicBezTo>
                <a:lnTo>
                  <a:pt x="227330" y="2017532"/>
                </a:lnTo>
                <a:lnTo>
                  <a:pt x="227330" y="2010568"/>
                </a:lnTo>
                <a:cubicBezTo>
                  <a:pt x="227648" y="2005646"/>
                  <a:pt x="227965" y="2000884"/>
                  <a:pt x="227330" y="2000250"/>
                </a:cubicBezTo>
                <a:close/>
                <a:moveTo>
                  <a:pt x="402272" y="1988979"/>
                </a:moveTo>
                <a:cubicBezTo>
                  <a:pt x="400049" y="1989773"/>
                  <a:pt x="397509" y="1991361"/>
                  <a:pt x="393699" y="1991361"/>
                </a:cubicBezTo>
                <a:cubicBezTo>
                  <a:pt x="396239" y="2001521"/>
                  <a:pt x="407670" y="2001521"/>
                  <a:pt x="400050" y="2012950"/>
                </a:cubicBezTo>
                <a:lnTo>
                  <a:pt x="401342" y="2011357"/>
                </a:lnTo>
                <a:lnTo>
                  <a:pt x="401478" y="2001679"/>
                </a:lnTo>
                <a:cubicBezTo>
                  <a:pt x="399414" y="1998981"/>
                  <a:pt x="396239" y="1996441"/>
                  <a:pt x="394969" y="1991361"/>
                </a:cubicBezTo>
                <a:lnTo>
                  <a:pt x="402630" y="1989107"/>
                </a:lnTo>
                <a:close/>
                <a:moveTo>
                  <a:pt x="231142" y="1981199"/>
                </a:moveTo>
                <a:lnTo>
                  <a:pt x="230290" y="1982751"/>
                </a:lnTo>
                <a:lnTo>
                  <a:pt x="233680" y="1985011"/>
                </a:lnTo>
                <a:lnTo>
                  <a:pt x="234705" y="1983575"/>
                </a:lnTo>
                <a:close/>
                <a:moveTo>
                  <a:pt x="223521" y="1981199"/>
                </a:moveTo>
                <a:lnTo>
                  <a:pt x="222079" y="1981241"/>
                </a:lnTo>
                <a:lnTo>
                  <a:pt x="221932" y="1985645"/>
                </a:lnTo>
                <a:cubicBezTo>
                  <a:pt x="220663" y="1988820"/>
                  <a:pt x="219075" y="1991995"/>
                  <a:pt x="219710" y="1995170"/>
                </a:cubicBezTo>
                <a:lnTo>
                  <a:pt x="221912" y="1995170"/>
                </a:lnTo>
                <a:lnTo>
                  <a:pt x="222727" y="1990724"/>
                </a:lnTo>
                <a:cubicBezTo>
                  <a:pt x="223838" y="1987549"/>
                  <a:pt x="224791" y="1984374"/>
                  <a:pt x="223521" y="1981199"/>
                </a:cubicBezTo>
                <a:close/>
                <a:moveTo>
                  <a:pt x="241302" y="1974850"/>
                </a:moveTo>
                <a:lnTo>
                  <a:pt x="239841" y="1976893"/>
                </a:lnTo>
                <a:lnTo>
                  <a:pt x="239787" y="1977123"/>
                </a:lnTo>
                <a:close/>
                <a:moveTo>
                  <a:pt x="242933" y="1959302"/>
                </a:moveTo>
                <a:lnTo>
                  <a:pt x="240744" y="1964690"/>
                </a:lnTo>
                <a:cubicBezTo>
                  <a:pt x="236696" y="1969215"/>
                  <a:pt x="230504" y="1966596"/>
                  <a:pt x="228599" y="1976121"/>
                </a:cubicBezTo>
                <a:cubicBezTo>
                  <a:pt x="223519" y="1973581"/>
                  <a:pt x="219710" y="1967230"/>
                  <a:pt x="213359" y="1973581"/>
                </a:cubicBezTo>
                <a:cubicBezTo>
                  <a:pt x="213359" y="1977390"/>
                  <a:pt x="218439" y="1976121"/>
                  <a:pt x="222250" y="1976121"/>
                </a:cubicBezTo>
                <a:lnTo>
                  <a:pt x="222245" y="1976270"/>
                </a:lnTo>
                <a:lnTo>
                  <a:pt x="222727" y="1976119"/>
                </a:lnTo>
                <a:cubicBezTo>
                  <a:pt x="225109" y="1977389"/>
                  <a:pt x="227333" y="1979929"/>
                  <a:pt x="229873" y="1981199"/>
                </a:cubicBezTo>
                <a:cubicBezTo>
                  <a:pt x="232411" y="1968499"/>
                  <a:pt x="242573" y="1977390"/>
                  <a:pt x="245111" y="1962150"/>
                </a:cubicBezTo>
                <a:close/>
                <a:moveTo>
                  <a:pt x="413105" y="1954004"/>
                </a:moveTo>
                <a:lnTo>
                  <a:pt x="411003" y="1954689"/>
                </a:lnTo>
                <a:cubicBezTo>
                  <a:pt x="407987" y="1954848"/>
                  <a:pt x="404495" y="1954531"/>
                  <a:pt x="405130" y="1958341"/>
                </a:cubicBezTo>
                <a:lnTo>
                  <a:pt x="405515" y="1959853"/>
                </a:lnTo>
                <a:lnTo>
                  <a:pt x="409734" y="1957230"/>
                </a:lnTo>
                <a:cubicBezTo>
                  <a:pt x="411242" y="1957150"/>
                  <a:pt x="412631" y="1956952"/>
                  <a:pt x="413326" y="1956058"/>
                </a:cubicBezTo>
                <a:close/>
                <a:moveTo>
                  <a:pt x="263842" y="1929131"/>
                </a:moveTo>
                <a:lnTo>
                  <a:pt x="258984" y="1930820"/>
                </a:lnTo>
                <a:lnTo>
                  <a:pt x="257810" y="1936750"/>
                </a:lnTo>
                <a:cubicBezTo>
                  <a:pt x="260985" y="1937384"/>
                  <a:pt x="263208" y="1935162"/>
                  <a:pt x="264637" y="1934209"/>
                </a:cubicBezTo>
                <a:lnTo>
                  <a:pt x="265417" y="1934229"/>
                </a:lnTo>
                <a:lnTo>
                  <a:pt x="265430" y="1934210"/>
                </a:lnTo>
                <a:cubicBezTo>
                  <a:pt x="266065" y="1928495"/>
                  <a:pt x="265430" y="1928178"/>
                  <a:pt x="263842" y="1929131"/>
                </a:cubicBezTo>
                <a:close/>
                <a:moveTo>
                  <a:pt x="414921" y="1926976"/>
                </a:moveTo>
                <a:lnTo>
                  <a:pt x="405130" y="1929289"/>
                </a:lnTo>
                <a:cubicBezTo>
                  <a:pt x="401955" y="1929447"/>
                  <a:pt x="399415" y="1930400"/>
                  <a:pt x="397510" y="1936750"/>
                </a:cubicBezTo>
                <a:lnTo>
                  <a:pt x="398446" y="1937128"/>
                </a:lnTo>
                <a:lnTo>
                  <a:pt x="404337" y="1931353"/>
                </a:lnTo>
                <a:cubicBezTo>
                  <a:pt x="407671" y="1931036"/>
                  <a:pt x="411481" y="1931671"/>
                  <a:pt x="415291" y="1929131"/>
                </a:cubicBezTo>
                <a:close/>
                <a:moveTo>
                  <a:pt x="407670" y="1903730"/>
                </a:moveTo>
                <a:lnTo>
                  <a:pt x="407656" y="1903768"/>
                </a:lnTo>
                <a:lnTo>
                  <a:pt x="407671" y="1903731"/>
                </a:lnTo>
                <a:close/>
                <a:moveTo>
                  <a:pt x="404526" y="1850506"/>
                </a:moveTo>
                <a:lnTo>
                  <a:pt x="400050" y="1858010"/>
                </a:lnTo>
                <a:cubicBezTo>
                  <a:pt x="393699" y="1860550"/>
                  <a:pt x="380999" y="1855470"/>
                  <a:pt x="380999" y="1861821"/>
                </a:cubicBezTo>
                <a:lnTo>
                  <a:pt x="381219" y="1863617"/>
                </a:lnTo>
                <a:lnTo>
                  <a:pt x="387350" y="1860550"/>
                </a:lnTo>
                <a:cubicBezTo>
                  <a:pt x="391478" y="1860868"/>
                  <a:pt x="396241" y="1861821"/>
                  <a:pt x="398781" y="1860551"/>
                </a:cubicBezTo>
                <a:cubicBezTo>
                  <a:pt x="398781" y="1855471"/>
                  <a:pt x="401638" y="1853566"/>
                  <a:pt x="404178" y="1851502"/>
                </a:cubicBezTo>
                <a:close/>
                <a:moveTo>
                  <a:pt x="416408" y="1835380"/>
                </a:moveTo>
                <a:lnTo>
                  <a:pt x="411956" y="1836103"/>
                </a:lnTo>
                <a:cubicBezTo>
                  <a:pt x="410209" y="1836420"/>
                  <a:pt x="408939" y="1837055"/>
                  <a:pt x="408939" y="1838961"/>
                </a:cubicBezTo>
                <a:lnTo>
                  <a:pt x="408292" y="1840815"/>
                </a:lnTo>
                <a:lnTo>
                  <a:pt x="410687" y="1838167"/>
                </a:lnTo>
                <a:cubicBezTo>
                  <a:pt x="412433" y="1837691"/>
                  <a:pt x="414656" y="1837691"/>
                  <a:pt x="416561" y="1837691"/>
                </a:cubicBezTo>
                <a:close/>
                <a:moveTo>
                  <a:pt x="419149" y="1776193"/>
                </a:moveTo>
                <a:lnTo>
                  <a:pt x="414019" y="1779270"/>
                </a:lnTo>
                <a:lnTo>
                  <a:pt x="414082" y="1781012"/>
                </a:lnTo>
                <a:lnTo>
                  <a:pt x="419101" y="1778002"/>
                </a:lnTo>
                <a:close/>
                <a:moveTo>
                  <a:pt x="256539" y="1771650"/>
                </a:moveTo>
                <a:cubicBezTo>
                  <a:pt x="255270" y="1807210"/>
                  <a:pt x="253999" y="1822450"/>
                  <a:pt x="251460" y="1856741"/>
                </a:cubicBezTo>
                <a:cubicBezTo>
                  <a:pt x="252730" y="1864361"/>
                  <a:pt x="247651" y="1866901"/>
                  <a:pt x="242571" y="1869441"/>
                </a:cubicBezTo>
                <a:cubicBezTo>
                  <a:pt x="247651" y="1889761"/>
                  <a:pt x="247651" y="1912621"/>
                  <a:pt x="243840" y="1931670"/>
                </a:cubicBezTo>
                <a:cubicBezTo>
                  <a:pt x="242571" y="1935481"/>
                  <a:pt x="242571" y="1941830"/>
                  <a:pt x="237491" y="1944370"/>
                </a:cubicBezTo>
                <a:lnTo>
                  <a:pt x="238959" y="1949197"/>
                </a:lnTo>
                <a:lnTo>
                  <a:pt x="243364" y="1943576"/>
                </a:lnTo>
                <a:cubicBezTo>
                  <a:pt x="244158" y="1941194"/>
                  <a:pt x="244475" y="1938654"/>
                  <a:pt x="245111" y="1936750"/>
                </a:cubicBezTo>
                <a:cubicBezTo>
                  <a:pt x="247653" y="1918969"/>
                  <a:pt x="248922" y="1896110"/>
                  <a:pt x="243842" y="1874519"/>
                </a:cubicBezTo>
                <a:cubicBezTo>
                  <a:pt x="247653" y="1871979"/>
                  <a:pt x="254001" y="1869439"/>
                  <a:pt x="252730" y="1861819"/>
                </a:cubicBezTo>
                <a:cubicBezTo>
                  <a:pt x="255272" y="1827530"/>
                  <a:pt x="256541" y="1812290"/>
                  <a:pt x="257810" y="1776730"/>
                </a:cubicBezTo>
                <a:lnTo>
                  <a:pt x="267784" y="1779375"/>
                </a:lnTo>
                <a:lnTo>
                  <a:pt x="267176" y="1774329"/>
                </a:lnTo>
                <a:cubicBezTo>
                  <a:pt x="265510" y="1772126"/>
                  <a:pt x="262254" y="1771015"/>
                  <a:pt x="256539" y="1771650"/>
                </a:cubicBezTo>
                <a:close/>
                <a:moveTo>
                  <a:pt x="262704" y="1754179"/>
                </a:moveTo>
                <a:lnTo>
                  <a:pt x="264796" y="1754982"/>
                </a:lnTo>
                <a:lnTo>
                  <a:pt x="268905" y="1756146"/>
                </a:lnTo>
                <a:lnTo>
                  <a:pt x="264795" y="1754981"/>
                </a:lnTo>
                <a:close/>
                <a:moveTo>
                  <a:pt x="154941" y="1753870"/>
                </a:moveTo>
                <a:cubicBezTo>
                  <a:pt x="152401" y="1761490"/>
                  <a:pt x="161290" y="1778001"/>
                  <a:pt x="148590" y="1775461"/>
                </a:cubicBezTo>
                <a:cubicBezTo>
                  <a:pt x="149861" y="1767841"/>
                  <a:pt x="149861" y="1758950"/>
                  <a:pt x="154941" y="1753870"/>
                </a:cubicBezTo>
                <a:close/>
                <a:moveTo>
                  <a:pt x="276859" y="1751330"/>
                </a:moveTo>
                <a:lnTo>
                  <a:pt x="272173" y="1757072"/>
                </a:lnTo>
                <a:lnTo>
                  <a:pt x="274319" y="1757680"/>
                </a:lnTo>
                <a:close/>
                <a:moveTo>
                  <a:pt x="255270" y="1751330"/>
                </a:moveTo>
                <a:cubicBezTo>
                  <a:pt x="255270" y="1756410"/>
                  <a:pt x="256540" y="1759982"/>
                  <a:pt x="258465" y="1762224"/>
                </a:cubicBezTo>
                <a:lnTo>
                  <a:pt x="263345" y="1764222"/>
                </a:lnTo>
                <a:lnTo>
                  <a:pt x="259181" y="1762403"/>
                </a:lnTo>
                <a:lnTo>
                  <a:pt x="255272" y="1751330"/>
                </a:lnTo>
                <a:close/>
                <a:moveTo>
                  <a:pt x="420370" y="1722121"/>
                </a:moveTo>
                <a:cubicBezTo>
                  <a:pt x="420370" y="1725930"/>
                  <a:pt x="415290" y="1724661"/>
                  <a:pt x="414019" y="1728470"/>
                </a:cubicBezTo>
                <a:lnTo>
                  <a:pt x="413924" y="1729990"/>
                </a:lnTo>
                <a:lnTo>
                  <a:pt x="416402" y="1727836"/>
                </a:lnTo>
                <a:cubicBezTo>
                  <a:pt x="417831" y="1727201"/>
                  <a:pt x="419101" y="1726566"/>
                  <a:pt x="419101" y="1724662"/>
                </a:cubicBezTo>
                <a:cubicBezTo>
                  <a:pt x="421641" y="1723391"/>
                  <a:pt x="422910" y="1724662"/>
                  <a:pt x="424181" y="1724662"/>
                </a:cubicBezTo>
                <a:lnTo>
                  <a:pt x="424181" y="2616200"/>
                </a:lnTo>
                <a:lnTo>
                  <a:pt x="424181" y="2616201"/>
                </a:lnTo>
                <a:lnTo>
                  <a:pt x="424180" y="2616200"/>
                </a:lnTo>
                <a:lnTo>
                  <a:pt x="420688" y="2618224"/>
                </a:lnTo>
                <a:lnTo>
                  <a:pt x="420688" y="2618225"/>
                </a:lnTo>
                <a:lnTo>
                  <a:pt x="424181" y="2616201"/>
                </a:lnTo>
                <a:lnTo>
                  <a:pt x="424181" y="2741299"/>
                </a:lnTo>
                <a:lnTo>
                  <a:pt x="425450" y="2749550"/>
                </a:lnTo>
                <a:lnTo>
                  <a:pt x="425450" y="1722121"/>
                </a:lnTo>
                <a:cubicBezTo>
                  <a:pt x="424179" y="1720850"/>
                  <a:pt x="422910" y="1720850"/>
                  <a:pt x="420370" y="1722121"/>
                </a:cubicBezTo>
                <a:close/>
                <a:moveTo>
                  <a:pt x="262325" y="1702648"/>
                </a:moveTo>
                <a:lnTo>
                  <a:pt x="260350" y="1705610"/>
                </a:lnTo>
                <a:cubicBezTo>
                  <a:pt x="261619" y="1705610"/>
                  <a:pt x="264159" y="1705610"/>
                  <a:pt x="264159" y="1708150"/>
                </a:cubicBezTo>
                <a:cubicBezTo>
                  <a:pt x="262890" y="1714500"/>
                  <a:pt x="256539" y="1715770"/>
                  <a:pt x="256539" y="1724661"/>
                </a:cubicBezTo>
                <a:cubicBezTo>
                  <a:pt x="257810" y="1732281"/>
                  <a:pt x="265430" y="1738630"/>
                  <a:pt x="266699" y="1746250"/>
                </a:cubicBezTo>
                <a:lnTo>
                  <a:pt x="269017" y="1744508"/>
                </a:lnTo>
                <a:lnTo>
                  <a:pt x="264159" y="1734185"/>
                </a:lnTo>
                <a:cubicBezTo>
                  <a:pt x="261937" y="1730693"/>
                  <a:pt x="259714" y="1727200"/>
                  <a:pt x="259080" y="1723390"/>
                </a:cubicBezTo>
                <a:cubicBezTo>
                  <a:pt x="259080" y="1715770"/>
                  <a:pt x="264160" y="1714501"/>
                  <a:pt x="265429" y="1708151"/>
                </a:cubicBezTo>
                <a:cubicBezTo>
                  <a:pt x="265429" y="1705610"/>
                  <a:pt x="261620" y="1706881"/>
                  <a:pt x="261620" y="1705610"/>
                </a:cubicBezTo>
                <a:close/>
                <a:moveTo>
                  <a:pt x="420221" y="1693818"/>
                </a:moveTo>
                <a:lnTo>
                  <a:pt x="419100" y="1698466"/>
                </a:lnTo>
                <a:cubicBezTo>
                  <a:pt x="417513" y="1702118"/>
                  <a:pt x="415290" y="1706245"/>
                  <a:pt x="417830" y="1710690"/>
                </a:cubicBezTo>
                <a:lnTo>
                  <a:pt x="417958" y="1710626"/>
                </a:lnTo>
                <a:lnTo>
                  <a:pt x="419100" y="1698783"/>
                </a:lnTo>
                <a:cubicBezTo>
                  <a:pt x="419894" y="1696958"/>
                  <a:pt x="420529" y="1695330"/>
                  <a:pt x="420330" y="1693921"/>
                </a:cubicBezTo>
                <a:close/>
                <a:moveTo>
                  <a:pt x="425450" y="1685290"/>
                </a:moveTo>
                <a:cubicBezTo>
                  <a:pt x="421639" y="1686560"/>
                  <a:pt x="416559" y="1685290"/>
                  <a:pt x="416559" y="1689100"/>
                </a:cubicBezTo>
                <a:lnTo>
                  <a:pt x="417372" y="1690020"/>
                </a:lnTo>
                <a:lnTo>
                  <a:pt x="425450" y="1686560"/>
                </a:lnTo>
                <a:close/>
                <a:moveTo>
                  <a:pt x="274319" y="1673860"/>
                </a:moveTo>
                <a:cubicBezTo>
                  <a:pt x="265430" y="1676400"/>
                  <a:pt x="264159" y="1685290"/>
                  <a:pt x="262890" y="1701800"/>
                </a:cubicBezTo>
                <a:lnTo>
                  <a:pt x="262608" y="1702224"/>
                </a:lnTo>
                <a:lnTo>
                  <a:pt x="264160" y="1701801"/>
                </a:lnTo>
                <a:cubicBezTo>
                  <a:pt x="264160" y="1694181"/>
                  <a:pt x="264795" y="1688148"/>
                  <a:pt x="266541" y="1683544"/>
                </a:cubicBezTo>
                <a:lnTo>
                  <a:pt x="274244" y="1675300"/>
                </a:lnTo>
                <a:close/>
                <a:moveTo>
                  <a:pt x="425450" y="1645920"/>
                </a:moveTo>
                <a:lnTo>
                  <a:pt x="422910" y="1648459"/>
                </a:lnTo>
                <a:lnTo>
                  <a:pt x="422910" y="1648460"/>
                </a:lnTo>
                <a:cubicBezTo>
                  <a:pt x="424179" y="1648460"/>
                  <a:pt x="425450" y="1647190"/>
                  <a:pt x="425450" y="1645920"/>
                </a:cubicBezTo>
                <a:close/>
                <a:moveTo>
                  <a:pt x="424179" y="1612477"/>
                </a:moveTo>
                <a:lnTo>
                  <a:pt x="424179" y="1612900"/>
                </a:lnTo>
                <a:lnTo>
                  <a:pt x="425448" y="1612900"/>
                </a:lnTo>
                <a:close/>
                <a:moveTo>
                  <a:pt x="422909" y="1609725"/>
                </a:moveTo>
                <a:cubicBezTo>
                  <a:pt x="422274" y="1609408"/>
                  <a:pt x="421639" y="1609725"/>
                  <a:pt x="421639" y="1611630"/>
                </a:cubicBezTo>
                <a:lnTo>
                  <a:pt x="423287" y="1612179"/>
                </a:lnTo>
                <a:lnTo>
                  <a:pt x="421641" y="1611630"/>
                </a:lnTo>
                <a:lnTo>
                  <a:pt x="423718" y="1610938"/>
                </a:lnTo>
                <a:close/>
                <a:moveTo>
                  <a:pt x="152401" y="1609091"/>
                </a:moveTo>
                <a:cubicBezTo>
                  <a:pt x="151130" y="1621791"/>
                  <a:pt x="157480" y="1643380"/>
                  <a:pt x="149861" y="1649731"/>
                </a:cubicBezTo>
                <a:cubicBezTo>
                  <a:pt x="147321" y="1643380"/>
                  <a:pt x="139701" y="1609091"/>
                  <a:pt x="152401" y="1609091"/>
                </a:cubicBezTo>
                <a:close/>
                <a:moveTo>
                  <a:pt x="148590" y="1572260"/>
                </a:moveTo>
                <a:cubicBezTo>
                  <a:pt x="152401" y="1582420"/>
                  <a:pt x="157479" y="1595120"/>
                  <a:pt x="148590" y="1604011"/>
                </a:cubicBezTo>
                <a:cubicBezTo>
                  <a:pt x="144779" y="1595120"/>
                  <a:pt x="147321" y="1578611"/>
                  <a:pt x="148590" y="1572260"/>
                </a:cubicBezTo>
                <a:close/>
                <a:moveTo>
                  <a:pt x="146050" y="1452879"/>
                </a:moveTo>
                <a:cubicBezTo>
                  <a:pt x="149861" y="1452879"/>
                  <a:pt x="153672" y="1454150"/>
                  <a:pt x="152401" y="1459230"/>
                </a:cubicBezTo>
                <a:cubicBezTo>
                  <a:pt x="153672" y="1480820"/>
                  <a:pt x="152401" y="1501140"/>
                  <a:pt x="147321" y="1518920"/>
                </a:cubicBezTo>
                <a:cubicBezTo>
                  <a:pt x="144781" y="1493520"/>
                  <a:pt x="142241" y="1473200"/>
                  <a:pt x="146050" y="1452879"/>
                </a:cubicBezTo>
                <a:close/>
                <a:moveTo>
                  <a:pt x="264172" y="1355683"/>
                </a:moveTo>
                <a:lnTo>
                  <a:pt x="264159" y="1356360"/>
                </a:lnTo>
                <a:lnTo>
                  <a:pt x="267810" y="1357370"/>
                </a:lnTo>
                <a:close/>
                <a:moveTo>
                  <a:pt x="152401" y="1299211"/>
                </a:moveTo>
                <a:cubicBezTo>
                  <a:pt x="149861" y="1324611"/>
                  <a:pt x="153670" y="1347471"/>
                  <a:pt x="153670" y="1367791"/>
                </a:cubicBezTo>
                <a:cubicBezTo>
                  <a:pt x="154941" y="1394460"/>
                  <a:pt x="144781" y="1421131"/>
                  <a:pt x="152401" y="1446531"/>
                </a:cubicBezTo>
                <a:cubicBezTo>
                  <a:pt x="137161" y="1441451"/>
                  <a:pt x="148590" y="1424940"/>
                  <a:pt x="148590" y="1412240"/>
                </a:cubicBezTo>
                <a:cubicBezTo>
                  <a:pt x="147321" y="1385571"/>
                  <a:pt x="147321" y="1362711"/>
                  <a:pt x="147321" y="1333501"/>
                </a:cubicBezTo>
                <a:cubicBezTo>
                  <a:pt x="147321" y="1323340"/>
                  <a:pt x="142241" y="1305560"/>
                  <a:pt x="152401" y="1299211"/>
                </a:cubicBezTo>
                <a:close/>
                <a:moveTo>
                  <a:pt x="276784" y="1271504"/>
                </a:moveTo>
                <a:lnTo>
                  <a:pt x="280671" y="1282701"/>
                </a:lnTo>
                <a:cubicBezTo>
                  <a:pt x="281941" y="1287781"/>
                  <a:pt x="278130" y="1290321"/>
                  <a:pt x="278130" y="1297941"/>
                </a:cubicBezTo>
                <a:cubicBezTo>
                  <a:pt x="278130" y="1305561"/>
                  <a:pt x="284481" y="1315721"/>
                  <a:pt x="284481" y="1323341"/>
                </a:cubicBezTo>
                <a:cubicBezTo>
                  <a:pt x="284481" y="1327151"/>
                  <a:pt x="280671" y="1327151"/>
                  <a:pt x="281941" y="1332230"/>
                </a:cubicBezTo>
                <a:cubicBezTo>
                  <a:pt x="282893" y="1338898"/>
                  <a:pt x="284560" y="1353424"/>
                  <a:pt x="279977" y="1360270"/>
                </a:cubicBezTo>
                <a:lnTo>
                  <a:pt x="273684" y="1363642"/>
                </a:lnTo>
                <a:lnTo>
                  <a:pt x="274319" y="1365250"/>
                </a:lnTo>
                <a:cubicBezTo>
                  <a:pt x="287019" y="1365250"/>
                  <a:pt x="284479" y="1342390"/>
                  <a:pt x="283210" y="1333500"/>
                </a:cubicBezTo>
                <a:cubicBezTo>
                  <a:pt x="281939" y="1328420"/>
                  <a:pt x="285750" y="1328420"/>
                  <a:pt x="285750" y="1324610"/>
                </a:cubicBezTo>
                <a:cubicBezTo>
                  <a:pt x="285750" y="1316990"/>
                  <a:pt x="279399" y="1306830"/>
                  <a:pt x="279399" y="1299210"/>
                </a:cubicBezTo>
                <a:cubicBezTo>
                  <a:pt x="279399" y="1291590"/>
                  <a:pt x="283210" y="1289050"/>
                  <a:pt x="281939" y="1283970"/>
                </a:cubicBezTo>
                <a:cubicBezTo>
                  <a:pt x="281305" y="1280795"/>
                  <a:pt x="280036" y="1276350"/>
                  <a:pt x="277972" y="1272540"/>
                </a:cubicBezTo>
                <a:close/>
                <a:moveTo>
                  <a:pt x="152401" y="1258571"/>
                </a:moveTo>
                <a:cubicBezTo>
                  <a:pt x="153670" y="1273811"/>
                  <a:pt x="148592" y="1283971"/>
                  <a:pt x="152401" y="1292861"/>
                </a:cubicBezTo>
                <a:cubicBezTo>
                  <a:pt x="144781" y="1295401"/>
                  <a:pt x="142241" y="1262381"/>
                  <a:pt x="152401" y="1258571"/>
                </a:cubicBezTo>
                <a:close/>
                <a:moveTo>
                  <a:pt x="240031" y="1249680"/>
                </a:moveTo>
                <a:cubicBezTo>
                  <a:pt x="233680" y="1256030"/>
                  <a:pt x="238760" y="1264920"/>
                  <a:pt x="240031" y="1271270"/>
                </a:cubicBezTo>
                <a:lnTo>
                  <a:pt x="240031" y="1271269"/>
                </a:lnTo>
                <a:lnTo>
                  <a:pt x="237173" y="1260475"/>
                </a:lnTo>
                <a:cubicBezTo>
                  <a:pt x="236537" y="1256665"/>
                  <a:pt x="236855" y="1252856"/>
                  <a:pt x="240031" y="1249681"/>
                </a:cubicBezTo>
                <a:lnTo>
                  <a:pt x="245745" y="1252161"/>
                </a:lnTo>
                <a:lnTo>
                  <a:pt x="245745" y="1251982"/>
                </a:lnTo>
                <a:cubicBezTo>
                  <a:pt x="244951" y="1250315"/>
                  <a:pt x="243205" y="1249363"/>
                  <a:pt x="240031" y="1249680"/>
                </a:cubicBezTo>
                <a:close/>
                <a:moveTo>
                  <a:pt x="269378" y="1248946"/>
                </a:moveTo>
                <a:lnTo>
                  <a:pt x="269341" y="1249176"/>
                </a:lnTo>
                <a:lnTo>
                  <a:pt x="270510" y="1250951"/>
                </a:lnTo>
                <a:cubicBezTo>
                  <a:pt x="271781" y="1257300"/>
                  <a:pt x="267972" y="1258570"/>
                  <a:pt x="267972" y="1263651"/>
                </a:cubicBezTo>
                <a:lnTo>
                  <a:pt x="269267" y="1264781"/>
                </a:lnTo>
                <a:lnTo>
                  <a:pt x="270510" y="1258570"/>
                </a:lnTo>
                <a:cubicBezTo>
                  <a:pt x="271462" y="1256982"/>
                  <a:pt x="272415" y="1255395"/>
                  <a:pt x="271779" y="1252220"/>
                </a:cubicBezTo>
                <a:cubicBezTo>
                  <a:pt x="270509" y="1249363"/>
                  <a:pt x="269795" y="1248569"/>
                  <a:pt x="269378" y="1248946"/>
                </a:cubicBezTo>
                <a:close/>
                <a:moveTo>
                  <a:pt x="273050" y="1201420"/>
                </a:moveTo>
                <a:lnTo>
                  <a:pt x="273564" y="1203029"/>
                </a:lnTo>
                <a:lnTo>
                  <a:pt x="283828" y="1209821"/>
                </a:lnTo>
                <a:lnTo>
                  <a:pt x="283845" y="1209516"/>
                </a:lnTo>
                <a:cubicBezTo>
                  <a:pt x="281305" y="1205547"/>
                  <a:pt x="276860" y="1202055"/>
                  <a:pt x="273050" y="1201420"/>
                </a:cubicBezTo>
                <a:close/>
                <a:moveTo>
                  <a:pt x="153670" y="1195069"/>
                </a:moveTo>
                <a:cubicBezTo>
                  <a:pt x="157481" y="1212851"/>
                  <a:pt x="157481" y="1235711"/>
                  <a:pt x="148590" y="1252220"/>
                </a:cubicBezTo>
                <a:cubicBezTo>
                  <a:pt x="152401" y="1234440"/>
                  <a:pt x="148590" y="1210311"/>
                  <a:pt x="153670" y="1195069"/>
                </a:cubicBezTo>
                <a:close/>
                <a:moveTo>
                  <a:pt x="266643" y="1156141"/>
                </a:moveTo>
                <a:lnTo>
                  <a:pt x="264479" y="1172687"/>
                </a:lnTo>
                <a:cubicBezTo>
                  <a:pt x="264160" y="1175783"/>
                  <a:pt x="263763" y="1178521"/>
                  <a:pt x="263128" y="1180168"/>
                </a:cubicBezTo>
                <a:lnTo>
                  <a:pt x="260352" y="1181100"/>
                </a:lnTo>
                <a:lnTo>
                  <a:pt x="263128" y="1180703"/>
                </a:lnTo>
                <a:cubicBezTo>
                  <a:pt x="263763" y="1179116"/>
                  <a:pt x="264160" y="1176337"/>
                  <a:pt x="264477" y="1173162"/>
                </a:cubicBezTo>
                <a:close/>
                <a:moveTo>
                  <a:pt x="266699" y="1155700"/>
                </a:moveTo>
                <a:cubicBezTo>
                  <a:pt x="264795" y="1153160"/>
                  <a:pt x="262890" y="1156970"/>
                  <a:pt x="261620" y="1162685"/>
                </a:cubicBezTo>
                <a:lnTo>
                  <a:pt x="260351" y="1181085"/>
                </a:lnTo>
                <a:lnTo>
                  <a:pt x="262097" y="1163162"/>
                </a:lnTo>
                <a:cubicBezTo>
                  <a:pt x="262653" y="1160225"/>
                  <a:pt x="263329" y="1157725"/>
                  <a:pt x="264102" y="1156276"/>
                </a:cubicBezTo>
                <a:lnTo>
                  <a:pt x="266699" y="1155701"/>
                </a:lnTo>
                <a:close/>
                <a:moveTo>
                  <a:pt x="216373" y="1129330"/>
                </a:moveTo>
                <a:lnTo>
                  <a:pt x="222250" y="1137920"/>
                </a:lnTo>
                <a:lnTo>
                  <a:pt x="222251" y="1137920"/>
                </a:lnTo>
                <a:close/>
                <a:moveTo>
                  <a:pt x="223679" y="1128871"/>
                </a:moveTo>
                <a:cubicBezTo>
                  <a:pt x="224869" y="1130379"/>
                  <a:pt x="225782" y="1131847"/>
                  <a:pt x="225762" y="1133336"/>
                </a:cubicBezTo>
                <a:lnTo>
                  <a:pt x="222606" y="1137457"/>
                </a:lnTo>
                <a:lnTo>
                  <a:pt x="225763" y="1133336"/>
                </a:lnTo>
                <a:cubicBezTo>
                  <a:pt x="225782" y="1131848"/>
                  <a:pt x="224870" y="1130379"/>
                  <a:pt x="223679" y="1128871"/>
                </a:cubicBezTo>
                <a:close/>
                <a:moveTo>
                  <a:pt x="158750" y="1101089"/>
                </a:moveTo>
                <a:cubicBezTo>
                  <a:pt x="157480" y="1106169"/>
                  <a:pt x="162559" y="1118869"/>
                  <a:pt x="156210" y="1120140"/>
                </a:cubicBezTo>
                <a:cubicBezTo>
                  <a:pt x="151130" y="1116330"/>
                  <a:pt x="149859" y="1101089"/>
                  <a:pt x="158750" y="1101089"/>
                </a:cubicBezTo>
                <a:close/>
                <a:moveTo>
                  <a:pt x="196137" y="1077716"/>
                </a:moveTo>
                <a:lnTo>
                  <a:pt x="194151" y="1079818"/>
                </a:lnTo>
                <a:cubicBezTo>
                  <a:pt x="192404" y="1080135"/>
                  <a:pt x="190499" y="1080135"/>
                  <a:pt x="190499" y="1080770"/>
                </a:cubicBezTo>
                <a:lnTo>
                  <a:pt x="190893" y="1081904"/>
                </a:lnTo>
                <a:lnTo>
                  <a:pt x="194628" y="1080612"/>
                </a:lnTo>
                <a:cubicBezTo>
                  <a:pt x="196215" y="1080453"/>
                  <a:pt x="197486" y="1080135"/>
                  <a:pt x="196850" y="1078231"/>
                </a:cubicBezTo>
                <a:close/>
                <a:moveTo>
                  <a:pt x="196850" y="1070610"/>
                </a:moveTo>
                <a:cubicBezTo>
                  <a:pt x="191770" y="1069340"/>
                  <a:pt x="190500" y="1070927"/>
                  <a:pt x="191135" y="1072832"/>
                </a:cubicBezTo>
                <a:lnTo>
                  <a:pt x="192279" y="1073658"/>
                </a:lnTo>
                <a:lnTo>
                  <a:pt x="196850" y="1071882"/>
                </a:lnTo>
                <a:cubicBezTo>
                  <a:pt x="196215" y="1075056"/>
                  <a:pt x="196849" y="1076961"/>
                  <a:pt x="198437" y="1077914"/>
                </a:cubicBezTo>
                <a:lnTo>
                  <a:pt x="205504" y="1078221"/>
                </a:lnTo>
                <a:lnTo>
                  <a:pt x="205739" y="1076960"/>
                </a:lnTo>
                <a:cubicBezTo>
                  <a:pt x="200659" y="1078230"/>
                  <a:pt x="196850" y="1075690"/>
                  <a:pt x="196850" y="1070610"/>
                </a:cubicBezTo>
                <a:close/>
                <a:moveTo>
                  <a:pt x="158750" y="1062989"/>
                </a:moveTo>
                <a:cubicBezTo>
                  <a:pt x="156210" y="1073151"/>
                  <a:pt x="162561" y="1089660"/>
                  <a:pt x="156210" y="1094740"/>
                </a:cubicBezTo>
                <a:cubicBezTo>
                  <a:pt x="154941" y="1080769"/>
                  <a:pt x="151130" y="1073151"/>
                  <a:pt x="158750" y="1062989"/>
                </a:cubicBezTo>
                <a:close/>
                <a:moveTo>
                  <a:pt x="213359" y="1017270"/>
                </a:moveTo>
                <a:lnTo>
                  <a:pt x="213952" y="1019047"/>
                </a:lnTo>
                <a:lnTo>
                  <a:pt x="222186" y="1026106"/>
                </a:lnTo>
                <a:lnTo>
                  <a:pt x="222250" y="1025842"/>
                </a:lnTo>
                <a:cubicBezTo>
                  <a:pt x="220980" y="1021397"/>
                  <a:pt x="217805" y="1017270"/>
                  <a:pt x="213359" y="1017270"/>
                </a:cubicBezTo>
                <a:close/>
                <a:moveTo>
                  <a:pt x="168910" y="812802"/>
                </a:moveTo>
                <a:cubicBezTo>
                  <a:pt x="170179" y="848362"/>
                  <a:pt x="168910" y="871220"/>
                  <a:pt x="167641" y="894082"/>
                </a:cubicBezTo>
                <a:cubicBezTo>
                  <a:pt x="167641" y="901701"/>
                  <a:pt x="179070" y="916940"/>
                  <a:pt x="161290" y="923291"/>
                </a:cubicBezTo>
                <a:cubicBezTo>
                  <a:pt x="162560" y="896620"/>
                  <a:pt x="165101" y="858520"/>
                  <a:pt x="166370" y="831851"/>
                </a:cubicBezTo>
                <a:cubicBezTo>
                  <a:pt x="166370" y="824231"/>
                  <a:pt x="158751" y="816611"/>
                  <a:pt x="168910" y="812802"/>
                </a:cubicBezTo>
                <a:close/>
                <a:moveTo>
                  <a:pt x="269239" y="784860"/>
                </a:moveTo>
                <a:lnTo>
                  <a:pt x="271661" y="792728"/>
                </a:lnTo>
                <a:lnTo>
                  <a:pt x="269241" y="784861"/>
                </a:lnTo>
                <a:lnTo>
                  <a:pt x="281939" y="784861"/>
                </a:lnTo>
                <a:lnTo>
                  <a:pt x="281939" y="784860"/>
                </a:lnTo>
                <a:cubicBezTo>
                  <a:pt x="278130" y="784860"/>
                  <a:pt x="273050" y="784860"/>
                  <a:pt x="269239" y="784860"/>
                </a:cubicBezTo>
                <a:close/>
                <a:moveTo>
                  <a:pt x="180339" y="551180"/>
                </a:moveTo>
                <a:lnTo>
                  <a:pt x="179915" y="557557"/>
                </a:lnTo>
                <a:lnTo>
                  <a:pt x="180340" y="551181"/>
                </a:lnTo>
                <a:close/>
                <a:moveTo>
                  <a:pt x="179071" y="290830"/>
                </a:moveTo>
                <a:lnTo>
                  <a:pt x="179071" y="290831"/>
                </a:lnTo>
                <a:lnTo>
                  <a:pt x="184150" y="292101"/>
                </a:lnTo>
                <a:lnTo>
                  <a:pt x="184150" y="292100"/>
                </a:lnTo>
                <a:close/>
                <a:moveTo>
                  <a:pt x="181610" y="278130"/>
                </a:moveTo>
                <a:cubicBezTo>
                  <a:pt x="168910" y="276860"/>
                  <a:pt x="177799" y="297180"/>
                  <a:pt x="175259" y="306070"/>
                </a:cubicBezTo>
                <a:lnTo>
                  <a:pt x="175260" y="306069"/>
                </a:lnTo>
                <a:lnTo>
                  <a:pt x="175102" y="288291"/>
                </a:lnTo>
                <a:cubicBezTo>
                  <a:pt x="174625" y="282258"/>
                  <a:pt x="175260" y="277496"/>
                  <a:pt x="181610" y="278131"/>
                </a:cubicBezTo>
                <a:lnTo>
                  <a:pt x="181618" y="278136"/>
                </a:lnTo>
                <a:close/>
                <a:moveTo>
                  <a:pt x="210819" y="157480"/>
                </a:moveTo>
                <a:lnTo>
                  <a:pt x="210825" y="157522"/>
                </a:lnTo>
                <a:lnTo>
                  <a:pt x="210821" y="157481"/>
                </a:lnTo>
                <a:close/>
                <a:moveTo>
                  <a:pt x="421368" y="153645"/>
                </a:moveTo>
                <a:lnTo>
                  <a:pt x="420052" y="155416"/>
                </a:lnTo>
                <a:lnTo>
                  <a:pt x="417834" y="160012"/>
                </a:lnTo>
                <a:lnTo>
                  <a:pt x="419893" y="156051"/>
                </a:lnTo>
                <a:close/>
                <a:moveTo>
                  <a:pt x="231140" y="82391"/>
                </a:moveTo>
                <a:lnTo>
                  <a:pt x="231140" y="82392"/>
                </a:lnTo>
                <a:lnTo>
                  <a:pt x="231141" y="82393"/>
                </a:lnTo>
                <a:lnTo>
                  <a:pt x="237489" y="91438"/>
                </a:lnTo>
                <a:lnTo>
                  <a:pt x="237489" y="91440"/>
                </a:lnTo>
                <a:lnTo>
                  <a:pt x="237491" y="91440"/>
                </a:lnTo>
                <a:lnTo>
                  <a:pt x="237489" y="91438"/>
                </a:lnTo>
                <a:lnTo>
                  <a:pt x="236220" y="84475"/>
                </a:lnTo>
                <a:lnTo>
                  <a:pt x="231141" y="82393"/>
                </a:lnTo>
                <a:close/>
                <a:moveTo>
                  <a:pt x="271779" y="0"/>
                </a:moveTo>
                <a:lnTo>
                  <a:pt x="448311" y="0"/>
                </a:lnTo>
                <a:lnTo>
                  <a:pt x="6419850" y="0"/>
                </a:lnTo>
                <a:lnTo>
                  <a:pt x="6419850" y="6858000"/>
                </a:lnTo>
                <a:lnTo>
                  <a:pt x="411479" y="6858000"/>
                </a:lnTo>
                <a:lnTo>
                  <a:pt x="405130" y="6858000"/>
                </a:lnTo>
                <a:cubicBezTo>
                  <a:pt x="403859" y="6856729"/>
                  <a:pt x="402590" y="6856729"/>
                  <a:pt x="400050" y="6856729"/>
                </a:cubicBezTo>
                <a:cubicBezTo>
                  <a:pt x="400050" y="6858000"/>
                  <a:pt x="400050" y="6858000"/>
                  <a:pt x="400050" y="6858000"/>
                </a:cubicBezTo>
                <a:lnTo>
                  <a:pt x="388619" y="6858000"/>
                </a:lnTo>
                <a:cubicBezTo>
                  <a:pt x="387350" y="6856729"/>
                  <a:pt x="387350" y="6855460"/>
                  <a:pt x="387350" y="6854189"/>
                </a:cubicBezTo>
                <a:cubicBezTo>
                  <a:pt x="387350" y="6854189"/>
                  <a:pt x="392430" y="6850380"/>
                  <a:pt x="389890" y="6845300"/>
                </a:cubicBezTo>
                <a:cubicBezTo>
                  <a:pt x="388619" y="6841489"/>
                  <a:pt x="383539" y="6846569"/>
                  <a:pt x="383539" y="6838949"/>
                </a:cubicBezTo>
                <a:cubicBezTo>
                  <a:pt x="383539" y="6833869"/>
                  <a:pt x="391159" y="6835140"/>
                  <a:pt x="389890" y="6828789"/>
                </a:cubicBezTo>
                <a:cubicBezTo>
                  <a:pt x="386079" y="6831329"/>
                  <a:pt x="373379" y="6826249"/>
                  <a:pt x="374650" y="6832600"/>
                </a:cubicBezTo>
                <a:cubicBezTo>
                  <a:pt x="374650" y="6841489"/>
                  <a:pt x="374650" y="6849109"/>
                  <a:pt x="374650" y="6858000"/>
                </a:cubicBezTo>
                <a:lnTo>
                  <a:pt x="372110" y="6858000"/>
                </a:lnTo>
                <a:lnTo>
                  <a:pt x="361950" y="6858000"/>
                </a:lnTo>
                <a:cubicBezTo>
                  <a:pt x="360679" y="6822440"/>
                  <a:pt x="361950" y="6816089"/>
                  <a:pt x="360679" y="6779260"/>
                </a:cubicBezTo>
                <a:cubicBezTo>
                  <a:pt x="370839" y="6771640"/>
                  <a:pt x="363219" y="6761480"/>
                  <a:pt x="363219" y="6753860"/>
                </a:cubicBezTo>
                <a:cubicBezTo>
                  <a:pt x="363219" y="6750049"/>
                  <a:pt x="365759" y="6747509"/>
                  <a:pt x="365759" y="6741160"/>
                </a:cubicBezTo>
                <a:cubicBezTo>
                  <a:pt x="365759" y="6734809"/>
                  <a:pt x="361950" y="6733540"/>
                  <a:pt x="361950" y="6728460"/>
                </a:cubicBezTo>
                <a:cubicBezTo>
                  <a:pt x="361950" y="6705600"/>
                  <a:pt x="365759" y="6681469"/>
                  <a:pt x="367030" y="6656069"/>
                </a:cubicBezTo>
                <a:cubicBezTo>
                  <a:pt x="367030" y="6635749"/>
                  <a:pt x="364490" y="6616700"/>
                  <a:pt x="365759" y="6596380"/>
                </a:cubicBezTo>
                <a:cubicBezTo>
                  <a:pt x="367030" y="6587489"/>
                  <a:pt x="370839" y="6578600"/>
                  <a:pt x="372110" y="6568440"/>
                </a:cubicBezTo>
                <a:cubicBezTo>
                  <a:pt x="373379" y="6535420"/>
                  <a:pt x="369570" y="6488429"/>
                  <a:pt x="369570" y="6461760"/>
                </a:cubicBezTo>
                <a:cubicBezTo>
                  <a:pt x="369570" y="6455409"/>
                  <a:pt x="372110" y="6449060"/>
                  <a:pt x="372110" y="6442709"/>
                </a:cubicBezTo>
                <a:cubicBezTo>
                  <a:pt x="370839" y="6417309"/>
                  <a:pt x="365759" y="6393180"/>
                  <a:pt x="367030" y="6370320"/>
                </a:cubicBezTo>
                <a:cubicBezTo>
                  <a:pt x="367030" y="6357620"/>
                  <a:pt x="365759" y="6343649"/>
                  <a:pt x="365759" y="6329680"/>
                </a:cubicBezTo>
                <a:cubicBezTo>
                  <a:pt x="368299" y="6325869"/>
                  <a:pt x="372110" y="6323329"/>
                  <a:pt x="374650" y="6319520"/>
                </a:cubicBezTo>
                <a:cubicBezTo>
                  <a:pt x="370839" y="6319520"/>
                  <a:pt x="370839" y="6315709"/>
                  <a:pt x="365759" y="6316980"/>
                </a:cubicBezTo>
                <a:cubicBezTo>
                  <a:pt x="367030" y="6296660"/>
                  <a:pt x="364490" y="6259829"/>
                  <a:pt x="364490" y="6229349"/>
                </a:cubicBezTo>
                <a:cubicBezTo>
                  <a:pt x="378459" y="6225540"/>
                  <a:pt x="359410" y="6240780"/>
                  <a:pt x="370839" y="6242049"/>
                </a:cubicBezTo>
                <a:cubicBezTo>
                  <a:pt x="377190" y="6235700"/>
                  <a:pt x="373379" y="6211569"/>
                  <a:pt x="364490" y="6223000"/>
                </a:cubicBezTo>
                <a:cubicBezTo>
                  <a:pt x="368299" y="6200140"/>
                  <a:pt x="360679" y="6169660"/>
                  <a:pt x="369570" y="6150609"/>
                </a:cubicBezTo>
                <a:cubicBezTo>
                  <a:pt x="364490" y="6149340"/>
                  <a:pt x="361950" y="6145529"/>
                  <a:pt x="363219" y="6137909"/>
                </a:cubicBezTo>
                <a:cubicBezTo>
                  <a:pt x="372110" y="6145529"/>
                  <a:pt x="380999" y="6131560"/>
                  <a:pt x="372110" y="6125209"/>
                </a:cubicBezTo>
                <a:cubicBezTo>
                  <a:pt x="372110" y="6127749"/>
                  <a:pt x="373379" y="6134100"/>
                  <a:pt x="369570" y="6134100"/>
                </a:cubicBezTo>
                <a:cubicBezTo>
                  <a:pt x="369570" y="6120129"/>
                  <a:pt x="364490" y="6107429"/>
                  <a:pt x="363219" y="6096000"/>
                </a:cubicBezTo>
                <a:cubicBezTo>
                  <a:pt x="360679" y="6076949"/>
                  <a:pt x="372110" y="6073140"/>
                  <a:pt x="368299" y="6055360"/>
                </a:cubicBezTo>
                <a:cubicBezTo>
                  <a:pt x="379730" y="6052820"/>
                  <a:pt x="374650" y="6066789"/>
                  <a:pt x="380999" y="6068060"/>
                </a:cubicBezTo>
                <a:cubicBezTo>
                  <a:pt x="382270" y="6045200"/>
                  <a:pt x="375919" y="6032500"/>
                  <a:pt x="367030" y="6021069"/>
                </a:cubicBezTo>
                <a:cubicBezTo>
                  <a:pt x="369570" y="6002020"/>
                  <a:pt x="361950" y="5976620"/>
                  <a:pt x="369570" y="5963920"/>
                </a:cubicBezTo>
                <a:cubicBezTo>
                  <a:pt x="370839" y="5966460"/>
                  <a:pt x="370839" y="5970269"/>
                  <a:pt x="373379" y="5970269"/>
                </a:cubicBezTo>
                <a:cubicBezTo>
                  <a:pt x="374650" y="5957569"/>
                  <a:pt x="372110" y="5949949"/>
                  <a:pt x="367030" y="5944869"/>
                </a:cubicBezTo>
                <a:cubicBezTo>
                  <a:pt x="375919" y="5949949"/>
                  <a:pt x="374650" y="5930900"/>
                  <a:pt x="369570" y="5932169"/>
                </a:cubicBezTo>
                <a:cubicBezTo>
                  <a:pt x="372110" y="5933440"/>
                  <a:pt x="368299" y="5942329"/>
                  <a:pt x="367030" y="5941060"/>
                </a:cubicBezTo>
                <a:cubicBezTo>
                  <a:pt x="361950" y="5934709"/>
                  <a:pt x="364490" y="5905500"/>
                  <a:pt x="372110" y="5902960"/>
                </a:cubicBezTo>
                <a:cubicBezTo>
                  <a:pt x="359410" y="5896609"/>
                  <a:pt x="368299" y="5881369"/>
                  <a:pt x="368299" y="5868669"/>
                </a:cubicBezTo>
                <a:cubicBezTo>
                  <a:pt x="368299" y="5862320"/>
                  <a:pt x="364490" y="5861049"/>
                  <a:pt x="364490" y="5855969"/>
                </a:cubicBezTo>
                <a:cubicBezTo>
                  <a:pt x="364490" y="5835649"/>
                  <a:pt x="364490" y="5808980"/>
                  <a:pt x="363219" y="5793740"/>
                </a:cubicBezTo>
                <a:cubicBezTo>
                  <a:pt x="358139" y="5746749"/>
                  <a:pt x="360679" y="5711189"/>
                  <a:pt x="360679" y="5671820"/>
                </a:cubicBezTo>
                <a:cubicBezTo>
                  <a:pt x="360679" y="5664200"/>
                  <a:pt x="350519" y="5656580"/>
                  <a:pt x="363219" y="5652769"/>
                </a:cubicBezTo>
                <a:cubicBezTo>
                  <a:pt x="364490" y="5656580"/>
                  <a:pt x="363219" y="5661660"/>
                  <a:pt x="367030" y="5661660"/>
                </a:cubicBezTo>
                <a:cubicBezTo>
                  <a:pt x="369570" y="5650229"/>
                  <a:pt x="360679" y="5650229"/>
                  <a:pt x="360679" y="5640069"/>
                </a:cubicBezTo>
                <a:cubicBezTo>
                  <a:pt x="370839" y="5633720"/>
                  <a:pt x="363219" y="5631180"/>
                  <a:pt x="363219" y="5621020"/>
                </a:cubicBezTo>
                <a:cubicBezTo>
                  <a:pt x="363219" y="5609589"/>
                  <a:pt x="364490" y="5607049"/>
                  <a:pt x="359410" y="5599429"/>
                </a:cubicBezTo>
                <a:cubicBezTo>
                  <a:pt x="359410" y="5595620"/>
                  <a:pt x="364490" y="5596889"/>
                  <a:pt x="365759" y="5593080"/>
                </a:cubicBezTo>
                <a:cubicBezTo>
                  <a:pt x="368299" y="5585460"/>
                  <a:pt x="370839" y="5558790"/>
                  <a:pt x="370839" y="5554981"/>
                </a:cubicBezTo>
                <a:cubicBezTo>
                  <a:pt x="370839" y="5549901"/>
                  <a:pt x="364490" y="5547361"/>
                  <a:pt x="364490" y="5542281"/>
                </a:cubicBezTo>
                <a:cubicBezTo>
                  <a:pt x="364490" y="5537201"/>
                  <a:pt x="367030" y="5532121"/>
                  <a:pt x="367030" y="5527041"/>
                </a:cubicBezTo>
                <a:cubicBezTo>
                  <a:pt x="367030" y="5518150"/>
                  <a:pt x="363219" y="5511801"/>
                  <a:pt x="363219" y="5501641"/>
                </a:cubicBezTo>
                <a:cubicBezTo>
                  <a:pt x="363219" y="5490210"/>
                  <a:pt x="364490" y="5474970"/>
                  <a:pt x="365759" y="5463541"/>
                </a:cubicBezTo>
                <a:cubicBezTo>
                  <a:pt x="367030" y="5441950"/>
                  <a:pt x="365759" y="5414010"/>
                  <a:pt x="360679" y="5388610"/>
                </a:cubicBezTo>
                <a:cubicBezTo>
                  <a:pt x="361950" y="5383530"/>
                  <a:pt x="370839" y="5386070"/>
                  <a:pt x="367030" y="5375910"/>
                </a:cubicBezTo>
                <a:cubicBezTo>
                  <a:pt x="360679" y="5382261"/>
                  <a:pt x="364490" y="5375910"/>
                  <a:pt x="358139" y="5373370"/>
                </a:cubicBezTo>
                <a:cubicBezTo>
                  <a:pt x="359410" y="5335270"/>
                  <a:pt x="360679" y="5306061"/>
                  <a:pt x="353059" y="5266690"/>
                </a:cubicBezTo>
                <a:cubicBezTo>
                  <a:pt x="356869" y="5262880"/>
                  <a:pt x="366394" y="5255499"/>
                  <a:pt x="366097" y="5247224"/>
                </a:cubicBezTo>
                <a:lnTo>
                  <a:pt x="362609" y="5240096"/>
                </a:lnTo>
                <a:lnTo>
                  <a:pt x="362064" y="5246321"/>
                </a:lnTo>
                <a:lnTo>
                  <a:pt x="362108" y="5249228"/>
                </a:lnTo>
                <a:cubicBezTo>
                  <a:pt x="361949" y="5252720"/>
                  <a:pt x="360679" y="5255260"/>
                  <a:pt x="355599" y="5253990"/>
                </a:cubicBezTo>
                <a:cubicBezTo>
                  <a:pt x="347979" y="5229861"/>
                  <a:pt x="353059" y="5191761"/>
                  <a:pt x="350519" y="5162550"/>
                </a:cubicBezTo>
                <a:cubicBezTo>
                  <a:pt x="350519" y="5160645"/>
                  <a:pt x="351789" y="5160010"/>
                  <a:pt x="353218" y="5159375"/>
                </a:cubicBezTo>
                <a:lnTo>
                  <a:pt x="356641" y="5156400"/>
                </a:lnTo>
                <a:lnTo>
                  <a:pt x="356585" y="5155646"/>
                </a:lnTo>
                <a:lnTo>
                  <a:pt x="351314" y="5145405"/>
                </a:lnTo>
                <a:cubicBezTo>
                  <a:pt x="349250" y="5142230"/>
                  <a:pt x="347345" y="5139055"/>
                  <a:pt x="346710" y="5134610"/>
                </a:cubicBezTo>
                <a:cubicBezTo>
                  <a:pt x="349250" y="5115561"/>
                  <a:pt x="349250" y="5096510"/>
                  <a:pt x="345439" y="5081270"/>
                </a:cubicBezTo>
                <a:cubicBezTo>
                  <a:pt x="349885" y="5081905"/>
                  <a:pt x="353695" y="5078095"/>
                  <a:pt x="355282" y="5073650"/>
                </a:cubicBezTo>
                <a:lnTo>
                  <a:pt x="352487" y="5064503"/>
                </a:lnTo>
                <a:lnTo>
                  <a:pt x="351791" y="5066018"/>
                </a:lnTo>
                <a:lnTo>
                  <a:pt x="352284" y="5063837"/>
                </a:lnTo>
                <a:lnTo>
                  <a:pt x="351790" y="5062221"/>
                </a:lnTo>
                <a:cubicBezTo>
                  <a:pt x="351790" y="5066030"/>
                  <a:pt x="351790" y="5072381"/>
                  <a:pt x="345439" y="5071110"/>
                </a:cubicBezTo>
                <a:cubicBezTo>
                  <a:pt x="339090" y="5063490"/>
                  <a:pt x="349250" y="5058410"/>
                  <a:pt x="345439" y="5045710"/>
                </a:cubicBezTo>
                <a:cubicBezTo>
                  <a:pt x="347979" y="5047933"/>
                  <a:pt x="350281" y="5048488"/>
                  <a:pt x="352186" y="5047973"/>
                </a:cubicBezTo>
                <a:lnTo>
                  <a:pt x="352603" y="5047575"/>
                </a:lnTo>
                <a:lnTo>
                  <a:pt x="352426" y="5046492"/>
                </a:lnTo>
                <a:cubicBezTo>
                  <a:pt x="351791" y="5043397"/>
                  <a:pt x="351314" y="5040499"/>
                  <a:pt x="351791" y="5037979"/>
                </a:cubicBezTo>
                <a:lnTo>
                  <a:pt x="354936" y="5034108"/>
                </a:lnTo>
                <a:lnTo>
                  <a:pt x="354330" y="5030470"/>
                </a:lnTo>
                <a:cubicBezTo>
                  <a:pt x="346710" y="5030470"/>
                  <a:pt x="356870" y="5045710"/>
                  <a:pt x="345439" y="5040630"/>
                </a:cubicBezTo>
                <a:cubicBezTo>
                  <a:pt x="345439" y="5024121"/>
                  <a:pt x="347979" y="5024121"/>
                  <a:pt x="341630" y="5012690"/>
                </a:cubicBezTo>
                <a:cubicBezTo>
                  <a:pt x="345440" y="5010150"/>
                  <a:pt x="347345" y="5005705"/>
                  <a:pt x="349726" y="5001736"/>
                </a:cubicBezTo>
                <a:lnTo>
                  <a:pt x="354331" y="4998333"/>
                </a:lnTo>
                <a:lnTo>
                  <a:pt x="351513" y="4996507"/>
                </a:lnTo>
                <a:cubicBezTo>
                  <a:pt x="348298" y="4988709"/>
                  <a:pt x="351156" y="4971088"/>
                  <a:pt x="356871" y="4972040"/>
                </a:cubicBezTo>
                <a:lnTo>
                  <a:pt x="356871" y="4996456"/>
                </a:lnTo>
                <a:lnTo>
                  <a:pt x="360679" y="4993641"/>
                </a:lnTo>
                <a:cubicBezTo>
                  <a:pt x="359410" y="4999990"/>
                  <a:pt x="364490" y="4999990"/>
                  <a:pt x="367030" y="5002530"/>
                </a:cubicBezTo>
                <a:cubicBezTo>
                  <a:pt x="356870" y="4998721"/>
                  <a:pt x="358139" y="4999990"/>
                  <a:pt x="354330" y="5008881"/>
                </a:cubicBezTo>
                <a:cubicBezTo>
                  <a:pt x="367030" y="5006341"/>
                  <a:pt x="368299" y="5015230"/>
                  <a:pt x="370839" y="5024121"/>
                </a:cubicBezTo>
                <a:cubicBezTo>
                  <a:pt x="370839" y="5027930"/>
                  <a:pt x="365759" y="5026661"/>
                  <a:pt x="364490" y="5030470"/>
                </a:cubicBezTo>
                <a:cubicBezTo>
                  <a:pt x="368299" y="5046981"/>
                  <a:pt x="365759" y="5063490"/>
                  <a:pt x="365759" y="5083810"/>
                </a:cubicBezTo>
                <a:cubicBezTo>
                  <a:pt x="369570" y="5082541"/>
                  <a:pt x="370839" y="5080001"/>
                  <a:pt x="374650" y="5083810"/>
                </a:cubicBezTo>
                <a:cubicBezTo>
                  <a:pt x="382270" y="5157470"/>
                  <a:pt x="372110" y="5191761"/>
                  <a:pt x="380999" y="5269230"/>
                </a:cubicBezTo>
                <a:cubicBezTo>
                  <a:pt x="375919" y="5270501"/>
                  <a:pt x="375919" y="5265421"/>
                  <a:pt x="372110" y="5262881"/>
                </a:cubicBezTo>
                <a:cubicBezTo>
                  <a:pt x="372110" y="5265421"/>
                  <a:pt x="369570" y="5266690"/>
                  <a:pt x="369570" y="5269230"/>
                </a:cubicBezTo>
                <a:cubicBezTo>
                  <a:pt x="368299" y="5276850"/>
                  <a:pt x="374650" y="5279390"/>
                  <a:pt x="382270" y="5278121"/>
                </a:cubicBezTo>
                <a:cubicBezTo>
                  <a:pt x="384810" y="5285741"/>
                  <a:pt x="378459" y="5300981"/>
                  <a:pt x="386079" y="5303521"/>
                </a:cubicBezTo>
                <a:cubicBezTo>
                  <a:pt x="396239" y="5300981"/>
                  <a:pt x="389890" y="5290821"/>
                  <a:pt x="388619" y="5284470"/>
                </a:cubicBezTo>
                <a:cubicBezTo>
                  <a:pt x="392430" y="5284470"/>
                  <a:pt x="396239" y="5283201"/>
                  <a:pt x="394970" y="5278121"/>
                </a:cubicBezTo>
                <a:cubicBezTo>
                  <a:pt x="394970" y="5269230"/>
                  <a:pt x="393699" y="5262881"/>
                  <a:pt x="388619" y="5259070"/>
                </a:cubicBezTo>
                <a:cubicBezTo>
                  <a:pt x="386079" y="5247641"/>
                  <a:pt x="398779" y="5251450"/>
                  <a:pt x="397510" y="5240021"/>
                </a:cubicBezTo>
                <a:cubicBezTo>
                  <a:pt x="389890" y="5224781"/>
                  <a:pt x="396239" y="5195570"/>
                  <a:pt x="396239" y="5184141"/>
                </a:cubicBezTo>
                <a:cubicBezTo>
                  <a:pt x="397510" y="5186681"/>
                  <a:pt x="397510" y="5190490"/>
                  <a:pt x="400050" y="5190490"/>
                </a:cubicBezTo>
                <a:cubicBezTo>
                  <a:pt x="394970" y="5167630"/>
                  <a:pt x="398779" y="5153661"/>
                  <a:pt x="405130" y="5132070"/>
                </a:cubicBezTo>
                <a:lnTo>
                  <a:pt x="405130" y="5130801"/>
                </a:lnTo>
                <a:cubicBezTo>
                  <a:pt x="400050" y="5130801"/>
                  <a:pt x="393699" y="5142230"/>
                  <a:pt x="392430" y="5134610"/>
                </a:cubicBezTo>
                <a:cubicBezTo>
                  <a:pt x="401319" y="5133341"/>
                  <a:pt x="388619" y="5129530"/>
                  <a:pt x="392430" y="5121910"/>
                </a:cubicBezTo>
                <a:cubicBezTo>
                  <a:pt x="396239" y="5124450"/>
                  <a:pt x="400050" y="5124450"/>
                  <a:pt x="401319" y="5118101"/>
                </a:cubicBezTo>
                <a:cubicBezTo>
                  <a:pt x="386079" y="5101590"/>
                  <a:pt x="405130" y="5086350"/>
                  <a:pt x="397510" y="5064761"/>
                </a:cubicBezTo>
                <a:lnTo>
                  <a:pt x="398906" y="5064761"/>
                </a:lnTo>
                <a:lnTo>
                  <a:pt x="400051" y="5055858"/>
                </a:lnTo>
                <a:lnTo>
                  <a:pt x="402384" y="5064761"/>
                </a:lnTo>
                <a:lnTo>
                  <a:pt x="405130" y="5064761"/>
                </a:lnTo>
                <a:lnTo>
                  <a:pt x="405130" y="5055870"/>
                </a:lnTo>
                <a:cubicBezTo>
                  <a:pt x="402590" y="5053330"/>
                  <a:pt x="406399" y="5043170"/>
                  <a:pt x="397510" y="5046981"/>
                </a:cubicBezTo>
                <a:cubicBezTo>
                  <a:pt x="398779" y="5029201"/>
                  <a:pt x="392430" y="5019041"/>
                  <a:pt x="396239" y="4996181"/>
                </a:cubicBezTo>
                <a:cubicBezTo>
                  <a:pt x="403859" y="4997450"/>
                  <a:pt x="402590" y="4991101"/>
                  <a:pt x="405130" y="4987290"/>
                </a:cubicBezTo>
                <a:lnTo>
                  <a:pt x="405130" y="4986021"/>
                </a:lnTo>
                <a:cubicBezTo>
                  <a:pt x="397510" y="4991101"/>
                  <a:pt x="386079" y="4982210"/>
                  <a:pt x="393699" y="4975861"/>
                </a:cubicBezTo>
                <a:cubicBezTo>
                  <a:pt x="397510" y="4984750"/>
                  <a:pt x="398779" y="4965701"/>
                  <a:pt x="405130" y="4965701"/>
                </a:cubicBezTo>
                <a:lnTo>
                  <a:pt x="405130" y="4939030"/>
                </a:lnTo>
                <a:cubicBezTo>
                  <a:pt x="403859" y="4937761"/>
                  <a:pt x="401319" y="4935221"/>
                  <a:pt x="401319" y="4931410"/>
                </a:cubicBezTo>
                <a:cubicBezTo>
                  <a:pt x="402590" y="4930141"/>
                  <a:pt x="403859" y="4931410"/>
                  <a:pt x="405130" y="4931410"/>
                </a:cubicBezTo>
                <a:lnTo>
                  <a:pt x="405130" y="4919981"/>
                </a:lnTo>
                <a:lnTo>
                  <a:pt x="399342" y="4929076"/>
                </a:lnTo>
                <a:lnTo>
                  <a:pt x="400050" y="4931399"/>
                </a:lnTo>
                <a:cubicBezTo>
                  <a:pt x="400050" y="4941559"/>
                  <a:pt x="397510" y="4955528"/>
                  <a:pt x="384810" y="4959338"/>
                </a:cubicBezTo>
                <a:cubicBezTo>
                  <a:pt x="383541" y="4954259"/>
                  <a:pt x="384810" y="4947909"/>
                  <a:pt x="381001" y="4946638"/>
                </a:cubicBezTo>
                <a:cubicBezTo>
                  <a:pt x="381001" y="4951718"/>
                  <a:pt x="372110" y="4947909"/>
                  <a:pt x="372110" y="4952989"/>
                </a:cubicBezTo>
                <a:cubicBezTo>
                  <a:pt x="372110" y="4959338"/>
                  <a:pt x="382270" y="4955528"/>
                  <a:pt x="382270" y="4961879"/>
                </a:cubicBezTo>
                <a:cubicBezTo>
                  <a:pt x="374650" y="4963149"/>
                  <a:pt x="374650" y="4972038"/>
                  <a:pt x="369570" y="4974578"/>
                </a:cubicBezTo>
                <a:cubicBezTo>
                  <a:pt x="365760" y="4965689"/>
                  <a:pt x="365760" y="4958069"/>
                  <a:pt x="369570" y="4949179"/>
                </a:cubicBezTo>
                <a:cubicBezTo>
                  <a:pt x="359410" y="4947909"/>
                  <a:pt x="356870" y="4912350"/>
                  <a:pt x="375921" y="4919970"/>
                </a:cubicBezTo>
                <a:cubicBezTo>
                  <a:pt x="377191" y="4930128"/>
                  <a:pt x="370840" y="4933939"/>
                  <a:pt x="373381" y="4945369"/>
                </a:cubicBezTo>
                <a:cubicBezTo>
                  <a:pt x="377191" y="4945369"/>
                  <a:pt x="382270" y="4945369"/>
                  <a:pt x="386081" y="4945369"/>
                </a:cubicBezTo>
                <a:cubicBezTo>
                  <a:pt x="373381" y="4936479"/>
                  <a:pt x="393701" y="4911079"/>
                  <a:pt x="378461" y="4898379"/>
                </a:cubicBezTo>
                <a:cubicBezTo>
                  <a:pt x="372110" y="4903459"/>
                  <a:pt x="378461" y="4905999"/>
                  <a:pt x="378461" y="4913619"/>
                </a:cubicBezTo>
                <a:cubicBezTo>
                  <a:pt x="354330" y="4908539"/>
                  <a:pt x="372110" y="4871710"/>
                  <a:pt x="387350" y="4869170"/>
                </a:cubicBezTo>
                <a:cubicBezTo>
                  <a:pt x="387350" y="4860280"/>
                  <a:pt x="384810" y="4855199"/>
                  <a:pt x="377191" y="4856470"/>
                </a:cubicBezTo>
                <a:cubicBezTo>
                  <a:pt x="377191" y="4867899"/>
                  <a:pt x="370840" y="4872979"/>
                  <a:pt x="364491" y="4878059"/>
                </a:cubicBezTo>
                <a:cubicBezTo>
                  <a:pt x="368300" y="4865359"/>
                  <a:pt x="370840" y="4850120"/>
                  <a:pt x="382270" y="4843770"/>
                </a:cubicBezTo>
                <a:cubicBezTo>
                  <a:pt x="388621" y="4850120"/>
                  <a:pt x="396241" y="4856470"/>
                  <a:pt x="401321" y="4865359"/>
                </a:cubicBezTo>
                <a:cubicBezTo>
                  <a:pt x="396241" y="4879329"/>
                  <a:pt x="389891" y="4881870"/>
                  <a:pt x="389891" y="4897110"/>
                </a:cubicBezTo>
                <a:cubicBezTo>
                  <a:pt x="389891" y="4902824"/>
                  <a:pt x="392431" y="4908857"/>
                  <a:pt x="394970" y="4914730"/>
                </a:cubicBezTo>
                <a:lnTo>
                  <a:pt x="396224" y="4918844"/>
                </a:lnTo>
                <a:lnTo>
                  <a:pt x="398779" y="4914901"/>
                </a:lnTo>
                <a:cubicBezTo>
                  <a:pt x="400050" y="4917441"/>
                  <a:pt x="400050" y="4921250"/>
                  <a:pt x="402590" y="4921250"/>
                </a:cubicBezTo>
                <a:cubicBezTo>
                  <a:pt x="405130" y="4913630"/>
                  <a:pt x="408939" y="4899661"/>
                  <a:pt x="402590" y="4893310"/>
                </a:cubicBezTo>
                <a:cubicBezTo>
                  <a:pt x="403859" y="4893310"/>
                  <a:pt x="405130" y="4894581"/>
                  <a:pt x="406399" y="4894581"/>
                </a:cubicBezTo>
                <a:lnTo>
                  <a:pt x="406399" y="4889501"/>
                </a:lnTo>
                <a:cubicBezTo>
                  <a:pt x="401319" y="4888230"/>
                  <a:pt x="396239" y="4885690"/>
                  <a:pt x="396239" y="4878070"/>
                </a:cubicBezTo>
                <a:cubicBezTo>
                  <a:pt x="402590" y="4876801"/>
                  <a:pt x="403859" y="4881881"/>
                  <a:pt x="406399" y="4883150"/>
                </a:cubicBezTo>
                <a:lnTo>
                  <a:pt x="406399" y="4737101"/>
                </a:lnTo>
                <a:cubicBezTo>
                  <a:pt x="406399" y="4737101"/>
                  <a:pt x="405130" y="4738370"/>
                  <a:pt x="402590" y="4739641"/>
                </a:cubicBezTo>
                <a:cubicBezTo>
                  <a:pt x="401319" y="4735830"/>
                  <a:pt x="398779" y="4734561"/>
                  <a:pt x="396239" y="4733290"/>
                </a:cubicBezTo>
                <a:cubicBezTo>
                  <a:pt x="392430" y="4738370"/>
                  <a:pt x="392430" y="4748530"/>
                  <a:pt x="387350" y="4752341"/>
                </a:cubicBezTo>
                <a:lnTo>
                  <a:pt x="388683" y="4740490"/>
                </a:lnTo>
                <a:lnTo>
                  <a:pt x="380999" y="4745979"/>
                </a:lnTo>
                <a:cubicBezTo>
                  <a:pt x="383541" y="4749788"/>
                  <a:pt x="386079" y="4756140"/>
                  <a:pt x="393699" y="4754869"/>
                </a:cubicBezTo>
                <a:cubicBezTo>
                  <a:pt x="393699" y="4751060"/>
                  <a:pt x="394970" y="4747249"/>
                  <a:pt x="400050" y="4748520"/>
                </a:cubicBezTo>
                <a:cubicBezTo>
                  <a:pt x="400050" y="4762490"/>
                  <a:pt x="398779" y="4773921"/>
                  <a:pt x="384810" y="4773921"/>
                </a:cubicBezTo>
                <a:cubicBezTo>
                  <a:pt x="383541" y="4761221"/>
                  <a:pt x="392430" y="4753600"/>
                  <a:pt x="374650" y="4754869"/>
                </a:cubicBezTo>
                <a:cubicBezTo>
                  <a:pt x="369570" y="4738358"/>
                  <a:pt x="382270" y="4738358"/>
                  <a:pt x="383541" y="4726925"/>
                </a:cubicBezTo>
                <a:cubicBezTo>
                  <a:pt x="374650" y="4725657"/>
                  <a:pt x="375921" y="4739628"/>
                  <a:pt x="370841" y="4728197"/>
                </a:cubicBezTo>
                <a:cubicBezTo>
                  <a:pt x="375921" y="4719307"/>
                  <a:pt x="378459" y="4725657"/>
                  <a:pt x="386079" y="4718038"/>
                </a:cubicBezTo>
                <a:cubicBezTo>
                  <a:pt x="385444" y="4723117"/>
                  <a:pt x="386080" y="4726610"/>
                  <a:pt x="387032" y="4729785"/>
                </a:cubicBezTo>
                <a:lnTo>
                  <a:pt x="389593" y="4738606"/>
                </a:lnTo>
                <a:lnTo>
                  <a:pt x="398779" y="4726941"/>
                </a:lnTo>
                <a:cubicBezTo>
                  <a:pt x="394970" y="4732021"/>
                  <a:pt x="403859" y="4733290"/>
                  <a:pt x="405130" y="4735830"/>
                </a:cubicBezTo>
                <a:lnTo>
                  <a:pt x="405130" y="4725670"/>
                </a:lnTo>
                <a:cubicBezTo>
                  <a:pt x="403859" y="4725670"/>
                  <a:pt x="403859" y="4725670"/>
                  <a:pt x="403859" y="4725670"/>
                </a:cubicBezTo>
                <a:cubicBezTo>
                  <a:pt x="402590" y="4723130"/>
                  <a:pt x="401319" y="4723130"/>
                  <a:pt x="397510" y="4723130"/>
                </a:cubicBezTo>
                <a:cubicBezTo>
                  <a:pt x="401319" y="4714241"/>
                  <a:pt x="391159" y="4706621"/>
                  <a:pt x="393699" y="4701541"/>
                </a:cubicBezTo>
                <a:cubicBezTo>
                  <a:pt x="394970" y="4699001"/>
                  <a:pt x="400050" y="4701541"/>
                  <a:pt x="400050" y="4697730"/>
                </a:cubicBezTo>
                <a:cubicBezTo>
                  <a:pt x="398779" y="4695190"/>
                  <a:pt x="384810" y="4692650"/>
                  <a:pt x="396239" y="4688841"/>
                </a:cubicBezTo>
                <a:lnTo>
                  <a:pt x="399072" y="4692886"/>
                </a:lnTo>
                <a:lnTo>
                  <a:pt x="400366" y="4682798"/>
                </a:lnTo>
                <a:lnTo>
                  <a:pt x="402492" y="4680857"/>
                </a:lnTo>
                <a:lnTo>
                  <a:pt x="401796" y="4669314"/>
                </a:lnTo>
                <a:cubicBezTo>
                  <a:pt x="402589" y="4664393"/>
                  <a:pt x="402589" y="4659630"/>
                  <a:pt x="396239" y="4657090"/>
                </a:cubicBezTo>
                <a:lnTo>
                  <a:pt x="394642" y="4657466"/>
                </a:lnTo>
                <a:lnTo>
                  <a:pt x="394030" y="4654426"/>
                </a:lnTo>
                <a:lnTo>
                  <a:pt x="396252" y="4654255"/>
                </a:lnTo>
                <a:lnTo>
                  <a:pt x="393872" y="4653638"/>
                </a:lnTo>
                <a:lnTo>
                  <a:pt x="394030" y="4654426"/>
                </a:lnTo>
                <a:lnTo>
                  <a:pt x="392430" y="4654550"/>
                </a:lnTo>
                <a:lnTo>
                  <a:pt x="392430" y="4653265"/>
                </a:lnTo>
                <a:lnTo>
                  <a:pt x="392429" y="4653265"/>
                </a:lnTo>
                <a:lnTo>
                  <a:pt x="392429" y="4647774"/>
                </a:lnTo>
                <a:lnTo>
                  <a:pt x="387608" y="4633712"/>
                </a:lnTo>
                <a:lnTo>
                  <a:pt x="384810" y="4636757"/>
                </a:lnTo>
                <a:cubicBezTo>
                  <a:pt x="384810" y="4641836"/>
                  <a:pt x="388302" y="4647550"/>
                  <a:pt x="390525" y="4653423"/>
                </a:cubicBezTo>
                <a:lnTo>
                  <a:pt x="391489" y="4658208"/>
                </a:lnTo>
                <a:lnTo>
                  <a:pt x="394642" y="4657466"/>
                </a:lnTo>
                <a:lnTo>
                  <a:pt x="394850" y="4658499"/>
                </a:lnTo>
                <a:cubicBezTo>
                  <a:pt x="394731" y="4661456"/>
                  <a:pt x="393699" y="4664393"/>
                  <a:pt x="391159" y="4667250"/>
                </a:cubicBezTo>
                <a:lnTo>
                  <a:pt x="390349" y="4666944"/>
                </a:lnTo>
                <a:lnTo>
                  <a:pt x="388621" y="4671042"/>
                </a:lnTo>
                <a:cubicBezTo>
                  <a:pt x="385446" y="4671994"/>
                  <a:pt x="383858" y="4670883"/>
                  <a:pt x="383064" y="4668880"/>
                </a:cubicBezTo>
                <a:lnTo>
                  <a:pt x="382391" y="4662504"/>
                </a:lnTo>
                <a:lnTo>
                  <a:pt x="374650" y="4669790"/>
                </a:lnTo>
                <a:cubicBezTo>
                  <a:pt x="373379" y="4663441"/>
                  <a:pt x="369570" y="4662170"/>
                  <a:pt x="361950" y="4663441"/>
                </a:cubicBezTo>
                <a:cubicBezTo>
                  <a:pt x="361950" y="4665981"/>
                  <a:pt x="359410" y="4667250"/>
                  <a:pt x="359410" y="4669790"/>
                </a:cubicBezTo>
                <a:cubicBezTo>
                  <a:pt x="356870" y="4679950"/>
                  <a:pt x="364490" y="4681221"/>
                  <a:pt x="363219" y="4691381"/>
                </a:cubicBezTo>
                <a:cubicBezTo>
                  <a:pt x="350519" y="4693921"/>
                  <a:pt x="368299" y="4706621"/>
                  <a:pt x="354330" y="4706621"/>
                </a:cubicBezTo>
                <a:cubicBezTo>
                  <a:pt x="345439" y="4699001"/>
                  <a:pt x="356870" y="4685030"/>
                  <a:pt x="356870" y="4674870"/>
                </a:cubicBezTo>
                <a:cubicBezTo>
                  <a:pt x="347979" y="4674870"/>
                  <a:pt x="351790" y="4687570"/>
                  <a:pt x="344170" y="4687570"/>
                </a:cubicBezTo>
                <a:cubicBezTo>
                  <a:pt x="342899" y="4672330"/>
                  <a:pt x="345439" y="4660901"/>
                  <a:pt x="349250" y="4649470"/>
                </a:cubicBezTo>
                <a:cubicBezTo>
                  <a:pt x="345439" y="4649470"/>
                  <a:pt x="344170" y="4654550"/>
                  <a:pt x="342899" y="4649470"/>
                </a:cubicBezTo>
                <a:cubicBezTo>
                  <a:pt x="355599" y="4605021"/>
                  <a:pt x="334010" y="4545330"/>
                  <a:pt x="349250" y="4489450"/>
                </a:cubicBezTo>
                <a:cubicBezTo>
                  <a:pt x="349250" y="4493261"/>
                  <a:pt x="354330" y="4493261"/>
                  <a:pt x="355599" y="4489450"/>
                </a:cubicBezTo>
                <a:cubicBezTo>
                  <a:pt x="349250" y="4486910"/>
                  <a:pt x="353059" y="4475481"/>
                  <a:pt x="345439" y="4474210"/>
                </a:cubicBezTo>
                <a:cubicBezTo>
                  <a:pt x="356870" y="4465321"/>
                  <a:pt x="342899" y="4452621"/>
                  <a:pt x="341630" y="4442461"/>
                </a:cubicBezTo>
                <a:cubicBezTo>
                  <a:pt x="340359" y="4436110"/>
                  <a:pt x="344170" y="4431030"/>
                  <a:pt x="344170" y="4423410"/>
                </a:cubicBezTo>
                <a:cubicBezTo>
                  <a:pt x="344170" y="4418330"/>
                  <a:pt x="340359" y="4413250"/>
                  <a:pt x="340359" y="4408170"/>
                </a:cubicBezTo>
                <a:cubicBezTo>
                  <a:pt x="340359" y="4330701"/>
                  <a:pt x="337819" y="4229101"/>
                  <a:pt x="335279" y="4156710"/>
                </a:cubicBezTo>
                <a:cubicBezTo>
                  <a:pt x="346710" y="4151630"/>
                  <a:pt x="337819" y="4166870"/>
                  <a:pt x="345439" y="4165600"/>
                </a:cubicBezTo>
                <a:cubicBezTo>
                  <a:pt x="347979" y="4152901"/>
                  <a:pt x="330199" y="4141470"/>
                  <a:pt x="345439" y="4133850"/>
                </a:cubicBezTo>
                <a:cubicBezTo>
                  <a:pt x="347979" y="4142740"/>
                  <a:pt x="350519" y="4145280"/>
                  <a:pt x="351790" y="4149090"/>
                </a:cubicBezTo>
                <a:cubicBezTo>
                  <a:pt x="358139" y="4144010"/>
                  <a:pt x="349250" y="4138930"/>
                  <a:pt x="351790" y="4127500"/>
                </a:cubicBezTo>
                <a:cubicBezTo>
                  <a:pt x="340359" y="4133850"/>
                  <a:pt x="344170" y="4126230"/>
                  <a:pt x="332739" y="4124960"/>
                </a:cubicBezTo>
                <a:cubicBezTo>
                  <a:pt x="327659" y="4138930"/>
                  <a:pt x="330199" y="4156710"/>
                  <a:pt x="330199" y="4175761"/>
                </a:cubicBezTo>
                <a:cubicBezTo>
                  <a:pt x="330199" y="4188461"/>
                  <a:pt x="335279" y="4204970"/>
                  <a:pt x="325119" y="4210050"/>
                </a:cubicBezTo>
                <a:cubicBezTo>
                  <a:pt x="326390" y="4196081"/>
                  <a:pt x="326390" y="4161790"/>
                  <a:pt x="321310" y="4144010"/>
                </a:cubicBezTo>
                <a:cubicBezTo>
                  <a:pt x="332739" y="4138930"/>
                  <a:pt x="323850" y="4126230"/>
                  <a:pt x="323850" y="4122420"/>
                </a:cubicBezTo>
                <a:cubicBezTo>
                  <a:pt x="323850" y="4080510"/>
                  <a:pt x="321310" y="4036061"/>
                  <a:pt x="327659" y="4005581"/>
                </a:cubicBezTo>
                <a:cubicBezTo>
                  <a:pt x="328930" y="4006850"/>
                  <a:pt x="332739" y="4020821"/>
                  <a:pt x="334010" y="4011930"/>
                </a:cubicBezTo>
                <a:cubicBezTo>
                  <a:pt x="334010" y="4000501"/>
                  <a:pt x="323850" y="4001770"/>
                  <a:pt x="321310" y="3992880"/>
                </a:cubicBezTo>
                <a:cubicBezTo>
                  <a:pt x="328930" y="3983990"/>
                  <a:pt x="328930" y="3999230"/>
                  <a:pt x="340359" y="3995421"/>
                </a:cubicBezTo>
                <a:cubicBezTo>
                  <a:pt x="334010" y="3987801"/>
                  <a:pt x="334010" y="3975101"/>
                  <a:pt x="321310" y="3982721"/>
                </a:cubicBezTo>
                <a:cubicBezTo>
                  <a:pt x="321310" y="3973830"/>
                  <a:pt x="311150" y="3961130"/>
                  <a:pt x="323850" y="3957321"/>
                </a:cubicBezTo>
                <a:cubicBezTo>
                  <a:pt x="322579" y="3966210"/>
                  <a:pt x="325119" y="3973830"/>
                  <a:pt x="330199" y="3976370"/>
                </a:cubicBezTo>
                <a:cubicBezTo>
                  <a:pt x="337819" y="3971290"/>
                  <a:pt x="344170" y="3948430"/>
                  <a:pt x="326390" y="3950970"/>
                </a:cubicBezTo>
                <a:cubicBezTo>
                  <a:pt x="322579" y="3940810"/>
                  <a:pt x="334010" y="3944621"/>
                  <a:pt x="335279" y="3938270"/>
                </a:cubicBezTo>
                <a:cubicBezTo>
                  <a:pt x="323850" y="3928110"/>
                  <a:pt x="323850" y="3945890"/>
                  <a:pt x="320039" y="3950970"/>
                </a:cubicBezTo>
                <a:cubicBezTo>
                  <a:pt x="313690" y="3943350"/>
                  <a:pt x="312419" y="3930650"/>
                  <a:pt x="313690" y="3916680"/>
                </a:cubicBezTo>
                <a:cubicBezTo>
                  <a:pt x="326390" y="3914140"/>
                  <a:pt x="316230" y="3933190"/>
                  <a:pt x="330199" y="3929381"/>
                </a:cubicBezTo>
                <a:cubicBezTo>
                  <a:pt x="322579" y="3907790"/>
                  <a:pt x="337819" y="3902710"/>
                  <a:pt x="341630" y="3884930"/>
                </a:cubicBezTo>
                <a:cubicBezTo>
                  <a:pt x="323850" y="3890010"/>
                  <a:pt x="339090" y="3860801"/>
                  <a:pt x="322579" y="3865881"/>
                </a:cubicBezTo>
                <a:cubicBezTo>
                  <a:pt x="327659" y="3877310"/>
                  <a:pt x="317499" y="3887470"/>
                  <a:pt x="326390" y="3897630"/>
                </a:cubicBezTo>
                <a:cubicBezTo>
                  <a:pt x="326390" y="3895090"/>
                  <a:pt x="325119" y="3888741"/>
                  <a:pt x="328930" y="3888741"/>
                </a:cubicBezTo>
                <a:cubicBezTo>
                  <a:pt x="328930" y="3892550"/>
                  <a:pt x="332739" y="3892550"/>
                  <a:pt x="332739" y="3895090"/>
                </a:cubicBezTo>
                <a:cubicBezTo>
                  <a:pt x="332739" y="3902710"/>
                  <a:pt x="328930" y="3897630"/>
                  <a:pt x="326390" y="3901441"/>
                </a:cubicBezTo>
                <a:cubicBezTo>
                  <a:pt x="323850" y="3906521"/>
                  <a:pt x="323850" y="3914140"/>
                  <a:pt x="317499" y="3907790"/>
                </a:cubicBezTo>
                <a:cubicBezTo>
                  <a:pt x="307339" y="3905250"/>
                  <a:pt x="323850" y="3902710"/>
                  <a:pt x="320039" y="3895090"/>
                </a:cubicBezTo>
                <a:cubicBezTo>
                  <a:pt x="314959" y="3879850"/>
                  <a:pt x="311150" y="3856990"/>
                  <a:pt x="322579" y="3848101"/>
                </a:cubicBezTo>
                <a:cubicBezTo>
                  <a:pt x="325119" y="3851910"/>
                  <a:pt x="320039" y="3864610"/>
                  <a:pt x="326390" y="3863341"/>
                </a:cubicBezTo>
                <a:cubicBezTo>
                  <a:pt x="330199" y="3862070"/>
                  <a:pt x="335279" y="3863341"/>
                  <a:pt x="335279" y="3859530"/>
                </a:cubicBezTo>
                <a:cubicBezTo>
                  <a:pt x="323850" y="3860801"/>
                  <a:pt x="325119" y="3850641"/>
                  <a:pt x="325119" y="3840480"/>
                </a:cubicBezTo>
                <a:cubicBezTo>
                  <a:pt x="321310" y="3841750"/>
                  <a:pt x="321310" y="3845561"/>
                  <a:pt x="316230" y="3844290"/>
                </a:cubicBezTo>
                <a:cubicBezTo>
                  <a:pt x="316230" y="3826510"/>
                  <a:pt x="316230" y="3811270"/>
                  <a:pt x="314959" y="3799840"/>
                </a:cubicBezTo>
                <a:cubicBezTo>
                  <a:pt x="314959" y="3785870"/>
                  <a:pt x="316230" y="3784601"/>
                  <a:pt x="314959" y="3774441"/>
                </a:cubicBezTo>
                <a:cubicBezTo>
                  <a:pt x="313690" y="3766821"/>
                  <a:pt x="317499" y="3756661"/>
                  <a:pt x="317499" y="3752850"/>
                </a:cubicBezTo>
                <a:cubicBezTo>
                  <a:pt x="317499" y="3752850"/>
                  <a:pt x="312419" y="3747770"/>
                  <a:pt x="311150" y="3743960"/>
                </a:cubicBezTo>
                <a:cubicBezTo>
                  <a:pt x="308610" y="3729990"/>
                  <a:pt x="311150" y="3719830"/>
                  <a:pt x="311150" y="3712210"/>
                </a:cubicBezTo>
                <a:cubicBezTo>
                  <a:pt x="309879" y="3704590"/>
                  <a:pt x="307339" y="3699510"/>
                  <a:pt x="307339" y="3693161"/>
                </a:cubicBezTo>
                <a:cubicBezTo>
                  <a:pt x="307339" y="3689350"/>
                  <a:pt x="312419" y="3685540"/>
                  <a:pt x="313690" y="3680461"/>
                </a:cubicBezTo>
                <a:cubicBezTo>
                  <a:pt x="313690" y="3677921"/>
                  <a:pt x="309879" y="3676650"/>
                  <a:pt x="309879" y="3671570"/>
                </a:cubicBezTo>
                <a:cubicBezTo>
                  <a:pt x="309879" y="3667760"/>
                  <a:pt x="317499" y="3666490"/>
                  <a:pt x="316230" y="3662681"/>
                </a:cubicBezTo>
                <a:cubicBezTo>
                  <a:pt x="316230" y="3661410"/>
                  <a:pt x="311150" y="3655061"/>
                  <a:pt x="307339" y="3656330"/>
                </a:cubicBezTo>
                <a:cubicBezTo>
                  <a:pt x="304799" y="3669030"/>
                  <a:pt x="312419" y="3676650"/>
                  <a:pt x="298450" y="3681730"/>
                </a:cubicBezTo>
                <a:cubicBezTo>
                  <a:pt x="307339" y="3704590"/>
                  <a:pt x="290830" y="3717290"/>
                  <a:pt x="299719" y="3737610"/>
                </a:cubicBezTo>
                <a:cubicBezTo>
                  <a:pt x="295910" y="3738881"/>
                  <a:pt x="293370" y="3741420"/>
                  <a:pt x="290830" y="3743960"/>
                </a:cubicBezTo>
                <a:cubicBezTo>
                  <a:pt x="306070" y="3755390"/>
                  <a:pt x="293370" y="3790950"/>
                  <a:pt x="294639" y="3810001"/>
                </a:cubicBezTo>
                <a:cubicBezTo>
                  <a:pt x="294639" y="3817620"/>
                  <a:pt x="299719" y="3825241"/>
                  <a:pt x="300990" y="3831590"/>
                </a:cubicBezTo>
                <a:cubicBezTo>
                  <a:pt x="304799" y="3853181"/>
                  <a:pt x="295910" y="3876040"/>
                  <a:pt x="302259" y="3891281"/>
                </a:cubicBezTo>
                <a:cubicBezTo>
                  <a:pt x="299719" y="3895090"/>
                  <a:pt x="289559" y="3891281"/>
                  <a:pt x="289559" y="3897630"/>
                </a:cubicBezTo>
                <a:cubicBezTo>
                  <a:pt x="288290" y="3910330"/>
                  <a:pt x="298450" y="3911601"/>
                  <a:pt x="295910" y="3925570"/>
                </a:cubicBezTo>
                <a:cubicBezTo>
                  <a:pt x="290830" y="3931920"/>
                  <a:pt x="283210" y="3921761"/>
                  <a:pt x="283210" y="3935730"/>
                </a:cubicBezTo>
                <a:cubicBezTo>
                  <a:pt x="292099" y="3933190"/>
                  <a:pt x="294639" y="3938270"/>
                  <a:pt x="298450" y="3942081"/>
                </a:cubicBezTo>
                <a:cubicBezTo>
                  <a:pt x="295910" y="3956050"/>
                  <a:pt x="298450" y="3956050"/>
                  <a:pt x="295910" y="3967481"/>
                </a:cubicBezTo>
                <a:cubicBezTo>
                  <a:pt x="311150" y="3982721"/>
                  <a:pt x="294639" y="3997961"/>
                  <a:pt x="297179" y="4018281"/>
                </a:cubicBezTo>
                <a:cubicBezTo>
                  <a:pt x="293370" y="4019550"/>
                  <a:pt x="288290" y="4018281"/>
                  <a:pt x="288290" y="4022090"/>
                </a:cubicBezTo>
                <a:cubicBezTo>
                  <a:pt x="293370" y="4020821"/>
                  <a:pt x="293370" y="4025901"/>
                  <a:pt x="297179" y="4028440"/>
                </a:cubicBezTo>
                <a:cubicBezTo>
                  <a:pt x="298450" y="4047490"/>
                  <a:pt x="293370" y="4062730"/>
                  <a:pt x="292099" y="4079241"/>
                </a:cubicBezTo>
                <a:cubicBezTo>
                  <a:pt x="294639" y="4083050"/>
                  <a:pt x="297179" y="4081781"/>
                  <a:pt x="298450" y="4088130"/>
                </a:cubicBezTo>
                <a:cubicBezTo>
                  <a:pt x="299719" y="4100830"/>
                  <a:pt x="294639" y="4119881"/>
                  <a:pt x="293370" y="4141470"/>
                </a:cubicBezTo>
                <a:cubicBezTo>
                  <a:pt x="293370" y="4145280"/>
                  <a:pt x="297179" y="4145280"/>
                  <a:pt x="297179" y="4150361"/>
                </a:cubicBezTo>
                <a:cubicBezTo>
                  <a:pt x="295910" y="4173221"/>
                  <a:pt x="293370" y="4201160"/>
                  <a:pt x="292099" y="4222750"/>
                </a:cubicBezTo>
                <a:cubicBezTo>
                  <a:pt x="292099" y="4229101"/>
                  <a:pt x="295910" y="4230370"/>
                  <a:pt x="295910" y="4235450"/>
                </a:cubicBezTo>
                <a:cubicBezTo>
                  <a:pt x="294639" y="4241800"/>
                  <a:pt x="289559" y="4250690"/>
                  <a:pt x="289559" y="4257040"/>
                </a:cubicBezTo>
                <a:cubicBezTo>
                  <a:pt x="289559" y="4265930"/>
                  <a:pt x="293370" y="4278630"/>
                  <a:pt x="287019" y="4284981"/>
                </a:cubicBezTo>
                <a:cubicBezTo>
                  <a:pt x="288290" y="4288790"/>
                  <a:pt x="290830" y="4291330"/>
                  <a:pt x="293370" y="4293870"/>
                </a:cubicBezTo>
                <a:cubicBezTo>
                  <a:pt x="292099" y="4300221"/>
                  <a:pt x="288290" y="4304030"/>
                  <a:pt x="287019" y="4309110"/>
                </a:cubicBezTo>
                <a:cubicBezTo>
                  <a:pt x="284479" y="4321810"/>
                  <a:pt x="289559" y="4342130"/>
                  <a:pt x="290830" y="4356101"/>
                </a:cubicBezTo>
                <a:cubicBezTo>
                  <a:pt x="292099" y="4358641"/>
                  <a:pt x="288290" y="4363721"/>
                  <a:pt x="288290" y="4364990"/>
                </a:cubicBezTo>
                <a:cubicBezTo>
                  <a:pt x="289559" y="4367530"/>
                  <a:pt x="294639" y="4367530"/>
                  <a:pt x="294639" y="4373881"/>
                </a:cubicBezTo>
                <a:cubicBezTo>
                  <a:pt x="295910" y="4380230"/>
                  <a:pt x="292099" y="4381501"/>
                  <a:pt x="292099" y="4386581"/>
                </a:cubicBezTo>
                <a:cubicBezTo>
                  <a:pt x="292099" y="4387850"/>
                  <a:pt x="295910" y="4392930"/>
                  <a:pt x="295910" y="4399281"/>
                </a:cubicBezTo>
                <a:cubicBezTo>
                  <a:pt x="294639" y="4414521"/>
                  <a:pt x="285750" y="4439921"/>
                  <a:pt x="284479" y="4450081"/>
                </a:cubicBezTo>
                <a:cubicBezTo>
                  <a:pt x="294639" y="4456430"/>
                  <a:pt x="283210" y="4460241"/>
                  <a:pt x="284479" y="4465321"/>
                </a:cubicBezTo>
                <a:cubicBezTo>
                  <a:pt x="284479" y="4466590"/>
                  <a:pt x="289559" y="4469130"/>
                  <a:pt x="290830" y="4474210"/>
                </a:cubicBezTo>
                <a:cubicBezTo>
                  <a:pt x="294639" y="4491990"/>
                  <a:pt x="285750" y="4504690"/>
                  <a:pt x="285750" y="4512310"/>
                </a:cubicBezTo>
                <a:cubicBezTo>
                  <a:pt x="285750" y="4517390"/>
                  <a:pt x="289559" y="4522470"/>
                  <a:pt x="289559" y="4527550"/>
                </a:cubicBezTo>
                <a:cubicBezTo>
                  <a:pt x="289559" y="4538981"/>
                  <a:pt x="284479" y="4545330"/>
                  <a:pt x="289559" y="4555490"/>
                </a:cubicBezTo>
                <a:cubicBezTo>
                  <a:pt x="288290" y="4563110"/>
                  <a:pt x="281939" y="4568190"/>
                  <a:pt x="280670" y="4577081"/>
                </a:cubicBezTo>
                <a:cubicBezTo>
                  <a:pt x="281939" y="4575810"/>
                  <a:pt x="294639" y="4569461"/>
                  <a:pt x="295910" y="4577081"/>
                </a:cubicBezTo>
                <a:cubicBezTo>
                  <a:pt x="293370" y="4585970"/>
                  <a:pt x="279399" y="4580890"/>
                  <a:pt x="283210" y="4593590"/>
                </a:cubicBezTo>
                <a:cubicBezTo>
                  <a:pt x="287019" y="4592321"/>
                  <a:pt x="288290" y="4588510"/>
                  <a:pt x="292099" y="4587241"/>
                </a:cubicBezTo>
                <a:cubicBezTo>
                  <a:pt x="294639" y="4615181"/>
                  <a:pt x="288290" y="4632961"/>
                  <a:pt x="293370" y="4655821"/>
                </a:cubicBezTo>
                <a:cubicBezTo>
                  <a:pt x="288290" y="4657090"/>
                  <a:pt x="288290" y="4652010"/>
                  <a:pt x="284479" y="4649470"/>
                </a:cubicBezTo>
                <a:cubicBezTo>
                  <a:pt x="292099" y="4662170"/>
                  <a:pt x="289559" y="4673601"/>
                  <a:pt x="285750" y="4690110"/>
                </a:cubicBezTo>
                <a:cubicBezTo>
                  <a:pt x="298450" y="4710430"/>
                  <a:pt x="288290" y="4729481"/>
                  <a:pt x="287019" y="4743450"/>
                </a:cubicBezTo>
                <a:cubicBezTo>
                  <a:pt x="283210" y="4768850"/>
                  <a:pt x="285750" y="4813301"/>
                  <a:pt x="288290" y="4828541"/>
                </a:cubicBezTo>
                <a:cubicBezTo>
                  <a:pt x="289559" y="4839970"/>
                  <a:pt x="285750" y="4850130"/>
                  <a:pt x="285750" y="4860290"/>
                </a:cubicBezTo>
                <a:cubicBezTo>
                  <a:pt x="285750" y="4878070"/>
                  <a:pt x="288290" y="4899661"/>
                  <a:pt x="289559" y="4909821"/>
                </a:cubicBezTo>
                <a:cubicBezTo>
                  <a:pt x="290830" y="4913630"/>
                  <a:pt x="287019" y="4913630"/>
                  <a:pt x="287019" y="4918710"/>
                </a:cubicBezTo>
                <a:lnTo>
                  <a:pt x="287060" y="4920915"/>
                </a:lnTo>
                <a:lnTo>
                  <a:pt x="293371" y="4916154"/>
                </a:lnTo>
                <a:cubicBezTo>
                  <a:pt x="295911" y="4919329"/>
                  <a:pt x="295911" y="4920282"/>
                  <a:pt x="295276" y="4921552"/>
                </a:cubicBezTo>
                <a:lnTo>
                  <a:pt x="295274" y="4921562"/>
                </a:lnTo>
                <a:lnTo>
                  <a:pt x="295276" y="4921568"/>
                </a:lnTo>
                <a:cubicBezTo>
                  <a:pt x="294640" y="4922838"/>
                  <a:pt x="293370" y="4924425"/>
                  <a:pt x="293370" y="4928870"/>
                </a:cubicBezTo>
                <a:lnTo>
                  <a:pt x="287133" y="4924821"/>
                </a:lnTo>
                <a:lnTo>
                  <a:pt x="287132" y="4924804"/>
                </a:lnTo>
                <a:lnTo>
                  <a:pt x="284333" y="4922988"/>
                </a:lnTo>
                <a:lnTo>
                  <a:pt x="284321" y="4922997"/>
                </a:lnTo>
                <a:lnTo>
                  <a:pt x="287133" y="4924821"/>
                </a:lnTo>
                <a:lnTo>
                  <a:pt x="288290" y="4987290"/>
                </a:lnTo>
                <a:lnTo>
                  <a:pt x="292174" y="5146300"/>
                </a:lnTo>
                <a:lnTo>
                  <a:pt x="294005" y="5153166"/>
                </a:lnTo>
                <a:lnTo>
                  <a:pt x="292498" y="5159571"/>
                </a:lnTo>
                <a:lnTo>
                  <a:pt x="293100" y="5184208"/>
                </a:lnTo>
                <a:lnTo>
                  <a:pt x="285975" y="5185989"/>
                </a:lnTo>
                <a:lnTo>
                  <a:pt x="293114" y="5184800"/>
                </a:lnTo>
                <a:lnTo>
                  <a:pt x="293100" y="5184208"/>
                </a:lnTo>
                <a:lnTo>
                  <a:pt x="298450" y="5182870"/>
                </a:lnTo>
                <a:cubicBezTo>
                  <a:pt x="300355" y="5192395"/>
                  <a:pt x="297816" y="5197475"/>
                  <a:pt x="294957" y="5202079"/>
                </a:cubicBezTo>
                <a:lnTo>
                  <a:pt x="293634" y="5206087"/>
                </a:lnTo>
                <a:lnTo>
                  <a:pt x="293551" y="5202635"/>
                </a:lnTo>
                <a:lnTo>
                  <a:pt x="288399" y="5218085"/>
                </a:lnTo>
                <a:lnTo>
                  <a:pt x="289559" y="5218430"/>
                </a:lnTo>
                <a:lnTo>
                  <a:pt x="293634" y="5206087"/>
                </a:lnTo>
                <a:lnTo>
                  <a:pt x="293687" y="5208270"/>
                </a:lnTo>
                <a:lnTo>
                  <a:pt x="293285" y="5230151"/>
                </a:lnTo>
                <a:lnTo>
                  <a:pt x="292099" y="5229861"/>
                </a:lnTo>
                <a:lnTo>
                  <a:pt x="292274" y="5231133"/>
                </a:lnTo>
                <a:lnTo>
                  <a:pt x="293265" y="5231249"/>
                </a:lnTo>
                <a:lnTo>
                  <a:pt x="293285" y="5230151"/>
                </a:lnTo>
                <a:lnTo>
                  <a:pt x="297695" y="5231230"/>
                </a:lnTo>
                <a:cubicBezTo>
                  <a:pt x="298926" y="5232837"/>
                  <a:pt x="299561" y="5235337"/>
                  <a:pt x="299720" y="5237956"/>
                </a:cubicBezTo>
                <a:lnTo>
                  <a:pt x="299695" y="5238177"/>
                </a:lnTo>
                <a:lnTo>
                  <a:pt x="299720" y="5238257"/>
                </a:lnTo>
                <a:cubicBezTo>
                  <a:pt x="300037" y="5243496"/>
                  <a:pt x="298450" y="5249528"/>
                  <a:pt x="295910" y="5250163"/>
                </a:cubicBezTo>
                <a:lnTo>
                  <a:pt x="293075" y="5241655"/>
                </a:lnTo>
                <a:lnTo>
                  <a:pt x="292521" y="5271754"/>
                </a:lnTo>
                <a:lnTo>
                  <a:pt x="293370" y="5271754"/>
                </a:lnTo>
                <a:lnTo>
                  <a:pt x="293412" y="5271694"/>
                </a:lnTo>
                <a:lnTo>
                  <a:pt x="295256" y="5268357"/>
                </a:lnTo>
                <a:cubicBezTo>
                  <a:pt x="296009" y="5264388"/>
                  <a:pt x="296048" y="5258197"/>
                  <a:pt x="297120" y="5256768"/>
                </a:cubicBezTo>
                <a:lnTo>
                  <a:pt x="297275" y="5256906"/>
                </a:lnTo>
                <a:lnTo>
                  <a:pt x="297299" y="5256751"/>
                </a:lnTo>
                <a:cubicBezTo>
                  <a:pt x="297736" y="5256036"/>
                  <a:pt x="298450" y="5256513"/>
                  <a:pt x="299720" y="5259053"/>
                </a:cubicBezTo>
                <a:cubicBezTo>
                  <a:pt x="298450" y="5270483"/>
                  <a:pt x="299720" y="5281913"/>
                  <a:pt x="303530" y="5289533"/>
                </a:cubicBezTo>
                <a:lnTo>
                  <a:pt x="303528" y="5289533"/>
                </a:lnTo>
                <a:lnTo>
                  <a:pt x="303530" y="5289550"/>
                </a:lnTo>
                <a:cubicBezTo>
                  <a:pt x="295910" y="5292090"/>
                  <a:pt x="294640" y="5287963"/>
                  <a:pt x="293529" y="5283677"/>
                </a:cubicBezTo>
                <a:lnTo>
                  <a:pt x="292356" y="5280779"/>
                </a:lnTo>
                <a:lnTo>
                  <a:pt x="292356" y="5280764"/>
                </a:lnTo>
                <a:lnTo>
                  <a:pt x="291206" y="5277924"/>
                </a:lnTo>
                <a:cubicBezTo>
                  <a:pt x="289956" y="5276515"/>
                  <a:pt x="287971" y="5275880"/>
                  <a:pt x="284479" y="5276833"/>
                </a:cubicBezTo>
                <a:lnTo>
                  <a:pt x="284473" y="5276886"/>
                </a:lnTo>
                <a:lnTo>
                  <a:pt x="284479" y="5276850"/>
                </a:lnTo>
                <a:cubicBezTo>
                  <a:pt x="287972" y="5275898"/>
                  <a:pt x="289958" y="5276533"/>
                  <a:pt x="291207" y="5277942"/>
                </a:cubicBezTo>
                <a:lnTo>
                  <a:pt x="292356" y="5280779"/>
                </a:lnTo>
                <a:lnTo>
                  <a:pt x="292135" y="5292775"/>
                </a:lnTo>
                <a:lnTo>
                  <a:pt x="293172" y="5293105"/>
                </a:lnTo>
                <a:cubicBezTo>
                  <a:pt x="299601" y="5298502"/>
                  <a:pt x="303332" y="5308662"/>
                  <a:pt x="300871" y="5315965"/>
                </a:cubicBezTo>
                <a:lnTo>
                  <a:pt x="292366" y="5323587"/>
                </a:lnTo>
                <a:lnTo>
                  <a:pt x="292099" y="5323841"/>
                </a:lnTo>
                <a:lnTo>
                  <a:pt x="291641" y="5319680"/>
                </a:lnTo>
                <a:lnTo>
                  <a:pt x="291642" y="5319657"/>
                </a:lnTo>
                <a:lnTo>
                  <a:pt x="290196" y="5306519"/>
                </a:lnTo>
                <a:cubicBezTo>
                  <a:pt x="289559" y="5301598"/>
                  <a:pt x="288925" y="5297788"/>
                  <a:pt x="288290" y="5295883"/>
                </a:cubicBezTo>
                <a:lnTo>
                  <a:pt x="288104" y="5295875"/>
                </a:lnTo>
                <a:lnTo>
                  <a:pt x="288290" y="5295901"/>
                </a:lnTo>
                <a:cubicBezTo>
                  <a:pt x="288925" y="5297805"/>
                  <a:pt x="289560" y="5301615"/>
                  <a:pt x="290196" y="5306537"/>
                </a:cubicBezTo>
                <a:lnTo>
                  <a:pt x="291641" y="5319680"/>
                </a:lnTo>
                <a:lnTo>
                  <a:pt x="290450" y="5384549"/>
                </a:lnTo>
                <a:lnTo>
                  <a:pt x="295276" y="5384308"/>
                </a:lnTo>
                <a:lnTo>
                  <a:pt x="300982" y="5380979"/>
                </a:lnTo>
                <a:lnTo>
                  <a:pt x="295276" y="5373847"/>
                </a:lnTo>
                <a:lnTo>
                  <a:pt x="295282" y="5373837"/>
                </a:lnTo>
                <a:lnTo>
                  <a:pt x="295276" y="5373830"/>
                </a:lnTo>
                <a:cubicBezTo>
                  <a:pt x="295276" y="5370814"/>
                  <a:pt x="297181" y="5367639"/>
                  <a:pt x="300991" y="5365734"/>
                </a:cubicBezTo>
                <a:cubicBezTo>
                  <a:pt x="307341" y="5373354"/>
                  <a:pt x="303530" y="5391134"/>
                  <a:pt x="304801" y="5402564"/>
                </a:cubicBezTo>
                <a:lnTo>
                  <a:pt x="304799" y="5402564"/>
                </a:lnTo>
                <a:lnTo>
                  <a:pt x="304799" y="5403850"/>
                </a:lnTo>
                <a:cubicBezTo>
                  <a:pt x="301942" y="5404485"/>
                  <a:pt x="300434" y="5403691"/>
                  <a:pt x="299601" y="5402163"/>
                </a:cubicBezTo>
                <a:lnTo>
                  <a:pt x="299478" y="5401514"/>
                </a:lnTo>
                <a:lnTo>
                  <a:pt x="299067" y="5401433"/>
                </a:lnTo>
                <a:cubicBezTo>
                  <a:pt x="298173" y="5399984"/>
                  <a:pt x="298054" y="5397722"/>
                  <a:pt x="297974" y="5395420"/>
                </a:cubicBezTo>
                <a:lnTo>
                  <a:pt x="297192" y="5389692"/>
                </a:lnTo>
                <a:lnTo>
                  <a:pt x="292099" y="5387341"/>
                </a:lnTo>
                <a:lnTo>
                  <a:pt x="291980" y="5387424"/>
                </a:lnTo>
                <a:lnTo>
                  <a:pt x="290373" y="5388751"/>
                </a:lnTo>
                <a:lnTo>
                  <a:pt x="289559" y="5433061"/>
                </a:lnTo>
                <a:cubicBezTo>
                  <a:pt x="281939" y="5433061"/>
                  <a:pt x="280670" y="5427981"/>
                  <a:pt x="270510" y="5430521"/>
                </a:cubicBezTo>
                <a:cubicBezTo>
                  <a:pt x="271145" y="5435601"/>
                  <a:pt x="271145" y="5440363"/>
                  <a:pt x="272256" y="5443855"/>
                </a:cubicBezTo>
                <a:lnTo>
                  <a:pt x="277163" y="5447187"/>
                </a:lnTo>
                <a:lnTo>
                  <a:pt x="277179" y="5446700"/>
                </a:lnTo>
                <a:lnTo>
                  <a:pt x="281190" y="5444378"/>
                </a:lnTo>
                <a:lnTo>
                  <a:pt x="281781" y="5438458"/>
                </a:lnTo>
                <a:cubicBezTo>
                  <a:pt x="283845" y="5436235"/>
                  <a:pt x="287656" y="5435600"/>
                  <a:pt x="293370" y="5436870"/>
                </a:cubicBezTo>
                <a:cubicBezTo>
                  <a:pt x="295910" y="5448301"/>
                  <a:pt x="285750" y="5445761"/>
                  <a:pt x="287019" y="5455921"/>
                </a:cubicBezTo>
                <a:cubicBezTo>
                  <a:pt x="295910" y="5459730"/>
                  <a:pt x="292099" y="5477510"/>
                  <a:pt x="293370" y="5490210"/>
                </a:cubicBezTo>
                <a:cubicBezTo>
                  <a:pt x="289559" y="5491481"/>
                  <a:pt x="284479" y="5490210"/>
                  <a:pt x="284479" y="5494021"/>
                </a:cubicBezTo>
                <a:lnTo>
                  <a:pt x="283917" y="5502436"/>
                </a:lnTo>
                <a:lnTo>
                  <a:pt x="287020" y="5499721"/>
                </a:lnTo>
                <a:cubicBezTo>
                  <a:pt x="288925" y="5498451"/>
                  <a:pt x="290196" y="5496546"/>
                  <a:pt x="288290" y="5491466"/>
                </a:cubicBezTo>
                <a:cubicBezTo>
                  <a:pt x="293370" y="5489560"/>
                  <a:pt x="294005" y="5492100"/>
                  <a:pt x="294640" y="5494640"/>
                </a:cubicBezTo>
                <a:lnTo>
                  <a:pt x="300984" y="5497813"/>
                </a:lnTo>
                <a:lnTo>
                  <a:pt x="296704" y="5486400"/>
                </a:lnTo>
                <a:cubicBezTo>
                  <a:pt x="295831" y="5484813"/>
                  <a:pt x="295315" y="5483384"/>
                  <a:pt x="295811" y="5482114"/>
                </a:cubicBezTo>
                <a:lnTo>
                  <a:pt x="295849" y="5482090"/>
                </a:lnTo>
                <a:lnTo>
                  <a:pt x="295810" y="5481920"/>
                </a:lnTo>
                <a:cubicBezTo>
                  <a:pt x="296307" y="5480750"/>
                  <a:pt x="297816" y="5479718"/>
                  <a:pt x="300990" y="5478766"/>
                </a:cubicBezTo>
                <a:lnTo>
                  <a:pt x="301034" y="5478905"/>
                </a:lnTo>
                <a:lnTo>
                  <a:pt x="304165" y="5487829"/>
                </a:lnTo>
                <a:lnTo>
                  <a:pt x="307278" y="5497638"/>
                </a:lnTo>
                <a:lnTo>
                  <a:pt x="307341" y="5497816"/>
                </a:lnTo>
                <a:lnTo>
                  <a:pt x="307337" y="5497822"/>
                </a:lnTo>
                <a:lnTo>
                  <a:pt x="307339" y="5497830"/>
                </a:lnTo>
                <a:cubicBezTo>
                  <a:pt x="302259" y="5509261"/>
                  <a:pt x="293370" y="5516881"/>
                  <a:pt x="292099" y="5532121"/>
                </a:cubicBezTo>
                <a:lnTo>
                  <a:pt x="291919" y="5532135"/>
                </a:lnTo>
                <a:lnTo>
                  <a:pt x="288657" y="5532664"/>
                </a:lnTo>
                <a:lnTo>
                  <a:pt x="289523" y="5542947"/>
                </a:lnTo>
                <a:lnTo>
                  <a:pt x="295910" y="5537184"/>
                </a:lnTo>
                <a:cubicBezTo>
                  <a:pt x="295276" y="5540359"/>
                  <a:pt x="297498" y="5544169"/>
                  <a:pt x="298768" y="5547662"/>
                </a:cubicBezTo>
                <a:lnTo>
                  <a:pt x="298609" y="5548138"/>
                </a:lnTo>
                <a:lnTo>
                  <a:pt x="298767" y="5548630"/>
                </a:lnTo>
                <a:cubicBezTo>
                  <a:pt x="300037" y="5552123"/>
                  <a:pt x="300355" y="5555615"/>
                  <a:pt x="295910" y="5557521"/>
                </a:cubicBezTo>
                <a:lnTo>
                  <a:pt x="290570" y="5555385"/>
                </a:lnTo>
                <a:lnTo>
                  <a:pt x="290458" y="5554053"/>
                </a:lnTo>
                <a:lnTo>
                  <a:pt x="289598" y="5553709"/>
                </a:lnTo>
                <a:lnTo>
                  <a:pt x="289559" y="5554981"/>
                </a:lnTo>
                <a:lnTo>
                  <a:pt x="290570" y="5555385"/>
                </a:lnTo>
                <a:lnTo>
                  <a:pt x="290830" y="5558473"/>
                </a:lnTo>
                <a:lnTo>
                  <a:pt x="289605" y="5593080"/>
                </a:lnTo>
                <a:lnTo>
                  <a:pt x="289593" y="5593080"/>
                </a:lnTo>
                <a:lnTo>
                  <a:pt x="289597" y="5593273"/>
                </a:lnTo>
                <a:lnTo>
                  <a:pt x="289605" y="5593080"/>
                </a:lnTo>
                <a:lnTo>
                  <a:pt x="293370" y="5593080"/>
                </a:lnTo>
                <a:cubicBezTo>
                  <a:pt x="293370" y="5597524"/>
                  <a:pt x="293052" y="5602287"/>
                  <a:pt x="293687" y="5605938"/>
                </a:cubicBezTo>
                <a:lnTo>
                  <a:pt x="295882" y="5608191"/>
                </a:lnTo>
                <a:lnTo>
                  <a:pt x="295752" y="5595920"/>
                </a:lnTo>
                <a:cubicBezTo>
                  <a:pt x="295911" y="5591476"/>
                  <a:pt x="297181" y="5588617"/>
                  <a:pt x="302261" y="5590523"/>
                </a:cubicBezTo>
                <a:lnTo>
                  <a:pt x="300917" y="5594254"/>
                </a:lnTo>
                <a:lnTo>
                  <a:pt x="306070" y="5591809"/>
                </a:lnTo>
                <a:cubicBezTo>
                  <a:pt x="305435" y="5598159"/>
                  <a:pt x="303530" y="5603557"/>
                  <a:pt x="301307" y="5608637"/>
                </a:cubicBezTo>
                <a:lnTo>
                  <a:pt x="296948" y="5618394"/>
                </a:lnTo>
                <a:lnTo>
                  <a:pt x="292784" y="5616847"/>
                </a:lnTo>
                <a:lnTo>
                  <a:pt x="292748" y="5616948"/>
                </a:lnTo>
                <a:lnTo>
                  <a:pt x="288430" y="5615244"/>
                </a:lnTo>
                <a:lnTo>
                  <a:pt x="287978" y="5623606"/>
                </a:lnTo>
                <a:lnTo>
                  <a:pt x="292128" y="5618672"/>
                </a:lnTo>
                <a:lnTo>
                  <a:pt x="290831" y="5622274"/>
                </a:lnTo>
                <a:lnTo>
                  <a:pt x="291559" y="5624662"/>
                </a:lnTo>
                <a:lnTo>
                  <a:pt x="296648" y="5619064"/>
                </a:lnTo>
                <a:lnTo>
                  <a:pt x="294639" y="5623560"/>
                </a:lnTo>
                <a:lnTo>
                  <a:pt x="298167" y="5644139"/>
                </a:lnTo>
                <a:lnTo>
                  <a:pt x="296978" y="5642450"/>
                </a:lnTo>
                <a:lnTo>
                  <a:pt x="297022" y="5642594"/>
                </a:lnTo>
                <a:lnTo>
                  <a:pt x="297717" y="5654334"/>
                </a:lnTo>
                <a:lnTo>
                  <a:pt x="298587" y="5646591"/>
                </a:lnTo>
                <a:lnTo>
                  <a:pt x="302259" y="5668009"/>
                </a:lnTo>
                <a:cubicBezTo>
                  <a:pt x="294639" y="5669280"/>
                  <a:pt x="290830" y="5668009"/>
                  <a:pt x="287019" y="5665469"/>
                </a:cubicBezTo>
                <a:lnTo>
                  <a:pt x="287143" y="5664840"/>
                </a:lnTo>
                <a:lnTo>
                  <a:pt x="283210" y="5664185"/>
                </a:lnTo>
                <a:cubicBezTo>
                  <a:pt x="287021" y="5659104"/>
                  <a:pt x="284481" y="5646404"/>
                  <a:pt x="289561" y="5642594"/>
                </a:cubicBezTo>
                <a:lnTo>
                  <a:pt x="291106" y="5649543"/>
                </a:lnTo>
                <a:lnTo>
                  <a:pt x="293370" y="5643880"/>
                </a:lnTo>
                <a:lnTo>
                  <a:pt x="294225" y="5651994"/>
                </a:lnTo>
                <a:lnTo>
                  <a:pt x="295434" y="5643705"/>
                </a:lnTo>
                <a:lnTo>
                  <a:pt x="289644" y="5635948"/>
                </a:lnTo>
                <a:lnTo>
                  <a:pt x="287047" y="5640824"/>
                </a:lnTo>
                <a:lnTo>
                  <a:pt x="287468" y="5633033"/>
                </a:lnTo>
                <a:lnTo>
                  <a:pt x="287021" y="5632434"/>
                </a:lnTo>
                <a:cubicBezTo>
                  <a:pt x="281941" y="5648944"/>
                  <a:pt x="274321" y="5637514"/>
                  <a:pt x="267972" y="5648944"/>
                </a:cubicBezTo>
                <a:lnTo>
                  <a:pt x="271576" y="5660962"/>
                </a:lnTo>
                <a:lnTo>
                  <a:pt x="275590" y="5662929"/>
                </a:lnTo>
                <a:cubicBezTo>
                  <a:pt x="275590" y="5656580"/>
                  <a:pt x="271779" y="5656580"/>
                  <a:pt x="271779" y="5650229"/>
                </a:cubicBezTo>
                <a:cubicBezTo>
                  <a:pt x="276542" y="5641657"/>
                  <a:pt x="282020" y="5645943"/>
                  <a:pt x="286605" y="5641657"/>
                </a:cubicBezTo>
                <a:lnTo>
                  <a:pt x="287047" y="5640824"/>
                </a:lnTo>
                <a:lnTo>
                  <a:pt x="287019" y="5641340"/>
                </a:lnTo>
                <a:cubicBezTo>
                  <a:pt x="285750" y="5646420"/>
                  <a:pt x="281939" y="5650229"/>
                  <a:pt x="280670" y="5654040"/>
                </a:cubicBezTo>
                <a:cubicBezTo>
                  <a:pt x="278765" y="5662930"/>
                  <a:pt x="280036" y="5671820"/>
                  <a:pt x="280829" y="5680392"/>
                </a:cubicBezTo>
                <a:lnTo>
                  <a:pt x="280726" y="5681331"/>
                </a:lnTo>
                <a:lnTo>
                  <a:pt x="281940" y="5679585"/>
                </a:lnTo>
                <a:cubicBezTo>
                  <a:pt x="283210" y="5677839"/>
                  <a:pt x="285116" y="5676251"/>
                  <a:pt x="288290" y="5676886"/>
                </a:cubicBezTo>
                <a:cubicBezTo>
                  <a:pt x="290830" y="5676886"/>
                  <a:pt x="295910" y="5678157"/>
                  <a:pt x="295910" y="5688316"/>
                </a:cubicBezTo>
                <a:lnTo>
                  <a:pt x="294400" y="5688281"/>
                </a:lnTo>
                <a:lnTo>
                  <a:pt x="294639" y="5689600"/>
                </a:lnTo>
                <a:lnTo>
                  <a:pt x="286229" y="5689406"/>
                </a:lnTo>
                <a:lnTo>
                  <a:pt x="285273" y="5690538"/>
                </a:lnTo>
                <a:cubicBezTo>
                  <a:pt x="285114" y="5692761"/>
                  <a:pt x="286385" y="5695935"/>
                  <a:pt x="283210" y="5698475"/>
                </a:cubicBezTo>
                <a:lnTo>
                  <a:pt x="282420" y="5697911"/>
                </a:lnTo>
                <a:lnTo>
                  <a:pt x="281939" y="5699760"/>
                </a:lnTo>
                <a:lnTo>
                  <a:pt x="278938" y="5697520"/>
                </a:lnTo>
                <a:lnTo>
                  <a:pt x="279153" y="5695577"/>
                </a:lnTo>
                <a:lnTo>
                  <a:pt x="274756" y="5692437"/>
                </a:lnTo>
                <a:lnTo>
                  <a:pt x="275097" y="5694653"/>
                </a:lnTo>
                <a:lnTo>
                  <a:pt x="271304" y="5691822"/>
                </a:lnTo>
                <a:lnTo>
                  <a:pt x="271052" y="5691234"/>
                </a:lnTo>
                <a:lnTo>
                  <a:pt x="272240" y="5690640"/>
                </a:lnTo>
                <a:lnTo>
                  <a:pt x="272097" y="5690538"/>
                </a:lnTo>
                <a:lnTo>
                  <a:pt x="269870" y="5688489"/>
                </a:lnTo>
                <a:lnTo>
                  <a:pt x="271052" y="5691234"/>
                </a:lnTo>
                <a:lnTo>
                  <a:pt x="267335" y="5693092"/>
                </a:lnTo>
                <a:cubicBezTo>
                  <a:pt x="267017" y="5695950"/>
                  <a:pt x="267970" y="5699760"/>
                  <a:pt x="267970" y="5702300"/>
                </a:cubicBezTo>
                <a:cubicBezTo>
                  <a:pt x="261619" y="5701029"/>
                  <a:pt x="260350" y="5704840"/>
                  <a:pt x="261619" y="5711189"/>
                </a:cubicBezTo>
                <a:cubicBezTo>
                  <a:pt x="253999" y="5711189"/>
                  <a:pt x="251460" y="5706109"/>
                  <a:pt x="248920" y="5715000"/>
                </a:cubicBezTo>
                <a:cubicBezTo>
                  <a:pt x="250191" y="5726429"/>
                  <a:pt x="248920" y="5739129"/>
                  <a:pt x="259079" y="5740400"/>
                </a:cubicBezTo>
                <a:cubicBezTo>
                  <a:pt x="255905" y="5732144"/>
                  <a:pt x="255905" y="5724842"/>
                  <a:pt x="258604" y="5719285"/>
                </a:cubicBezTo>
                <a:lnTo>
                  <a:pt x="272014" y="5710209"/>
                </a:lnTo>
                <a:lnTo>
                  <a:pt x="270510" y="5706095"/>
                </a:lnTo>
                <a:lnTo>
                  <a:pt x="270774" y="5705698"/>
                </a:lnTo>
                <a:lnTo>
                  <a:pt x="270510" y="5704840"/>
                </a:lnTo>
                <a:cubicBezTo>
                  <a:pt x="273050" y="5704840"/>
                  <a:pt x="274319" y="5704840"/>
                  <a:pt x="273050" y="5701029"/>
                </a:cubicBezTo>
                <a:lnTo>
                  <a:pt x="275514" y="5701818"/>
                </a:lnTo>
                <a:lnTo>
                  <a:pt x="277017" y="5703554"/>
                </a:lnTo>
                <a:lnTo>
                  <a:pt x="278229" y="5703942"/>
                </a:lnTo>
                <a:lnTo>
                  <a:pt x="278363" y="5702730"/>
                </a:lnTo>
                <a:lnTo>
                  <a:pt x="280988" y="5703570"/>
                </a:lnTo>
                <a:cubicBezTo>
                  <a:pt x="282576" y="5705792"/>
                  <a:pt x="283210" y="5709284"/>
                  <a:pt x="283210" y="5713729"/>
                </a:cubicBezTo>
                <a:lnTo>
                  <a:pt x="282933" y="5713712"/>
                </a:lnTo>
                <a:lnTo>
                  <a:pt x="283210" y="5714983"/>
                </a:lnTo>
                <a:lnTo>
                  <a:pt x="275434" y="5714473"/>
                </a:lnTo>
                <a:lnTo>
                  <a:pt x="277177" y="5723572"/>
                </a:lnTo>
                <a:cubicBezTo>
                  <a:pt x="276224" y="5729287"/>
                  <a:pt x="274319" y="5735320"/>
                  <a:pt x="274319" y="5740400"/>
                </a:cubicBezTo>
                <a:cubicBezTo>
                  <a:pt x="274319" y="5745480"/>
                  <a:pt x="279399" y="5748020"/>
                  <a:pt x="278130" y="5753100"/>
                </a:cubicBezTo>
                <a:cubicBezTo>
                  <a:pt x="276859" y="5758180"/>
                  <a:pt x="269239" y="5763260"/>
                  <a:pt x="269239" y="5768340"/>
                </a:cubicBezTo>
                <a:cubicBezTo>
                  <a:pt x="269239" y="5768340"/>
                  <a:pt x="275590" y="5772149"/>
                  <a:pt x="275590" y="5777229"/>
                </a:cubicBezTo>
                <a:cubicBezTo>
                  <a:pt x="275590" y="5786120"/>
                  <a:pt x="266699" y="5786120"/>
                  <a:pt x="273050" y="5796280"/>
                </a:cubicBezTo>
                <a:cubicBezTo>
                  <a:pt x="270510" y="5793740"/>
                  <a:pt x="273050" y="5783580"/>
                  <a:pt x="275590" y="5783580"/>
                </a:cubicBezTo>
                <a:cubicBezTo>
                  <a:pt x="276860" y="5788024"/>
                  <a:pt x="276543" y="5792469"/>
                  <a:pt x="275749" y="5797073"/>
                </a:cubicBezTo>
                <a:lnTo>
                  <a:pt x="274403" y="5804277"/>
                </a:lnTo>
                <a:lnTo>
                  <a:pt x="283210" y="5801341"/>
                </a:lnTo>
                <a:lnTo>
                  <a:pt x="283320" y="5801708"/>
                </a:lnTo>
                <a:lnTo>
                  <a:pt x="284479" y="5801360"/>
                </a:lnTo>
                <a:cubicBezTo>
                  <a:pt x="284479" y="5806440"/>
                  <a:pt x="285750" y="5811520"/>
                  <a:pt x="288290" y="5814060"/>
                </a:cubicBezTo>
                <a:lnTo>
                  <a:pt x="287020" y="5814044"/>
                </a:lnTo>
                <a:lnTo>
                  <a:pt x="287021" y="5814045"/>
                </a:lnTo>
                <a:lnTo>
                  <a:pt x="286056" y="5814031"/>
                </a:lnTo>
                <a:lnTo>
                  <a:pt x="275749" y="5813901"/>
                </a:lnTo>
                <a:lnTo>
                  <a:pt x="275743" y="5813889"/>
                </a:lnTo>
                <a:lnTo>
                  <a:pt x="275590" y="5813887"/>
                </a:lnTo>
                <a:lnTo>
                  <a:pt x="273502" y="5809100"/>
                </a:lnTo>
                <a:lnTo>
                  <a:pt x="273050" y="5811520"/>
                </a:lnTo>
                <a:lnTo>
                  <a:pt x="273134" y="5819375"/>
                </a:lnTo>
                <a:lnTo>
                  <a:pt x="273507" y="5819384"/>
                </a:lnTo>
                <a:cubicBezTo>
                  <a:pt x="274558" y="5820396"/>
                  <a:pt x="275273" y="5822618"/>
                  <a:pt x="275591" y="5826746"/>
                </a:cubicBezTo>
                <a:lnTo>
                  <a:pt x="275239" y="5826858"/>
                </a:lnTo>
                <a:lnTo>
                  <a:pt x="275590" y="5828029"/>
                </a:lnTo>
                <a:lnTo>
                  <a:pt x="273233" y="5828665"/>
                </a:lnTo>
                <a:lnTo>
                  <a:pt x="273221" y="5827498"/>
                </a:lnTo>
                <a:lnTo>
                  <a:pt x="265589" y="5829922"/>
                </a:lnTo>
                <a:lnTo>
                  <a:pt x="261879" y="5834868"/>
                </a:lnTo>
                <a:lnTo>
                  <a:pt x="262323" y="5835379"/>
                </a:lnTo>
                <a:lnTo>
                  <a:pt x="260350" y="5838189"/>
                </a:lnTo>
                <a:lnTo>
                  <a:pt x="259027" y="5833781"/>
                </a:lnTo>
                <a:lnTo>
                  <a:pt x="259362" y="5833611"/>
                </a:lnTo>
                <a:lnTo>
                  <a:pt x="256881" y="5825341"/>
                </a:lnTo>
                <a:lnTo>
                  <a:pt x="256539" y="5825489"/>
                </a:lnTo>
                <a:cubicBezTo>
                  <a:pt x="256539" y="5828665"/>
                  <a:pt x="257492" y="5830252"/>
                  <a:pt x="258445" y="5831840"/>
                </a:cubicBezTo>
                <a:lnTo>
                  <a:pt x="259027" y="5833781"/>
                </a:lnTo>
                <a:lnTo>
                  <a:pt x="250031" y="5838348"/>
                </a:lnTo>
                <a:cubicBezTo>
                  <a:pt x="246380" y="5837872"/>
                  <a:pt x="242569" y="5835649"/>
                  <a:pt x="238760" y="5833109"/>
                </a:cubicBezTo>
                <a:cubicBezTo>
                  <a:pt x="237491" y="5838189"/>
                  <a:pt x="241300" y="5848349"/>
                  <a:pt x="232411" y="5845809"/>
                </a:cubicBezTo>
                <a:cubicBezTo>
                  <a:pt x="233680" y="5840095"/>
                  <a:pt x="234951" y="5833427"/>
                  <a:pt x="233998" y="5828030"/>
                </a:cubicBezTo>
                <a:lnTo>
                  <a:pt x="231556" y="5825918"/>
                </a:lnTo>
                <a:lnTo>
                  <a:pt x="237491" y="5821680"/>
                </a:lnTo>
                <a:lnTo>
                  <a:pt x="237481" y="5821675"/>
                </a:lnTo>
                <a:lnTo>
                  <a:pt x="231549" y="5825912"/>
                </a:lnTo>
                <a:lnTo>
                  <a:pt x="231556" y="5825918"/>
                </a:lnTo>
                <a:lnTo>
                  <a:pt x="228599" y="5828029"/>
                </a:lnTo>
                <a:cubicBezTo>
                  <a:pt x="227965" y="5826124"/>
                  <a:pt x="226695" y="5824537"/>
                  <a:pt x="225743" y="5822632"/>
                </a:cubicBezTo>
                <a:lnTo>
                  <a:pt x="225486" y="5820668"/>
                </a:lnTo>
                <a:lnTo>
                  <a:pt x="225489" y="5820669"/>
                </a:lnTo>
                <a:lnTo>
                  <a:pt x="224791" y="5815330"/>
                </a:lnTo>
                <a:lnTo>
                  <a:pt x="224790" y="5815329"/>
                </a:lnTo>
                <a:lnTo>
                  <a:pt x="225486" y="5820668"/>
                </a:lnTo>
                <a:lnTo>
                  <a:pt x="222250" y="5817869"/>
                </a:lnTo>
                <a:cubicBezTo>
                  <a:pt x="217170" y="5820409"/>
                  <a:pt x="215899" y="5825489"/>
                  <a:pt x="215899" y="5833109"/>
                </a:cubicBezTo>
                <a:cubicBezTo>
                  <a:pt x="219710" y="5831840"/>
                  <a:pt x="220979" y="5828029"/>
                  <a:pt x="224790" y="5826760"/>
                </a:cubicBezTo>
                <a:cubicBezTo>
                  <a:pt x="226059" y="5833109"/>
                  <a:pt x="224790" y="5838189"/>
                  <a:pt x="222250" y="5842000"/>
                </a:cubicBezTo>
                <a:cubicBezTo>
                  <a:pt x="215899" y="5843269"/>
                  <a:pt x="217170" y="5836920"/>
                  <a:pt x="213359" y="5835649"/>
                </a:cubicBezTo>
                <a:cubicBezTo>
                  <a:pt x="212090" y="5834380"/>
                  <a:pt x="207010" y="5836920"/>
                  <a:pt x="204470" y="5835649"/>
                </a:cubicBezTo>
                <a:cubicBezTo>
                  <a:pt x="200659" y="5833109"/>
                  <a:pt x="203199" y="5821680"/>
                  <a:pt x="194310" y="5826760"/>
                </a:cubicBezTo>
                <a:cubicBezTo>
                  <a:pt x="187959" y="5815329"/>
                  <a:pt x="204470" y="5810249"/>
                  <a:pt x="196850" y="5807709"/>
                </a:cubicBezTo>
                <a:cubicBezTo>
                  <a:pt x="193039" y="5816600"/>
                  <a:pt x="185419" y="5816600"/>
                  <a:pt x="181610" y="5817869"/>
                </a:cubicBezTo>
                <a:cubicBezTo>
                  <a:pt x="177799" y="5830569"/>
                  <a:pt x="190499" y="5824220"/>
                  <a:pt x="191770" y="5830569"/>
                </a:cubicBezTo>
                <a:cubicBezTo>
                  <a:pt x="187959" y="5834380"/>
                  <a:pt x="175259" y="5830569"/>
                  <a:pt x="179070" y="5843269"/>
                </a:cubicBezTo>
                <a:cubicBezTo>
                  <a:pt x="191770" y="5847080"/>
                  <a:pt x="185419" y="5833109"/>
                  <a:pt x="198119" y="5836920"/>
                </a:cubicBezTo>
                <a:cubicBezTo>
                  <a:pt x="201930" y="5848349"/>
                  <a:pt x="191770" y="5847080"/>
                  <a:pt x="189230" y="5852160"/>
                </a:cubicBezTo>
                <a:cubicBezTo>
                  <a:pt x="195579" y="5858509"/>
                  <a:pt x="207010" y="5854700"/>
                  <a:pt x="214630" y="5852160"/>
                </a:cubicBezTo>
                <a:cubicBezTo>
                  <a:pt x="214630" y="5855969"/>
                  <a:pt x="215899" y="5859780"/>
                  <a:pt x="220979" y="5858509"/>
                </a:cubicBezTo>
                <a:cubicBezTo>
                  <a:pt x="223519" y="5867400"/>
                  <a:pt x="218439" y="5869940"/>
                  <a:pt x="214630" y="5873749"/>
                </a:cubicBezTo>
                <a:cubicBezTo>
                  <a:pt x="222250" y="5882640"/>
                  <a:pt x="222250" y="5866129"/>
                  <a:pt x="229871" y="5873749"/>
                </a:cubicBezTo>
                <a:cubicBezTo>
                  <a:pt x="227330" y="5890260"/>
                  <a:pt x="236220" y="5891529"/>
                  <a:pt x="246380" y="5886449"/>
                </a:cubicBezTo>
                <a:cubicBezTo>
                  <a:pt x="248920" y="5897880"/>
                  <a:pt x="241300" y="5900420"/>
                  <a:pt x="237491" y="5905500"/>
                </a:cubicBezTo>
                <a:lnTo>
                  <a:pt x="240596" y="5909294"/>
                </a:lnTo>
                <a:lnTo>
                  <a:pt x="251461" y="5909294"/>
                </a:lnTo>
                <a:lnTo>
                  <a:pt x="251456" y="5909309"/>
                </a:lnTo>
                <a:lnTo>
                  <a:pt x="251460" y="5909309"/>
                </a:lnTo>
                <a:cubicBezTo>
                  <a:pt x="247651" y="5916929"/>
                  <a:pt x="248920" y="5929629"/>
                  <a:pt x="236220" y="5928360"/>
                </a:cubicBezTo>
                <a:lnTo>
                  <a:pt x="236228" y="5928341"/>
                </a:lnTo>
                <a:lnTo>
                  <a:pt x="236222" y="5928344"/>
                </a:lnTo>
                <a:cubicBezTo>
                  <a:pt x="234315" y="5923264"/>
                  <a:pt x="236220" y="5921676"/>
                  <a:pt x="238760" y="5920565"/>
                </a:cubicBezTo>
                <a:lnTo>
                  <a:pt x="239590" y="5919922"/>
                </a:lnTo>
                <a:lnTo>
                  <a:pt x="233997" y="5917247"/>
                </a:lnTo>
                <a:cubicBezTo>
                  <a:pt x="233044" y="5914390"/>
                  <a:pt x="232409" y="5911214"/>
                  <a:pt x="228599" y="5911849"/>
                </a:cubicBezTo>
                <a:cubicBezTo>
                  <a:pt x="228599" y="5916294"/>
                  <a:pt x="224789" y="5917247"/>
                  <a:pt x="220979" y="5918200"/>
                </a:cubicBezTo>
                <a:lnTo>
                  <a:pt x="214185" y="5923861"/>
                </a:lnTo>
                <a:lnTo>
                  <a:pt x="208279" y="5897880"/>
                </a:lnTo>
                <a:cubicBezTo>
                  <a:pt x="201930" y="5888989"/>
                  <a:pt x="180339" y="5894069"/>
                  <a:pt x="182879" y="5876289"/>
                </a:cubicBezTo>
                <a:cubicBezTo>
                  <a:pt x="193039" y="5871209"/>
                  <a:pt x="196850" y="5888989"/>
                  <a:pt x="201930" y="5878829"/>
                </a:cubicBezTo>
                <a:cubicBezTo>
                  <a:pt x="196850" y="5872480"/>
                  <a:pt x="194310" y="5866129"/>
                  <a:pt x="185419" y="5866129"/>
                </a:cubicBezTo>
                <a:cubicBezTo>
                  <a:pt x="185419" y="5857240"/>
                  <a:pt x="186690" y="5847080"/>
                  <a:pt x="179070" y="5847080"/>
                </a:cubicBezTo>
                <a:cubicBezTo>
                  <a:pt x="179070" y="5859780"/>
                  <a:pt x="185419" y="5864860"/>
                  <a:pt x="176530" y="5872480"/>
                </a:cubicBezTo>
                <a:cubicBezTo>
                  <a:pt x="177799" y="5854700"/>
                  <a:pt x="173990" y="5835649"/>
                  <a:pt x="175259" y="5821680"/>
                </a:cubicBezTo>
                <a:cubicBezTo>
                  <a:pt x="176530" y="5816600"/>
                  <a:pt x="179070" y="5816600"/>
                  <a:pt x="181610" y="5808980"/>
                </a:cubicBezTo>
                <a:cubicBezTo>
                  <a:pt x="181610" y="5808980"/>
                  <a:pt x="176530" y="5797549"/>
                  <a:pt x="184150" y="5800089"/>
                </a:cubicBezTo>
                <a:cubicBezTo>
                  <a:pt x="187959" y="5802629"/>
                  <a:pt x="185419" y="5811520"/>
                  <a:pt x="194310" y="5808980"/>
                </a:cubicBezTo>
                <a:cubicBezTo>
                  <a:pt x="194310" y="5806440"/>
                  <a:pt x="196850" y="5805169"/>
                  <a:pt x="196850" y="5802629"/>
                </a:cubicBezTo>
                <a:cubicBezTo>
                  <a:pt x="195579" y="5795009"/>
                  <a:pt x="185419" y="5797549"/>
                  <a:pt x="186690" y="5787389"/>
                </a:cubicBezTo>
                <a:cubicBezTo>
                  <a:pt x="196850" y="5786120"/>
                  <a:pt x="195579" y="5797549"/>
                  <a:pt x="201930" y="5800089"/>
                </a:cubicBezTo>
                <a:cubicBezTo>
                  <a:pt x="205105" y="5796279"/>
                  <a:pt x="205740" y="5792152"/>
                  <a:pt x="204470" y="5788342"/>
                </a:cubicBezTo>
                <a:lnTo>
                  <a:pt x="204182" y="5788022"/>
                </a:lnTo>
                <a:lnTo>
                  <a:pt x="199389" y="5795004"/>
                </a:lnTo>
                <a:cubicBezTo>
                  <a:pt x="198755" y="5791829"/>
                  <a:pt x="197167" y="5788019"/>
                  <a:pt x="196849" y="5784526"/>
                </a:cubicBezTo>
                <a:lnTo>
                  <a:pt x="198503" y="5781736"/>
                </a:lnTo>
                <a:lnTo>
                  <a:pt x="195579" y="5778500"/>
                </a:lnTo>
                <a:cubicBezTo>
                  <a:pt x="184150" y="5772149"/>
                  <a:pt x="194310" y="5779769"/>
                  <a:pt x="198119" y="5772149"/>
                </a:cubicBezTo>
                <a:cubicBezTo>
                  <a:pt x="199390" y="5767069"/>
                  <a:pt x="196850" y="5755640"/>
                  <a:pt x="187959" y="5763260"/>
                </a:cubicBezTo>
                <a:cubicBezTo>
                  <a:pt x="184150" y="5753100"/>
                  <a:pt x="198119" y="5758180"/>
                  <a:pt x="196850" y="5750560"/>
                </a:cubicBezTo>
                <a:cubicBezTo>
                  <a:pt x="196850" y="5741669"/>
                  <a:pt x="198119" y="5731509"/>
                  <a:pt x="190499" y="5731509"/>
                </a:cubicBezTo>
                <a:cubicBezTo>
                  <a:pt x="180339" y="5727700"/>
                  <a:pt x="187959" y="5756909"/>
                  <a:pt x="181610" y="5746749"/>
                </a:cubicBezTo>
                <a:cubicBezTo>
                  <a:pt x="179070" y="5711189"/>
                  <a:pt x="185419" y="5684520"/>
                  <a:pt x="180339" y="5661660"/>
                </a:cubicBezTo>
                <a:cubicBezTo>
                  <a:pt x="186690" y="5660389"/>
                  <a:pt x="189230" y="5655309"/>
                  <a:pt x="193039" y="5651500"/>
                </a:cubicBezTo>
                <a:cubicBezTo>
                  <a:pt x="203199" y="5657849"/>
                  <a:pt x="186690" y="5671820"/>
                  <a:pt x="193039" y="5673089"/>
                </a:cubicBezTo>
                <a:cubicBezTo>
                  <a:pt x="196850" y="5664200"/>
                  <a:pt x="208279" y="5675629"/>
                  <a:pt x="208279" y="5669280"/>
                </a:cubicBezTo>
                <a:cubicBezTo>
                  <a:pt x="206375" y="5664200"/>
                  <a:pt x="206057" y="5658485"/>
                  <a:pt x="205899" y="5653722"/>
                </a:cubicBezTo>
                <a:lnTo>
                  <a:pt x="204993" y="5647478"/>
                </a:lnTo>
                <a:lnTo>
                  <a:pt x="204193" y="5647169"/>
                </a:lnTo>
                <a:lnTo>
                  <a:pt x="203765" y="5644104"/>
                </a:lnTo>
                <a:lnTo>
                  <a:pt x="187484" y="5649277"/>
                </a:lnTo>
                <a:cubicBezTo>
                  <a:pt x="181610" y="5649594"/>
                  <a:pt x="177165" y="5647054"/>
                  <a:pt x="179070" y="5637529"/>
                </a:cubicBezTo>
                <a:cubicBezTo>
                  <a:pt x="186690" y="5636260"/>
                  <a:pt x="185419" y="5642609"/>
                  <a:pt x="194310" y="5640069"/>
                </a:cubicBezTo>
                <a:cubicBezTo>
                  <a:pt x="194946" y="5633719"/>
                  <a:pt x="196532" y="5628322"/>
                  <a:pt x="199390" y="5624036"/>
                </a:cubicBezTo>
                <a:lnTo>
                  <a:pt x="206440" y="5618836"/>
                </a:lnTo>
                <a:lnTo>
                  <a:pt x="205740" y="5617205"/>
                </a:lnTo>
                <a:lnTo>
                  <a:pt x="205741" y="5606415"/>
                </a:lnTo>
                <a:lnTo>
                  <a:pt x="199390" y="5598160"/>
                </a:lnTo>
                <a:cubicBezTo>
                  <a:pt x="197802" y="5590222"/>
                  <a:pt x="198755" y="5581014"/>
                  <a:pt x="201930" y="5574029"/>
                </a:cubicBezTo>
                <a:cubicBezTo>
                  <a:pt x="190499" y="5572760"/>
                  <a:pt x="193039" y="5556250"/>
                  <a:pt x="182879" y="5554981"/>
                </a:cubicBezTo>
                <a:cubicBezTo>
                  <a:pt x="173990" y="5562601"/>
                  <a:pt x="175259" y="5574029"/>
                  <a:pt x="173990" y="5586729"/>
                </a:cubicBezTo>
                <a:cubicBezTo>
                  <a:pt x="173355" y="5591809"/>
                  <a:pt x="171450" y="5596889"/>
                  <a:pt x="169545" y="5601652"/>
                </a:cubicBezTo>
                <a:lnTo>
                  <a:pt x="167510" y="5607608"/>
                </a:lnTo>
                <a:lnTo>
                  <a:pt x="167958" y="5608894"/>
                </a:lnTo>
                <a:lnTo>
                  <a:pt x="167954" y="5608906"/>
                </a:lnTo>
                <a:lnTo>
                  <a:pt x="167958" y="5608915"/>
                </a:lnTo>
                <a:lnTo>
                  <a:pt x="165215" y="5617482"/>
                </a:lnTo>
                <a:lnTo>
                  <a:pt x="165215" y="5617467"/>
                </a:lnTo>
                <a:lnTo>
                  <a:pt x="165100" y="5617825"/>
                </a:lnTo>
                <a:cubicBezTo>
                  <a:pt x="163830" y="5620841"/>
                  <a:pt x="162560" y="5623858"/>
                  <a:pt x="162242" y="5626755"/>
                </a:cubicBezTo>
                <a:lnTo>
                  <a:pt x="162245" y="5626763"/>
                </a:lnTo>
                <a:lnTo>
                  <a:pt x="165099" y="5617845"/>
                </a:lnTo>
                <a:lnTo>
                  <a:pt x="165215" y="5617482"/>
                </a:lnTo>
                <a:lnTo>
                  <a:pt x="166211" y="5641657"/>
                </a:lnTo>
                <a:lnTo>
                  <a:pt x="166250" y="5648656"/>
                </a:lnTo>
                <a:lnTo>
                  <a:pt x="165099" y="5643880"/>
                </a:lnTo>
                <a:cubicBezTo>
                  <a:pt x="160655" y="5646420"/>
                  <a:pt x="160338" y="5648642"/>
                  <a:pt x="160973" y="5651817"/>
                </a:cubicBezTo>
                <a:lnTo>
                  <a:pt x="161092" y="5652841"/>
                </a:lnTo>
                <a:lnTo>
                  <a:pt x="165101" y="5645132"/>
                </a:lnTo>
                <a:lnTo>
                  <a:pt x="166258" y="5650187"/>
                </a:lnTo>
                <a:lnTo>
                  <a:pt x="166250" y="5648656"/>
                </a:lnTo>
                <a:lnTo>
                  <a:pt x="170339" y="5665628"/>
                </a:lnTo>
                <a:cubicBezTo>
                  <a:pt x="171531" y="5668883"/>
                  <a:pt x="172443" y="5672018"/>
                  <a:pt x="172423" y="5675134"/>
                </a:cubicBezTo>
                <a:lnTo>
                  <a:pt x="170647" y="5679879"/>
                </a:lnTo>
                <a:lnTo>
                  <a:pt x="168910" y="5685773"/>
                </a:lnTo>
                <a:lnTo>
                  <a:pt x="164938" y="5685479"/>
                </a:lnTo>
                <a:lnTo>
                  <a:pt x="161924" y="5716904"/>
                </a:lnTo>
                <a:cubicBezTo>
                  <a:pt x="161448" y="5724683"/>
                  <a:pt x="161131" y="5732145"/>
                  <a:pt x="161012" y="5738772"/>
                </a:cubicBezTo>
                <a:lnTo>
                  <a:pt x="161060" y="5741669"/>
                </a:lnTo>
                <a:lnTo>
                  <a:pt x="160019" y="5741669"/>
                </a:lnTo>
                <a:lnTo>
                  <a:pt x="161093" y="5743710"/>
                </a:lnTo>
                <a:lnTo>
                  <a:pt x="161290" y="5755640"/>
                </a:lnTo>
                <a:cubicBezTo>
                  <a:pt x="154939" y="5751829"/>
                  <a:pt x="154939" y="5769609"/>
                  <a:pt x="154939" y="5770880"/>
                </a:cubicBezTo>
                <a:cubicBezTo>
                  <a:pt x="154939" y="5770880"/>
                  <a:pt x="161290" y="5767069"/>
                  <a:pt x="161290" y="5767069"/>
                </a:cubicBezTo>
                <a:cubicBezTo>
                  <a:pt x="166370" y="5783580"/>
                  <a:pt x="160019" y="5815329"/>
                  <a:pt x="139699" y="5796280"/>
                </a:cubicBezTo>
                <a:cubicBezTo>
                  <a:pt x="147319" y="5792469"/>
                  <a:pt x="146050" y="5779769"/>
                  <a:pt x="152399" y="5774689"/>
                </a:cubicBezTo>
                <a:cubicBezTo>
                  <a:pt x="148590" y="5774689"/>
                  <a:pt x="146050" y="5770880"/>
                  <a:pt x="139699" y="5772149"/>
                </a:cubicBezTo>
                <a:cubicBezTo>
                  <a:pt x="137159" y="5792469"/>
                  <a:pt x="139699" y="5788660"/>
                  <a:pt x="137159" y="5803900"/>
                </a:cubicBezTo>
                <a:cubicBezTo>
                  <a:pt x="143510" y="5805169"/>
                  <a:pt x="149859" y="5805169"/>
                  <a:pt x="158750" y="5812789"/>
                </a:cubicBezTo>
                <a:cubicBezTo>
                  <a:pt x="162559" y="5822949"/>
                  <a:pt x="151130" y="5819140"/>
                  <a:pt x="149859" y="5825489"/>
                </a:cubicBezTo>
                <a:cubicBezTo>
                  <a:pt x="149859" y="5844540"/>
                  <a:pt x="153670" y="5866129"/>
                  <a:pt x="144779" y="5876289"/>
                </a:cubicBezTo>
                <a:cubicBezTo>
                  <a:pt x="157479" y="5906769"/>
                  <a:pt x="143510" y="5942329"/>
                  <a:pt x="143510" y="5967729"/>
                </a:cubicBezTo>
                <a:cubicBezTo>
                  <a:pt x="139699" y="5948680"/>
                  <a:pt x="125730" y="5960109"/>
                  <a:pt x="111759" y="5962649"/>
                </a:cubicBezTo>
                <a:cubicBezTo>
                  <a:pt x="110490" y="5951220"/>
                  <a:pt x="124459" y="5955029"/>
                  <a:pt x="120650" y="5941060"/>
                </a:cubicBezTo>
                <a:cubicBezTo>
                  <a:pt x="110490" y="5937249"/>
                  <a:pt x="97790" y="5932169"/>
                  <a:pt x="95250" y="5944869"/>
                </a:cubicBezTo>
                <a:cubicBezTo>
                  <a:pt x="99059" y="5944869"/>
                  <a:pt x="101599" y="5942329"/>
                  <a:pt x="104139" y="5941060"/>
                </a:cubicBezTo>
                <a:cubicBezTo>
                  <a:pt x="105409" y="5952490"/>
                  <a:pt x="107632" y="5962967"/>
                  <a:pt x="110966" y="5972333"/>
                </a:cubicBezTo>
                <a:lnTo>
                  <a:pt x="112943" y="5975939"/>
                </a:lnTo>
                <a:lnTo>
                  <a:pt x="106997" y="5974397"/>
                </a:lnTo>
                <a:cubicBezTo>
                  <a:pt x="104457" y="5973445"/>
                  <a:pt x="101599" y="5972810"/>
                  <a:pt x="96519" y="5974080"/>
                </a:cubicBezTo>
                <a:cubicBezTo>
                  <a:pt x="93979" y="5953760"/>
                  <a:pt x="93979" y="5934709"/>
                  <a:pt x="95250" y="5923280"/>
                </a:cubicBezTo>
                <a:cubicBezTo>
                  <a:pt x="96519" y="5908040"/>
                  <a:pt x="87630" y="5894069"/>
                  <a:pt x="97790" y="5888989"/>
                </a:cubicBezTo>
                <a:cubicBezTo>
                  <a:pt x="97790" y="5897880"/>
                  <a:pt x="97790" y="5908040"/>
                  <a:pt x="97790" y="5916929"/>
                </a:cubicBezTo>
                <a:cubicBezTo>
                  <a:pt x="106679" y="5910580"/>
                  <a:pt x="100330" y="5916929"/>
                  <a:pt x="110490" y="5925820"/>
                </a:cubicBezTo>
                <a:cubicBezTo>
                  <a:pt x="113030" y="5928360"/>
                  <a:pt x="116839" y="5929629"/>
                  <a:pt x="119379" y="5932169"/>
                </a:cubicBezTo>
                <a:cubicBezTo>
                  <a:pt x="121919" y="5930900"/>
                  <a:pt x="126999" y="5918200"/>
                  <a:pt x="119379" y="5916929"/>
                </a:cubicBezTo>
                <a:cubicBezTo>
                  <a:pt x="118110" y="5919469"/>
                  <a:pt x="115570" y="5923280"/>
                  <a:pt x="113030" y="5925820"/>
                </a:cubicBezTo>
                <a:cubicBezTo>
                  <a:pt x="109219" y="5910580"/>
                  <a:pt x="124459" y="5914389"/>
                  <a:pt x="125730" y="5904229"/>
                </a:cubicBezTo>
                <a:cubicBezTo>
                  <a:pt x="124459" y="5897880"/>
                  <a:pt x="130810" y="5881369"/>
                  <a:pt x="119379" y="5885180"/>
                </a:cubicBezTo>
                <a:cubicBezTo>
                  <a:pt x="123190" y="5869940"/>
                  <a:pt x="121919" y="5850889"/>
                  <a:pt x="134619" y="5844540"/>
                </a:cubicBezTo>
                <a:cubicBezTo>
                  <a:pt x="128270" y="5839460"/>
                  <a:pt x="119379" y="5836920"/>
                  <a:pt x="115570" y="5829300"/>
                </a:cubicBezTo>
                <a:cubicBezTo>
                  <a:pt x="120650" y="5825489"/>
                  <a:pt x="129539" y="5826760"/>
                  <a:pt x="128270" y="5816600"/>
                </a:cubicBezTo>
                <a:cubicBezTo>
                  <a:pt x="124459" y="5808980"/>
                  <a:pt x="114299" y="5807709"/>
                  <a:pt x="115570" y="5795009"/>
                </a:cubicBezTo>
                <a:cubicBezTo>
                  <a:pt x="120650" y="5793740"/>
                  <a:pt x="126999" y="5795009"/>
                  <a:pt x="128270" y="5791200"/>
                </a:cubicBezTo>
                <a:cubicBezTo>
                  <a:pt x="128270" y="5784849"/>
                  <a:pt x="134619" y="5781040"/>
                  <a:pt x="134619" y="5775960"/>
                </a:cubicBezTo>
                <a:cubicBezTo>
                  <a:pt x="134619" y="5772149"/>
                  <a:pt x="128270" y="5770880"/>
                  <a:pt x="128270" y="5767069"/>
                </a:cubicBezTo>
                <a:cubicBezTo>
                  <a:pt x="128270" y="5765800"/>
                  <a:pt x="137159" y="5761989"/>
                  <a:pt x="130810" y="5760720"/>
                </a:cubicBezTo>
                <a:cubicBezTo>
                  <a:pt x="125730" y="5760720"/>
                  <a:pt x="129539" y="5768340"/>
                  <a:pt x="121919" y="5767069"/>
                </a:cubicBezTo>
                <a:cubicBezTo>
                  <a:pt x="125730" y="5754369"/>
                  <a:pt x="113030" y="5758180"/>
                  <a:pt x="115570" y="5745480"/>
                </a:cubicBezTo>
                <a:cubicBezTo>
                  <a:pt x="125730" y="5746749"/>
                  <a:pt x="120650" y="5731509"/>
                  <a:pt x="124459" y="5726429"/>
                </a:cubicBezTo>
                <a:cubicBezTo>
                  <a:pt x="120650" y="5726429"/>
                  <a:pt x="120650" y="5722620"/>
                  <a:pt x="115570" y="5723889"/>
                </a:cubicBezTo>
                <a:cubicBezTo>
                  <a:pt x="106679" y="5728969"/>
                  <a:pt x="123190" y="5739129"/>
                  <a:pt x="113030" y="5742940"/>
                </a:cubicBezTo>
                <a:cubicBezTo>
                  <a:pt x="118110" y="5735320"/>
                  <a:pt x="102870" y="5734049"/>
                  <a:pt x="104139" y="5740400"/>
                </a:cubicBezTo>
                <a:cubicBezTo>
                  <a:pt x="106679" y="5746749"/>
                  <a:pt x="111759" y="5750560"/>
                  <a:pt x="110490" y="5761989"/>
                </a:cubicBezTo>
                <a:cubicBezTo>
                  <a:pt x="115570" y="5760720"/>
                  <a:pt x="119379" y="5765800"/>
                  <a:pt x="114299" y="5768340"/>
                </a:cubicBezTo>
                <a:cubicBezTo>
                  <a:pt x="109219" y="5760720"/>
                  <a:pt x="99059" y="5760720"/>
                  <a:pt x="101599" y="5774689"/>
                </a:cubicBezTo>
                <a:cubicBezTo>
                  <a:pt x="115570" y="5774689"/>
                  <a:pt x="121919" y="5782309"/>
                  <a:pt x="126999" y="5789929"/>
                </a:cubicBezTo>
                <a:cubicBezTo>
                  <a:pt x="111759" y="5800089"/>
                  <a:pt x="118110" y="5775960"/>
                  <a:pt x="99059" y="5781040"/>
                </a:cubicBezTo>
                <a:cubicBezTo>
                  <a:pt x="95250" y="5795009"/>
                  <a:pt x="111759" y="5796280"/>
                  <a:pt x="102870" y="5806440"/>
                </a:cubicBezTo>
                <a:cubicBezTo>
                  <a:pt x="109219" y="5811520"/>
                  <a:pt x="119379" y="5811520"/>
                  <a:pt x="121919" y="5819140"/>
                </a:cubicBezTo>
                <a:cubicBezTo>
                  <a:pt x="119379" y="5822949"/>
                  <a:pt x="115570" y="5825489"/>
                  <a:pt x="113030" y="5829300"/>
                </a:cubicBezTo>
                <a:cubicBezTo>
                  <a:pt x="120650" y="5834380"/>
                  <a:pt x="111759" y="5867400"/>
                  <a:pt x="123190" y="5857240"/>
                </a:cubicBezTo>
                <a:cubicBezTo>
                  <a:pt x="124459" y="5866129"/>
                  <a:pt x="115570" y="5864860"/>
                  <a:pt x="114299" y="5872480"/>
                </a:cubicBezTo>
                <a:cubicBezTo>
                  <a:pt x="111759" y="5890260"/>
                  <a:pt x="120650" y="5900420"/>
                  <a:pt x="109219" y="5910580"/>
                </a:cubicBezTo>
                <a:cubicBezTo>
                  <a:pt x="100330" y="5902960"/>
                  <a:pt x="111759" y="5895340"/>
                  <a:pt x="109219" y="5888989"/>
                </a:cubicBezTo>
                <a:cubicBezTo>
                  <a:pt x="109219" y="5887720"/>
                  <a:pt x="99059" y="5888989"/>
                  <a:pt x="102870" y="5882640"/>
                </a:cubicBezTo>
                <a:cubicBezTo>
                  <a:pt x="107950" y="5881369"/>
                  <a:pt x="107950" y="5886449"/>
                  <a:pt x="111759" y="5888989"/>
                </a:cubicBezTo>
                <a:cubicBezTo>
                  <a:pt x="114299" y="5877560"/>
                  <a:pt x="107950" y="5873749"/>
                  <a:pt x="99059" y="5873749"/>
                </a:cubicBezTo>
                <a:cubicBezTo>
                  <a:pt x="102870" y="5859780"/>
                  <a:pt x="101599" y="5840729"/>
                  <a:pt x="101599" y="5822949"/>
                </a:cubicBezTo>
                <a:cubicBezTo>
                  <a:pt x="106679" y="5821680"/>
                  <a:pt x="109219" y="5828029"/>
                  <a:pt x="110490" y="5822949"/>
                </a:cubicBezTo>
                <a:cubicBezTo>
                  <a:pt x="110490" y="5812789"/>
                  <a:pt x="96519" y="5816600"/>
                  <a:pt x="93979" y="5810249"/>
                </a:cubicBezTo>
                <a:cubicBezTo>
                  <a:pt x="101599" y="5791200"/>
                  <a:pt x="90170" y="5755640"/>
                  <a:pt x="99059" y="5746749"/>
                </a:cubicBezTo>
                <a:cubicBezTo>
                  <a:pt x="100330" y="5750560"/>
                  <a:pt x="99059" y="5755640"/>
                  <a:pt x="102870" y="5755640"/>
                </a:cubicBezTo>
                <a:cubicBezTo>
                  <a:pt x="106679" y="5742940"/>
                  <a:pt x="97790" y="5741669"/>
                  <a:pt x="96519" y="5734049"/>
                </a:cubicBezTo>
                <a:cubicBezTo>
                  <a:pt x="95250" y="5720080"/>
                  <a:pt x="101599" y="5712460"/>
                  <a:pt x="105410" y="5702300"/>
                </a:cubicBezTo>
                <a:cubicBezTo>
                  <a:pt x="101599" y="5702300"/>
                  <a:pt x="95250" y="5702300"/>
                  <a:pt x="96519" y="5695949"/>
                </a:cubicBezTo>
                <a:cubicBezTo>
                  <a:pt x="100330" y="5683249"/>
                  <a:pt x="105410" y="5698489"/>
                  <a:pt x="109219" y="5692140"/>
                </a:cubicBezTo>
                <a:cubicBezTo>
                  <a:pt x="109219" y="5689600"/>
                  <a:pt x="111759" y="5688329"/>
                  <a:pt x="111759" y="5685789"/>
                </a:cubicBezTo>
                <a:cubicBezTo>
                  <a:pt x="107950" y="5683249"/>
                  <a:pt x="99059" y="5685789"/>
                  <a:pt x="101599" y="5676900"/>
                </a:cubicBezTo>
                <a:cubicBezTo>
                  <a:pt x="100330" y="5655309"/>
                  <a:pt x="114299" y="5647689"/>
                  <a:pt x="119379" y="5632449"/>
                </a:cubicBezTo>
                <a:cubicBezTo>
                  <a:pt x="111759" y="5631180"/>
                  <a:pt x="107950" y="5615940"/>
                  <a:pt x="97790" y="5626100"/>
                </a:cubicBezTo>
                <a:cubicBezTo>
                  <a:pt x="99059" y="5622289"/>
                  <a:pt x="93979" y="5610860"/>
                  <a:pt x="100330" y="5610860"/>
                </a:cubicBezTo>
                <a:cubicBezTo>
                  <a:pt x="104139" y="5617209"/>
                  <a:pt x="118110" y="5629909"/>
                  <a:pt x="121919" y="5617209"/>
                </a:cubicBezTo>
                <a:cubicBezTo>
                  <a:pt x="101599" y="5615940"/>
                  <a:pt x="118110" y="5591809"/>
                  <a:pt x="102870" y="5582920"/>
                </a:cubicBezTo>
                <a:cubicBezTo>
                  <a:pt x="104139" y="5590540"/>
                  <a:pt x="100330" y="5593080"/>
                  <a:pt x="93979" y="5593080"/>
                </a:cubicBezTo>
                <a:cubicBezTo>
                  <a:pt x="92710" y="5580380"/>
                  <a:pt x="99059" y="5575300"/>
                  <a:pt x="96519" y="5561330"/>
                </a:cubicBezTo>
                <a:cubicBezTo>
                  <a:pt x="95250" y="5556250"/>
                  <a:pt x="87630" y="5556250"/>
                  <a:pt x="90170" y="5546090"/>
                </a:cubicBezTo>
                <a:cubicBezTo>
                  <a:pt x="104139" y="5543550"/>
                  <a:pt x="107950" y="5530850"/>
                  <a:pt x="114299" y="5520690"/>
                </a:cubicBezTo>
                <a:cubicBezTo>
                  <a:pt x="115570" y="5523230"/>
                  <a:pt x="116839" y="5523230"/>
                  <a:pt x="120650" y="5523230"/>
                </a:cubicBezTo>
                <a:cubicBezTo>
                  <a:pt x="115570" y="5509261"/>
                  <a:pt x="132079" y="5516881"/>
                  <a:pt x="129539" y="5504181"/>
                </a:cubicBezTo>
                <a:cubicBezTo>
                  <a:pt x="119379" y="5500370"/>
                  <a:pt x="121919" y="5509261"/>
                  <a:pt x="116839" y="5510530"/>
                </a:cubicBezTo>
                <a:cubicBezTo>
                  <a:pt x="123190" y="5490210"/>
                  <a:pt x="109219" y="5468621"/>
                  <a:pt x="125730" y="5457190"/>
                </a:cubicBezTo>
                <a:cubicBezTo>
                  <a:pt x="132079" y="5463541"/>
                  <a:pt x="126999" y="5468621"/>
                  <a:pt x="125730" y="5476241"/>
                </a:cubicBezTo>
                <a:cubicBezTo>
                  <a:pt x="132079" y="5481321"/>
                  <a:pt x="142239" y="5481321"/>
                  <a:pt x="144779" y="5488941"/>
                </a:cubicBezTo>
                <a:cubicBezTo>
                  <a:pt x="137159" y="5492750"/>
                  <a:pt x="132079" y="5480050"/>
                  <a:pt x="129539" y="5488941"/>
                </a:cubicBezTo>
                <a:cubicBezTo>
                  <a:pt x="128270" y="5504181"/>
                  <a:pt x="135890" y="5511801"/>
                  <a:pt x="139699" y="5523230"/>
                </a:cubicBezTo>
                <a:cubicBezTo>
                  <a:pt x="156210" y="5520690"/>
                  <a:pt x="134619" y="5496561"/>
                  <a:pt x="148590" y="5495290"/>
                </a:cubicBezTo>
                <a:cubicBezTo>
                  <a:pt x="147955" y="5507355"/>
                  <a:pt x="150812" y="5507038"/>
                  <a:pt x="154781" y="5504974"/>
                </a:cubicBezTo>
                <a:lnTo>
                  <a:pt x="159901" y="5502547"/>
                </a:lnTo>
                <a:lnTo>
                  <a:pt x="157639" y="5495761"/>
                </a:lnTo>
                <a:cubicBezTo>
                  <a:pt x="156210" y="5494014"/>
                  <a:pt x="154941" y="5492109"/>
                  <a:pt x="156210" y="5487665"/>
                </a:cubicBezTo>
                <a:cubicBezTo>
                  <a:pt x="179070" y="5487665"/>
                  <a:pt x="151130" y="5457185"/>
                  <a:pt x="165101" y="5447025"/>
                </a:cubicBezTo>
                <a:cubicBezTo>
                  <a:pt x="166370" y="5448295"/>
                  <a:pt x="166370" y="5450836"/>
                  <a:pt x="168910" y="5449565"/>
                </a:cubicBezTo>
                <a:cubicBezTo>
                  <a:pt x="168910" y="5447025"/>
                  <a:pt x="168910" y="5445755"/>
                  <a:pt x="171450" y="5445755"/>
                </a:cubicBezTo>
                <a:cubicBezTo>
                  <a:pt x="170179" y="5453375"/>
                  <a:pt x="167641" y="5458455"/>
                  <a:pt x="165101" y="5464805"/>
                </a:cubicBezTo>
                <a:cubicBezTo>
                  <a:pt x="177483" y="5472425"/>
                  <a:pt x="172005" y="5489332"/>
                  <a:pt x="165815" y="5497845"/>
                </a:cubicBezTo>
                <a:lnTo>
                  <a:pt x="161058" y="5501999"/>
                </a:lnTo>
                <a:lnTo>
                  <a:pt x="161270" y="5501899"/>
                </a:lnTo>
                <a:cubicBezTo>
                  <a:pt x="163512" y="5501323"/>
                  <a:pt x="165734" y="5501641"/>
                  <a:pt x="167639" y="5504181"/>
                </a:cubicBezTo>
                <a:cubicBezTo>
                  <a:pt x="163830" y="5504181"/>
                  <a:pt x="163830" y="5509261"/>
                  <a:pt x="167639" y="5510530"/>
                </a:cubicBezTo>
                <a:lnTo>
                  <a:pt x="171518" y="5508323"/>
                </a:lnTo>
                <a:lnTo>
                  <a:pt x="171886" y="5506318"/>
                </a:lnTo>
                <a:lnTo>
                  <a:pt x="172954" y="5505951"/>
                </a:lnTo>
                <a:lnTo>
                  <a:pt x="171767" y="5502434"/>
                </a:lnTo>
                <a:cubicBezTo>
                  <a:pt x="169544" y="5499100"/>
                  <a:pt x="166369" y="5495925"/>
                  <a:pt x="170179" y="5495290"/>
                </a:cubicBezTo>
                <a:lnTo>
                  <a:pt x="176327" y="5504791"/>
                </a:lnTo>
                <a:lnTo>
                  <a:pt x="178118" y="5504176"/>
                </a:lnTo>
                <a:cubicBezTo>
                  <a:pt x="182880" y="5503541"/>
                  <a:pt x="187960" y="5502906"/>
                  <a:pt x="187960" y="5492746"/>
                </a:cubicBezTo>
                <a:cubicBezTo>
                  <a:pt x="175260" y="5500366"/>
                  <a:pt x="186691" y="5482586"/>
                  <a:pt x="184151" y="5473696"/>
                </a:cubicBezTo>
                <a:cubicBezTo>
                  <a:pt x="199391" y="5477506"/>
                  <a:pt x="190500" y="5492746"/>
                  <a:pt x="191771" y="5505446"/>
                </a:cubicBezTo>
                <a:cubicBezTo>
                  <a:pt x="186690" y="5505446"/>
                  <a:pt x="183515" y="5507351"/>
                  <a:pt x="180499" y="5509573"/>
                </a:cubicBezTo>
                <a:lnTo>
                  <a:pt x="176922" y="5511664"/>
                </a:lnTo>
                <a:lnTo>
                  <a:pt x="176530" y="5520690"/>
                </a:lnTo>
                <a:cubicBezTo>
                  <a:pt x="186690" y="5523230"/>
                  <a:pt x="182879" y="5538470"/>
                  <a:pt x="193039" y="5539741"/>
                </a:cubicBezTo>
                <a:cubicBezTo>
                  <a:pt x="195579" y="5534661"/>
                  <a:pt x="194310" y="5527041"/>
                  <a:pt x="199390" y="5524501"/>
                </a:cubicBezTo>
                <a:cubicBezTo>
                  <a:pt x="203199" y="5533390"/>
                  <a:pt x="191770" y="5543550"/>
                  <a:pt x="199390" y="5546090"/>
                </a:cubicBezTo>
                <a:cubicBezTo>
                  <a:pt x="210819" y="5549901"/>
                  <a:pt x="204470" y="5533390"/>
                  <a:pt x="201930" y="5530850"/>
                </a:cubicBezTo>
                <a:cubicBezTo>
                  <a:pt x="213359" y="5533390"/>
                  <a:pt x="213359" y="5525770"/>
                  <a:pt x="214630" y="5518150"/>
                </a:cubicBezTo>
                <a:cubicBezTo>
                  <a:pt x="209550" y="5514341"/>
                  <a:pt x="208279" y="5507990"/>
                  <a:pt x="201930" y="5505450"/>
                </a:cubicBezTo>
                <a:cubicBezTo>
                  <a:pt x="203199" y="5513070"/>
                  <a:pt x="200659" y="5516881"/>
                  <a:pt x="195579" y="5518150"/>
                </a:cubicBezTo>
                <a:cubicBezTo>
                  <a:pt x="195579" y="5509261"/>
                  <a:pt x="203199" y="5507990"/>
                  <a:pt x="201930" y="5499101"/>
                </a:cubicBezTo>
                <a:cubicBezTo>
                  <a:pt x="198119" y="5499101"/>
                  <a:pt x="194310" y="5497830"/>
                  <a:pt x="195579" y="5492750"/>
                </a:cubicBezTo>
                <a:cubicBezTo>
                  <a:pt x="205739" y="5486401"/>
                  <a:pt x="196850" y="5481321"/>
                  <a:pt x="198119" y="5473701"/>
                </a:cubicBezTo>
                <a:cubicBezTo>
                  <a:pt x="199390" y="5471161"/>
                  <a:pt x="204470" y="5471161"/>
                  <a:pt x="204470" y="5467350"/>
                </a:cubicBezTo>
                <a:cubicBezTo>
                  <a:pt x="204470" y="5467350"/>
                  <a:pt x="198119" y="5462270"/>
                  <a:pt x="198119" y="5458461"/>
                </a:cubicBezTo>
                <a:cubicBezTo>
                  <a:pt x="196850" y="5450841"/>
                  <a:pt x="198119" y="5441950"/>
                  <a:pt x="198119" y="5433061"/>
                </a:cubicBezTo>
                <a:cubicBezTo>
                  <a:pt x="199390" y="5422901"/>
                  <a:pt x="199390" y="5406390"/>
                  <a:pt x="207010" y="5401310"/>
                </a:cubicBezTo>
                <a:cubicBezTo>
                  <a:pt x="208279" y="5407661"/>
                  <a:pt x="204470" y="5417821"/>
                  <a:pt x="213359" y="5414010"/>
                </a:cubicBezTo>
                <a:cubicBezTo>
                  <a:pt x="214630" y="5406390"/>
                  <a:pt x="207010" y="5407661"/>
                  <a:pt x="209550" y="5398770"/>
                </a:cubicBezTo>
                <a:cubicBezTo>
                  <a:pt x="214630" y="5389881"/>
                  <a:pt x="223519" y="5397501"/>
                  <a:pt x="228599" y="5392421"/>
                </a:cubicBezTo>
                <a:cubicBezTo>
                  <a:pt x="215899" y="5394961"/>
                  <a:pt x="223519" y="5375910"/>
                  <a:pt x="215899" y="5373370"/>
                </a:cubicBezTo>
                <a:lnTo>
                  <a:pt x="222249" y="5361105"/>
                </a:lnTo>
                <a:lnTo>
                  <a:pt x="222249" y="5350497"/>
                </a:lnTo>
                <a:lnTo>
                  <a:pt x="223519" y="5350883"/>
                </a:lnTo>
                <a:lnTo>
                  <a:pt x="223519" y="5350510"/>
                </a:lnTo>
                <a:lnTo>
                  <a:pt x="224666" y="5350859"/>
                </a:lnTo>
                <a:lnTo>
                  <a:pt x="224858" y="5351291"/>
                </a:lnTo>
                <a:lnTo>
                  <a:pt x="229552" y="5352718"/>
                </a:lnTo>
                <a:cubicBezTo>
                  <a:pt x="230822" y="5354623"/>
                  <a:pt x="231775" y="5356846"/>
                  <a:pt x="234951" y="5356846"/>
                </a:cubicBezTo>
                <a:lnTo>
                  <a:pt x="235243" y="5356114"/>
                </a:lnTo>
                <a:lnTo>
                  <a:pt x="230822" y="5352733"/>
                </a:lnTo>
                <a:lnTo>
                  <a:pt x="224666" y="5350859"/>
                </a:lnTo>
                <a:lnTo>
                  <a:pt x="222250" y="5345430"/>
                </a:lnTo>
                <a:cubicBezTo>
                  <a:pt x="226059" y="5355590"/>
                  <a:pt x="214630" y="5351781"/>
                  <a:pt x="213359" y="5358130"/>
                </a:cubicBezTo>
                <a:cubicBezTo>
                  <a:pt x="209550" y="5370830"/>
                  <a:pt x="209550" y="5377181"/>
                  <a:pt x="213359" y="5389881"/>
                </a:cubicBezTo>
                <a:cubicBezTo>
                  <a:pt x="207010" y="5391150"/>
                  <a:pt x="210819" y="5402581"/>
                  <a:pt x="200659" y="5400041"/>
                </a:cubicBezTo>
                <a:cubicBezTo>
                  <a:pt x="208279" y="5377181"/>
                  <a:pt x="196850" y="5340350"/>
                  <a:pt x="205739" y="5325110"/>
                </a:cubicBezTo>
                <a:cubicBezTo>
                  <a:pt x="201930" y="5325110"/>
                  <a:pt x="201930" y="5318761"/>
                  <a:pt x="199390" y="5316221"/>
                </a:cubicBezTo>
                <a:cubicBezTo>
                  <a:pt x="204470" y="5312410"/>
                  <a:pt x="201930" y="5303521"/>
                  <a:pt x="201930" y="5297170"/>
                </a:cubicBezTo>
                <a:cubicBezTo>
                  <a:pt x="201930" y="5292090"/>
                  <a:pt x="205739" y="5281930"/>
                  <a:pt x="204470" y="5278121"/>
                </a:cubicBezTo>
                <a:cubicBezTo>
                  <a:pt x="204470" y="5276850"/>
                  <a:pt x="198119" y="5275581"/>
                  <a:pt x="198119" y="5271770"/>
                </a:cubicBezTo>
                <a:cubicBezTo>
                  <a:pt x="198119" y="5251450"/>
                  <a:pt x="201930" y="5228590"/>
                  <a:pt x="203199" y="5203190"/>
                </a:cubicBezTo>
                <a:cubicBezTo>
                  <a:pt x="207010" y="5200650"/>
                  <a:pt x="219710" y="5205730"/>
                  <a:pt x="218439" y="5199381"/>
                </a:cubicBezTo>
                <a:cubicBezTo>
                  <a:pt x="215899" y="5194301"/>
                  <a:pt x="208279" y="5194301"/>
                  <a:pt x="208279" y="5186681"/>
                </a:cubicBezTo>
                <a:cubicBezTo>
                  <a:pt x="214630" y="5184141"/>
                  <a:pt x="219710" y="5195570"/>
                  <a:pt x="220979" y="5186681"/>
                </a:cubicBezTo>
                <a:cubicBezTo>
                  <a:pt x="217170" y="5186681"/>
                  <a:pt x="213359" y="5185410"/>
                  <a:pt x="214630" y="5180330"/>
                </a:cubicBezTo>
                <a:cubicBezTo>
                  <a:pt x="220979" y="5165090"/>
                  <a:pt x="213359" y="5153661"/>
                  <a:pt x="213359" y="5139690"/>
                </a:cubicBezTo>
                <a:cubicBezTo>
                  <a:pt x="213359" y="5138421"/>
                  <a:pt x="215899" y="5137150"/>
                  <a:pt x="215899" y="5133341"/>
                </a:cubicBezTo>
                <a:cubicBezTo>
                  <a:pt x="214630" y="5130801"/>
                  <a:pt x="212090" y="5128261"/>
                  <a:pt x="212090" y="5126990"/>
                </a:cubicBezTo>
                <a:cubicBezTo>
                  <a:pt x="212090" y="5125721"/>
                  <a:pt x="223519" y="5124450"/>
                  <a:pt x="218439" y="5116830"/>
                </a:cubicBezTo>
                <a:cubicBezTo>
                  <a:pt x="218439" y="5111750"/>
                  <a:pt x="210819" y="5115561"/>
                  <a:pt x="212090" y="5107941"/>
                </a:cubicBezTo>
                <a:cubicBezTo>
                  <a:pt x="208279" y="5095241"/>
                  <a:pt x="223519" y="5101590"/>
                  <a:pt x="220979" y="5091430"/>
                </a:cubicBezTo>
                <a:cubicBezTo>
                  <a:pt x="209550" y="5087621"/>
                  <a:pt x="210819" y="5072381"/>
                  <a:pt x="204470" y="5063490"/>
                </a:cubicBezTo>
                <a:cubicBezTo>
                  <a:pt x="205739" y="5090161"/>
                  <a:pt x="204470" y="5130801"/>
                  <a:pt x="205739" y="5157470"/>
                </a:cubicBezTo>
                <a:cubicBezTo>
                  <a:pt x="205739" y="5162550"/>
                  <a:pt x="217170" y="5170170"/>
                  <a:pt x="203199" y="5170170"/>
                </a:cubicBezTo>
                <a:cubicBezTo>
                  <a:pt x="195579" y="5137150"/>
                  <a:pt x="201930" y="5073650"/>
                  <a:pt x="198119" y="5038090"/>
                </a:cubicBezTo>
                <a:cubicBezTo>
                  <a:pt x="213359" y="5036821"/>
                  <a:pt x="208279" y="5055870"/>
                  <a:pt x="223519" y="5053330"/>
                </a:cubicBezTo>
                <a:cubicBezTo>
                  <a:pt x="223519" y="5060950"/>
                  <a:pt x="224790" y="5071110"/>
                  <a:pt x="220979" y="5074921"/>
                </a:cubicBezTo>
                <a:cubicBezTo>
                  <a:pt x="224790" y="5077461"/>
                  <a:pt x="228599" y="5078730"/>
                  <a:pt x="236220" y="5077461"/>
                </a:cubicBezTo>
                <a:cubicBezTo>
                  <a:pt x="233680" y="5064761"/>
                  <a:pt x="238760" y="5059681"/>
                  <a:pt x="238760" y="5049521"/>
                </a:cubicBezTo>
                <a:cubicBezTo>
                  <a:pt x="243840" y="5052061"/>
                  <a:pt x="252730" y="5043170"/>
                  <a:pt x="245111" y="5043170"/>
                </a:cubicBezTo>
                <a:cubicBezTo>
                  <a:pt x="234951" y="5039361"/>
                  <a:pt x="242571" y="5053330"/>
                  <a:pt x="232411" y="5049521"/>
                </a:cubicBezTo>
                <a:cubicBezTo>
                  <a:pt x="227330" y="5038090"/>
                  <a:pt x="227330" y="5040630"/>
                  <a:pt x="232411" y="5027930"/>
                </a:cubicBezTo>
                <a:cubicBezTo>
                  <a:pt x="230505" y="5024755"/>
                  <a:pt x="228917" y="5021580"/>
                  <a:pt x="226695" y="5019199"/>
                </a:cubicBezTo>
                <a:lnTo>
                  <a:pt x="220161" y="5016477"/>
                </a:lnTo>
                <a:lnTo>
                  <a:pt x="220465" y="5021581"/>
                </a:lnTo>
                <a:cubicBezTo>
                  <a:pt x="220266" y="5025391"/>
                  <a:pt x="219394" y="5028566"/>
                  <a:pt x="217171" y="5030471"/>
                </a:cubicBezTo>
                <a:lnTo>
                  <a:pt x="216606" y="5020530"/>
                </a:lnTo>
                <a:lnTo>
                  <a:pt x="216376" y="5022692"/>
                </a:lnTo>
                <a:cubicBezTo>
                  <a:pt x="215583" y="5024755"/>
                  <a:pt x="213995" y="5026025"/>
                  <a:pt x="210819" y="5025390"/>
                </a:cubicBezTo>
                <a:cubicBezTo>
                  <a:pt x="212090" y="5017770"/>
                  <a:pt x="204470" y="5019041"/>
                  <a:pt x="207010" y="5010150"/>
                </a:cubicBezTo>
                <a:lnTo>
                  <a:pt x="215784" y="5006055"/>
                </a:lnTo>
                <a:lnTo>
                  <a:pt x="213043" y="4957763"/>
                </a:lnTo>
                <a:lnTo>
                  <a:pt x="214205" y="4903126"/>
                </a:lnTo>
                <a:lnTo>
                  <a:pt x="213359" y="4903470"/>
                </a:lnTo>
                <a:cubicBezTo>
                  <a:pt x="211772" y="4899978"/>
                  <a:pt x="211772" y="4897994"/>
                  <a:pt x="212606" y="4896803"/>
                </a:cubicBezTo>
                <a:lnTo>
                  <a:pt x="214356" y="4896018"/>
                </a:lnTo>
                <a:lnTo>
                  <a:pt x="214578" y="4885588"/>
                </a:lnTo>
                <a:lnTo>
                  <a:pt x="209550" y="4885690"/>
                </a:lnTo>
                <a:cubicBezTo>
                  <a:pt x="210819" y="4875530"/>
                  <a:pt x="205739" y="4861561"/>
                  <a:pt x="215899" y="4860290"/>
                </a:cubicBezTo>
                <a:lnTo>
                  <a:pt x="217108" y="4864884"/>
                </a:lnTo>
                <a:lnTo>
                  <a:pt x="217011" y="4860132"/>
                </a:lnTo>
                <a:lnTo>
                  <a:pt x="217011" y="4860131"/>
                </a:lnTo>
                <a:lnTo>
                  <a:pt x="217011" y="4860111"/>
                </a:lnTo>
                <a:cubicBezTo>
                  <a:pt x="217170" y="4857730"/>
                  <a:pt x="217805" y="4855825"/>
                  <a:pt x="219711" y="4855190"/>
                </a:cubicBezTo>
                <a:lnTo>
                  <a:pt x="222314" y="4857468"/>
                </a:lnTo>
                <a:lnTo>
                  <a:pt x="222091" y="4856639"/>
                </a:lnTo>
                <a:lnTo>
                  <a:pt x="220359" y="4852348"/>
                </a:lnTo>
                <a:lnTo>
                  <a:pt x="219711" y="4852650"/>
                </a:lnTo>
                <a:lnTo>
                  <a:pt x="217730" y="4848312"/>
                </a:lnTo>
                <a:lnTo>
                  <a:pt x="209391" y="4856798"/>
                </a:lnTo>
                <a:cubicBezTo>
                  <a:pt x="205423" y="4858703"/>
                  <a:pt x="201295" y="4860291"/>
                  <a:pt x="199390" y="4864101"/>
                </a:cubicBezTo>
                <a:cubicBezTo>
                  <a:pt x="193039" y="4834890"/>
                  <a:pt x="198119" y="4812030"/>
                  <a:pt x="194310" y="4772661"/>
                </a:cubicBezTo>
                <a:cubicBezTo>
                  <a:pt x="198120" y="4768215"/>
                  <a:pt x="202566" y="4764405"/>
                  <a:pt x="205740" y="4759325"/>
                </a:cubicBezTo>
                <a:lnTo>
                  <a:pt x="208226" y="4745654"/>
                </a:lnTo>
                <a:lnTo>
                  <a:pt x="208088" y="4738443"/>
                </a:lnTo>
                <a:lnTo>
                  <a:pt x="200024" y="4738846"/>
                </a:lnTo>
                <a:cubicBezTo>
                  <a:pt x="196532" y="4738688"/>
                  <a:pt x="193675" y="4739005"/>
                  <a:pt x="194310" y="4742181"/>
                </a:cubicBezTo>
                <a:cubicBezTo>
                  <a:pt x="193039" y="4751070"/>
                  <a:pt x="207010" y="4753610"/>
                  <a:pt x="194310" y="4757421"/>
                </a:cubicBezTo>
                <a:cubicBezTo>
                  <a:pt x="187959" y="4751070"/>
                  <a:pt x="189230" y="4737101"/>
                  <a:pt x="177799" y="4738370"/>
                </a:cubicBezTo>
                <a:cubicBezTo>
                  <a:pt x="180339" y="4748530"/>
                  <a:pt x="180339" y="4762501"/>
                  <a:pt x="187959" y="4766310"/>
                </a:cubicBezTo>
                <a:lnTo>
                  <a:pt x="181961" y="4790441"/>
                </a:lnTo>
                <a:lnTo>
                  <a:pt x="181630" y="4790441"/>
                </a:lnTo>
                <a:cubicBezTo>
                  <a:pt x="179903" y="4791552"/>
                  <a:pt x="178197" y="4793616"/>
                  <a:pt x="176689" y="4796156"/>
                </a:cubicBezTo>
                <a:lnTo>
                  <a:pt x="171587" y="4812852"/>
                </a:lnTo>
                <a:lnTo>
                  <a:pt x="172721" y="4814553"/>
                </a:lnTo>
                <a:cubicBezTo>
                  <a:pt x="172721" y="4810107"/>
                  <a:pt x="174943" y="4803440"/>
                  <a:pt x="177959" y="4798678"/>
                </a:cubicBezTo>
                <a:lnTo>
                  <a:pt x="180989" y="4795490"/>
                </a:lnTo>
                <a:lnTo>
                  <a:pt x="180975" y="4794409"/>
                </a:lnTo>
                <a:lnTo>
                  <a:pt x="181961" y="4790441"/>
                </a:lnTo>
                <a:lnTo>
                  <a:pt x="186690" y="4790441"/>
                </a:lnTo>
                <a:lnTo>
                  <a:pt x="185197" y="4793822"/>
                </a:lnTo>
                <a:lnTo>
                  <a:pt x="187961" y="4794234"/>
                </a:lnTo>
                <a:lnTo>
                  <a:pt x="181135" y="4806496"/>
                </a:lnTo>
                <a:lnTo>
                  <a:pt x="181173" y="4809351"/>
                </a:lnTo>
                <a:cubicBezTo>
                  <a:pt x="181848" y="4813777"/>
                  <a:pt x="183197" y="4817428"/>
                  <a:pt x="185419" y="4819650"/>
                </a:cubicBezTo>
                <a:cubicBezTo>
                  <a:pt x="182244" y="4823143"/>
                  <a:pt x="180498" y="4826477"/>
                  <a:pt x="179665" y="4829810"/>
                </a:cubicBezTo>
                <a:lnTo>
                  <a:pt x="179441" y="4838003"/>
                </a:lnTo>
                <a:lnTo>
                  <a:pt x="175477" y="4839867"/>
                </a:lnTo>
                <a:lnTo>
                  <a:pt x="176531" y="4841222"/>
                </a:lnTo>
                <a:lnTo>
                  <a:pt x="179389" y="4839877"/>
                </a:lnTo>
                <a:lnTo>
                  <a:pt x="179441" y="4838003"/>
                </a:lnTo>
                <a:lnTo>
                  <a:pt x="180658" y="4837431"/>
                </a:lnTo>
                <a:lnTo>
                  <a:pt x="181618" y="4838828"/>
                </a:lnTo>
                <a:lnTo>
                  <a:pt x="181928" y="4838683"/>
                </a:lnTo>
                <a:cubicBezTo>
                  <a:pt x="183517" y="4839000"/>
                  <a:pt x="184786" y="4840587"/>
                  <a:pt x="185421" y="4843762"/>
                </a:cubicBezTo>
                <a:lnTo>
                  <a:pt x="180338" y="4846545"/>
                </a:lnTo>
                <a:lnTo>
                  <a:pt x="181399" y="4853876"/>
                </a:lnTo>
                <a:lnTo>
                  <a:pt x="182980" y="4853366"/>
                </a:lnTo>
                <a:cubicBezTo>
                  <a:pt x="184468" y="4853922"/>
                  <a:pt x="185421" y="4856145"/>
                  <a:pt x="185421" y="4861543"/>
                </a:cubicBezTo>
                <a:lnTo>
                  <a:pt x="185414" y="4861543"/>
                </a:lnTo>
                <a:lnTo>
                  <a:pt x="185419" y="4861561"/>
                </a:lnTo>
                <a:lnTo>
                  <a:pt x="182520" y="4861621"/>
                </a:lnTo>
                <a:lnTo>
                  <a:pt x="182518" y="4861603"/>
                </a:lnTo>
                <a:lnTo>
                  <a:pt x="170181" y="4861860"/>
                </a:lnTo>
                <a:lnTo>
                  <a:pt x="166385" y="4852688"/>
                </a:lnTo>
                <a:lnTo>
                  <a:pt x="166370" y="4852670"/>
                </a:lnTo>
                <a:cubicBezTo>
                  <a:pt x="163830" y="4856480"/>
                  <a:pt x="166052" y="4859973"/>
                  <a:pt x="170180" y="4861878"/>
                </a:cubicBezTo>
                <a:lnTo>
                  <a:pt x="182520" y="4861621"/>
                </a:lnTo>
                <a:lnTo>
                  <a:pt x="182879" y="4864101"/>
                </a:lnTo>
                <a:cubicBezTo>
                  <a:pt x="180339" y="4865370"/>
                  <a:pt x="176530" y="4865370"/>
                  <a:pt x="176530" y="4867910"/>
                </a:cubicBezTo>
                <a:cubicBezTo>
                  <a:pt x="179705" y="4872355"/>
                  <a:pt x="180340" y="4879023"/>
                  <a:pt x="180340" y="4886326"/>
                </a:cubicBezTo>
                <a:lnTo>
                  <a:pt x="180339" y="4899644"/>
                </a:lnTo>
                <a:lnTo>
                  <a:pt x="180341" y="4899643"/>
                </a:lnTo>
                <a:cubicBezTo>
                  <a:pt x="177483" y="4907263"/>
                  <a:pt x="186055" y="4912739"/>
                  <a:pt x="186770" y="4917144"/>
                </a:cubicBezTo>
                <a:lnTo>
                  <a:pt x="186390" y="4917737"/>
                </a:lnTo>
                <a:lnTo>
                  <a:pt x="186769" y="4918433"/>
                </a:lnTo>
                <a:cubicBezTo>
                  <a:pt x="187007" y="4919901"/>
                  <a:pt x="186372" y="4921251"/>
                  <a:pt x="184150" y="4922521"/>
                </a:cubicBezTo>
                <a:cubicBezTo>
                  <a:pt x="182246" y="4915535"/>
                  <a:pt x="180340" y="4913630"/>
                  <a:pt x="178276" y="4914424"/>
                </a:cubicBezTo>
                <a:lnTo>
                  <a:pt x="174857" y="4918480"/>
                </a:lnTo>
                <a:lnTo>
                  <a:pt x="174571" y="4917966"/>
                </a:lnTo>
                <a:lnTo>
                  <a:pt x="171692" y="4920979"/>
                </a:lnTo>
                <a:lnTo>
                  <a:pt x="171450" y="4922521"/>
                </a:lnTo>
                <a:lnTo>
                  <a:pt x="174857" y="4918480"/>
                </a:lnTo>
                <a:lnTo>
                  <a:pt x="178653" y="4925299"/>
                </a:lnTo>
                <a:cubicBezTo>
                  <a:pt x="182166" y="4941015"/>
                  <a:pt x="176213" y="4963160"/>
                  <a:pt x="175259" y="4974590"/>
                </a:cubicBezTo>
                <a:cubicBezTo>
                  <a:pt x="170179" y="4970781"/>
                  <a:pt x="161290" y="4970781"/>
                  <a:pt x="162559" y="4959350"/>
                </a:cubicBezTo>
                <a:cubicBezTo>
                  <a:pt x="166370" y="4954270"/>
                  <a:pt x="171450" y="4951730"/>
                  <a:pt x="175259" y="4946650"/>
                </a:cubicBezTo>
                <a:cubicBezTo>
                  <a:pt x="165099" y="4945381"/>
                  <a:pt x="165099" y="4954270"/>
                  <a:pt x="156210" y="4953001"/>
                </a:cubicBezTo>
                <a:cubicBezTo>
                  <a:pt x="158115" y="4947286"/>
                  <a:pt x="162163" y="4934427"/>
                  <a:pt x="157638" y="4929426"/>
                </a:cubicBezTo>
                <a:lnTo>
                  <a:pt x="155133" y="4928838"/>
                </a:lnTo>
                <a:lnTo>
                  <a:pt x="156210" y="4932677"/>
                </a:lnTo>
                <a:lnTo>
                  <a:pt x="153135" y="4938518"/>
                </a:lnTo>
                <a:lnTo>
                  <a:pt x="153670" y="4940301"/>
                </a:lnTo>
                <a:lnTo>
                  <a:pt x="151783" y="4941087"/>
                </a:lnTo>
                <a:lnTo>
                  <a:pt x="149861" y="4944742"/>
                </a:lnTo>
                <a:cubicBezTo>
                  <a:pt x="147002" y="4949187"/>
                  <a:pt x="144781" y="4954266"/>
                  <a:pt x="147321" y="4960616"/>
                </a:cubicBezTo>
                <a:cubicBezTo>
                  <a:pt x="137159" y="4961886"/>
                  <a:pt x="139701" y="4951727"/>
                  <a:pt x="140970" y="4949186"/>
                </a:cubicBezTo>
                <a:lnTo>
                  <a:pt x="142461" y="4944971"/>
                </a:lnTo>
                <a:lnTo>
                  <a:pt x="138430" y="4946650"/>
                </a:lnTo>
                <a:cubicBezTo>
                  <a:pt x="135890" y="4942840"/>
                  <a:pt x="138430" y="4938078"/>
                  <a:pt x="142241" y="4933157"/>
                </a:cubicBezTo>
                <a:lnTo>
                  <a:pt x="143857" y="4931115"/>
                </a:lnTo>
                <a:lnTo>
                  <a:pt x="143510" y="4927597"/>
                </a:lnTo>
                <a:lnTo>
                  <a:pt x="149470" y="4924019"/>
                </a:lnTo>
                <a:lnTo>
                  <a:pt x="149775" y="4923633"/>
                </a:lnTo>
                <a:lnTo>
                  <a:pt x="144620" y="4914261"/>
                </a:lnTo>
                <a:lnTo>
                  <a:pt x="148826" y="4906614"/>
                </a:lnTo>
                <a:lnTo>
                  <a:pt x="147319" y="4903470"/>
                </a:lnTo>
                <a:cubicBezTo>
                  <a:pt x="144779" y="4895850"/>
                  <a:pt x="160019" y="4890770"/>
                  <a:pt x="149859" y="4884421"/>
                </a:cubicBezTo>
                <a:cubicBezTo>
                  <a:pt x="151130" y="4892041"/>
                  <a:pt x="149859" y="4898390"/>
                  <a:pt x="140970" y="4897121"/>
                </a:cubicBezTo>
                <a:cubicBezTo>
                  <a:pt x="137159" y="4881881"/>
                  <a:pt x="154939" y="4872990"/>
                  <a:pt x="147319" y="4865370"/>
                </a:cubicBezTo>
                <a:cubicBezTo>
                  <a:pt x="139699" y="4865370"/>
                  <a:pt x="144779" y="4878070"/>
                  <a:pt x="138430" y="4880610"/>
                </a:cubicBezTo>
                <a:cubicBezTo>
                  <a:pt x="128270" y="4871721"/>
                  <a:pt x="143510" y="4870450"/>
                  <a:pt x="140970" y="4859021"/>
                </a:cubicBezTo>
                <a:cubicBezTo>
                  <a:pt x="129539" y="4856481"/>
                  <a:pt x="126999" y="4862830"/>
                  <a:pt x="121919" y="4865370"/>
                </a:cubicBezTo>
                <a:cubicBezTo>
                  <a:pt x="118110" y="4846321"/>
                  <a:pt x="137159" y="4848861"/>
                  <a:pt x="137159" y="4833621"/>
                </a:cubicBezTo>
                <a:cubicBezTo>
                  <a:pt x="137159" y="4837430"/>
                  <a:pt x="137159" y="4842510"/>
                  <a:pt x="137159" y="4846321"/>
                </a:cubicBezTo>
                <a:lnTo>
                  <a:pt x="138432" y="4845858"/>
                </a:lnTo>
                <a:lnTo>
                  <a:pt x="138432" y="4834873"/>
                </a:lnTo>
                <a:lnTo>
                  <a:pt x="139697" y="4834743"/>
                </a:lnTo>
                <a:lnTo>
                  <a:pt x="137159" y="4833621"/>
                </a:lnTo>
                <a:cubicBezTo>
                  <a:pt x="128270" y="4832350"/>
                  <a:pt x="129539" y="4845050"/>
                  <a:pt x="121919" y="4837430"/>
                </a:cubicBezTo>
                <a:cubicBezTo>
                  <a:pt x="124459" y="4796790"/>
                  <a:pt x="111759" y="4763770"/>
                  <a:pt x="123190" y="4739641"/>
                </a:cubicBezTo>
                <a:cubicBezTo>
                  <a:pt x="119379" y="4735830"/>
                  <a:pt x="113030" y="4732021"/>
                  <a:pt x="113030" y="4724401"/>
                </a:cubicBezTo>
                <a:cubicBezTo>
                  <a:pt x="114299" y="4719321"/>
                  <a:pt x="118110" y="4718050"/>
                  <a:pt x="119379" y="4714241"/>
                </a:cubicBezTo>
                <a:cubicBezTo>
                  <a:pt x="109219" y="4709161"/>
                  <a:pt x="116839" y="4697730"/>
                  <a:pt x="115570" y="4686301"/>
                </a:cubicBezTo>
                <a:cubicBezTo>
                  <a:pt x="113030" y="4662170"/>
                  <a:pt x="104139" y="4635501"/>
                  <a:pt x="104139" y="4607561"/>
                </a:cubicBezTo>
                <a:cubicBezTo>
                  <a:pt x="104139" y="4587241"/>
                  <a:pt x="106679" y="4570730"/>
                  <a:pt x="102870" y="4556761"/>
                </a:cubicBezTo>
                <a:cubicBezTo>
                  <a:pt x="107950" y="4556761"/>
                  <a:pt x="113030" y="4556761"/>
                  <a:pt x="111759" y="4550410"/>
                </a:cubicBezTo>
                <a:cubicBezTo>
                  <a:pt x="106679" y="4551681"/>
                  <a:pt x="101599" y="4550410"/>
                  <a:pt x="99059" y="4547870"/>
                </a:cubicBezTo>
                <a:cubicBezTo>
                  <a:pt x="101599" y="4518661"/>
                  <a:pt x="91439" y="4499610"/>
                  <a:pt x="101599" y="4485641"/>
                </a:cubicBezTo>
                <a:cubicBezTo>
                  <a:pt x="91439" y="4486910"/>
                  <a:pt x="90170" y="4478021"/>
                  <a:pt x="88899" y="4470401"/>
                </a:cubicBezTo>
                <a:cubicBezTo>
                  <a:pt x="96519" y="4460241"/>
                  <a:pt x="102870" y="4448810"/>
                  <a:pt x="116839" y="4445001"/>
                </a:cubicBezTo>
                <a:cubicBezTo>
                  <a:pt x="114299" y="4432301"/>
                  <a:pt x="107950" y="4422141"/>
                  <a:pt x="104139" y="4410710"/>
                </a:cubicBezTo>
                <a:cubicBezTo>
                  <a:pt x="97790" y="4414521"/>
                  <a:pt x="101599" y="4433570"/>
                  <a:pt x="97790" y="4425950"/>
                </a:cubicBezTo>
                <a:cubicBezTo>
                  <a:pt x="96519" y="4423410"/>
                  <a:pt x="101599" y="4419601"/>
                  <a:pt x="93979" y="4410710"/>
                </a:cubicBezTo>
                <a:cubicBezTo>
                  <a:pt x="85090" y="4403090"/>
                  <a:pt x="91439" y="4415790"/>
                  <a:pt x="81279" y="4414521"/>
                </a:cubicBezTo>
                <a:cubicBezTo>
                  <a:pt x="83819" y="4400550"/>
                  <a:pt x="81279" y="4387850"/>
                  <a:pt x="83819" y="4380230"/>
                </a:cubicBezTo>
                <a:cubicBezTo>
                  <a:pt x="83819" y="4381501"/>
                  <a:pt x="86359" y="4384041"/>
                  <a:pt x="86359" y="4380230"/>
                </a:cubicBezTo>
                <a:cubicBezTo>
                  <a:pt x="92710" y="4320541"/>
                  <a:pt x="83819" y="4230370"/>
                  <a:pt x="85090" y="4169410"/>
                </a:cubicBezTo>
                <a:cubicBezTo>
                  <a:pt x="85090" y="4174490"/>
                  <a:pt x="88899" y="4169410"/>
                  <a:pt x="87630" y="4163060"/>
                </a:cubicBezTo>
                <a:cubicBezTo>
                  <a:pt x="101599" y="4168141"/>
                  <a:pt x="107950" y="4150361"/>
                  <a:pt x="96519" y="4147821"/>
                </a:cubicBezTo>
                <a:cubicBezTo>
                  <a:pt x="93979" y="4155441"/>
                  <a:pt x="85090" y="4166870"/>
                  <a:pt x="77470" y="4160520"/>
                </a:cubicBezTo>
                <a:cubicBezTo>
                  <a:pt x="73659" y="4140201"/>
                  <a:pt x="90170" y="4157981"/>
                  <a:pt x="90170" y="4144010"/>
                </a:cubicBezTo>
                <a:cubicBezTo>
                  <a:pt x="86359" y="4135121"/>
                  <a:pt x="81279" y="4149090"/>
                  <a:pt x="77470" y="4141470"/>
                </a:cubicBezTo>
                <a:cubicBezTo>
                  <a:pt x="78739" y="4107180"/>
                  <a:pt x="80010" y="4080510"/>
                  <a:pt x="82550" y="4053841"/>
                </a:cubicBezTo>
                <a:cubicBezTo>
                  <a:pt x="78739" y="4052570"/>
                  <a:pt x="77470" y="4050030"/>
                  <a:pt x="73659" y="4053841"/>
                </a:cubicBezTo>
                <a:cubicBezTo>
                  <a:pt x="69850" y="4036061"/>
                  <a:pt x="78739" y="4027170"/>
                  <a:pt x="72390" y="4015741"/>
                </a:cubicBezTo>
                <a:cubicBezTo>
                  <a:pt x="80010" y="4017010"/>
                  <a:pt x="82550" y="4010660"/>
                  <a:pt x="81279" y="4003041"/>
                </a:cubicBezTo>
                <a:cubicBezTo>
                  <a:pt x="73659" y="4004310"/>
                  <a:pt x="71119" y="4009390"/>
                  <a:pt x="66039" y="4013201"/>
                </a:cubicBezTo>
                <a:cubicBezTo>
                  <a:pt x="63499" y="4029710"/>
                  <a:pt x="71119" y="4053841"/>
                  <a:pt x="63499" y="4064001"/>
                </a:cubicBezTo>
                <a:cubicBezTo>
                  <a:pt x="60960" y="4048760"/>
                  <a:pt x="66039" y="4020821"/>
                  <a:pt x="59691" y="4001770"/>
                </a:cubicBezTo>
                <a:cubicBezTo>
                  <a:pt x="72390" y="4005581"/>
                  <a:pt x="68579" y="3995421"/>
                  <a:pt x="68579" y="3986530"/>
                </a:cubicBezTo>
                <a:cubicBezTo>
                  <a:pt x="69532" y="3984625"/>
                  <a:pt x="70644" y="3984069"/>
                  <a:pt x="71755" y="3984109"/>
                </a:cubicBezTo>
                <a:lnTo>
                  <a:pt x="72182" y="3984264"/>
                </a:lnTo>
                <a:lnTo>
                  <a:pt x="71600" y="3976363"/>
                </a:lnTo>
                <a:lnTo>
                  <a:pt x="68579" y="3973830"/>
                </a:lnTo>
                <a:cubicBezTo>
                  <a:pt x="68579" y="3967481"/>
                  <a:pt x="68579" y="3959861"/>
                  <a:pt x="68579" y="3952240"/>
                </a:cubicBezTo>
                <a:cubicBezTo>
                  <a:pt x="68579" y="3948430"/>
                  <a:pt x="73659" y="3949701"/>
                  <a:pt x="74930" y="3945890"/>
                </a:cubicBezTo>
                <a:cubicBezTo>
                  <a:pt x="68579" y="3937001"/>
                  <a:pt x="63499" y="3929381"/>
                  <a:pt x="64770" y="3914140"/>
                </a:cubicBezTo>
                <a:cubicBezTo>
                  <a:pt x="62230" y="3914140"/>
                  <a:pt x="60960" y="3914140"/>
                  <a:pt x="58420" y="3914140"/>
                </a:cubicBezTo>
                <a:cubicBezTo>
                  <a:pt x="58420" y="3902710"/>
                  <a:pt x="73659" y="3907790"/>
                  <a:pt x="71119" y="3895090"/>
                </a:cubicBezTo>
                <a:cubicBezTo>
                  <a:pt x="63499" y="3891281"/>
                  <a:pt x="63499" y="3882390"/>
                  <a:pt x="58420" y="3876040"/>
                </a:cubicBezTo>
                <a:cubicBezTo>
                  <a:pt x="54611" y="3883661"/>
                  <a:pt x="55880" y="3896360"/>
                  <a:pt x="55880" y="3907790"/>
                </a:cubicBezTo>
                <a:cubicBezTo>
                  <a:pt x="55880" y="3920490"/>
                  <a:pt x="62230" y="3937001"/>
                  <a:pt x="50800" y="3939541"/>
                </a:cubicBezTo>
                <a:cubicBezTo>
                  <a:pt x="54611" y="3905250"/>
                  <a:pt x="44451" y="3856990"/>
                  <a:pt x="52071" y="3820160"/>
                </a:cubicBezTo>
                <a:cubicBezTo>
                  <a:pt x="68579" y="3826510"/>
                  <a:pt x="60960" y="3807461"/>
                  <a:pt x="67310" y="3803650"/>
                </a:cubicBezTo>
                <a:cubicBezTo>
                  <a:pt x="72390" y="3816350"/>
                  <a:pt x="74930" y="3797301"/>
                  <a:pt x="86359" y="3806190"/>
                </a:cubicBezTo>
                <a:cubicBezTo>
                  <a:pt x="83819" y="3797301"/>
                  <a:pt x="95250" y="3801110"/>
                  <a:pt x="92710" y="3790950"/>
                </a:cubicBezTo>
                <a:cubicBezTo>
                  <a:pt x="83819" y="3778250"/>
                  <a:pt x="76199" y="3774441"/>
                  <a:pt x="64770" y="3769361"/>
                </a:cubicBezTo>
                <a:cubicBezTo>
                  <a:pt x="67310" y="3749041"/>
                  <a:pt x="54611" y="3727450"/>
                  <a:pt x="63499" y="3709670"/>
                </a:cubicBezTo>
                <a:cubicBezTo>
                  <a:pt x="62230" y="3712210"/>
                  <a:pt x="67310" y="3719830"/>
                  <a:pt x="67310" y="3718561"/>
                </a:cubicBezTo>
                <a:cubicBezTo>
                  <a:pt x="68579" y="3714750"/>
                  <a:pt x="62230" y="3691890"/>
                  <a:pt x="76199" y="3690621"/>
                </a:cubicBezTo>
                <a:cubicBezTo>
                  <a:pt x="71119" y="3686810"/>
                  <a:pt x="63499" y="3684270"/>
                  <a:pt x="63499" y="3675381"/>
                </a:cubicBezTo>
                <a:cubicBezTo>
                  <a:pt x="67310" y="3672841"/>
                  <a:pt x="67310" y="3665220"/>
                  <a:pt x="72390" y="3662681"/>
                </a:cubicBezTo>
                <a:cubicBezTo>
                  <a:pt x="69850" y="3662681"/>
                  <a:pt x="66039" y="3662681"/>
                  <a:pt x="63499" y="3662681"/>
                </a:cubicBezTo>
                <a:cubicBezTo>
                  <a:pt x="60960" y="3651250"/>
                  <a:pt x="72390" y="3653790"/>
                  <a:pt x="72390" y="3643630"/>
                </a:cubicBezTo>
                <a:cubicBezTo>
                  <a:pt x="57151" y="3651250"/>
                  <a:pt x="64770" y="3623310"/>
                  <a:pt x="66039" y="3622041"/>
                </a:cubicBezTo>
                <a:cubicBezTo>
                  <a:pt x="67310" y="3625850"/>
                  <a:pt x="69850" y="3627120"/>
                  <a:pt x="72390" y="3628390"/>
                </a:cubicBezTo>
                <a:cubicBezTo>
                  <a:pt x="68579" y="3610610"/>
                  <a:pt x="78739" y="3627120"/>
                  <a:pt x="81279" y="3618230"/>
                </a:cubicBezTo>
                <a:cubicBezTo>
                  <a:pt x="66039" y="3618230"/>
                  <a:pt x="82550" y="3609340"/>
                  <a:pt x="81279" y="3602990"/>
                </a:cubicBezTo>
                <a:cubicBezTo>
                  <a:pt x="72390" y="3597910"/>
                  <a:pt x="66039" y="3589020"/>
                  <a:pt x="68579" y="3571240"/>
                </a:cubicBezTo>
                <a:cubicBezTo>
                  <a:pt x="81279" y="3575050"/>
                  <a:pt x="77470" y="3562350"/>
                  <a:pt x="81279" y="3558541"/>
                </a:cubicBezTo>
                <a:cubicBezTo>
                  <a:pt x="76199" y="3558541"/>
                  <a:pt x="71119" y="3559810"/>
                  <a:pt x="68579" y="3562350"/>
                </a:cubicBezTo>
                <a:cubicBezTo>
                  <a:pt x="68579" y="3556001"/>
                  <a:pt x="68579" y="3548381"/>
                  <a:pt x="68579" y="3540761"/>
                </a:cubicBezTo>
                <a:cubicBezTo>
                  <a:pt x="74930" y="3538221"/>
                  <a:pt x="87630" y="3543301"/>
                  <a:pt x="87630" y="3536950"/>
                </a:cubicBezTo>
                <a:cubicBezTo>
                  <a:pt x="92710" y="3530600"/>
                  <a:pt x="87630" y="3533140"/>
                  <a:pt x="87630" y="3524250"/>
                </a:cubicBezTo>
                <a:cubicBezTo>
                  <a:pt x="78739" y="3521710"/>
                  <a:pt x="73659" y="3534410"/>
                  <a:pt x="74930" y="3521710"/>
                </a:cubicBezTo>
                <a:cubicBezTo>
                  <a:pt x="74930" y="3503930"/>
                  <a:pt x="86359" y="3521710"/>
                  <a:pt x="87630" y="3515360"/>
                </a:cubicBezTo>
                <a:cubicBezTo>
                  <a:pt x="87630" y="3512820"/>
                  <a:pt x="87630" y="3509010"/>
                  <a:pt x="87630" y="3506470"/>
                </a:cubicBezTo>
                <a:cubicBezTo>
                  <a:pt x="78739" y="3506470"/>
                  <a:pt x="81279" y="3511550"/>
                  <a:pt x="74930" y="3506470"/>
                </a:cubicBezTo>
                <a:cubicBezTo>
                  <a:pt x="74930" y="3500121"/>
                  <a:pt x="74930" y="3492500"/>
                  <a:pt x="74930" y="3484881"/>
                </a:cubicBezTo>
                <a:cubicBezTo>
                  <a:pt x="80010" y="3484881"/>
                  <a:pt x="85090" y="3484881"/>
                  <a:pt x="83819" y="3478530"/>
                </a:cubicBezTo>
                <a:cubicBezTo>
                  <a:pt x="82550" y="3467101"/>
                  <a:pt x="72390" y="3487421"/>
                  <a:pt x="74930" y="3472181"/>
                </a:cubicBezTo>
                <a:cubicBezTo>
                  <a:pt x="76199" y="3473450"/>
                  <a:pt x="96519" y="3467101"/>
                  <a:pt x="83819" y="3456940"/>
                </a:cubicBezTo>
                <a:cubicBezTo>
                  <a:pt x="83819" y="3462021"/>
                  <a:pt x="81279" y="3464561"/>
                  <a:pt x="77470" y="3465830"/>
                </a:cubicBezTo>
                <a:cubicBezTo>
                  <a:pt x="78739" y="3442970"/>
                  <a:pt x="77470" y="3434081"/>
                  <a:pt x="76199" y="3409950"/>
                </a:cubicBezTo>
                <a:cubicBezTo>
                  <a:pt x="80010" y="3402330"/>
                  <a:pt x="87630" y="3416301"/>
                  <a:pt x="91439" y="3406141"/>
                </a:cubicBezTo>
                <a:cubicBezTo>
                  <a:pt x="88899" y="3393441"/>
                  <a:pt x="81279" y="3406141"/>
                  <a:pt x="76199" y="3399790"/>
                </a:cubicBezTo>
                <a:cubicBezTo>
                  <a:pt x="76199" y="3371850"/>
                  <a:pt x="80010" y="3346450"/>
                  <a:pt x="74930" y="3327401"/>
                </a:cubicBezTo>
                <a:cubicBezTo>
                  <a:pt x="78739" y="3327401"/>
                  <a:pt x="82550" y="3326130"/>
                  <a:pt x="81279" y="3321050"/>
                </a:cubicBezTo>
                <a:cubicBezTo>
                  <a:pt x="77470" y="3309621"/>
                  <a:pt x="74930" y="3299461"/>
                  <a:pt x="77470" y="3289301"/>
                </a:cubicBezTo>
                <a:cubicBezTo>
                  <a:pt x="78739" y="3284221"/>
                  <a:pt x="83819" y="3282950"/>
                  <a:pt x="83819" y="3276601"/>
                </a:cubicBezTo>
                <a:cubicBezTo>
                  <a:pt x="83819" y="3270250"/>
                  <a:pt x="77470" y="3262630"/>
                  <a:pt x="80010" y="3255010"/>
                </a:cubicBezTo>
                <a:cubicBezTo>
                  <a:pt x="81279" y="3252470"/>
                  <a:pt x="86359" y="3249930"/>
                  <a:pt x="86359" y="3246121"/>
                </a:cubicBezTo>
                <a:cubicBezTo>
                  <a:pt x="86359" y="3246121"/>
                  <a:pt x="81279" y="3241041"/>
                  <a:pt x="80010" y="3237230"/>
                </a:cubicBezTo>
                <a:cubicBezTo>
                  <a:pt x="78739" y="3228341"/>
                  <a:pt x="81279" y="3220721"/>
                  <a:pt x="80010" y="3211830"/>
                </a:cubicBezTo>
                <a:cubicBezTo>
                  <a:pt x="80010" y="3208021"/>
                  <a:pt x="85090" y="3209290"/>
                  <a:pt x="86359" y="3205481"/>
                </a:cubicBezTo>
                <a:cubicBezTo>
                  <a:pt x="76199" y="3197861"/>
                  <a:pt x="86359" y="3191510"/>
                  <a:pt x="86359" y="3180081"/>
                </a:cubicBezTo>
                <a:cubicBezTo>
                  <a:pt x="86359" y="3173730"/>
                  <a:pt x="83819" y="3172461"/>
                  <a:pt x="82550" y="3167381"/>
                </a:cubicBezTo>
                <a:cubicBezTo>
                  <a:pt x="81279" y="3158490"/>
                  <a:pt x="86359" y="3149601"/>
                  <a:pt x="85090" y="3141981"/>
                </a:cubicBezTo>
                <a:cubicBezTo>
                  <a:pt x="85090" y="3136901"/>
                  <a:pt x="80010" y="3131821"/>
                  <a:pt x="78739" y="3126741"/>
                </a:cubicBezTo>
                <a:cubicBezTo>
                  <a:pt x="73659" y="3094990"/>
                  <a:pt x="76199" y="3058161"/>
                  <a:pt x="67310" y="3026410"/>
                </a:cubicBezTo>
                <a:cubicBezTo>
                  <a:pt x="76199" y="3030221"/>
                  <a:pt x="71119" y="3020061"/>
                  <a:pt x="73659" y="3017521"/>
                </a:cubicBezTo>
                <a:cubicBezTo>
                  <a:pt x="80010" y="3011170"/>
                  <a:pt x="92710" y="3012441"/>
                  <a:pt x="95250" y="3001010"/>
                </a:cubicBezTo>
                <a:cubicBezTo>
                  <a:pt x="95568" y="3005138"/>
                  <a:pt x="96918" y="3007360"/>
                  <a:pt x="98861" y="3008472"/>
                </a:cubicBezTo>
                <a:lnTo>
                  <a:pt x="101601" y="3008774"/>
                </a:lnTo>
                <a:lnTo>
                  <a:pt x="101601" y="3002282"/>
                </a:lnTo>
                <a:cubicBezTo>
                  <a:pt x="105410" y="3002282"/>
                  <a:pt x="110491" y="3002282"/>
                  <a:pt x="114301" y="3002282"/>
                </a:cubicBezTo>
                <a:lnTo>
                  <a:pt x="114301" y="3009624"/>
                </a:lnTo>
                <a:lnTo>
                  <a:pt x="120650" y="3009901"/>
                </a:lnTo>
                <a:cubicBezTo>
                  <a:pt x="119379" y="3002281"/>
                  <a:pt x="121919" y="2998470"/>
                  <a:pt x="126999" y="2997201"/>
                </a:cubicBezTo>
                <a:cubicBezTo>
                  <a:pt x="129539" y="3006090"/>
                  <a:pt x="139699" y="3007361"/>
                  <a:pt x="152399" y="3006090"/>
                </a:cubicBezTo>
                <a:cubicBezTo>
                  <a:pt x="176530" y="3022601"/>
                  <a:pt x="177799" y="3049270"/>
                  <a:pt x="175259" y="3083561"/>
                </a:cubicBezTo>
                <a:cubicBezTo>
                  <a:pt x="173990" y="3096261"/>
                  <a:pt x="173990" y="3110230"/>
                  <a:pt x="172719" y="3121661"/>
                </a:cubicBezTo>
                <a:cubicBezTo>
                  <a:pt x="177799" y="3125470"/>
                  <a:pt x="179070" y="3130550"/>
                  <a:pt x="179070" y="3134361"/>
                </a:cubicBezTo>
                <a:cubicBezTo>
                  <a:pt x="180339" y="3144521"/>
                  <a:pt x="172719" y="3152141"/>
                  <a:pt x="172719" y="3159761"/>
                </a:cubicBezTo>
                <a:cubicBezTo>
                  <a:pt x="172719" y="3163570"/>
                  <a:pt x="176530" y="3163570"/>
                  <a:pt x="176530" y="3168650"/>
                </a:cubicBezTo>
                <a:cubicBezTo>
                  <a:pt x="175895" y="3180715"/>
                  <a:pt x="174942" y="3193415"/>
                  <a:pt x="174466" y="3206909"/>
                </a:cubicBezTo>
                <a:lnTo>
                  <a:pt x="174978" y="3234658"/>
                </a:lnTo>
                <a:lnTo>
                  <a:pt x="177785" y="3225850"/>
                </a:lnTo>
                <a:lnTo>
                  <a:pt x="177799" y="3225801"/>
                </a:lnTo>
                <a:lnTo>
                  <a:pt x="177800" y="3225804"/>
                </a:lnTo>
                <a:lnTo>
                  <a:pt x="177801" y="3225801"/>
                </a:lnTo>
                <a:cubicBezTo>
                  <a:pt x="179071" y="3227706"/>
                  <a:pt x="179706" y="3234056"/>
                  <a:pt x="179389" y="3240723"/>
                </a:cubicBezTo>
                <a:lnTo>
                  <a:pt x="176055" y="3254308"/>
                </a:lnTo>
                <a:lnTo>
                  <a:pt x="175259" y="3257550"/>
                </a:lnTo>
                <a:lnTo>
                  <a:pt x="175259" y="3257551"/>
                </a:lnTo>
                <a:lnTo>
                  <a:pt x="174373" y="3250116"/>
                </a:lnTo>
                <a:lnTo>
                  <a:pt x="168434" y="3251359"/>
                </a:lnTo>
                <a:cubicBezTo>
                  <a:pt x="166052" y="3250248"/>
                  <a:pt x="163829" y="3249295"/>
                  <a:pt x="162559" y="3253741"/>
                </a:cubicBezTo>
                <a:cubicBezTo>
                  <a:pt x="162559" y="3256281"/>
                  <a:pt x="176530" y="3258821"/>
                  <a:pt x="166370" y="3262630"/>
                </a:cubicBezTo>
                <a:cubicBezTo>
                  <a:pt x="160019" y="3256281"/>
                  <a:pt x="157479" y="3277870"/>
                  <a:pt x="151130" y="3281681"/>
                </a:cubicBezTo>
                <a:cubicBezTo>
                  <a:pt x="161290" y="3282950"/>
                  <a:pt x="153670" y="3299461"/>
                  <a:pt x="166370" y="3290570"/>
                </a:cubicBezTo>
                <a:cubicBezTo>
                  <a:pt x="167639" y="3296921"/>
                  <a:pt x="162559" y="3296921"/>
                  <a:pt x="160019" y="3300730"/>
                </a:cubicBezTo>
                <a:cubicBezTo>
                  <a:pt x="165099" y="3321050"/>
                  <a:pt x="153670" y="3338830"/>
                  <a:pt x="163830" y="3360421"/>
                </a:cubicBezTo>
                <a:cubicBezTo>
                  <a:pt x="154939" y="3366770"/>
                  <a:pt x="151130" y="3348990"/>
                  <a:pt x="148590" y="3357881"/>
                </a:cubicBezTo>
                <a:cubicBezTo>
                  <a:pt x="153670" y="3365501"/>
                  <a:pt x="165099" y="3365501"/>
                  <a:pt x="165099" y="3376930"/>
                </a:cubicBezTo>
                <a:cubicBezTo>
                  <a:pt x="152399" y="3376930"/>
                  <a:pt x="166370" y="3380741"/>
                  <a:pt x="162559" y="3389630"/>
                </a:cubicBezTo>
                <a:cubicBezTo>
                  <a:pt x="152399" y="3387090"/>
                  <a:pt x="152399" y="3394710"/>
                  <a:pt x="149859" y="3399790"/>
                </a:cubicBezTo>
                <a:cubicBezTo>
                  <a:pt x="160019" y="3402330"/>
                  <a:pt x="161290" y="3413761"/>
                  <a:pt x="166370" y="3421381"/>
                </a:cubicBezTo>
                <a:cubicBezTo>
                  <a:pt x="156210" y="3422650"/>
                  <a:pt x="161290" y="3437890"/>
                  <a:pt x="160019" y="3446781"/>
                </a:cubicBezTo>
                <a:cubicBezTo>
                  <a:pt x="147319" y="3451861"/>
                  <a:pt x="158750" y="3432810"/>
                  <a:pt x="149859" y="3434081"/>
                </a:cubicBezTo>
                <a:cubicBezTo>
                  <a:pt x="153670" y="3448050"/>
                  <a:pt x="147319" y="3455670"/>
                  <a:pt x="156210" y="3462021"/>
                </a:cubicBezTo>
                <a:cubicBezTo>
                  <a:pt x="152399" y="3472181"/>
                  <a:pt x="146050" y="3477260"/>
                  <a:pt x="143510" y="3487421"/>
                </a:cubicBezTo>
                <a:cubicBezTo>
                  <a:pt x="149859" y="3486150"/>
                  <a:pt x="146050" y="3474720"/>
                  <a:pt x="156210" y="3477260"/>
                </a:cubicBezTo>
                <a:cubicBezTo>
                  <a:pt x="153670" y="3492500"/>
                  <a:pt x="160019" y="3505201"/>
                  <a:pt x="160019" y="3515360"/>
                </a:cubicBezTo>
                <a:cubicBezTo>
                  <a:pt x="160019" y="3524250"/>
                  <a:pt x="162559" y="3536950"/>
                  <a:pt x="151130" y="3543301"/>
                </a:cubicBezTo>
                <a:cubicBezTo>
                  <a:pt x="146050" y="3530600"/>
                  <a:pt x="158750" y="3519170"/>
                  <a:pt x="149859" y="3505201"/>
                </a:cubicBezTo>
                <a:cubicBezTo>
                  <a:pt x="147319" y="3510281"/>
                  <a:pt x="142239" y="3516630"/>
                  <a:pt x="140970" y="3524250"/>
                </a:cubicBezTo>
                <a:cubicBezTo>
                  <a:pt x="138430" y="3535681"/>
                  <a:pt x="146050" y="3549650"/>
                  <a:pt x="140970" y="3558541"/>
                </a:cubicBezTo>
                <a:cubicBezTo>
                  <a:pt x="151130" y="3566161"/>
                  <a:pt x="151130" y="3591560"/>
                  <a:pt x="148590" y="3608070"/>
                </a:cubicBezTo>
                <a:cubicBezTo>
                  <a:pt x="148590" y="3610610"/>
                  <a:pt x="142239" y="3615690"/>
                  <a:pt x="142239" y="3618230"/>
                </a:cubicBezTo>
                <a:cubicBezTo>
                  <a:pt x="140970" y="3623310"/>
                  <a:pt x="146050" y="3639821"/>
                  <a:pt x="135890" y="3637281"/>
                </a:cubicBezTo>
                <a:cubicBezTo>
                  <a:pt x="126999" y="3637281"/>
                  <a:pt x="147319" y="3624581"/>
                  <a:pt x="135890" y="3622041"/>
                </a:cubicBezTo>
                <a:cubicBezTo>
                  <a:pt x="118110" y="3620770"/>
                  <a:pt x="137159" y="3636010"/>
                  <a:pt x="126999" y="3643630"/>
                </a:cubicBezTo>
                <a:cubicBezTo>
                  <a:pt x="133350" y="3637281"/>
                  <a:pt x="138430" y="3642361"/>
                  <a:pt x="137159" y="3652521"/>
                </a:cubicBezTo>
                <a:cubicBezTo>
                  <a:pt x="133350" y="3660141"/>
                  <a:pt x="125730" y="3646170"/>
                  <a:pt x="121919" y="3656330"/>
                </a:cubicBezTo>
                <a:cubicBezTo>
                  <a:pt x="133350" y="3657601"/>
                  <a:pt x="129539" y="3674110"/>
                  <a:pt x="140970" y="3675381"/>
                </a:cubicBezTo>
                <a:cubicBezTo>
                  <a:pt x="144779" y="3684270"/>
                  <a:pt x="134619" y="3685540"/>
                  <a:pt x="134619" y="3690621"/>
                </a:cubicBezTo>
                <a:cubicBezTo>
                  <a:pt x="134619" y="3690621"/>
                  <a:pt x="139699" y="3695701"/>
                  <a:pt x="140970" y="3699510"/>
                </a:cubicBezTo>
                <a:cubicBezTo>
                  <a:pt x="140970" y="3703320"/>
                  <a:pt x="140970" y="3708401"/>
                  <a:pt x="140970" y="3712210"/>
                </a:cubicBezTo>
                <a:cubicBezTo>
                  <a:pt x="149859" y="3710941"/>
                  <a:pt x="152399" y="3716021"/>
                  <a:pt x="153670" y="3718561"/>
                </a:cubicBezTo>
                <a:cubicBezTo>
                  <a:pt x="154939" y="3719830"/>
                  <a:pt x="158750" y="3722370"/>
                  <a:pt x="153670" y="3724910"/>
                </a:cubicBezTo>
                <a:cubicBezTo>
                  <a:pt x="152399" y="3721101"/>
                  <a:pt x="149859" y="3719830"/>
                  <a:pt x="147319" y="3718561"/>
                </a:cubicBezTo>
                <a:cubicBezTo>
                  <a:pt x="147319" y="3729990"/>
                  <a:pt x="144779" y="3740150"/>
                  <a:pt x="138430" y="3746501"/>
                </a:cubicBezTo>
                <a:cubicBezTo>
                  <a:pt x="128270" y="3736341"/>
                  <a:pt x="144779" y="3732530"/>
                  <a:pt x="140970" y="3718561"/>
                </a:cubicBezTo>
                <a:cubicBezTo>
                  <a:pt x="140970" y="3716021"/>
                  <a:pt x="133350" y="3704590"/>
                  <a:pt x="132079" y="3712210"/>
                </a:cubicBezTo>
                <a:cubicBezTo>
                  <a:pt x="134619" y="3716021"/>
                  <a:pt x="137159" y="3719830"/>
                  <a:pt x="135890" y="3727450"/>
                </a:cubicBezTo>
                <a:cubicBezTo>
                  <a:pt x="132079" y="3728721"/>
                  <a:pt x="129539" y="3731261"/>
                  <a:pt x="126999" y="3733801"/>
                </a:cubicBezTo>
                <a:cubicBezTo>
                  <a:pt x="126999" y="3760470"/>
                  <a:pt x="132079" y="3773170"/>
                  <a:pt x="128270" y="3799840"/>
                </a:cubicBezTo>
                <a:cubicBezTo>
                  <a:pt x="140970" y="3798570"/>
                  <a:pt x="146050" y="3807461"/>
                  <a:pt x="160019" y="3811270"/>
                </a:cubicBezTo>
                <a:cubicBezTo>
                  <a:pt x="164465" y="3825240"/>
                  <a:pt x="168593" y="3840798"/>
                  <a:pt x="171767" y="3856038"/>
                </a:cubicBezTo>
                <a:lnTo>
                  <a:pt x="175118" y="3879843"/>
                </a:lnTo>
                <a:lnTo>
                  <a:pt x="175261" y="3879830"/>
                </a:lnTo>
                <a:lnTo>
                  <a:pt x="175159" y="3880136"/>
                </a:lnTo>
                <a:lnTo>
                  <a:pt x="177799" y="3898901"/>
                </a:lnTo>
                <a:cubicBezTo>
                  <a:pt x="173990" y="3903981"/>
                  <a:pt x="171450" y="3911601"/>
                  <a:pt x="168910" y="3917950"/>
                </a:cubicBezTo>
                <a:cubicBezTo>
                  <a:pt x="176530" y="3925570"/>
                  <a:pt x="177799" y="3954780"/>
                  <a:pt x="172719" y="3964941"/>
                </a:cubicBezTo>
                <a:cubicBezTo>
                  <a:pt x="173990" y="3963670"/>
                  <a:pt x="170179" y="3961130"/>
                  <a:pt x="170179" y="3964941"/>
                </a:cubicBezTo>
                <a:cubicBezTo>
                  <a:pt x="182879" y="3983990"/>
                  <a:pt x="171450" y="4010660"/>
                  <a:pt x="175259" y="4039870"/>
                </a:cubicBezTo>
                <a:cubicBezTo>
                  <a:pt x="171450" y="4041141"/>
                  <a:pt x="166370" y="4039870"/>
                  <a:pt x="166370" y="4043681"/>
                </a:cubicBezTo>
                <a:cubicBezTo>
                  <a:pt x="166370" y="4053841"/>
                  <a:pt x="176530" y="4056381"/>
                  <a:pt x="176530" y="4069080"/>
                </a:cubicBezTo>
                <a:cubicBezTo>
                  <a:pt x="176530" y="4075430"/>
                  <a:pt x="170179" y="4081781"/>
                  <a:pt x="170179" y="4088130"/>
                </a:cubicBezTo>
                <a:cubicBezTo>
                  <a:pt x="170179" y="4088130"/>
                  <a:pt x="176530" y="4083050"/>
                  <a:pt x="176530" y="4088130"/>
                </a:cubicBezTo>
                <a:cubicBezTo>
                  <a:pt x="176530" y="4088130"/>
                  <a:pt x="170179" y="4091941"/>
                  <a:pt x="170179" y="4094481"/>
                </a:cubicBezTo>
                <a:cubicBezTo>
                  <a:pt x="167639" y="4113530"/>
                  <a:pt x="184150" y="4145280"/>
                  <a:pt x="168910" y="4169410"/>
                </a:cubicBezTo>
                <a:cubicBezTo>
                  <a:pt x="166370" y="4163060"/>
                  <a:pt x="173990" y="4145280"/>
                  <a:pt x="162559" y="4147821"/>
                </a:cubicBezTo>
                <a:cubicBezTo>
                  <a:pt x="161290" y="4169410"/>
                  <a:pt x="175259" y="4171950"/>
                  <a:pt x="176530" y="4197350"/>
                </a:cubicBezTo>
                <a:lnTo>
                  <a:pt x="176032" y="4197807"/>
                </a:lnTo>
                <a:lnTo>
                  <a:pt x="177165" y="4200670"/>
                </a:lnTo>
                <a:lnTo>
                  <a:pt x="177073" y="4200915"/>
                </a:lnTo>
                <a:lnTo>
                  <a:pt x="177164" y="4201160"/>
                </a:lnTo>
                <a:cubicBezTo>
                  <a:pt x="177164" y="4205923"/>
                  <a:pt x="173989" y="4210685"/>
                  <a:pt x="167639" y="4208781"/>
                </a:cubicBezTo>
                <a:lnTo>
                  <a:pt x="167639" y="4205489"/>
                </a:lnTo>
                <a:lnTo>
                  <a:pt x="167640" y="4205489"/>
                </a:lnTo>
                <a:lnTo>
                  <a:pt x="167640" y="4193541"/>
                </a:lnTo>
                <a:lnTo>
                  <a:pt x="167639" y="4193541"/>
                </a:lnTo>
                <a:lnTo>
                  <a:pt x="167639" y="4205489"/>
                </a:lnTo>
                <a:lnTo>
                  <a:pt x="165258" y="4207669"/>
                </a:lnTo>
                <a:cubicBezTo>
                  <a:pt x="162559" y="4211956"/>
                  <a:pt x="162559" y="4216401"/>
                  <a:pt x="170179" y="4218940"/>
                </a:cubicBezTo>
                <a:cubicBezTo>
                  <a:pt x="170179" y="4213861"/>
                  <a:pt x="170179" y="4207510"/>
                  <a:pt x="176530" y="4208781"/>
                </a:cubicBezTo>
                <a:cubicBezTo>
                  <a:pt x="179070" y="4226561"/>
                  <a:pt x="175259" y="4246881"/>
                  <a:pt x="173990" y="4259580"/>
                </a:cubicBezTo>
                <a:cubicBezTo>
                  <a:pt x="173990" y="4265930"/>
                  <a:pt x="181610" y="4274821"/>
                  <a:pt x="171450" y="4274821"/>
                </a:cubicBezTo>
                <a:cubicBezTo>
                  <a:pt x="170179" y="4268470"/>
                  <a:pt x="173990" y="4258310"/>
                  <a:pt x="165099" y="4262121"/>
                </a:cubicBezTo>
                <a:cubicBezTo>
                  <a:pt x="165099" y="4272281"/>
                  <a:pt x="171450" y="4276090"/>
                  <a:pt x="175259" y="4283710"/>
                </a:cubicBezTo>
                <a:cubicBezTo>
                  <a:pt x="176530" y="4287521"/>
                  <a:pt x="175259" y="4302761"/>
                  <a:pt x="172719" y="4292601"/>
                </a:cubicBezTo>
                <a:cubicBezTo>
                  <a:pt x="171450" y="4288790"/>
                  <a:pt x="172719" y="4283710"/>
                  <a:pt x="168910" y="4283710"/>
                </a:cubicBezTo>
                <a:cubicBezTo>
                  <a:pt x="173990" y="4296410"/>
                  <a:pt x="154939" y="4284981"/>
                  <a:pt x="156210" y="4293870"/>
                </a:cubicBezTo>
                <a:cubicBezTo>
                  <a:pt x="166370" y="4295141"/>
                  <a:pt x="165099" y="4321810"/>
                  <a:pt x="175259" y="4312921"/>
                </a:cubicBezTo>
                <a:lnTo>
                  <a:pt x="176792" y="4333865"/>
                </a:lnTo>
                <a:lnTo>
                  <a:pt x="180182" y="4338622"/>
                </a:lnTo>
                <a:cubicBezTo>
                  <a:pt x="181293" y="4343384"/>
                  <a:pt x="180341" y="4350369"/>
                  <a:pt x="180341" y="4356083"/>
                </a:cubicBezTo>
                <a:lnTo>
                  <a:pt x="180339" y="4356081"/>
                </a:lnTo>
                <a:lnTo>
                  <a:pt x="180339" y="4356101"/>
                </a:lnTo>
                <a:lnTo>
                  <a:pt x="180186" y="4355988"/>
                </a:lnTo>
                <a:lnTo>
                  <a:pt x="178034" y="4354671"/>
                </a:lnTo>
                <a:lnTo>
                  <a:pt x="179070" y="4378961"/>
                </a:lnTo>
                <a:cubicBezTo>
                  <a:pt x="175259" y="4386581"/>
                  <a:pt x="171450" y="4375150"/>
                  <a:pt x="170179" y="4382770"/>
                </a:cubicBezTo>
                <a:cubicBezTo>
                  <a:pt x="172719" y="4389121"/>
                  <a:pt x="177799" y="4392930"/>
                  <a:pt x="176530" y="4404361"/>
                </a:cubicBezTo>
                <a:cubicBezTo>
                  <a:pt x="176530" y="4408170"/>
                  <a:pt x="171450" y="4406901"/>
                  <a:pt x="170179" y="4410710"/>
                </a:cubicBezTo>
                <a:cubicBezTo>
                  <a:pt x="170179" y="4423410"/>
                  <a:pt x="173990" y="4434841"/>
                  <a:pt x="173990" y="4445001"/>
                </a:cubicBezTo>
                <a:cubicBezTo>
                  <a:pt x="173990" y="4448810"/>
                  <a:pt x="162559" y="4457701"/>
                  <a:pt x="173990" y="4457701"/>
                </a:cubicBezTo>
                <a:cubicBezTo>
                  <a:pt x="180339" y="4456430"/>
                  <a:pt x="175259" y="4443730"/>
                  <a:pt x="182879" y="4442461"/>
                </a:cubicBezTo>
                <a:cubicBezTo>
                  <a:pt x="182879" y="4451350"/>
                  <a:pt x="186690" y="4457701"/>
                  <a:pt x="198119" y="4455161"/>
                </a:cubicBezTo>
                <a:cubicBezTo>
                  <a:pt x="191770" y="4436110"/>
                  <a:pt x="194310" y="4414521"/>
                  <a:pt x="203199" y="4395470"/>
                </a:cubicBezTo>
                <a:cubicBezTo>
                  <a:pt x="198119" y="4371341"/>
                  <a:pt x="190499" y="4345941"/>
                  <a:pt x="195579" y="4314190"/>
                </a:cubicBezTo>
                <a:cubicBezTo>
                  <a:pt x="204470" y="4315461"/>
                  <a:pt x="201930" y="4304030"/>
                  <a:pt x="214630" y="4307841"/>
                </a:cubicBezTo>
                <a:cubicBezTo>
                  <a:pt x="222250" y="4312921"/>
                  <a:pt x="213359" y="4333241"/>
                  <a:pt x="224790" y="4333241"/>
                </a:cubicBezTo>
                <a:cubicBezTo>
                  <a:pt x="224790" y="4319270"/>
                  <a:pt x="213359" y="4301490"/>
                  <a:pt x="217170" y="4286250"/>
                </a:cubicBezTo>
                <a:cubicBezTo>
                  <a:pt x="228599" y="4281170"/>
                  <a:pt x="219710" y="4296410"/>
                  <a:pt x="227330" y="4295141"/>
                </a:cubicBezTo>
                <a:cubicBezTo>
                  <a:pt x="232411" y="4284981"/>
                  <a:pt x="217170" y="4283710"/>
                  <a:pt x="217170" y="4282441"/>
                </a:cubicBezTo>
                <a:cubicBezTo>
                  <a:pt x="214630" y="4278630"/>
                  <a:pt x="222250" y="4274821"/>
                  <a:pt x="217170" y="4273550"/>
                </a:cubicBezTo>
                <a:cubicBezTo>
                  <a:pt x="205739" y="4271010"/>
                  <a:pt x="215899" y="4284981"/>
                  <a:pt x="214630" y="4288790"/>
                </a:cubicBezTo>
                <a:cubicBezTo>
                  <a:pt x="214630" y="4291330"/>
                  <a:pt x="207010" y="4292601"/>
                  <a:pt x="205739" y="4295141"/>
                </a:cubicBezTo>
                <a:cubicBezTo>
                  <a:pt x="203199" y="4300221"/>
                  <a:pt x="207010" y="4311650"/>
                  <a:pt x="196850" y="4305301"/>
                </a:cubicBezTo>
                <a:cubicBezTo>
                  <a:pt x="191770" y="4295141"/>
                  <a:pt x="201930" y="4295141"/>
                  <a:pt x="203199" y="4290061"/>
                </a:cubicBezTo>
                <a:cubicBezTo>
                  <a:pt x="203199" y="4290061"/>
                  <a:pt x="200659" y="4281170"/>
                  <a:pt x="203199" y="4274821"/>
                </a:cubicBezTo>
                <a:cubicBezTo>
                  <a:pt x="203199" y="4268470"/>
                  <a:pt x="194310" y="4271010"/>
                  <a:pt x="196850" y="4262121"/>
                </a:cubicBezTo>
                <a:cubicBezTo>
                  <a:pt x="199390" y="4239260"/>
                  <a:pt x="201930" y="4203700"/>
                  <a:pt x="201930" y="4174490"/>
                </a:cubicBezTo>
                <a:cubicBezTo>
                  <a:pt x="201930" y="4147821"/>
                  <a:pt x="193039" y="4123690"/>
                  <a:pt x="204470" y="4108450"/>
                </a:cubicBezTo>
                <a:cubicBezTo>
                  <a:pt x="193039" y="4110990"/>
                  <a:pt x="196850" y="4084320"/>
                  <a:pt x="200659" y="4083050"/>
                </a:cubicBezTo>
                <a:cubicBezTo>
                  <a:pt x="205739" y="4097021"/>
                  <a:pt x="212090" y="4077970"/>
                  <a:pt x="215899" y="4072890"/>
                </a:cubicBezTo>
                <a:cubicBezTo>
                  <a:pt x="226059" y="4069080"/>
                  <a:pt x="218439" y="4083050"/>
                  <a:pt x="228599" y="4079241"/>
                </a:cubicBezTo>
                <a:cubicBezTo>
                  <a:pt x="226059" y="4072890"/>
                  <a:pt x="227330" y="4065270"/>
                  <a:pt x="224790" y="4060190"/>
                </a:cubicBezTo>
                <a:cubicBezTo>
                  <a:pt x="224790" y="4058921"/>
                  <a:pt x="217170" y="4058921"/>
                  <a:pt x="215899" y="4057650"/>
                </a:cubicBezTo>
                <a:cubicBezTo>
                  <a:pt x="210819" y="4050030"/>
                  <a:pt x="218439" y="4039870"/>
                  <a:pt x="209550" y="4038601"/>
                </a:cubicBezTo>
                <a:cubicBezTo>
                  <a:pt x="200659" y="4048760"/>
                  <a:pt x="209550" y="4061461"/>
                  <a:pt x="215899" y="4066540"/>
                </a:cubicBezTo>
                <a:cubicBezTo>
                  <a:pt x="210819" y="4070350"/>
                  <a:pt x="212090" y="4079241"/>
                  <a:pt x="200659" y="4076701"/>
                </a:cubicBezTo>
                <a:cubicBezTo>
                  <a:pt x="203199" y="4067810"/>
                  <a:pt x="195579" y="4069080"/>
                  <a:pt x="196850" y="4061461"/>
                </a:cubicBezTo>
                <a:cubicBezTo>
                  <a:pt x="196850" y="4057650"/>
                  <a:pt x="201930" y="4058921"/>
                  <a:pt x="203199" y="4055110"/>
                </a:cubicBezTo>
                <a:cubicBezTo>
                  <a:pt x="195579" y="4020821"/>
                  <a:pt x="205739" y="3997961"/>
                  <a:pt x="201930" y="3957321"/>
                </a:cubicBezTo>
                <a:cubicBezTo>
                  <a:pt x="201930" y="3953510"/>
                  <a:pt x="207010" y="3954780"/>
                  <a:pt x="208279" y="3950970"/>
                </a:cubicBezTo>
                <a:cubicBezTo>
                  <a:pt x="200659" y="3940810"/>
                  <a:pt x="203199" y="3939541"/>
                  <a:pt x="204470" y="3925570"/>
                </a:cubicBezTo>
                <a:cubicBezTo>
                  <a:pt x="205739" y="3901441"/>
                  <a:pt x="199390" y="3873501"/>
                  <a:pt x="209550" y="3865881"/>
                </a:cubicBezTo>
                <a:cubicBezTo>
                  <a:pt x="201930" y="3858260"/>
                  <a:pt x="212090" y="3849370"/>
                  <a:pt x="209550" y="3837940"/>
                </a:cubicBezTo>
                <a:cubicBezTo>
                  <a:pt x="224790" y="3839210"/>
                  <a:pt x="210819" y="3830321"/>
                  <a:pt x="222250" y="3827781"/>
                </a:cubicBezTo>
                <a:cubicBezTo>
                  <a:pt x="220979" y="3827781"/>
                  <a:pt x="231140" y="3834130"/>
                  <a:pt x="231140" y="3827781"/>
                </a:cubicBezTo>
                <a:cubicBezTo>
                  <a:pt x="227330" y="3817620"/>
                  <a:pt x="233680" y="3815081"/>
                  <a:pt x="224790" y="3808730"/>
                </a:cubicBezTo>
                <a:cubicBezTo>
                  <a:pt x="210819" y="3808730"/>
                  <a:pt x="231140" y="3823970"/>
                  <a:pt x="215899" y="3823970"/>
                </a:cubicBezTo>
                <a:cubicBezTo>
                  <a:pt x="213359" y="3806190"/>
                  <a:pt x="212090" y="3802380"/>
                  <a:pt x="214630" y="3785870"/>
                </a:cubicBezTo>
                <a:cubicBezTo>
                  <a:pt x="210819" y="3787141"/>
                  <a:pt x="208279" y="3790950"/>
                  <a:pt x="208279" y="3783330"/>
                </a:cubicBezTo>
                <a:cubicBezTo>
                  <a:pt x="212090" y="3773170"/>
                  <a:pt x="215899" y="3789681"/>
                  <a:pt x="223519" y="3785870"/>
                </a:cubicBezTo>
                <a:cubicBezTo>
                  <a:pt x="224790" y="3775710"/>
                  <a:pt x="237491" y="3783330"/>
                  <a:pt x="238760" y="3779520"/>
                </a:cubicBezTo>
                <a:cubicBezTo>
                  <a:pt x="234951" y="3773170"/>
                  <a:pt x="231140" y="3775710"/>
                  <a:pt x="223519" y="3776981"/>
                </a:cubicBezTo>
                <a:cubicBezTo>
                  <a:pt x="223519" y="3769361"/>
                  <a:pt x="223519" y="3761740"/>
                  <a:pt x="217170" y="3761740"/>
                </a:cubicBezTo>
                <a:cubicBezTo>
                  <a:pt x="218439" y="3769361"/>
                  <a:pt x="218439" y="3776981"/>
                  <a:pt x="208279" y="3774441"/>
                </a:cubicBezTo>
                <a:cubicBezTo>
                  <a:pt x="207010" y="3766821"/>
                  <a:pt x="213359" y="3763010"/>
                  <a:pt x="214630" y="3755390"/>
                </a:cubicBezTo>
                <a:cubicBezTo>
                  <a:pt x="215899" y="3747770"/>
                  <a:pt x="204470" y="3736341"/>
                  <a:pt x="217170" y="3733801"/>
                </a:cubicBezTo>
                <a:cubicBezTo>
                  <a:pt x="219710" y="3742690"/>
                  <a:pt x="212090" y="3760470"/>
                  <a:pt x="227330" y="3755390"/>
                </a:cubicBezTo>
                <a:cubicBezTo>
                  <a:pt x="224790" y="3741420"/>
                  <a:pt x="224790" y="3726180"/>
                  <a:pt x="229871" y="3710941"/>
                </a:cubicBezTo>
                <a:cubicBezTo>
                  <a:pt x="218439" y="3718561"/>
                  <a:pt x="231140" y="3699510"/>
                  <a:pt x="223519" y="3691890"/>
                </a:cubicBezTo>
                <a:cubicBezTo>
                  <a:pt x="227330" y="3683001"/>
                  <a:pt x="238760" y="3694430"/>
                  <a:pt x="238760" y="3688080"/>
                </a:cubicBezTo>
                <a:cubicBezTo>
                  <a:pt x="242571" y="3672841"/>
                  <a:pt x="224790" y="3680461"/>
                  <a:pt x="228599" y="3666490"/>
                </a:cubicBezTo>
                <a:cubicBezTo>
                  <a:pt x="229871" y="3656330"/>
                  <a:pt x="240031" y="3674110"/>
                  <a:pt x="237491" y="3660141"/>
                </a:cubicBezTo>
                <a:cubicBezTo>
                  <a:pt x="233680" y="3652521"/>
                  <a:pt x="226059" y="3665220"/>
                  <a:pt x="222250" y="3653790"/>
                </a:cubicBezTo>
                <a:cubicBezTo>
                  <a:pt x="222250" y="3657601"/>
                  <a:pt x="220979" y="3661410"/>
                  <a:pt x="215899" y="3660141"/>
                </a:cubicBezTo>
                <a:cubicBezTo>
                  <a:pt x="217170" y="3649980"/>
                  <a:pt x="210819" y="3630930"/>
                  <a:pt x="218439" y="3625850"/>
                </a:cubicBezTo>
                <a:cubicBezTo>
                  <a:pt x="228599" y="3633470"/>
                  <a:pt x="212090" y="3649980"/>
                  <a:pt x="224790" y="3651250"/>
                </a:cubicBezTo>
                <a:cubicBezTo>
                  <a:pt x="220979" y="3636010"/>
                  <a:pt x="224790" y="3625850"/>
                  <a:pt x="236220" y="3623310"/>
                </a:cubicBezTo>
                <a:cubicBezTo>
                  <a:pt x="232411" y="3601721"/>
                  <a:pt x="236220" y="3587750"/>
                  <a:pt x="232411" y="3563621"/>
                </a:cubicBezTo>
                <a:cubicBezTo>
                  <a:pt x="228599" y="3563621"/>
                  <a:pt x="228599" y="3566161"/>
                  <a:pt x="226059" y="3567430"/>
                </a:cubicBezTo>
                <a:cubicBezTo>
                  <a:pt x="228599" y="3552190"/>
                  <a:pt x="220979" y="3547110"/>
                  <a:pt x="222250" y="3533140"/>
                </a:cubicBezTo>
                <a:cubicBezTo>
                  <a:pt x="218439" y="3534410"/>
                  <a:pt x="217170" y="3538221"/>
                  <a:pt x="213359" y="3539490"/>
                </a:cubicBezTo>
                <a:cubicBezTo>
                  <a:pt x="213359" y="3533140"/>
                  <a:pt x="213359" y="3526790"/>
                  <a:pt x="213359" y="3520441"/>
                </a:cubicBezTo>
                <a:cubicBezTo>
                  <a:pt x="222250" y="3525521"/>
                  <a:pt x="228599" y="3520441"/>
                  <a:pt x="228599" y="3507741"/>
                </a:cubicBezTo>
                <a:cubicBezTo>
                  <a:pt x="223519" y="3507741"/>
                  <a:pt x="218439" y="3507741"/>
                  <a:pt x="213359" y="3507741"/>
                </a:cubicBezTo>
                <a:cubicBezTo>
                  <a:pt x="214630" y="3501390"/>
                  <a:pt x="213359" y="3489961"/>
                  <a:pt x="213359" y="3479801"/>
                </a:cubicBezTo>
                <a:cubicBezTo>
                  <a:pt x="214630" y="3472181"/>
                  <a:pt x="209550" y="3456940"/>
                  <a:pt x="219710" y="3458210"/>
                </a:cubicBezTo>
                <a:cubicBezTo>
                  <a:pt x="222250" y="3468370"/>
                  <a:pt x="215899" y="3487421"/>
                  <a:pt x="223519" y="3492500"/>
                </a:cubicBezTo>
                <a:cubicBezTo>
                  <a:pt x="224790" y="3474720"/>
                  <a:pt x="233680" y="3488690"/>
                  <a:pt x="236220" y="3495040"/>
                </a:cubicBezTo>
                <a:cubicBezTo>
                  <a:pt x="250191" y="3487421"/>
                  <a:pt x="241300" y="3487421"/>
                  <a:pt x="238760" y="3475990"/>
                </a:cubicBezTo>
                <a:cubicBezTo>
                  <a:pt x="237491" y="3470910"/>
                  <a:pt x="242571" y="3469641"/>
                  <a:pt x="238760" y="3463290"/>
                </a:cubicBezTo>
                <a:cubicBezTo>
                  <a:pt x="236220" y="3463290"/>
                  <a:pt x="232411" y="3463290"/>
                  <a:pt x="229871" y="3463290"/>
                </a:cubicBezTo>
                <a:cubicBezTo>
                  <a:pt x="228599" y="3454400"/>
                  <a:pt x="224790" y="3446781"/>
                  <a:pt x="223519" y="3437890"/>
                </a:cubicBezTo>
                <a:cubicBezTo>
                  <a:pt x="228599" y="3429001"/>
                  <a:pt x="233680" y="3446781"/>
                  <a:pt x="236220" y="3437890"/>
                </a:cubicBezTo>
                <a:cubicBezTo>
                  <a:pt x="232411" y="3421381"/>
                  <a:pt x="227330" y="3415030"/>
                  <a:pt x="219710" y="3407410"/>
                </a:cubicBezTo>
                <a:cubicBezTo>
                  <a:pt x="218439" y="3406141"/>
                  <a:pt x="214630" y="3412490"/>
                  <a:pt x="213359" y="3411221"/>
                </a:cubicBezTo>
                <a:cubicBezTo>
                  <a:pt x="212090" y="3409950"/>
                  <a:pt x="214630" y="3401061"/>
                  <a:pt x="213359" y="3398521"/>
                </a:cubicBezTo>
                <a:cubicBezTo>
                  <a:pt x="224790" y="3398521"/>
                  <a:pt x="223519" y="3409950"/>
                  <a:pt x="232411" y="3411221"/>
                </a:cubicBezTo>
                <a:cubicBezTo>
                  <a:pt x="231140" y="3401061"/>
                  <a:pt x="242571" y="3403601"/>
                  <a:pt x="238760" y="3392170"/>
                </a:cubicBezTo>
                <a:cubicBezTo>
                  <a:pt x="233680" y="3393441"/>
                  <a:pt x="237491" y="3403601"/>
                  <a:pt x="229871" y="3402330"/>
                </a:cubicBezTo>
                <a:cubicBezTo>
                  <a:pt x="222250" y="3395981"/>
                  <a:pt x="233680" y="3393441"/>
                  <a:pt x="232411" y="3383281"/>
                </a:cubicBezTo>
                <a:cubicBezTo>
                  <a:pt x="228599" y="3384550"/>
                  <a:pt x="228599" y="3388361"/>
                  <a:pt x="223519" y="3387090"/>
                </a:cubicBezTo>
                <a:cubicBezTo>
                  <a:pt x="228599" y="3380741"/>
                  <a:pt x="223519" y="3373121"/>
                  <a:pt x="223519" y="3365501"/>
                </a:cubicBezTo>
                <a:cubicBezTo>
                  <a:pt x="224790" y="3357881"/>
                  <a:pt x="229871" y="3347721"/>
                  <a:pt x="229871" y="3340101"/>
                </a:cubicBezTo>
                <a:cubicBezTo>
                  <a:pt x="229871" y="3332481"/>
                  <a:pt x="218439" y="3324861"/>
                  <a:pt x="226059" y="3318510"/>
                </a:cubicBezTo>
                <a:cubicBezTo>
                  <a:pt x="227330" y="3321050"/>
                  <a:pt x="231140" y="3324861"/>
                  <a:pt x="232411" y="3321050"/>
                </a:cubicBezTo>
                <a:cubicBezTo>
                  <a:pt x="233680" y="3308350"/>
                  <a:pt x="220979" y="3312161"/>
                  <a:pt x="222250" y="3299461"/>
                </a:cubicBezTo>
                <a:cubicBezTo>
                  <a:pt x="234951" y="3294381"/>
                  <a:pt x="236220" y="3315970"/>
                  <a:pt x="243840" y="3305810"/>
                </a:cubicBezTo>
                <a:cubicBezTo>
                  <a:pt x="243840" y="3296921"/>
                  <a:pt x="234951" y="3302001"/>
                  <a:pt x="231140" y="3299461"/>
                </a:cubicBezTo>
                <a:cubicBezTo>
                  <a:pt x="229871" y="3298190"/>
                  <a:pt x="229871" y="3288030"/>
                  <a:pt x="222250" y="3293110"/>
                </a:cubicBezTo>
                <a:cubicBezTo>
                  <a:pt x="219710" y="3275330"/>
                  <a:pt x="231140" y="3270250"/>
                  <a:pt x="231140" y="3255010"/>
                </a:cubicBezTo>
                <a:cubicBezTo>
                  <a:pt x="228599" y="3255010"/>
                  <a:pt x="224790" y="3255010"/>
                  <a:pt x="222250" y="3255010"/>
                </a:cubicBezTo>
                <a:cubicBezTo>
                  <a:pt x="222250" y="3235961"/>
                  <a:pt x="222250" y="3234690"/>
                  <a:pt x="215899" y="3220721"/>
                </a:cubicBezTo>
                <a:cubicBezTo>
                  <a:pt x="220979" y="3213101"/>
                  <a:pt x="234951" y="3228341"/>
                  <a:pt x="237491" y="3214370"/>
                </a:cubicBezTo>
                <a:cubicBezTo>
                  <a:pt x="237491" y="3208021"/>
                  <a:pt x="233680" y="3204210"/>
                  <a:pt x="227330" y="3205481"/>
                </a:cubicBezTo>
                <a:cubicBezTo>
                  <a:pt x="224790" y="3211830"/>
                  <a:pt x="236220" y="3215641"/>
                  <a:pt x="227330" y="3218181"/>
                </a:cubicBezTo>
                <a:cubicBezTo>
                  <a:pt x="224790" y="3210561"/>
                  <a:pt x="214630" y="3205481"/>
                  <a:pt x="208279" y="3211830"/>
                </a:cubicBezTo>
                <a:cubicBezTo>
                  <a:pt x="213359" y="3200401"/>
                  <a:pt x="204470" y="3191510"/>
                  <a:pt x="210819" y="3183890"/>
                </a:cubicBezTo>
                <a:cubicBezTo>
                  <a:pt x="210819" y="3187701"/>
                  <a:pt x="215899" y="3186430"/>
                  <a:pt x="219710" y="3186430"/>
                </a:cubicBezTo>
                <a:cubicBezTo>
                  <a:pt x="223519" y="3175001"/>
                  <a:pt x="215899" y="3161030"/>
                  <a:pt x="228599" y="3152141"/>
                </a:cubicBezTo>
                <a:cubicBezTo>
                  <a:pt x="228599" y="3155950"/>
                  <a:pt x="237491" y="3155950"/>
                  <a:pt x="237491" y="3152141"/>
                </a:cubicBezTo>
                <a:cubicBezTo>
                  <a:pt x="236220" y="3148330"/>
                  <a:pt x="232411" y="3148330"/>
                  <a:pt x="233680" y="3143250"/>
                </a:cubicBezTo>
                <a:cubicBezTo>
                  <a:pt x="227330" y="3145790"/>
                  <a:pt x="227330" y="3153410"/>
                  <a:pt x="220979" y="3147061"/>
                </a:cubicBezTo>
                <a:cubicBezTo>
                  <a:pt x="226059" y="3128010"/>
                  <a:pt x="209550" y="3115310"/>
                  <a:pt x="219710" y="3093721"/>
                </a:cubicBezTo>
                <a:cubicBezTo>
                  <a:pt x="212090" y="3094990"/>
                  <a:pt x="205739" y="3093721"/>
                  <a:pt x="207010" y="3084830"/>
                </a:cubicBezTo>
                <a:cubicBezTo>
                  <a:pt x="207010" y="3081021"/>
                  <a:pt x="212090" y="3082290"/>
                  <a:pt x="213359" y="3078481"/>
                </a:cubicBezTo>
                <a:cubicBezTo>
                  <a:pt x="209550" y="3055621"/>
                  <a:pt x="214630" y="3042921"/>
                  <a:pt x="205739" y="3025141"/>
                </a:cubicBezTo>
                <a:cubicBezTo>
                  <a:pt x="214630" y="3021330"/>
                  <a:pt x="212090" y="3008630"/>
                  <a:pt x="212090" y="2997201"/>
                </a:cubicBezTo>
                <a:cubicBezTo>
                  <a:pt x="213359" y="2993390"/>
                  <a:pt x="208279" y="2981961"/>
                  <a:pt x="214630" y="2981961"/>
                </a:cubicBezTo>
                <a:cubicBezTo>
                  <a:pt x="217170" y="2992121"/>
                  <a:pt x="210819" y="3009901"/>
                  <a:pt x="218439" y="3013710"/>
                </a:cubicBezTo>
                <a:cubicBezTo>
                  <a:pt x="228599" y="3004821"/>
                  <a:pt x="223519" y="2980690"/>
                  <a:pt x="214630" y="2973070"/>
                </a:cubicBezTo>
                <a:cubicBezTo>
                  <a:pt x="218439" y="2965450"/>
                  <a:pt x="228599" y="2945130"/>
                  <a:pt x="214630" y="2941321"/>
                </a:cubicBezTo>
                <a:cubicBezTo>
                  <a:pt x="214630" y="2946401"/>
                  <a:pt x="217170" y="2971801"/>
                  <a:pt x="212090" y="2962910"/>
                </a:cubicBezTo>
                <a:cubicBezTo>
                  <a:pt x="213359" y="2952750"/>
                  <a:pt x="208279" y="2918461"/>
                  <a:pt x="218439" y="2934970"/>
                </a:cubicBezTo>
                <a:cubicBezTo>
                  <a:pt x="217170" y="2923541"/>
                  <a:pt x="228599" y="2908301"/>
                  <a:pt x="220979" y="2900681"/>
                </a:cubicBezTo>
                <a:cubicBezTo>
                  <a:pt x="209550" y="2896870"/>
                  <a:pt x="219710" y="2929890"/>
                  <a:pt x="212090" y="2919730"/>
                </a:cubicBezTo>
                <a:cubicBezTo>
                  <a:pt x="212090" y="2910841"/>
                  <a:pt x="212090" y="2900681"/>
                  <a:pt x="212090" y="2891790"/>
                </a:cubicBezTo>
                <a:cubicBezTo>
                  <a:pt x="218439" y="2890521"/>
                  <a:pt x="219710" y="2894330"/>
                  <a:pt x="224790" y="2894330"/>
                </a:cubicBezTo>
                <a:cubicBezTo>
                  <a:pt x="218439" y="2884170"/>
                  <a:pt x="234951" y="2875281"/>
                  <a:pt x="220979" y="2866390"/>
                </a:cubicBezTo>
                <a:cubicBezTo>
                  <a:pt x="210819" y="2871470"/>
                  <a:pt x="229871" y="2885441"/>
                  <a:pt x="214630" y="2885441"/>
                </a:cubicBezTo>
                <a:cubicBezTo>
                  <a:pt x="207010" y="2882901"/>
                  <a:pt x="213359" y="2867661"/>
                  <a:pt x="210819" y="2860041"/>
                </a:cubicBezTo>
                <a:cubicBezTo>
                  <a:pt x="219710" y="2860041"/>
                  <a:pt x="229871" y="2861310"/>
                  <a:pt x="229871" y="2853690"/>
                </a:cubicBezTo>
                <a:cubicBezTo>
                  <a:pt x="226059" y="2846070"/>
                  <a:pt x="223519" y="2838450"/>
                  <a:pt x="219710" y="2832101"/>
                </a:cubicBezTo>
                <a:cubicBezTo>
                  <a:pt x="210819" y="2830830"/>
                  <a:pt x="217170" y="2843530"/>
                  <a:pt x="210819" y="2844801"/>
                </a:cubicBezTo>
                <a:cubicBezTo>
                  <a:pt x="209550" y="2832101"/>
                  <a:pt x="208279" y="2815590"/>
                  <a:pt x="215899" y="2810510"/>
                </a:cubicBezTo>
                <a:cubicBezTo>
                  <a:pt x="212090" y="2809241"/>
                  <a:pt x="209550" y="2806701"/>
                  <a:pt x="209550" y="2801621"/>
                </a:cubicBezTo>
                <a:cubicBezTo>
                  <a:pt x="228599" y="2806701"/>
                  <a:pt x="217170" y="2783841"/>
                  <a:pt x="228599" y="2782570"/>
                </a:cubicBezTo>
                <a:cubicBezTo>
                  <a:pt x="231140" y="2790190"/>
                  <a:pt x="237491" y="2809241"/>
                  <a:pt x="247651" y="2797810"/>
                </a:cubicBezTo>
                <a:cubicBezTo>
                  <a:pt x="236220" y="2786381"/>
                  <a:pt x="228599" y="2771141"/>
                  <a:pt x="215899" y="2760981"/>
                </a:cubicBezTo>
                <a:cubicBezTo>
                  <a:pt x="205739" y="2768601"/>
                  <a:pt x="229871" y="2781301"/>
                  <a:pt x="213359" y="2786381"/>
                </a:cubicBezTo>
                <a:cubicBezTo>
                  <a:pt x="215899" y="2774950"/>
                  <a:pt x="210819" y="2769870"/>
                  <a:pt x="207010" y="2764790"/>
                </a:cubicBezTo>
                <a:cubicBezTo>
                  <a:pt x="218439" y="2759710"/>
                  <a:pt x="201930" y="2733041"/>
                  <a:pt x="212090" y="2720341"/>
                </a:cubicBezTo>
                <a:cubicBezTo>
                  <a:pt x="219710" y="2713990"/>
                  <a:pt x="218439" y="2733041"/>
                  <a:pt x="220979" y="2722881"/>
                </a:cubicBezTo>
                <a:cubicBezTo>
                  <a:pt x="218439" y="2715261"/>
                  <a:pt x="215899" y="2707641"/>
                  <a:pt x="210819" y="2701290"/>
                </a:cubicBezTo>
                <a:cubicBezTo>
                  <a:pt x="212090" y="2696210"/>
                  <a:pt x="214630" y="2692401"/>
                  <a:pt x="217170" y="2686050"/>
                </a:cubicBezTo>
                <a:cubicBezTo>
                  <a:pt x="220979" y="2673350"/>
                  <a:pt x="214630" y="2682241"/>
                  <a:pt x="213359" y="2670810"/>
                </a:cubicBezTo>
                <a:cubicBezTo>
                  <a:pt x="210819" y="2658110"/>
                  <a:pt x="223519" y="2659381"/>
                  <a:pt x="219710" y="2645410"/>
                </a:cubicBezTo>
                <a:cubicBezTo>
                  <a:pt x="213359" y="2653030"/>
                  <a:pt x="212090" y="2640330"/>
                  <a:pt x="204470" y="2639061"/>
                </a:cubicBezTo>
                <a:cubicBezTo>
                  <a:pt x="201930" y="2631441"/>
                  <a:pt x="217170" y="2626361"/>
                  <a:pt x="207010" y="2620010"/>
                </a:cubicBezTo>
                <a:cubicBezTo>
                  <a:pt x="198119" y="2628901"/>
                  <a:pt x="207010" y="2644141"/>
                  <a:pt x="201930" y="2651761"/>
                </a:cubicBezTo>
                <a:cubicBezTo>
                  <a:pt x="201930" y="2649221"/>
                  <a:pt x="194310" y="2637790"/>
                  <a:pt x="193039" y="2645410"/>
                </a:cubicBezTo>
                <a:cubicBezTo>
                  <a:pt x="199390" y="2645410"/>
                  <a:pt x="194310" y="2659381"/>
                  <a:pt x="199390" y="2660650"/>
                </a:cubicBezTo>
                <a:cubicBezTo>
                  <a:pt x="191770" y="2664461"/>
                  <a:pt x="189230" y="2647950"/>
                  <a:pt x="184150" y="2658110"/>
                </a:cubicBezTo>
                <a:cubicBezTo>
                  <a:pt x="181610" y="2670810"/>
                  <a:pt x="194310" y="2669541"/>
                  <a:pt x="190499" y="2683510"/>
                </a:cubicBezTo>
                <a:cubicBezTo>
                  <a:pt x="190499" y="2687321"/>
                  <a:pt x="182879" y="2686050"/>
                  <a:pt x="184150" y="2692401"/>
                </a:cubicBezTo>
                <a:cubicBezTo>
                  <a:pt x="187959" y="2691130"/>
                  <a:pt x="190499" y="2687321"/>
                  <a:pt x="190499" y="2694941"/>
                </a:cubicBezTo>
                <a:cubicBezTo>
                  <a:pt x="194310" y="2711450"/>
                  <a:pt x="171450" y="2702561"/>
                  <a:pt x="172719" y="2717801"/>
                </a:cubicBezTo>
                <a:cubicBezTo>
                  <a:pt x="181610" y="2717801"/>
                  <a:pt x="179070" y="2722881"/>
                  <a:pt x="185419" y="2717801"/>
                </a:cubicBezTo>
                <a:cubicBezTo>
                  <a:pt x="180339" y="2729230"/>
                  <a:pt x="189230" y="2738121"/>
                  <a:pt x="182879" y="2745741"/>
                </a:cubicBezTo>
                <a:cubicBezTo>
                  <a:pt x="175259" y="2741930"/>
                  <a:pt x="166370" y="2764790"/>
                  <a:pt x="152399" y="2764790"/>
                </a:cubicBezTo>
                <a:cubicBezTo>
                  <a:pt x="144779" y="2757170"/>
                  <a:pt x="156210" y="2753361"/>
                  <a:pt x="154939" y="2743201"/>
                </a:cubicBezTo>
                <a:cubicBezTo>
                  <a:pt x="144779" y="2741930"/>
                  <a:pt x="146050" y="2729230"/>
                  <a:pt x="135890" y="2727961"/>
                </a:cubicBezTo>
                <a:cubicBezTo>
                  <a:pt x="140970" y="2734310"/>
                  <a:pt x="143510" y="2733041"/>
                  <a:pt x="139699" y="2743201"/>
                </a:cubicBezTo>
                <a:cubicBezTo>
                  <a:pt x="126999" y="2745741"/>
                  <a:pt x="134619" y="2727961"/>
                  <a:pt x="123190" y="2730501"/>
                </a:cubicBezTo>
                <a:cubicBezTo>
                  <a:pt x="123190" y="2735581"/>
                  <a:pt x="123190" y="2740661"/>
                  <a:pt x="123190" y="2745741"/>
                </a:cubicBezTo>
                <a:cubicBezTo>
                  <a:pt x="134619" y="2743201"/>
                  <a:pt x="134619" y="2750821"/>
                  <a:pt x="133350" y="2758441"/>
                </a:cubicBezTo>
                <a:cubicBezTo>
                  <a:pt x="121919" y="2757170"/>
                  <a:pt x="123190" y="2743201"/>
                  <a:pt x="116839" y="2736850"/>
                </a:cubicBezTo>
                <a:cubicBezTo>
                  <a:pt x="120650" y="2736850"/>
                  <a:pt x="119379" y="2733041"/>
                  <a:pt x="119379" y="2727961"/>
                </a:cubicBezTo>
                <a:lnTo>
                  <a:pt x="121197" y="2727327"/>
                </a:lnTo>
                <a:lnTo>
                  <a:pt x="119857" y="2721452"/>
                </a:lnTo>
                <a:cubicBezTo>
                  <a:pt x="120968" y="2718118"/>
                  <a:pt x="123826" y="2715261"/>
                  <a:pt x="128271" y="2715261"/>
                </a:cubicBezTo>
                <a:lnTo>
                  <a:pt x="128417" y="2724813"/>
                </a:lnTo>
                <a:lnTo>
                  <a:pt x="133508" y="2723039"/>
                </a:lnTo>
                <a:cubicBezTo>
                  <a:pt x="136207" y="2719388"/>
                  <a:pt x="137795" y="2714625"/>
                  <a:pt x="140970" y="2711450"/>
                </a:cubicBezTo>
                <a:cubicBezTo>
                  <a:pt x="132079" y="2710181"/>
                  <a:pt x="114299" y="2701290"/>
                  <a:pt x="124459" y="2689861"/>
                </a:cubicBezTo>
                <a:cubicBezTo>
                  <a:pt x="121919" y="2700021"/>
                  <a:pt x="137159" y="2701290"/>
                  <a:pt x="137159" y="2692401"/>
                </a:cubicBezTo>
                <a:cubicBezTo>
                  <a:pt x="133350" y="2688590"/>
                  <a:pt x="125730" y="2688590"/>
                  <a:pt x="121919" y="2683510"/>
                </a:cubicBezTo>
                <a:cubicBezTo>
                  <a:pt x="129539" y="2679701"/>
                  <a:pt x="129539" y="2672081"/>
                  <a:pt x="134619" y="2667001"/>
                </a:cubicBezTo>
                <a:cubicBezTo>
                  <a:pt x="147319" y="2667001"/>
                  <a:pt x="149859" y="2680970"/>
                  <a:pt x="160019" y="2684781"/>
                </a:cubicBezTo>
                <a:cubicBezTo>
                  <a:pt x="165099" y="2678430"/>
                  <a:pt x="162559" y="2665730"/>
                  <a:pt x="149859" y="2669541"/>
                </a:cubicBezTo>
                <a:cubicBezTo>
                  <a:pt x="148590" y="2661921"/>
                  <a:pt x="154939" y="2663190"/>
                  <a:pt x="152399" y="2654301"/>
                </a:cubicBezTo>
                <a:cubicBezTo>
                  <a:pt x="147319" y="2654301"/>
                  <a:pt x="142239" y="2655570"/>
                  <a:pt x="139699" y="2658110"/>
                </a:cubicBezTo>
                <a:cubicBezTo>
                  <a:pt x="137159" y="2651761"/>
                  <a:pt x="148590" y="2646681"/>
                  <a:pt x="139699" y="2645410"/>
                </a:cubicBezTo>
                <a:cubicBezTo>
                  <a:pt x="142239" y="2656841"/>
                  <a:pt x="133350" y="2650490"/>
                  <a:pt x="130810" y="2649221"/>
                </a:cubicBezTo>
                <a:cubicBezTo>
                  <a:pt x="130810" y="2654301"/>
                  <a:pt x="130810" y="2660650"/>
                  <a:pt x="124459" y="2659381"/>
                </a:cubicBezTo>
                <a:cubicBezTo>
                  <a:pt x="120650" y="2644141"/>
                  <a:pt x="129539" y="2636521"/>
                  <a:pt x="130810" y="2631441"/>
                </a:cubicBezTo>
                <a:cubicBezTo>
                  <a:pt x="133350" y="2620010"/>
                  <a:pt x="129539" y="2614930"/>
                  <a:pt x="137159" y="2612390"/>
                </a:cubicBezTo>
                <a:cubicBezTo>
                  <a:pt x="124459" y="2613661"/>
                  <a:pt x="125730" y="2584450"/>
                  <a:pt x="130810" y="2578101"/>
                </a:cubicBezTo>
                <a:cubicBezTo>
                  <a:pt x="132079" y="2581910"/>
                  <a:pt x="130810" y="2586990"/>
                  <a:pt x="134619" y="2586990"/>
                </a:cubicBezTo>
                <a:cubicBezTo>
                  <a:pt x="140970" y="2579370"/>
                  <a:pt x="132079" y="2574290"/>
                  <a:pt x="130810" y="2567941"/>
                </a:cubicBezTo>
                <a:cubicBezTo>
                  <a:pt x="125730" y="2538730"/>
                  <a:pt x="134619" y="2504441"/>
                  <a:pt x="135890" y="2470150"/>
                </a:cubicBezTo>
                <a:cubicBezTo>
                  <a:pt x="135890" y="2466341"/>
                  <a:pt x="132079" y="2459990"/>
                  <a:pt x="132079" y="2454910"/>
                </a:cubicBezTo>
                <a:cubicBezTo>
                  <a:pt x="132079" y="2435861"/>
                  <a:pt x="134619" y="2413001"/>
                  <a:pt x="140970" y="2410461"/>
                </a:cubicBezTo>
                <a:cubicBezTo>
                  <a:pt x="130810" y="2392681"/>
                  <a:pt x="143510" y="2368550"/>
                  <a:pt x="143510" y="2359661"/>
                </a:cubicBezTo>
                <a:cubicBezTo>
                  <a:pt x="143510" y="2353310"/>
                  <a:pt x="139699" y="2346961"/>
                  <a:pt x="139699" y="2340610"/>
                </a:cubicBezTo>
                <a:cubicBezTo>
                  <a:pt x="139699" y="2334261"/>
                  <a:pt x="142239" y="2332990"/>
                  <a:pt x="142239" y="2327910"/>
                </a:cubicBezTo>
                <a:cubicBezTo>
                  <a:pt x="140970" y="2324101"/>
                  <a:pt x="138430" y="2324101"/>
                  <a:pt x="138430" y="2319021"/>
                </a:cubicBezTo>
                <a:cubicBezTo>
                  <a:pt x="138430" y="2319021"/>
                  <a:pt x="144779" y="2312670"/>
                  <a:pt x="144779" y="2310130"/>
                </a:cubicBezTo>
                <a:cubicBezTo>
                  <a:pt x="144779" y="2306321"/>
                  <a:pt x="142239" y="2297430"/>
                  <a:pt x="140970" y="2291081"/>
                </a:cubicBezTo>
                <a:cubicBezTo>
                  <a:pt x="139699" y="2287270"/>
                  <a:pt x="135890" y="2282190"/>
                  <a:pt x="134619" y="2275841"/>
                </a:cubicBezTo>
                <a:cubicBezTo>
                  <a:pt x="133350" y="2268221"/>
                  <a:pt x="139699" y="2259330"/>
                  <a:pt x="137159" y="2250441"/>
                </a:cubicBezTo>
                <a:cubicBezTo>
                  <a:pt x="135890" y="2246630"/>
                  <a:pt x="133350" y="2246630"/>
                  <a:pt x="133350" y="2241550"/>
                </a:cubicBezTo>
                <a:cubicBezTo>
                  <a:pt x="134619" y="2233930"/>
                  <a:pt x="140970" y="2223770"/>
                  <a:pt x="139699" y="2216150"/>
                </a:cubicBezTo>
                <a:cubicBezTo>
                  <a:pt x="138430" y="2199641"/>
                  <a:pt x="140970" y="2175510"/>
                  <a:pt x="142239" y="2156461"/>
                </a:cubicBezTo>
                <a:cubicBezTo>
                  <a:pt x="142239" y="2148841"/>
                  <a:pt x="138430" y="2143761"/>
                  <a:pt x="138430" y="2137410"/>
                </a:cubicBezTo>
                <a:cubicBezTo>
                  <a:pt x="138430" y="2133601"/>
                  <a:pt x="144779" y="2118361"/>
                  <a:pt x="144779" y="2115821"/>
                </a:cubicBezTo>
                <a:cubicBezTo>
                  <a:pt x="143510" y="2108201"/>
                  <a:pt x="143510" y="2104390"/>
                  <a:pt x="147319" y="2096770"/>
                </a:cubicBezTo>
                <a:cubicBezTo>
                  <a:pt x="140970" y="2100581"/>
                  <a:pt x="132079" y="2091690"/>
                  <a:pt x="140970" y="2090421"/>
                </a:cubicBezTo>
                <a:cubicBezTo>
                  <a:pt x="142239" y="2092961"/>
                  <a:pt x="143510" y="2092961"/>
                  <a:pt x="147319" y="2092961"/>
                </a:cubicBezTo>
                <a:cubicBezTo>
                  <a:pt x="146050" y="2086610"/>
                  <a:pt x="149859" y="2085341"/>
                  <a:pt x="149859" y="2080261"/>
                </a:cubicBezTo>
                <a:cubicBezTo>
                  <a:pt x="146050" y="2081530"/>
                  <a:pt x="146050" y="2085341"/>
                  <a:pt x="140970" y="2084070"/>
                </a:cubicBezTo>
                <a:cubicBezTo>
                  <a:pt x="139699" y="2078990"/>
                  <a:pt x="146050" y="2078990"/>
                  <a:pt x="147319" y="2075181"/>
                </a:cubicBezTo>
                <a:cubicBezTo>
                  <a:pt x="148590" y="2063750"/>
                  <a:pt x="146050" y="2029461"/>
                  <a:pt x="146050" y="2021841"/>
                </a:cubicBezTo>
                <a:cubicBezTo>
                  <a:pt x="146050" y="2012950"/>
                  <a:pt x="152399" y="2004061"/>
                  <a:pt x="152399" y="1996441"/>
                </a:cubicBezTo>
                <a:cubicBezTo>
                  <a:pt x="152399" y="1992630"/>
                  <a:pt x="148590" y="1988821"/>
                  <a:pt x="148590" y="1987550"/>
                </a:cubicBezTo>
                <a:cubicBezTo>
                  <a:pt x="149859" y="1982470"/>
                  <a:pt x="157479" y="1977390"/>
                  <a:pt x="157479" y="1972310"/>
                </a:cubicBezTo>
                <a:cubicBezTo>
                  <a:pt x="157479" y="1973581"/>
                  <a:pt x="152399" y="1967230"/>
                  <a:pt x="151130" y="1963421"/>
                </a:cubicBezTo>
                <a:cubicBezTo>
                  <a:pt x="148590" y="1948181"/>
                  <a:pt x="157479" y="1943101"/>
                  <a:pt x="157479" y="1935481"/>
                </a:cubicBezTo>
                <a:cubicBezTo>
                  <a:pt x="157479" y="1932941"/>
                  <a:pt x="154939" y="1926590"/>
                  <a:pt x="153670" y="1920241"/>
                </a:cubicBezTo>
                <a:cubicBezTo>
                  <a:pt x="152399" y="1912621"/>
                  <a:pt x="156210" y="1903730"/>
                  <a:pt x="156210" y="1898650"/>
                </a:cubicBezTo>
                <a:cubicBezTo>
                  <a:pt x="156210" y="1894841"/>
                  <a:pt x="152399" y="1894841"/>
                  <a:pt x="152399" y="1889761"/>
                </a:cubicBezTo>
                <a:cubicBezTo>
                  <a:pt x="153670" y="1863090"/>
                  <a:pt x="151130" y="1788161"/>
                  <a:pt x="151130" y="1798321"/>
                </a:cubicBezTo>
                <a:cubicBezTo>
                  <a:pt x="151130" y="1780541"/>
                  <a:pt x="157479" y="1775461"/>
                  <a:pt x="160019" y="1791970"/>
                </a:cubicBezTo>
                <a:cubicBezTo>
                  <a:pt x="166370" y="1774190"/>
                  <a:pt x="160019" y="1755141"/>
                  <a:pt x="162559" y="1734821"/>
                </a:cubicBezTo>
                <a:cubicBezTo>
                  <a:pt x="163830" y="1724661"/>
                  <a:pt x="168910" y="1718310"/>
                  <a:pt x="168910" y="1709420"/>
                </a:cubicBezTo>
                <a:cubicBezTo>
                  <a:pt x="172719" y="1651000"/>
                  <a:pt x="170179" y="1564640"/>
                  <a:pt x="168910" y="1530350"/>
                </a:cubicBezTo>
                <a:cubicBezTo>
                  <a:pt x="172719" y="1529080"/>
                  <a:pt x="175259" y="1526540"/>
                  <a:pt x="177799" y="1524000"/>
                </a:cubicBezTo>
                <a:cubicBezTo>
                  <a:pt x="179070" y="1507490"/>
                  <a:pt x="177799" y="1492250"/>
                  <a:pt x="171450" y="1483360"/>
                </a:cubicBezTo>
                <a:cubicBezTo>
                  <a:pt x="175259" y="1482090"/>
                  <a:pt x="180339" y="1483360"/>
                  <a:pt x="180339" y="1479550"/>
                </a:cubicBezTo>
                <a:cubicBezTo>
                  <a:pt x="172719" y="1471930"/>
                  <a:pt x="182879" y="1465580"/>
                  <a:pt x="180339" y="1454150"/>
                </a:cubicBezTo>
                <a:cubicBezTo>
                  <a:pt x="180339" y="1445260"/>
                  <a:pt x="167639" y="1451610"/>
                  <a:pt x="170179" y="1441450"/>
                </a:cubicBezTo>
                <a:cubicBezTo>
                  <a:pt x="173990" y="1441450"/>
                  <a:pt x="177799" y="1440180"/>
                  <a:pt x="176530" y="1435100"/>
                </a:cubicBezTo>
                <a:cubicBezTo>
                  <a:pt x="176530" y="1428750"/>
                  <a:pt x="167639" y="1431290"/>
                  <a:pt x="170179" y="1422400"/>
                </a:cubicBezTo>
                <a:cubicBezTo>
                  <a:pt x="181610" y="1418590"/>
                  <a:pt x="172719" y="1409700"/>
                  <a:pt x="172719" y="1403350"/>
                </a:cubicBezTo>
                <a:cubicBezTo>
                  <a:pt x="172719" y="1383030"/>
                  <a:pt x="173990" y="1343660"/>
                  <a:pt x="171450" y="1324610"/>
                </a:cubicBezTo>
                <a:cubicBezTo>
                  <a:pt x="170179" y="1315720"/>
                  <a:pt x="173990" y="1306830"/>
                  <a:pt x="173990" y="1296670"/>
                </a:cubicBezTo>
                <a:cubicBezTo>
                  <a:pt x="173990" y="1292860"/>
                  <a:pt x="170179" y="1292860"/>
                  <a:pt x="170179" y="1287780"/>
                </a:cubicBezTo>
                <a:cubicBezTo>
                  <a:pt x="170179" y="1278890"/>
                  <a:pt x="175259" y="1271270"/>
                  <a:pt x="172719" y="1262380"/>
                </a:cubicBezTo>
                <a:cubicBezTo>
                  <a:pt x="172719" y="1256030"/>
                  <a:pt x="163830" y="1258570"/>
                  <a:pt x="166370" y="1249680"/>
                </a:cubicBezTo>
                <a:cubicBezTo>
                  <a:pt x="172719" y="1242060"/>
                  <a:pt x="177799" y="1231900"/>
                  <a:pt x="181610" y="1221740"/>
                </a:cubicBezTo>
                <a:cubicBezTo>
                  <a:pt x="184150" y="1233170"/>
                  <a:pt x="196850" y="1226820"/>
                  <a:pt x="200659" y="1221740"/>
                </a:cubicBezTo>
                <a:cubicBezTo>
                  <a:pt x="203199" y="1230630"/>
                  <a:pt x="212090" y="1236980"/>
                  <a:pt x="213359" y="1249680"/>
                </a:cubicBezTo>
                <a:cubicBezTo>
                  <a:pt x="213359" y="1257300"/>
                  <a:pt x="207010" y="1263650"/>
                  <a:pt x="213359" y="1268730"/>
                </a:cubicBezTo>
                <a:cubicBezTo>
                  <a:pt x="219710" y="1258570"/>
                  <a:pt x="224790" y="1249680"/>
                  <a:pt x="215899" y="1236980"/>
                </a:cubicBezTo>
                <a:cubicBezTo>
                  <a:pt x="227330" y="1233170"/>
                  <a:pt x="220979" y="1245870"/>
                  <a:pt x="231140" y="1243330"/>
                </a:cubicBezTo>
                <a:cubicBezTo>
                  <a:pt x="229871" y="1231900"/>
                  <a:pt x="220979" y="1229360"/>
                  <a:pt x="212090" y="1234440"/>
                </a:cubicBezTo>
                <a:cubicBezTo>
                  <a:pt x="212090" y="1231900"/>
                  <a:pt x="212090" y="1230630"/>
                  <a:pt x="212090" y="1228090"/>
                </a:cubicBezTo>
                <a:cubicBezTo>
                  <a:pt x="212090" y="1225550"/>
                  <a:pt x="212090" y="1224280"/>
                  <a:pt x="212090" y="1221740"/>
                </a:cubicBezTo>
                <a:cubicBezTo>
                  <a:pt x="219710" y="1224280"/>
                  <a:pt x="229871" y="1236980"/>
                  <a:pt x="240031" y="1228090"/>
                </a:cubicBezTo>
                <a:cubicBezTo>
                  <a:pt x="240031" y="1234440"/>
                  <a:pt x="242571" y="1238250"/>
                  <a:pt x="246380" y="1240790"/>
                </a:cubicBezTo>
                <a:cubicBezTo>
                  <a:pt x="246380" y="1234440"/>
                  <a:pt x="256539" y="1238250"/>
                  <a:pt x="255270" y="1230630"/>
                </a:cubicBezTo>
                <a:cubicBezTo>
                  <a:pt x="255270" y="1192530"/>
                  <a:pt x="251460" y="1153160"/>
                  <a:pt x="252730" y="1123950"/>
                </a:cubicBezTo>
                <a:cubicBezTo>
                  <a:pt x="255270" y="1117600"/>
                  <a:pt x="262890" y="1117600"/>
                  <a:pt x="265430" y="1113790"/>
                </a:cubicBezTo>
                <a:cubicBezTo>
                  <a:pt x="260350" y="1111250"/>
                  <a:pt x="252730" y="1109980"/>
                  <a:pt x="250191" y="1104900"/>
                </a:cubicBezTo>
                <a:cubicBezTo>
                  <a:pt x="247651" y="1093470"/>
                  <a:pt x="261619" y="1098550"/>
                  <a:pt x="262890" y="1092200"/>
                </a:cubicBezTo>
                <a:cubicBezTo>
                  <a:pt x="257810" y="1085850"/>
                  <a:pt x="250191" y="1082040"/>
                  <a:pt x="250191" y="1070610"/>
                </a:cubicBezTo>
                <a:cubicBezTo>
                  <a:pt x="255270" y="1065530"/>
                  <a:pt x="270510" y="1054100"/>
                  <a:pt x="256539" y="1049020"/>
                </a:cubicBezTo>
                <a:cubicBezTo>
                  <a:pt x="256539" y="1054100"/>
                  <a:pt x="257810" y="1060450"/>
                  <a:pt x="253999" y="1061720"/>
                </a:cubicBezTo>
                <a:cubicBezTo>
                  <a:pt x="253999" y="1054100"/>
                  <a:pt x="247651" y="1052830"/>
                  <a:pt x="250191" y="1042670"/>
                </a:cubicBezTo>
                <a:cubicBezTo>
                  <a:pt x="255270" y="1042670"/>
                  <a:pt x="260350" y="1042670"/>
                  <a:pt x="259079" y="1036320"/>
                </a:cubicBezTo>
                <a:cubicBezTo>
                  <a:pt x="265430" y="1033780"/>
                  <a:pt x="269239" y="1050290"/>
                  <a:pt x="274319" y="1038860"/>
                </a:cubicBezTo>
                <a:cubicBezTo>
                  <a:pt x="271779" y="1035050"/>
                  <a:pt x="269239" y="1031240"/>
                  <a:pt x="264159" y="1029970"/>
                </a:cubicBezTo>
                <a:cubicBezTo>
                  <a:pt x="261619" y="1033780"/>
                  <a:pt x="257810" y="1036320"/>
                  <a:pt x="251460" y="1036320"/>
                </a:cubicBezTo>
                <a:cubicBezTo>
                  <a:pt x="243840" y="1028700"/>
                  <a:pt x="252730" y="1021080"/>
                  <a:pt x="251460" y="1010920"/>
                </a:cubicBezTo>
                <a:cubicBezTo>
                  <a:pt x="247651" y="1017270"/>
                  <a:pt x="238760" y="1005840"/>
                  <a:pt x="236220" y="1017270"/>
                </a:cubicBezTo>
                <a:cubicBezTo>
                  <a:pt x="240031" y="1027430"/>
                  <a:pt x="240031" y="1041400"/>
                  <a:pt x="240031" y="1055370"/>
                </a:cubicBezTo>
                <a:cubicBezTo>
                  <a:pt x="226059" y="1059180"/>
                  <a:pt x="240031" y="1033780"/>
                  <a:pt x="229871" y="1033780"/>
                </a:cubicBezTo>
                <a:cubicBezTo>
                  <a:pt x="228599" y="1036320"/>
                  <a:pt x="227330" y="1037590"/>
                  <a:pt x="223519" y="1037590"/>
                </a:cubicBezTo>
                <a:cubicBezTo>
                  <a:pt x="232411" y="1046480"/>
                  <a:pt x="222250" y="1049020"/>
                  <a:pt x="220979" y="1056640"/>
                </a:cubicBezTo>
                <a:cubicBezTo>
                  <a:pt x="228599" y="1060450"/>
                  <a:pt x="226059" y="1062990"/>
                  <a:pt x="236220" y="1059180"/>
                </a:cubicBezTo>
                <a:cubicBezTo>
                  <a:pt x="240031" y="1068070"/>
                  <a:pt x="243840" y="1089660"/>
                  <a:pt x="237491" y="1097280"/>
                </a:cubicBezTo>
                <a:cubicBezTo>
                  <a:pt x="238760" y="1089660"/>
                  <a:pt x="236220" y="1085850"/>
                  <a:pt x="231140" y="1084580"/>
                </a:cubicBezTo>
                <a:cubicBezTo>
                  <a:pt x="229871" y="1089660"/>
                  <a:pt x="226059" y="1092200"/>
                  <a:pt x="224790" y="1097280"/>
                </a:cubicBezTo>
                <a:cubicBezTo>
                  <a:pt x="233680" y="1096010"/>
                  <a:pt x="233680" y="1103630"/>
                  <a:pt x="234951" y="1109980"/>
                </a:cubicBezTo>
                <a:cubicBezTo>
                  <a:pt x="227330" y="1126490"/>
                  <a:pt x="236220" y="1143000"/>
                  <a:pt x="223519" y="1154430"/>
                </a:cubicBezTo>
                <a:cubicBezTo>
                  <a:pt x="217170" y="1159510"/>
                  <a:pt x="203199" y="1154430"/>
                  <a:pt x="198119" y="1164590"/>
                </a:cubicBezTo>
                <a:cubicBezTo>
                  <a:pt x="198119" y="1158240"/>
                  <a:pt x="195579" y="1154430"/>
                  <a:pt x="191770" y="1151890"/>
                </a:cubicBezTo>
                <a:cubicBezTo>
                  <a:pt x="193039" y="1163320"/>
                  <a:pt x="181610" y="1163320"/>
                  <a:pt x="179070" y="1170940"/>
                </a:cubicBezTo>
                <a:cubicBezTo>
                  <a:pt x="179070" y="1176020"/>
                  <a:pt x="187959" y="1188720"/>
                  <a:pt x="179070" y="1192530"/>
                </a:cubicBezTo>
                <a:cubicBezTo>
                  <a:pt x="166370" y="1182370"/>
                  <a:pt x="179070" y="1163320"/>
                  <a:pt x="184150" y="1151890"/>
                </a:cubicBezTo>
                <a:cubicBezTo>
                  <a:pt x="180339" y="1151890"/>
                  <a:pt x="175259" y="1151890"/>
                  <a:pt x="171450" y="1151890"/>
                </a:cubicBezTo>
                <a:cubicBezTo>
                  <a:pt x="172719" y="1136650"/>
                  <a:pt x="167639" y="1126490"/>
                  <a:pt x="165099" y="1113790"/>
                </a:cubicBezTo>
                <a:cubicBezTo>
                  <a:pt x="168910" y="1107440"/>
                  <a:pt x="171450" y="1099820"/>
                  <a:pt x="173990" y="1092200"/>
                </a:cubicBezTo>
                <a:cubicBezTo>
                  <a:pt x="166370" y="1041400"/>
                  <a:pt x="171450" y="989330"/>
                  <a:pt x="184150" y="944880"/>
                </a:cubicBezTo>
                <a:cubicBezTo>
                  <a:pt x="182879" y="939800"/>
                  <a:pt x="179070" y="937260"/>
                  <a:pt x="177799" y="932180"/>
                </a:cubicBezTo>
                <a:cubicBezTo>
                  <a:pt x="185419" y="920750"/>
                  <a:pt x="186690" y="901700"/>
                  <a:pt x="182879" y="887730"/>
                </a:cubicBezTo>
                <a:cubicBezTo>
                  <a:pt x="185419" y="881380"/>
                  <a:pt x="191770" y="877570"/>
                  <a:pt x="191770" y="866140"/>
                </a:cubicBezTo>
                <a:cubicBezTo>
                  <a:pt x="187959" y="866140"/>
                  <a:pt x="182879" y="880110"/>
                  <a:pt x="179070" y="869950"/>
                </a:cubicBezTo>
                <a:cubicBezTo>
                  <a:pt x="186690" y="867410"/>
                  <a:pt x="185419" y="858520"/>
                  <a:pt x="187959" y="850900"/>
                </a:cubicBezTo>
                <a:cubicBezTo>
                  <a:pt x="185419" y="850900"/>
                  <a:pt x="181610" y="850900"/>
                  <a:pt x="179070" y="850900"/>
                </a:cubicBezTo>
                <a:cubicBezTo>
                  <a:pt x="181610" y="834390"/>
                  <a:pt x="189230" y="811530"/>
                  <a:pt x="177799" y="800100"/>
                </a:cubicBezTo>
                <a:cubicBezTo>
                  <a:pt x="181610" y="798830"/>
                  <a:pt x="184150" y="796290"/>
                  <a:pt x="186690" y="793750"/>
                </a:cubicBezTo>
                <a:cubicBezTo>
                  <a:pt x="184150" y="779780"/>
                  <a:pt x="193039" y="754380"/>
                  <a:pt x="189230" y="731520"/>
                </a:cubicBezTo>
                <a:cubicBezTo>
                  <a:pt x="189230" y="730250"/>
                  <a:pt x="182879" y="726440"/>
                  <a:pt x="182879" y="725170"/>
                </a:cubicBezTo>
                <a:cubicBezTo>
                  <a:pt x="179070" y="716280"/>
                  <a:pt x="184150" y="707390"/>
                  <a:pt x="179070" y="703580"/>
                </a:cubicBezTo>
                <a:cubicBezTo>
                  <a:pt x="175259" y="703580"/>
                  <a:pt x="176530" y="708660"/>
                  <a:pt x="172719" y="709930"/>
                </a:cubicBezTo>
                <a:cubicBezTo>
                  <a:pt x="168910" y="695960"/>
                  <a:pt x="177799" y="694690"/>
                  <a:pt x="181610" y="688340"/>
                </a:cubicBezTo>
                <a:cubicBezTo>
                  <a:pt x="173990" y="689610"/>
                  <a:pt x="171450" y="685800"/>
                  <a:pt x="171450" y="679450"/>
                </a:cubicBezTo>
                <a:cubicBezTo>
                  <a:pt x="170179" y="673100"/>
                  <a:pt x="177799" y="670560"/>
                  <a:pt x="177799" y="664210"/>
                </a:cubicBezTo>
                <a:cubicBezTo>
                  <a:pt x="177799" y="657860"/>
                  <a:pt x="171450" y="650240"/>
                  <a:pt x="171450" y="645160"/>
                </a:cubicBezTo>
                <a:cubicBezTo>
                  <a:pt x="171450" y="637540"/>
                  <a:pt x="177799" y="638810"/>
                  <a:pt x="177799" y="629920"/>
                </a:cubicBezTo>
                <a:cubicBezTo>
                  <a:pt x="175259" y="628650"/>
                  <a:pt x="173990" y="627380"/>
                  <a:pt x="173990" y="623570"/>
                </a:cubicBezTo>
                <a:cubicBezTo>
                  <a:pt x="170179" y="623570"/>
                  <a:pt x="167639" y="628650"/>
                  <a:pt x="165099" y="623570"/>
                </a:cubicBezTo>
                <a:cubicBezTo>
                  <a:pt x="179070" y="589280"/>
                  <a:pt x="165099" y="530860"/>
                  <a:pt x="168910" y="485140"/>
                </a:cubicBezTo>
                <a:cubicBezTo>
                  <a:pt x="170179" y="468630"/>
                  <a:pt x="167639" y="444500"/>
                  <a:pt x="167639" y="425450"/>
                </a:cubicBezTo>
                <a:cubicBezTo>
                  <a:pt x="175259" y="422910"/>
                  <a:pt x="176530" y="393700"/>
                  <a:pt x="167639" y="410210"/>
                </a:cubicBezTo>
                <a:cubicBezTo>
                  <a:pt x="175259" y="393700"/>
                  <a:pt x="163830" y="375920"/>
                  <a:pt x="166370" y="354330"/>
                </a:cubicBezTo>
                <a:cubicBezTo>
                  <a:pt x="175259" y="353060"/>
                  <a:pt x="177799" y="345440"/>
                  <a:pt x="179070" y="337820"/>
                </a:cubicBezTo>
                <a:cubicBezTo>
                  <a:pt x="175259" y="337820"/>
                  <a:pt x="175259" y="335280"/>
                  <a:pt x="172719" y="335280"/>
                </a:cubicBezTo>
                <a:cubicBezTo>
                  <a:pt x="167639" y="336550"/>
                  <a:pt x="171450" y="344170"/>
                  <a:pt x="166370" y="345440"/>
                </a:cubicBezTo>
                <a:cubicBezTo>
                  <a:pt x="162559" y="330200"/>
                  <a:pt x="170179" y="326390"/>
                  <a:pt x="175259" y="320040"/>
                </a:cubicBezTo>
                <a:cubicBezTo>
                  <a:pt x="157479" y="312420"/>
                  <a:pt x="168910" y="275590"/>
                  <a:pt x="165099" y="254000"/>
                </a:cubicBezTo>
                <a:cubicBezTo>
                  <a:pt x="163830" y="250190"/>
                  <a:pt x="165099" y="234950"/>
                  <a:pt x="167639" y="245110"/>
                </a:cubicBezTo>
                <a:cubicBezTo>
                  <a:pt x="168910" y="251460"/>
                  <a:pt x="165099" y="261620"/>
                  <a:pt x="173990" y="257810"/>
                </a:cubicBezTo>
                <a:cubicBezTo>
                  <a:pt x="167639" y="240030"/>
                  <a:pt x="176530" y="241300"/>
                  <a:pt x="179070" y="226060"/>
                </a:cubicBezTo>
                <a:cubicBezTo>
                  <a:pt x="189230" y="223520"/>
                  <a:pt x="190499" y="228600"/>
                  <a:pt x="198119" y="228600"/>
                </a:cubicBezTo>
                <a:cubicBezTo>
                  <a:pt x="199390" y="224790"/>
                  <a:pt x="203199" y="223520"/>
                  <a:pt x="204470" y="219710"/>
                </a:cubicBezTo>
                <a:cubicBezTo>
                  <a:pt x="204470" y="186690"/>
                  <a:pt x="203199" y="154940"/>
                  <a:pt x="203199" y="121920"/>
                </a:cubicBezTo>
                <a:cubicBezTo>
                  <a:pt x="218439" y="118110"/>
                  <a:pt x="208279" y="137160"/>
                  <a:pt x="213359" y="137160"/>
                </a:cubicBezTo>
                <a:cubicBezTo>
                  <a:pt x="226059" y="133350"/>
                  <a:pt x="212090" y="124460"/>
                  <a:pt x="215899" y="111760"/>
                </a:cubicBezTo>
                <a:cubicBezTo>
                  <a:pt x="212090" y="111760"/>
                  <a:pt x="207010" y="111760"/>
                  <a:pt x="203199" y="111760"/>
                </a:cubicBezTo>
                <a:cubicBezTo>
                  <a:pt x="203199" y="107950"/>
                  <a:pt x="203199" y="102870"/>
                  <a:pt x="203199" y="99060"/>
                </a:cubicBezTo>
                <a:cubicBezTo>
                  <a:pt x="203199" y="92710"/>
                  <a:pt x="210819" y="104140"/>
                  <a:pt x="212090" y="92710"/>
                </a:cubicBezTo>
                <a:cubicBezTo>
                  <a:pt x="209550" y="86360"/>
                  <a:pt x="205739" y="81280"/>
                  <a:pt x="199390" y="80010"/>
                </a:cubicBezTo>
                <a:cubicBezTo>
                  <a:pt x="198119" y="66040"/>
                  <a:pt x="198119" y="62230"/>
                  <a:pt x="195579" y="45720"/>
                </a:cubicBezTo>
                <a:cubicBezTo>
                  <a:pt x="205739" y="43180"/>
                  <a:pt x="207010" y="48260"/>
                  <a:pt x="214630" y="48260"/>
                </a:cubicBezTo>
                <a:cubicBezTo>
                  <a:pt x="214630" y="44450"/>
                  <a:pt x="214630" y="39370"/>
                  <a:pt x="214630" y="35560"/>
                </a:cubicBezTo>
                <a:cubicBezTo>
                  <a:pt x="223519" y="27940"/>
                  <a:pt x="240031" y="49530"/>
                  <a:pt x="242571" y="29210"/>
                </a:cubicBezTo>
                <a:cubicBezTo>
                  <a:pt x="257810" y="31750"/>
                  <a:pt x="264159" y="41910"/>
                  <a:pt x="283210" y="40640"/>
                </a:cubicBezTo>
                <a:cubicBezTo>
                  <a:pt x="283210" y="31750"/>
                  <a:pt x="283210" y="24130"/>
                  <a:pt x="283210" y="15240"/>
                </a:cubicBezTo>
                <a:cubicBezTo>
                  <a:pt x="278130" y="11430"/>
                  <a:pt x="274319" y="5080"/>
                  <a:pt x="271779"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983DDF7B-B2A3-0252-F581-FD1BE35556A2}"/>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765768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AF4321D-3845-431B-9D28-AC7A9A59E642}"/>
              </a:ext>
            </a:extLst>
          </p:cNvPr>
          <p:cNvSpPr>
            <a:spLocks noGrp="1"/>
          </p:cNvSpPr>
          <p:nvPr>
            <p:ph type="pic" sz="quarter" idx="10"/>
          </p:nvPr>
        </p:nvSpPr>
        <p:spPr>
          <a:xfrm>
            <a:off x="2" y="0"/>
            <a:ext cx="12191998" cy="6622500"/>
          </a:xfrm>
          <a:custGeom>
            <a:avLst/>
            <a:gdLst>
              <a:gd name="connsiteX0" fmla="*/ 10814608 w 12191998"/>
              <a:gd name="connsiteY0" fmla="*/ 6551407 h 6622500"/>
              <a:gd name="connsiteX1" fmla="*/ 10815964 w 12191998"/>
              <a:gd name="connsiteY1" fmla="*/ 6552764 h 6622500"/>
              <a:gd name="connsiteX2" fmla="*/ 10814606 w 12191998"/>
              <a:gd name="connsiteY2" fmla="*/ 6551408 h 6622500"/>
              <a:gd name="connsiteX3" fmla="*/ 5836918 w 12191998"/>
              <a:gd name="connsiteY3" fmla="*/ 6551407 h 6622500"/>
              <a:gd name="connsiteX4" fmla="*/ 5836918 w 12191998"/>
              <a:gd name="connsiteY4" fmla="*/ 6551408 h 6622500"/>
              <a:gd name="connsiteX5" fmla="*/ 5835560 w 12191998"/>
              <a:gd name="connsiteY5" fmla="*/ 6552764 h 6622500"/>
              <a:gd name="connsiteX6" fmla="*/ 10814920 w 12191998"/>
              <a:gd name="connsiteY6" fmla="*/ 6550363 h 6622500"/>
              <a:gd name="connsiteX7" fmla="*/ 10815964 w 12191998"/>
              <a:gd name="connsiteY7" fmla="*/ 6551407 h 6622500"/>
              <a:gd name="connsiteX8" fmla="*/ 10814608 w 12191998"/>
              <a:gd name="connsiteY8" fmla="*/ 6550729 h 6622500"/>
              <a:gd name="connsiteX9" fmla="*/ 5836604 w 12191998"/>
              <a:gd name="connsiteY9" fmla="*/ 6550363 h 6622500"/>
              <a:gd name="connsiteX10" fmla="*/ 5836918 w 12191998"/>
              <a:gd name="connsiteY10" fmla="*/ 6550729 h 6622500"/>
              <a:gd name="connsiteX11" fmla="*/ 5835560 w 12191998"/>
              <a:gd name="connsiteY11" fmla="*/ 6551407 h 6622500"/>
              <a:gd name="connsiteX12" fmla="*/ 10805792 w 12191998"/>
              <a:gd name="connsiteY12" fmla="*/ 6542592 h 6622500"/>
              <a:gd name="connsiteX13" fmla="*/ 10814606 w 12191998"/>
              <a:gd name="connsiteY13" fmla="*/ 6551408 h 6622500"/>
              <a:gd name="connsiteX14" fmla="*/ 10773526 w 12191998"/>
              <a:gd name="connsiteY14" fmla="*/ 6595806 h 6622500"/>
              <a:gd name="connsiteX15" fmla="*/ 10614550 w 12191998"/>
              <a:gd name="connsiteY15" fmla="*/ 6609729 h 6622500"/>
              <a:gd name="connsiteX16" fmla="*/ 10559620 w 12191998"/>
              <a:gd name="connsiteY16" fmla="*/ 6562936 h 6622500"/>
              <a:gd name="connsiteX17" fmla="*/ 10718988 w 12191998"/>
              <a:gd name="connsiteY17" fmla="*/ 6600913 h 6622500"/>
              <a:gd name="connsiteX18" fmla="*/ 10806470 w 12191998"/>
              <a:gd name="connsiteY18" fmla="*/ 6543948 h 6622500"/>
              <a:gd name="connsiteX19" fmla="*/ 5845733 w 12191998"/>
              <a:gd name="connsiteY19" fmla="*/ 6542592 h 6622500"/>
              <a:gd name="connsiteX20" fmla="*/ 5845055 w 12191998"/>
              <a:gd name="connsiteY20" fmla="*/ 6543948 h 6622500"/>
              <a:gd name="connsiteX21" fmla="*/ 5932537 w 12191998"/>
              <a:gd name="connsiteY21" fmla="*/ 6600913 h 6622500"/>
              <a:gd name="connsiteX22" fmla="*/ 6091904 w 12191998"/>
              <a:gd name="connsiteY22" fmla="*/ 6562936 h 6622500"/>
              <a:gd name="connsiteX23" fmla="*/ 6036974 w 12191998"/>
              <a:gd name="connsiteY23" fmla="*/ 6609729 h 6622500"/>
              <a:gd name="connsiteX24" fmla="*/ 5877998 w 12191998"/>
              <a:gd name="connsiteY24" fmla="*/ 6595806 h 6622500"/>
              <a:gd name="connsiteX25" fmla="*/ 5836918 w 12191998"/>
              <a:gd name="connsiteY25" fmla="*/ 6551408 h 6622500"/>
              <a:gd name="connsiteX26" fmla="*/ 10805792 w 12191998"/>
              <a:gd name="connsiteY26" fmla="*/ 6541235 h 6622500"/>
              <a:gd name="connsiteX27" fmla="*/ 10807037 w 12191998"/>
              <a:gd name="connsiteY27" fmla="*/ 6542481 h 6622500"/>
              <a:gd name="connsiteX28" fmla="*/ 10806753 w 12191998"/>
              <a:gd name="connsiteY28" fmla="*/ 6542876 h 6622500"/>
              <a:gd name="connsiteX29" fmla="*/ 10806470 w 12191998"/>
              <a:gd name="connsiteY29" fmla="*/ 6543269 h 6622500"/>
              <a:gd name="connsiteX30" fmla="*/ 10806130 w 12191998"/>
              <a:gd name="connsiteY30" fmla="*/ 6542254 h 6622500"/>
              <a:gd name="connsiteX31" fmla="*/ 5845733 w 12191998"/>
              <a:gd name="connsiteY31" fmla="*/ 6541235 h 6622500"/>
              <a:gd name="connsiteX32" fmla="*/ 5845394 w 12191998"/>
              <a:gd name="connsiteY32" fmla="*/ 6542254 h 6622500"/>
              <a:gd name="connsiteX33" fmla="*/ 5845055 w 12191998"/>
              <a:gd name="connsiteY33" fmla="*/ 6543269 h 6622500"/>
              <a:gd name="connsiteX34" fmla="*/ 5844772 w 12191998"/>
              <a:gd name="connsiteY34" fmla="*/ 6542876 h 6622500"/>
              <a:gd name="connsiteX35" fmla="*/ 5844487 w 12191998"/>
              <a:gd name="connsiteY35" fmla="*/ 6542481 h 6622500"/>
              <a:gd name="connsiteX36" fmla="*/ 10827494 w 12191998"/>
              <a:gd name="connsiteY36" fmla="*/ 6514108 h 6622500"/>
              <a:gd name="connsiteX37" fmla="*/ 10839022 w 12191998"/>
              <a:gd name="connsiteY37" fmla="*/ 6522246 h 6622500"/>
              <a:gd name="connsiteX38" fmla="*/ 10814920 w 12191998"/>
              <a:gd name="connsiteY38" fmla="*/ 6550363 h 6622500"/>
              <a:gd name="connsiteX39" fmla="*/ 10807037 w 12191998"/>
              <a:gd name="connsiteY39" fmla="*/ 6542481 h 6622500"/>
              <a:gd name="connsiteX40" fmla="*/ 5824031 w 12191998"/>
              <a:gd name="connsiteY40" fmla="*/ 6514108 h 6622500"/>
              <a:gd name="connsiteX41" fmla="*/ 5844487 w 12191998"/>
              <a:gd name="connsiteY41" fmla="*/ 6542481 h 6622500"/>
              <a:gd name="connsiteX42" fmla="*/ 5836604 w 12191998"/>
              <a:gd name="connsiteY42" fmla="*/ 6550363 h 6622500"/>
              <a:gd name="connsiteX43" fmla="*/ 5812502 w 12191998"/>
              <a:gd name="connsiteY43" fmla="*/ 6522246 h 6622500"/>
              <a:gd name="connsiteX44" fmla="*/ 5824031 w 12191998"/>
              <a:gd name="connsiteY44" fmla="*/ 6514108 h 6622500"/>
              <a:gd name="connsiteX45" fmla="*/ 11783019 w 12191998"/>
              <a:gd name="connsiteY45" fmla="*/ 6396787 h 6622500"/>
              <a:gd name="connsiteX46" fmla="*/ 11787766 w 12191998"/>
              <a:gd name="connsiteY46" fmla="*/ 6409673 h 6622500"/>
              <a:gd name="connsiteX47" fmla="*/ 11681974 w 12191998"/>
              <a:gd name="connsiteY47" fmla="*/ 6448327 h 6622500"/>
              <a:gd name="connsiteX48" fmla="*/ 11677226 w 12191998"/>
              <a:gd name="connsiteY48" fmla="*/ 6436120 h 6622500"/>
              <a:gd name="connsiteX49" fmla="*/ 11783019 w 12191998"/>
              <a:gd name="connsiteY49" fmla="*/ 6396787 h 6622500"/>
              <a:gd name="connsiteX50" fmla="*/ 4868505 w 12191998"/>
              <a:gd name="connsiteY50" fmla="*/ 6396787 h 6622500"/>
              <a:gd name="connsiteX51" fmla="*/ 4974298 w 12191998"/>
              <a:gd name="connsiteY51" fmla="*/ 6436120 h 6622500"/>
              <a:gd name="connsiteX52" fmla="*/ 4969551 w 12191998"/>
              <a:gd name="connsiteY52" fmla="*/ 6448327 h 6622500"/>
              <a:gd name="connsiteX53" fmla="*/ 4863758 w 12191998"/>
              <a:gd name="connsiteY53" fmla="*/ 6409673 h 6622500"/>
              <a:gd name="connsiteX54" fmla="*/ 4868505 w 12191998"/>
              <a:gd name="connsiteY54" fmla="*/ 6396787 h 6622500"/>
              <a:gd name="connsiteX55" fmla="*/ 12113962 w 12191998"/>
              <a:gd name="connsiteY55" fmla="*/ 6392719 h 6622500"/>
              <a:gd name="connsiteX56" fmla="*/ 12114640 w 12191998"/>
              <a:gd name="connsiteY56" fmla="*/ 6401534 h 6622500"/>
              <a:gd name="connsiteX57" fmla="*/ 12101754 w 12191998"/>
              <a:gd name="connsiteY57" fmla="*/ 6396787 h 6622500"/>
              <a:gd name="connsiteX58" fmla="*/ 12113962 w 12191998"/>
              <a:gd name="connsiteY58" fmla="*/ 6392719 h 6622500"/>
              <a:gd name="connsiteX59" fmla="*/ 4537563 w 12191998"/>
              <a:gd name="connsiteY59" fmla="*/ 6392719 h 6622500"/>
              <a:gd name="connsiteX60" fmla="*/ 4549771 w 12191998"/>
              <a:gd name="connsiteY60" fmla="*/ 6396787 h 6622500"/>
              <a:gd name="connsiteX61" fmla="*/ 4536885 w 12191998"/>
              <a:gd name="connsiteY61" fmla="*/ 6401534 h 6622500"/>
              <a:gd name="connsiteX62" fmla="*/ 4537563 w 12191998"/>
              <a:gd name="connsiteY62" fmla="*/ 6392719 h 6622500"/>
              <a:gd name="connsiteX63" fmla="*/ 12056995 w 12191998"/>
              <a:gd name="connsiteY63" fmla="*/ 6391361 h 6622500"/>
              <a:gd name="connsiteX64" fmla="*/ 12080731 w 12191998"/>
              <a:gd name="connsiteY64" fmla="*/ 6400177 h 6622500"/>
              <a:gd name="connsiteX65" fmla="*/ 12077341 w 12191998"/>
              <a:gd name="connsiteY65" fmla="*/ 6410350 h 6622500"/>
              <a:gd name="connsiteX66" fmla="*/ 12053604 w 12191998"/>
              <a:gd name="connsiteY66" fmla="*/ 6398821 h 6622500"/>
              <a:gd name="connsiteX67" fmla="*/ 12056995 w 12191998"/>
              <a:gd name="connsiteY67" fmla="*/ 6391361 h 6622500"/>
              <a:gd name="connsiteX68" fmla="*/ 4594529 w 12191998"/>
              <a:gd name="connsiteY68" fmla="*/ 6391361 h 6622500"/>
              <a:gd name="connsiteX69" fmla="*/ 4597920 w 12191998"/>
              <a:gd name="connsiteY69" fmla="*/ 6398821 h 6622500"/>
              <a:gd name="connsiteX70" fmla="*/ 4574183 w 12191998"/>
              <a:gd name="connsiteY70" fmla="*/ 6410350 h 6622500"/>
              <a:gd name="connsiteX71" fmla="*/ 4570793 w 12191998"/>
              <a:gd name="connsiteY71" fmla="*/ 6400177 h 6622500"/>
              <a:gd name="connsiteX72" fmla="*/ 4594529 w 12191998"/>
              <a:gd name="connsiteY72" fmla="*/ 6391361 h 6622500"/>
              <a:gd name="connsiteX73" fmla="*/ 12138374 w 12191998"/>
              <a:gd name="connsiteY73" fmla="*/ 6382546 h 6622500"/>
              <a:gd name="connsiteX74" fmla="*/ 12143122 w 12191998"/>
              <a:gd name="connsiteY74" fmla="*/ 6390684 h 6622500"/>
              <a:gd name="connsiteX75" fmla="*/ 12135662 w 12191998"/>
              <a:gd name="connsiteY75" fmla="*/ 6392719 h 6622500"/>
              <a:gd name="connsiteX76" fmla="*/ 12131594 w 12191998"/>
              <a:gd name="connsiteY76" fmla="*/ 6386615 h 6622500"/>
              <a:gd name="connsiteX77" fmla="*/ 12138374 w 12191998"/>
              <a:gd name="connsiteY77" fmla="*/ 6382546 h 6622500"/>
              <a:gd name="connsiteX78" fmla="*/ 4513150 w 12191998"/>
              <a:gd name="connsiteY78" fmla="*/ 6382546 h 6622500"/>
              <a:gd name="connsiteX79" fmla="*/ 4519930 w 12191998"/>
              <a:gd name="connsiteY79" fmla="*/ 6386615 h 6622500"/>
              <a:gd name="connsiteX80" fmla="*/ 4515863 w 12191998"/>
              <a:gd name="connsiteY80" fmla="*/ 6392719 h 6622500"/>
              <a:gd name="connsiteX81" fmla="*/ 4508402 w 12191998"/>
              <a:gd name="connsiteY81" fmla="*/ 6390684 h 6622500"/>
              <a:gd name="connsiteX82" fmla="*/ 4513150 w 12191998"/>
              <a:gd name="connsiteY82" fmla="*/ 6382546 h 6622500"/>
              <a:gd name="connsiteX83" fmla="*/ 11431055 w 12191998"/>
              <a:gd name="connsiteY83" fmla="*/ 6381189 h 6622500"/>
              <a:gd name="connsiteX84" fmla="*/ 11441227 w 12191998"/>
              <a:gd name="connsiteY84" fmla="*/ 6393397 h 6622500"/>
              <a:gd name="connsiteX85" fmla="*/ 11566687 w 12191998"/>
              <a:gd name="connsiteY85" fmla="*/ 6450362 h 6622500"/>
              <a:gd name="connsiteX86" fmla="*/ 11605342 w 12191998"/>
              <a:gd name="connsiteY86" fmla="*/ 6452396 h 6622500"/>
              <a:gd name="connsiteX87" fmla="*/ 11601952 w 12191998"/>
              <a:gd name="connsiteY87" fmla="*/ 6463925 h 6622500"/>
              <a:gd name="connsiteX88" fmla="*/ 11431055 w 12191998"/>
              <a:gd name="connsiteY88" fmla="*/ 6381189 h 6622500"/>
              <a:gd name="connsiteX89" fmla="*/ 5220469 w 12191998"/>
              <a:gd name="connsiteY89" fmla="*/ 6381189 h 6622500"/>
              <a:gd name="connsiteX90" fmla="*/ 5049572 w 12191998"/>
              <a:gd name="connsiteY90" fmla="*/ 6463925 h 6622500"/>
              <a:gd name="connsiteX91" fmla="*/ 5046182 w 12191998"/>
              <a:gd name="connsiteY91" fmla="*/ 6452396 h 6622500"/>
              <a:gd name="connsiteX92" fmla="*/ 5084837 w 12191998"/>
              <a:gd name="connsiteY92" fmla="*/ 6450362 h 6622500"/>
              <a:gd name="connsiteX93" fmla="*/ 5210297 w 12191998"/>
              <a:gd name="connsiteY93" fmla="*/ 6393397 h 6622500"/>
              <a:gd name="connsiteX94" fmla="*/ 5220469 w 12191998"/>
              <a:gd name="connsiteY94" fmla="*/ 6381189 h 6622500"/>
              <a:gd name="connsiteX95" fmla="*/ 11919330 w 12191998"/>
              <a:gd name="connsiteY95" fmla="*/ 6373052 h 6622500"/>
              <a:gd name="connsiteX96" fmla="*/ 11950524 w 12191998"/>
              <a:gd name="connsiteY96" fmla="*/ 6373052 h 6622500"/>
              <a:gd name="connsiteX97" fmla="*/ 11951202 w 12191998"/>
              <a:gd name="connsiteY97" fmla="*/ 6383224 h 6622500"/>
              <a:gd name="connsiteX98" fmla="*/ 11919330 w 12191998"/>
              <a:gd name="connsiteY98" fmla="*/ 6383224 h 6622500"/>
              <a:gd name="connsiteX99" fmla="*/ 11919330 w 12191998"/>
              <a:gd name="connsiteY99" fmla="*/ 6373052 h 6622500"/>
              <a:gd name="connsiteX100" fmla="*/ 4701000 w 12191998"/>
              <a:gd name="connsiteY100" fmla="*/ 6373052 h 6622500"/>
              <a:gd name="connsiteX101" fmla="*/ 4732195 w 12191998"/>
              <a:gd name="connsiteY101" fmla="*/ 6373052 h 6622500"/>
              <a:gd name="connsiteX102" fmla="*/ 4732195 w 12191998"/>
              <a:gd name="connsiteY102" fmla="*/ 6383224 h 6622500"/>
              <a:gd name="connsiteX103" fmla="*/ 4700322 w 12191998"/>
              <a:gd name="connsiteY103" fmla="*/ 6383224 h 6622500"/>
              <a:gd name="connsiteX104" fmla="*/ 4701000 w 12191998"/>
              <a:gd name="connsiteY104" fmla="*/ 6373052 h 6622500"/>
              <a:gd name="connsiteX105" fmla="*/ 12181777 w 12191998"/>
              <a:gd name="connsiteY105" fmla="*/ 6358810 h 6622500"/>
              <a:gd name="connsiteX106" fmla="*/ 12187203 w 12191998"/>
              <a:gd name="connsiteY106" fmla="*/ 6365592 h 6622500"/>
              <a:gd name="connsiteX107" fmla="*/ 12166858 w 12191998"/>
              <a:gd name="connsiteY107" fmla="*/ 6378476 h 6622500"/>
              <a:gd name="connsiteX108" fmla="*/ 12162788 w 12191998"/>
              <a:gd name="connsiteY108" fmla="*/ 6373051 h 6622500"/>
              <a:gd name="connsiteX109" fmla="*/ 12181777 w 12191998"/>
              <a:gd name="connsiteY109" fmla="*/ 6358810 h 6622500"/>
              <a:gd name="connsiteX110" fmla="*/ 4469747 w 12191998"/>
              <a:gd name="connsiteY110" fmla="*/ 6358810 h 6622500"/>
              <a:gd name="connsiteX111" fmla="*/ 4488736 w 12191998"/>
              <a:gd name="connsiteY111" fmla="*/ 6373051 h 6622500"/>
              <a:gd name="connsiteX112" fmla="*/ 4484666 w 12191998"/>
              <a:gd name="connsiteY112" fmla="*/ 6378476 h 6622500"/>
              <a:gd name="connsiteX113" fmla="*/ 4464322 w 12191998"/>
              <a:gd name="connsiteY113" fmla="*/ 6365592 h 6622500"/>
              <a:gd name="connsiteX114" fmla="*/ 4469747 w 12191998"/>
              <a:gd name="connsiteY114" fmla="*/ 6358810 h 6622500"/>
              <a:gd name="connsiteX115" fmla="*/ 12006134 w 12191998"/>
              <a:gd name="connsiteY115" fmla="*/ 6341857 h 6622500"/>
              <a:gd name="connsiteX116" fmla="*/ 12035972 w 12191998"/>
              <a:gd name="connsiteY116" fmla="*/ 6370340 h 6622500"/>
              <a:gd name="connsiteX117" fmla="*/ 11972225 w 12191998"/>
              <a:gd name="connsiteY117" fmla="*/ 6373730 h 6622500"/>
              <a:gd name="connsiteX118" fmla="*/ 12006134 w 12191998"/>
              <a:gd name="connsiteY118" fmla="*/ 6341857 h 6622500"/>
              <a:gd name="connsiteX119" fmla="*/ 4645391 w 12191998"/>
              <a:gd name="connsiteY119" fmla="*/ 6341857 h 6622500"/>
              <a:gd name="connsiteX120" fmla="*/ 4679299 w 12191998"/>
              <a:gd name="connsiteY120" fmla="*/ 6373730 h 6622500"/>
              <a:gd name="connsiteX121" fmla="*/ 4615552 w 12191998"/>
              <a:gd name="connsiteY121" fmla="*/ 6370340 h 6622500"/>
              <a:gd name="connsiteX122" fmla="*/ 4645391 w 12191998"/>
              <a:gd name="connsiteY122" fmla="*/ 6341857 h 6622500"/>
              <a:gd name="connsiteX123" fmla="*/ 11862364 w 12191998"/>
              <a:gd name="connsiteY123" fmla="*/ 6333718 h 6622500"/>
              <a:gd name="connsiteX124" fmla="*/ 11883387 w 12191998"/>
              <a:gd name="connsiteY124" fmla="*/ 6353384 h 6622500"/>
              <a:gd name="connsiteX125" fmla="*/ 11810824 w 12191998"/>
              <a:gd name="connsiteY125" fmla="*/ 6386615 h 6622500"/>
              <a:gd name="connsiteX126" fmla="*/ 11806755 w 12191998"/>
              <a:gd name="connsiteY126" fmla="*/ 6380511 h 6622500"/>
              <a:gd name="connsiteX127" fmla="*/ 11862364 w 12191998"/>
              <a:gd name="connsiteY127" fmla="*/ 6333718 h 6622500"/>
              <a:gd name="connsiteX128" fmla="*/ 4789160 w 12191998"/>
              <a:gd name="connsiteY128" fmla="*/ 6333718 h 6622500"/>
              <a:gd name="connsiteX129" fmla="*/ 4844769 w 12191998"/>
              <a:gd name="connsiteY129" fmla="*/ 6380511 h 6622500"/>
              <a:gd name="connsiteX130" fmla="*/ 4840701 w 12191998"/>
              <a:gd name="connsiteY130" fmla="*/ 6386615 h 6622500"/>
              <a:gd name="connsiteX131" fmla="*/ 4768137 w 12191998"/>
              <a:gd name="connsiteY131" fmla="*/ 6353384 h 6622500"/>
              <a:gd name="connsiteX132" fmla="*/ 4789160 w 12191998"/>
              <a:gd name="connsiteY132" fmla="*/ 6333718 h 6622500"/>
              <a:gd name="connsiteX133" fmla="*/ 11982398 w 12191998"/>
              <a:gd name="connsiteY133" fmla="*/ 6317443 h 6622500"/>
              <a:gd name="connsiteX134" fmla="*/ 11986467 w 12191998"/>
              <a:gd name="connsiteY134" fmla="*/ 6322869 h 6622500"/>
              <a:gd name="connsiteX135" fmla="*/ 11979685 w 12191998"/>
              <a:gd name="connsiteY135" fmla="*/ 6324225 h 6622500"/>
              <a:gd name="connsiteX136" fmla="*/ 11975616 w 12191998"/>
              <a:gd name="connsiteY136" fmla="*/ 6318799 h 6622500"/>
              <a:gd name="connsiteX137" fmla="*/ 11982398 w 12191998"/>
              <a:gd name="connsiteY137" fmla="*/ 6317443 h 6622500"/>
              <a:gd name="connsiteX138" fmla="*/ 4669126 w 12191998"/>
              <a:gd name="connsiteY138" fmla="*/ 6317443 h 6622500"/>
              <a:gd name="connsiteX139" fmla="*/ 4675908 w 12191998"/>
              <a:gd name="connsiteY139" fmla="*/ 6318799 h 6622500"/>
              <a:gd name="connsiteX140" fmla="*/ 4671839 w 12191998"/>
              <a:gd name="connsiteY140" fmla="*/ 6324225 h 6622500"/>
              <a:gd name="connsiteX141" fmla="*/ 4665057 w 12191998"/>
              <a:gd name="connsiteY141" fmla="*/ 6322869 h 6622500"/>
              <a:gd name="connsiteX142" fmla="*/ 4669126 w 12191998"/>
              <a:gd name="connsiteY142" fmla="*/ 6317443 h 6622500"/>
              <a:gd name="connsiteX143" fmla="*/ 12026478 w 12191998"/>
              <a:gd name="connsiteY143" fmla="*/ 6312017 h 6622500"/>
              <a:gd name="connsiteX144" fmla="*/ 12035972 w 12191998"/>
              <a:gd name="connsiteY144" fmla="*/ 6315408 h 6622500"/>
              <a:gd name="connsiteX145" fmla="*/ 12027834 w 12191998"/>
              <a:gd name="connsiteY145" fmla="*/ 6336430 h 6622500"/>
              <a:gd name="connsiteX146" fmla="*/ 12019696 w 12191998"/>
              <a:gd name="connsiteY146" fmla="*/ 6320155 h 6622500"/>
              <a:gd name="connsiteX147" fmla="*/ 12026478 w 12191998"/>
              <a:gd name="connsiteY147" fmla="*/ 6312017 h 6622500"/>
              <a:gd name="connsiteX148" fmla="*/ 4625046 w 12191998"/>
              <a:gd name="connsiteY148" fmla="*/ 6312017 h 6622500"/>
              <a:gd name="connsiteX149" fmla="*/ 4631828 w 12191998"/>
              <a:gd name="connsiteY149" fmla="*/ 6320155 h 6622500"/>
              <a:gd name="connsiteX150" fmla="*/ 4623690 w 12191998"/>
              <a:gd name="connsiteY150" fmla="*/ 6336430 h 6622500"/>
              <a:gd name="connsiteX151" fmla="*/ 4615552 w 12191998"/>
              <a:gd name="connsiteY151" fmla="*/ 6315408 h 6622500"/>
              <a:gd name="connsiteX152" fmla="*/ 4625046 w 12191998"/>
              <a:gd name="connsiteY152" fmla="*/ 6312017 h 6622500"/>
              <a:gd name="connsiteX153" fmla="*/ 4399897 w 12191998"/>
              <a:gd name="connsiteY153" fmla="*/ 6301167 h 6622500"/>
              <a:gd name="connsiteX154" fmla="*/ 4406678 w 12191998"/>
              <a:gd name="connsiteY154" fmla="*/ 6309305 h 6622500"/>
              <a:gd name="connsiteX155" fmla="*/ 4399897 w 12191998"/>
              <a:gd name="connsiteY155" fmla="*/ 6318121 h 6622500"/>
              <a:gd name="connsiteX156" fmla="*/ 4394471 w 12191998"/>
              <a:gd name="connsiteY156" fmla="*/ 6305236 h 6622500"/>
              <a:gd name="connsiteX157" fmla="*/ 4399897 w 12191998"/>
              <a:gd name="connsiteY157" fmla="*/ 6301167 h 6622500"/>
              <a:gd name="connsiteX158" fmla="*/ 11894916 w 12191998"/>
              <a:gd name="connsiteY158" fmla="*/ 6295063 h 6622500"/>
              <a:gd name="connsiteX159" fmla="*/ 11895594 w 12191998"/>
              <a:gd name="connsiteY159" fmla="*/ 6301167 h 6622500"/>
              <a:gd name="connsiteX160" fmla="*/ 11892881 w 12191998"/>
              <a:gd name="connsiteY160" fmla="*/ 6303201 h 6622500"/>
              <a:gd name="connsiteX161" fmla="*/ 11889490 w 12191998"/>
              <a:gd name="connsiteY161" fmla="*/ 6297097 h 6622500"/>
              <a:gd name="connsiteX162" fmla="*/ 11894916 w 12191998"/>
              <a:gd name="connsiteY162" fmla="*/ 6295063 h 6622500"/>
              <a:gd name="connsiteX163" fmla="*/ 4756609 w 12191998"/>
              <a:gd name="connsiteY163" fmla="*/ 6295063 h 6622500"/>
              <a:gd name="connsiteX164" fmla="*/ 4762035 w 12191998"/>
              <a:gd name="connsiteY164" fmla="*/ 6297097 h 6622500"/>
              <a:gd name="connsiteX165" fmla="*/ 4758643 w 12191998"/>
              <a:gd name="connsiteY165" fmla="*/ 6303201 h 6622500"/>
              <a:gd name="connsiteX166" fmla="*/ 4755931 w 12191998"/>
              <a:gd name="connsiteY166" fmla="*/ 6301167 h 6622500"/>
              <a:gd name="connsiteX167" fmla="*/ 4756609 w 12191998"/>
              <a:gd name="connsiteY167" fmla="*/ 6295063 h 6622500"/>
              <a:gd name="connsiteX168" fmla="*/ 11424951 w 12191998"/>
              <a:gd name="connsiteY168" fmla="*/ 6291673 h 6622500"/>
              <a:gd name="connsiteX169" fmla="*/ 11435124 w 12191998"/>
              <a:gd name="connsiteY169" fmla="*/ 6291673 h 6622500"/>
              <a:gd name="connsiteX170" fmla="*/ 11435124 w 12191998"/>
              <a:gd name="connsiteY170" fmla="*/ 6357454 h 6622500"/>
              <a:gd name="connsiteX171" fmla="*/ 11424951 w 12191998"/>
              <a:gd name="connsiteY171" fmla="*/ 6358132 h 6622500"/>
              <a:gd name="connsiteX172" fmla="*/ 11424951 w 12191998"/>
              <a:gd name="connsiteY172" fmla="*/ 6291673 h 6622500"/>
              <a:gd name="connsiteX173" fmla="*/ 5216401 w 12191998"/>
              <a:gd name="connsiteY173" fmla="*/ 6291673 h 6622500"/>
              <a:gd name="connsiteX174" fmla="*/ 5226573 w 12191998"/>
              <a:gd name="connsiteY174" fmla="*/ 6291673 h 6622500"/>
              <a:gd name="connsiteX175" fmla="*/ 5226573 w 12191998"/>
              <a:gd name="connsiteY175" fmla="*/ 6358132 h 6622500"/>
              <a:gd name="connsiteX176" fmla="*/ 5216401 w 12191998"/>
              <a:gd name="connsiteY176" fmla="*/ 6357454 h 6622500"/>
              <a:gd name="connsiteX177" fmla="*/ 5216401 w 12191998"/>
              <a:gd name="connsiteY177" fmla="*/ 6291673 h 6622500"/>
              <a:gd name="connsiteX178" fmla="*/ 11831846 w 12191998"/>
              <a:gd name="connsiteY178" fmla="*/ 6261834 h 6622500"/>
              <a:gd name="connsiteX179" fmla="*/ 11836594 w 12191998"/>
              <a:gd name="connsiteY179" fmla="*/ 6270650 h 6622500"/>
              <a:gd name="connsiteX180" fmla="*/ 11832526 w 12191998"/>
              <a:gd name="connsiteY180" fmla="*/ 6275397 h 6622500"/>
              <a:gd name="connsiteX181" fmla="*/ 11822353 w 12191998"/>
              <a:gd name="connsiteY181" fmla="*/ 6269294 h 6622500"/>
              <a:gd name="connsiteX182" fmla="*/ 11831846 w 12191998"/>
              <a:gd name="connsiteY182" fmla="*/ 6261834 h 6622500"/>
              <a:gd name="connsiteX183" fmla="*/ 4819678 w 12191998"/>
              <a:gd name="connsiteY183" fmla="*/ 6261834 h 6622500"/>
              <a:gd name="connsiteX184" fmla="*/ 4829171 w 12191998"/>
              <a:gd name="connsiteY184" fmla="*/ 6269294 h 6622500"/>
              <a:gd name="connsiteX185" fmla="*/ 4818999 w 12191998"/>
              <a:gd name="connsiteY185" fmla="*/ 6275397 h 6622500"/>
              <a:gd name="connsiteX186" fmla="*/ 4814930 w 12191998"/>
              <a:gd name="connsiteY186" fmla="*/ 6270650 h 6622500"/>
              <a:gd name="connsiteX187" fmla="*/ 4819678 w 12191998"/>
              <a:gd name="connsiteY187" fmla="*/ 6261834 h 6622500"/>
              <a:gd name="connsiteX188" fmla="*/ 10558942 w 12191998"/>
              <a:gd name="connsiteY188" fmla="*/ 6237420 h 6622500"/>
              <a:gd name="connsiteX189" fmla="*/ 10558942 w 12191998"/>
              <a:gd name="connsiteY189" fmla="*/ 6548016 h 6622500"/>
              <a:gd name="connsiteX190" fmla="*/ 10544700 w 12191998"/>
              <a:gd name="connsiteY190" fmla="*/ 6547338 h 6622500"/>
              <a:gd name="connsiteX191" fmla="*/ 10558942 w 12191998"/>
              <a:gd name="connsiteY191" fmla="*/ 6237420 h 6622500"/>
              <a:gd name="connsiteX192" fmla="*/ 6092582 w 12191998"/>
              <a:gd name="connsiteY192" fmla="*/ 6237420 h 6622500"/>
              <a:gd name="connsiteX193" fmla="*/ 6106824 w 12191998"/>
              <a:gd name="connsiteY193" fmla="*/ 6547338 h 6622500"/>
              <a:gd name="connsiteX194" fmla="*/ 6092582 w 12191998"/>
              <a:gd name="connsiteY194" fmla="*/ 6548016 h 6622500"/>
              <a:gd name="connsiteX195" fmla="*/ 6092582 w 12191998"/>
              <a:gd name="connsiteY195" fmla="*/ 6237420 h 6622500"/>
              <a:gd name="connsiteX196" fmla="*/ 12007490 w 12191998"/>
              <a:gd name="connsiteY196" fmla="*/ 6234029 h 6622500"/>
              <a:gd name="connsiteX197" fmla="*/ 12006134 w 12191998"/>
              <a:gd name="connsiteY197" fmla="*/ 6236063 h 6622500"/>
              <a:gd name="connsiteX198" fmla="*/ 12006134 w 12191998"/>
              <a:gd name="connsiteY198" fmla="*/ 6234707 h 6622500"/>
              <a:gd name="connsiteX199" fmla="*/ 12007490 w 12191998"/>
              <a:gd name="connsiteY199" fmla="*/ 6234029 h 6622500"/>
              <a:gd name="connsiteX200" fmla="*/ 4644034 w 12191998"/>
              <a:gd name="connsiteY200" fmla="*/ 6234029 h 6622500"/>
              <a:gd name="connsiteX201" fmla="*/ 4645391 w 12191998"/>
              <a:gd name="connsiteY201" fmla="*/ 6234707 h 6622500"/>
              <a:gd name="connsiteX202" fmla="*/ 4645391 w 12191998"/>
              <a:gd name="connsiteY202" fmla="*/ 6236063 h 6622500"/>
              <a:gd name="connsiteX203" fmla="*/ 4644034 w 12191998"/>
              <a:gd name="connsiteY203" fmla="*/ 6234029 h 6622500"/>
              <a:gd name="connsiteX204" fmla="*/ 12006132 w 12191998"/>
              <a:gd name="connsiteY204" fmla="*/ 6229283 h 6622500"/>
              <a:gd name="connsiteX205" fmla="*/ 12004776 w 12191998"/>
              <a:gd name="connsiteY205" fmla="*/ 6229961 h 6622500"/>
              <a:gd name="connsiteX206" fmla="*/ 12004922 w 12191998"/>
              <a:gd name="connsiteY206" fmla="*/ 6229489 h 6622500"/>
              <a:gd name="connsiteX207" fmla="*/ 4645392 w 12191998"/>
              <a:gd name="connsiteY207" fmla="*/ 6229283 h 6622500"/>
              <a:gd name="connsiteX208" fmla="*/ 4646602 w 12191998"/>
              <a:gd name="connsiteY208" fmla="*/ 6229489 h 6622500"/>
              <a:gd name="connsiteX209" fmla="*/ 4646748 w 12191998"/>
              <a:gd name="connsiteY209" fmla="*/ 6229961 h 6622500"/>
              <a:gd name="connsiteX210" fmla="*/ 4300885 w 12191998"/>
              <a:gd name="connsiteY210" fmla="*/ 6219109 h 6622500"/>
              <a:gd name="connsiteX211" fmla="*/ 4300885 w 12191998"/>
              <a:gd name="connsiteY211" fmla="*/ 6224535 h 6622500"/>
              <a:gd name="connsiteX212" fmla="*/ 4298173 w 12191998"/>
              <a:gd name="connsiteY212" fmla="*/ 6223179 h 6622500"/>
              <a:gd name="connsiteX213" fmla="*/ 4298173 w 12191998"/>
              <a:gd name="connsiteY213" fmla="*/ 6220467 h 6622500"/>
              <a:gd name="connsiteX214" fmla="*/ 4300885 w 12191998"/>
              <a:gd name="connsiteY214" fmla="*/ 6219109 h 6622500"/>
              <a:gd name="connsiteX215" fmla="*/ 11894916 w 12191998"/>
              <a:gd name="connsiteY215" fmla="*/ 6213007 h 6622500"/>
              <a:gd name="connsiteX216" fmla="*/ 11924754 w 12191998"/>
              <a:gd name="connsiteY216" fmla="*/ 6219788 h 6622500"/>
              <a:gd name="connsiteX217" fmla="*/ 11922720 w 12191998"/>
              <a:gd name="connsiteY217" fmla="*/ 6231317 h 6622500"/>
              <a:gd name="connsiteX218" fmla="*/ 11892203 w 12191998"/>
              <a:gd name="connsiteY218" fmla="*/ 6225891 h 6622500"/>
              <a:gd name="connsiteX219" fmla="*/ 11894916 w 12191998"/>
              <a:gd name="connsiteY219" fmla="*/ 6213007 h 6622500"/>
              <a:gd name="connsiteX220" fmla="*/ 4756609 w 12191998"/>
              <a:gd name="connsiteY220" fmla="*/ 6213007 h 6622500"/>
              <a:gd name="connsiteX221" fmla="*/ 4759322 w 12191998"/>
              <a:gd name="connsiteY221" fmla="*/ 6225891 h 6622500"/>
              <a:gd name="connsiteX222" fmla="*/ 4728804 w 12191998"/>
              <a:gd name="connsiteY222" fmla="*/ 6231317 h 6622500"/>
              <a:gd name="connsiteX223" fmla="*/ 4726770 w 12191998"/>
              <a:gd name="connsiteY223" fmla="*/ 6219788 h 6622500"/>
              <a:gd name="connsiteX224" fmla="*/ 4756609 w 12191998"/>
              <a:gd name="connsiteY224" fmla="*/ 6213007 h 6622500"/>
              <a:gd name="connsiteX225" fmla="*/ 11828456 w 12191998"/>
              <a:gd name="connsiteY225" fmla="*/ 6212327 h 6622500"/>
              <a:gd name="connsiteX226" fmla="*/ 11829812 w 12191998"/>
              <a:gd name="connsiteY226" fmla="*/ 6232672 h 6622500"/>
              <a:gd name="connsiteX227" fmla="*/ 11822352 w 12191998"/>
              <a:gd name="connsiteY227" fmla="*/ 6233351 h 6622500"/>
              <a:gd name="connsiteX228" fmla="*/ 11820996 w 12191998"/>
              <a:gd name="connsiteY228" fmla="*/ 6213685 h 6622500"/>
              <a:gd name="connsiteX229" fmla="*/ 11828456 w 12191998"/>
              <a:gd name="connsiteY229" fmla="*/ 6212327 h 6622500"/>
              <a:gd name="connsiteX230" fmla="*/ 4823068 w 12191998"/>
              <a:gd name="connsiteY230" fmla="*/ 6212327 h 6622500"/>
              <a:gd name="connsiteX231" fmla="*/ 4830528 w 12191998"/>
              <a:gd name="connsiteY231" fmla="*/ 6213685 h 6622500"/>
              <a:gd name="connsiteX232" fmla="*/ 4829172 w 12191998"/>
              <a:gd name="connsiteY232" fmla="*/ 6233351 h 6622500"/>
              <a:gd name="connsiteX233" fmla="*/ 4821713 w 12191998"/>
              <a:gd name="connsiteY233" fmla="*/ 6232672 h 6622500"/>
              <a:gd name="connsiteX234" fmla="*/ 4823068 w 12191998"/>
              <a:gd name="connsiteY234" fmla="*/ 6212327 h 6622500"/>
              <a:gd name="connsiteX235" fmla="*/ 12053604 w 12191998"/>
              <a:gd name="connsiteY235" fmla="*/ 6209616 h 6622500"/>
              <a:gd name="connsiteX236" fmla="*/ 12070559 w 12191998"/>
              <a:gd name="connsiteY236" fmla="*/ 6215041 h 6622500"/>
              <a:gd name="connsiteX237" fmla="*/ 12051570 w 12191998"/>
              <a:gd name="connsiteY237" fmla="*/ 6267260 h 6622500"/>
              <a:gd name="connsiteX238" fmla="*/ 12035294 w 12191998"/>
              <a:gd name="connsiteY238" fmla="*/ 6261834 h 6622500"/>
              <a:gd name="connsiteX239" fmla="*/ 12053604 w 12191998"/>
              <a:gd name="connsiteY239" fmla="*/ 6209616 h 6622500"/>
              <a:gd name="connsiteX240" fmla="*/ 4597920 w 12191998"/>
              <a:gd name="connsiteY240" fmla="*/ 6209616 h 6622500"/>
              <a:gd name="connsiteX241" fmla="*/ 4616230 w 12191998"/>
              <a:gd name="connsiteY241" fmla="*/ 6261834 h 6622500"/>
              <a:gd name="connsiteX242" fmla="*/ 4599954 w 12191998"/>
              <a:gd name="connsiteY242" fmla="*/ 6267260 h 6622500"/>
              <a:gd name="connsiteX243" fmla="*/ 4580965 w 12191998"/>
              <a:gd name="connsiteY243" fmla="*/ 6215041 h 6622500"/>
              <a:gd name="connsiteX244" fmla="*/ 4597920 w 12191998"/>
              <a:gd name="connsiteY244" fmla="*/ 6209616 h 6622500"/>
              <a:gd name="connsiteX245" fmla="*/ 11439193 w 12191998"/>
              <a:gd name="connsiteY245" fmla="*/ 6204869 h 6622500"/>
              <a:gd name="connsiteX246" fmla="*/ 11452078 w 12191998"/>
              <a:gd name="connsiteY246" fmla="*/ 6206904 h 6622500"/>
              <a:gd name="connsiteX247" fmla="*/ 11445296 w 12191998"/>
              <a:gd name="connsiteY247" fmla="*/ 6258443 h 6622500"/>
              <a:gd name="connsiteX248" fmla="*/ 11428342 w 12191998"/>
              <a:gd name="connsiteY248" fmla="*/ 6255730 h 6622500"/>
              <a:gd name="connsiteX249" fmla="*/ 11439193 w 12191998"/>
              <a:gd name="connsiteY249" fmla="*/ 6204869 h 6622500"/>
              <a:gd name="connsiteX250" fmla="*/ 5212332 w 12191998"/>
              <a:gd name="connsiteY250" fmla="*/ 6204869 h 6622500"/>
              <a:gd name="connsiteX251" fmla="*/ 5223183 w 12191998"/>
              <a:gd name="connsiteY251" fmla="*/ 6255730 h 6622500"/>
              <a:gd name="connsiteX252" fmla="*/ 5206229 w 12191998"/>
              <a:gd name="connsiteY252" fmla="*/ 6258443 h 6622500"/>
              <a:gd name="connsiteX253" fmla="*/ 5199447 w 12191998"/>
              <a:gd name="connsiteY253" fmla="*/ 6206904 h 6622500"/>
              <a:gd name="connsiteX254" fmla="*/ 5212332 w 12191998"/>
              <a:gd name="connsiteY254" fmla="*/ 6204869 h 6622500"/>
              <a:gd name="connsiteX255" fmla="*/ 11978329 w 12191998"/>
              <a:gd name="connsiteY255" fmla="*/ 6202156 h 6622500"/>
              <a:gd name="connsiteX256" fmla="*/ 11974938 w 12191998"/>
              <a:gd name="connsiteY256" fmla="*/ 6207582 h 6622500"/>
              <a:gd name="connsiteX257" fmla="*/ 11983754 w 12191998"/>
              <a:gd name="connsiteY257" fmla="*/ 6210972 h 6622500"/>
              <a:gd name="connsiteX258" fmla="*/ 11988502 w 12191998"/>
              <a:gd name="connsiteY258" fmla="*/ 6203512 h 6622500"/>
              <a:gd name="connsiteX259" fmla="*/ 11978329 w 12191998"/>
              <a:gd name="connsiteY259" fmla="*/ 6202156 h 6622500"/>
              <a:gd name="connsiteX260" fmla="*/ 4673195 w 12191998"/>
              <a:gd name="connsiteY260" fmla="*/ 6202156 h 6622500"/>
              <a:gd name="connsiteX261" fmla="*/ 4663023 w 12191998"/>
              <a:gd name="connsiteY261" fmla="*/ 6203512 h 6622500"/>
              <a:gd name="connsiteX262" fmla="*/ 4667771 w 12191998"/>
              <a:gd name="connsiteY262" fmla="*/ 6210972 h 6622500"/>
              <a:gd name="connsiteX263" fmla="*/ 4676587 w 12191998"/>
              <a:gd name="connsiteY263" fmla="*/ 6207582 h 6622500"/>
              <a:gd name="connsiteX264" fmla="*/ 4673195 w 12191998"/>
              <a:gd name="connsiteY264" fmla="*/ 6202156 h 6622500"/>
              <a:gd name="connsiteX265" fmla="*/ 4272289 w 12191998"/>
              <a:gd name="connsiteY265" fmla="*/ 6194044 h 6622500"/>
              <a:gd name="connsiteX266" fmla="*/ 4287323 w 12191998"/>
              <a:gd name="connsiteY266" fmla="*/ 6204869 h 6622500"/>
              <a:gd name="connsiteX267" fmla="*/ 4279185 w 12191998"/>
              <a:gd name="connsiteY267" fmla="*/ 6210972 h 6622500"/>
              <a:gd name="connsiteX268" fmla="*/ 10544701 w 12191998"/>
              <a:gd name="connsiteY268" fmla="*/ 6184523 h 6622500"/>
              <a:gd name="connsiteX269" fmla="*/ 10548769 w 12191998"/>
              <a:gd name="connsiteY269" fmla="*/ 6198764 h 6622500"/>
              <a:gd name="connsiteX270" fmla="*/ 10543344 w 12191998"/>
              <a:gd name="connsiteY270" fmla="*/ 6200799 h 6622500"/>
              <a:gd name="connsiteX271" fmla="*/ 10537919 w 12191998"/>
              <a:gd name="connsiteY271" fmla="*/ 6186558 h 6622500"/>
              <a:gd name="connsiteX272" fmla="*/ 10544701 w 12191998"/>
              <a:gd name="connsiteY272" fmla="*/ 6184523 h 6622500"/>
              <a:gd name="connsiteX273" fmla="*/ 6106823 w 12191998"/>
              <a:gd name="connsiteY273" fmla="*/ 6184523 h 6622500"/>
              <a:gd name="connsiteX274" fmla="*/ 6113605 w 12191998"/>
              <a:gd name="connsiteY274" fmla="*/ 6186558 h 6622500"/>
              <a:gd name="connsiteX275" fmla="*/ 6108180 w 12191998"/>
              <a:gd name="connsiteY275" fmla="*/ 6200799 h 6622500"/>
              <a:gd name="connsiteX276" fmla="*/ 6102755 w 12191998"/>
              <a:gd name="connsiteY276" fmla="*/ 6198764 h 6622500"/>
              <a:gd name="connsiteX277" fmla="*/ 6106823 w 12191998"/>
              <a:gd name="connsiteY277" fmla="*/ 6184523 h 6622500"/>
              <a:gd name="connsiteX278" fmla="*/ 11497514 w 12191998"/>
              <a:gd name="connsiteY278" fmla="*/ 6177742 h 6622500"/>
              <a:gd name="connsiteX279" fmla="*/ 11610767 w 12191998"/>
              <a:gd name="connsiteY279" fmla="*/ 6179098 h 6622500"/>
              <a:gd name="connsiteX280" fmla="*/ 11629077 w 12191998"/>
              <a:gd name="connsiteY280" fmla="*/ 6204869 h 6622500"/>
              <a:gd name="connsiteX281" fmla="*/ 11602629 w 12191998"/>
              <a:gd name="connsiteY281" fmla="*/ 6231317 h 6622500"/>
              <a:gd name="connsiteX282" fmla="*/ 11494801 w 12191998"/>
              <a:gd name="connsiteY282" fmla="*/ 6196730 h 6622500"/>
              <a:gd name="connsiteX283" fmla="*/ 11497514 w 12191998"/>
              <a:gd name="connsiteY283" fmla="*/ 6177742 h 6622500"/>
              <a:gd name="connsiteX284" fmla="*/ 5154010 w 12191998"/>
              <a:gd name="connsiteY284" fmla="*/ 6177742 h 6622500"/>
              <a:gd name="connsiteX285" fmla="*/ 5156724 w 12191998"/>
              <a:gd name="connsiteY285" fmla="*/ 6196730 h 6622500"/>
              <a:gd name="connsiteX286" fmla="*/ 5048895 w 12191998"/>
              <a:gd name="connsiteY286" fmla="*/ 6231317 h 6622500"/>
              <a:gd name="connsiteX287" fmla="*/ 5022447 w 12191998"/>
              <a:gd name="connsiteY287" fmla="*/ 6204869 h 6622500"/>
              <a:gd name="connsiteX288" fmla="*/ 5040757 w 12191998"/>
              <a:gd name="connsiteY288" fmla="*/ 6179098 h 6622500"/>
              <a:gd name="connsiteX289" fmla="*/ 5154010 w 12191998"/>
              <a:gd name="connsiteY289" fmla="*/ 6177742 h 6622500"/>
              <a:gd name="connsiteX290" fmla="*/ 12017662 w 12191998"/>
              <a:gd name="connsiteY290" fmla="*/ 6154007 h 6622500"/>
              <a:gd name="connsiteX291" fmla="*/ 12017662 w 12191998"/>
              <a:gd name="connsiteY291" fmla="*/ 6156041 h 6622500"/>
              <a:gd name="connsiteX292" fmla="*/ 12019696 w 12191998"/>
              <a:gd name="connsiteY292" fmla="*/ 6155363 h 6622500"/>
              <a:gd name="connsiteX293" fmla="*/ 4633862 w 12191998"/>
              <a:gd name="connsiteY293" fmla="*/ 6154007 h 6622500"/>
              <a:gd name="connsiteX294" fmla="*/ 4631828 w 12191998"/>
              <a:gd name="connsiteY294" fmla="*/ 6155363 h 6622500"/>
              <a:gd name="connsiteX295" fmla="*/ 4633862 w 12191998"/>
              <a:gd name="connsiteY295" fmla="*/ 6156041 h 6622500"/>
              <a:gd name="connsiteX296" fmla="*/ 10908872 w 12191998"/>
              <a:gd name="connsiteY296" fmla="*/ 6150616 h 6622500"/>
              <a:gd name="connsiteX297" fmla="*/ 10847838 w 12191998"/>
              <a:gd name="connsiteY297" fmla="*/ 6501225 h 6622500"/>
              <a:gd name="connsiteX298" fmla="*/ 10908872 w 12191998"/>
              <a:gd name="connsiteY298" fmla="*/ 6150616 h 6622500"/>
              <a:gd name="connsiteX299" fmla="*/ 5742653 w 12191998"/>
              <a:gd name="connsiteY299" fmla="*/ 6150616 h 6622500"/>
              <a:gd name="connsiteX300" fmla="*/ 5803686 w 12191998"/>
              <a:gd name="connsiteY300" fmla="*/ 6501225 h 6622500"/>
              <a:gd name="connsiteX301" fmla="*/ 5742653 w 12191998"/>
              <a:gd name="connsiteY301" fmla="*/ 6150616 h 6622500"/>
              <a:gd name="connsiteX302" fmla="*/ 11901697 w 12191998"/>
              <a:gd name="connsiteY302" fmla="*/ 6145191 h 6622500"/>
              <a:gd name="connsiteX303" fmla="*/ 11905767 w 12191998"/>
              <a:gd name="connsiteY303" fmla="*/ 6168927 h 6622500"/>
              <a:gd name="connsiteX304" fmla="*/ 11898985 w 12191998"/>
              <a:gd name="connsiteY304" fmla="*/ 6168927 h 6622500"/>
              <a:gd name="connsiteX305" fmla="*/ 11901697 w 12191998"/>
              <a:gd name="connsiteY305" fmla="*/ 6145191 h 6622500"/>
              <a:gd name="connsiteX306" fmla="*/ 4749827 w 12191998"/>
              <a:gd name="connsiteY306" fmla="*/ 6145191 h 6622500"/>
              <a:gd name="connsiteX307" fmla="*/ 4752539 w 12191998"/>
              <a:gd name="connsiteY307" fmla="*/ 6168927 h 6622500"/>
              <a:gd name="connsiteX308" fmla="*/ 4745757 w 12191998"/>
              <a:gd name="connsiteY308" fmla="*/ 6168927 h 6622500"/>
              <a:gd name="connsiteX309" fmla="*/ 4749827 w 12191998"/>
              <a:gd name="connsiteY309" fmla="*/ 6145191 h 6622500"/>
              <a:gd name="connsiteX310" fmla="*/ 12128204 w 12191998"/>
              <a:gd name="connsiteY310" fmla="*/ 6135019 h 6622500"/>
              <a:gd name="connsiteX311" fmla="*/ 12184945 w 12191998"/>
              <a:gd name="connsiteY311" fmla="*/ 6287031 h 6622500"/>
              <a:gd name="connsiteX312" fmla="*/ 12191998 w 12191998"/>
              <a:gd name="connsiteY312" fmla="*/ 6293798 h 6622500"/>
              <a:gd name="connsiteX313" fmla="*/ 12191998 w 12191998"/>
              <a:gd name="connsiteY313" fmla="*/ 6327289 h 6622500"/>
              <a:gd name="connsiteX314" fmla="*/ 12181099 w 12191998"/>
              <a:gd name="connsiteY314" fmla="*/ 6317443 h 6622500"/>
              <a:gd name="connsiteX315" fmla="*/ 12143122 w 12191998"/>
              <a:gd name="connsiteY315" fmla="*/ 6236063 h 6622500"/>
              <a:gd name="connsiteX316" fmla="*/ 12113284 w 12191998"/>
              <a:gd name="connsiteY316" fmla="*/ 6216398 h 6622500"/>
              <a:gd name="connsiteX317" fmla="*/ 12100399 w 12191998"/>
              <a:gd name="connsiteY317" fmla="*/ 6198087 h 6622500"/>
              <a:gd name="connsiteX318" fmla="*/ 12128204 w 12191998"/>
              <a:gd name="connsiteY318" fmla="*/ 6135019 h 6622500"/>
              <a:gd name="connsiteX319" fmla="*/ 4523321 w 12191998"/>
              <a:gd name="connsiteY319" fmla="*/ 6135019 h 6622500"/>
              <a:gd name="connsiteX320" fmla="*/ 4551125 w 12191998"/>
              <a:gd name="connsiteY320" fmla="*/ 6198087 h 6622500"/>
              <a:gd name="connsiteX321" fmla="*/ 4538241 w 12191998"/>
              <a:gd name="connsiteY321" fmla="*/ 6216398 h 6622500"/>
              <a:gd name="connsiteX322" fmla="*/ 4508402 w 12191998"/>
              <a:gd name="connsiteY322" fmla="*/ 6236063 h 6622500"/>
              <a:gd name="connsiteX323" fmla="*/ 4470425 w 12191998"/>
              <a:gd name="connsiteY323" fmla="*/ 6317443 h 6622500"/>
              <a:gd name="connsiteX324" fmla="*/ 4436517 w 12191998"/>
              <a:gd name="connsiteY324" fmla="*/ 6341857 h 6622500"/>
              <a:gd name="connsiteX325" fmla="*/ 4424989 w 12191998"/>
              <a:gd name="connsiteY325" fmla="*/ 6326937 h 6622500"/>
              <a:gd name="connsiteX326" fmla="*/ 4523321 w 12191998"/>
              <a:gd name="connsiteY326" fmla="*/ 6135019 h 6622500"/>
              <a:gd name="connsiteX327" fmla="*/ 11887456 w 12191998"/>
              <a:gd name="connsiteY327" fmla="*/ 6133661 h 6622500"/>
              <a:gd name="connsiteX328" fmla="*/ 11901697 w 12191998"/>
              <a:gd name="connsiteY328" fmla="*/ 6145191 h 6622500"/>
              <a:gd name="connsiteX329" fmla="*/ 11884065 w 12191998"/>
              <a:gd name="connsiteY329" fmla="*/ 6140443 h 6622500"/>
              <a:gd name="connsiteX330" fmla="*/ 11887456 w 12191998"/>
              <a:gd name="connsiteY330" fmla="*/ 6133661 h 6622500"/>
              <a:gd name="connsiteX331" fmla="*/ 4764068 w 12191998"/>
              <a:gd name="connsiteY331" fmla="*/ 6133661 h 6622500"/>
              <a:gd name="connsiteX332" fmla="*/ 4767459 w 12191998"/>
              <a:gd name="connsiteY332" fmla="*/ 6140443 h 6622500"/>
              <a:gd name="connsiteX333" fmla="*/ 4749827 w 12191998"/>
              <a:gd name="connsiteY333" fmla="*/ 6145191 h 6622500"/>
              <a:gd name="connsiteX334" fmla="*/ 4764068 w 12191998"/>
              <a:gd name="connsiteY334" fmla="*/ 6133661 h 6622500"/>
              <a:gd name="connsiteX335" fmla="*/ 4359885 w 12191998"/>
              <a:gd name="connsiteY335" fmla="*/ 6120776 h 6622500"/>
              <a:gd name="connsiteX336" fmla="*/ 4359885 w 12191998"/>
              <a:gd name="connsiteY336" fmla="*/ 6123488 h 6622500"/>
              <a:gd name="connsiteX337" fmla="*/ 4357173 w 12191998"/>
              <a:gd name="connsiteY337" fmla="*/ 6122811 h 6622500"/>
              <a:gd name="connsiteX338" fmla="*/ 4149656 w 12191998"/>
              <a:gd name="connsiteY338" fmla="*/ 6117385 h 6622500"/>
              <a:gd name="connsiteX339" fmla="*/ 4176782 w 12191998"/>
              <a:gd name="connsiteY339" fmla="*/ 6151294 h 6622500"/>
              <a:gd name="connsiteX340" fmla="*/ 4165932 w 12191998"/>
              <a:gd name="connsiteY340" fmla="*/ 6158754 h 6622500"/>
              <a:gd name="connsiteX341" fmla="*/ 4140162 w 12191998"/>
              <a:gd name="connsiteY341" fmla="*/ 6124167 h 6622500"/>
              <a:gd name="connsiteX342" fmla="*/ 4149656 w 12191998"/>
              <a:gd name="connsiteY342" fmla="*/ 6117385 h 6622500"/>
              <a:gd name="connsiteX343" fmla="*/ 10820712 w 12191998"/>
              <a:gd name="connsiteY343" fmla="*/ 6115351 h 6622500"/>
              <a:gd name="connsiteX344" fmla="*/ 10827494 w 12191998"/>
              <a:gd name="connsiteY344" fmla="*/ 6130270 h 6622500"/>
              <a:gd name="connsiteX345" fmla="*/ 10787482 w 12191998"/>
              <a:gd name="connsiteY345" fmla="*/ 6149259 h 6622500"/>
              <a:gd name="connsiteX346" fmla="*/ 10780700 w 12191998"/>
              <a:gd name="connsiteY346" fmla="*/ 6134339 h 6622500"/>
              <a:gd name="connsiteX347" fmla="*/ 10820712 w 12191998"/>
              <a:gd name="connsiteY347" fmla="*/ 6115351 h 6622500"/>
              <a:gd name="connsiteX348" fmla="*/ 5830813 w 12191998"/>
              <a:gd name="connsiteY348" fmla="*/ 6115351 h 6622500"/>
              <a:gd name="connsiteX349" fmla="*/ 5870824 w 12191998"/>
              <a:gd name="connsiteY349" fmla="*/ 6134339 h 6622500"/>
              <a:gd name="connsiteX350" fmla="*/ 5864043 w 12191998"/>
              <a:gd name="connsiteY350" fmla="*/ 6149259 h 6622500"/>
              <a:gd name="connsiteX351" fmla="*/ 5824031 w 12191998"/>
              <a:gd name="connsiteY351" fmla="*/ 6130270 h 6622500"/>
              <a:gd name="connsiteX352" fmla="*/ 5830813 w 12191998"/>
              <a:gd name="connsiteY352" fmla="*/ 6115351 h 6622500"/>
              <a:gd name="connsiteX353" fmla="*/ 10748826 w 12191998"/>
              <a:gd name="connsiteY353" fmla="*/ 6107892 h 6622500"/>
              <a:gd name="connsiteX354" fmla="*/ 10758998 w 12191998"/>
              <a:gd name="connsiteY354" fmla="*/ 6112639 h 6622500"/>
              <a:gd name="connsiteX355" fmla="*/ 10752216 w 12191998"/>
              <a:gd name="connsiteY355" fmla="*/ 6122811 h 6622500"/>
              <a:gd name="connsiteX356" fmla="*/ 10740688 w 12191998"/>
              <a:gd name="connsiteY356" fmla="*/ 6114673 h 6622500"/>
              <a:gd name="connsiteX357" fmla="*/ 10748826 w 12191998"/>
              <a:gd name="connsiteY357" fmla="*/ 6107892 h 6622500"/>
              <a:gd name="connsiteX358" fmla="*/ 5902698 w 12191998"/>
              <a:gd name="connsiteY358" fmla="*/ 6107892 h 6622500"/>
              <a:gd name="connsiteX359" fmla="*/ 5910836 w 12191998"/>
              <a:gd name="connsiteY359" fmla="*/ 6114673 h 6622500"/>
              <a:gd name="connsiteX360" fmla="*/ 5899308 w 12191998"/>
              <a:gd name="connsiteY360" fmla="*/ 6122811 h 6622500"/>
              <a:gd name="connsiteX361" fmla="*/ 5892526 w 12191998"/>
              <a:gd name="connsiteY361" fmla="*/ 6112639 h 6622500"/>
              <a:gd name="connsiteX362" fmla="*/ 5902698 w 12191998"/>
              <a:gd name="connsiteY362" fmla="*/ 6107892 h 6622500"/>
              <a:gd name="connsiteX363" fmla="*/ 11876606 w 12191998"/>
              <a:gd name="connsiteY363" fmla="*/ 6092294 h 6622500"/>
              <a:gd name="connsiteX364" fmla="*/ 11879318 w 12191998"/>
              <a:gd name="connsiteY364" fmla="*/ 6099076 h 6622500"/>
              <a:gd name="connsiteX365" fmla="*/ 11874570 w 12191998"/>
              <a:gd name="connsiteY365" fmla="*/ 6103144 h 6622500"/>
              <a:gd name="connsiteX366" fmla="*/ 11869146 w 12191998"/>
              <a:gd name="connsiteY366" fmla="*/ 6098398 h 6622500"/>
              <a:gd name="connsiteX367" fmla="*/ 11876606 w 12191998"/>
              <a:gd name="connsiteY367" fmla="*/ 6092294 h 6622500"/>
              <a:gd name="connsiteX368" fmla="*/ 4774918 w 12191998"/>
              <a:gd name="connsiteY368" fmla="*/ 6092294 h 6622500"/>
              <a:gd name="connsiteX369" fmla="*/ 4782378 w 12191998"/>
              <a:gd name="connsiteY369" fmla="*/ 6098398 h 6622500"/>
              <a:gd name="connsiteX370" fmla="*/ 4776955 w 12191998"/>
              <a:gd name="connsiteY370" fmla="*/ 6103144 h 6622500"/>
              <a:gd name="connsiteX371" fmla="*/ 4772206 w 12191998"/>
              <a:gd name="connsiteY371" fmla="*/ 6099076 h 6622500"/>
              <a:gd name="connsiteX372" fmla="*/ 4774918 w 12191998"/>
              <a:gd name="connsiteY372" fmla="*/ 6092294 h 6622500"/>
              <a:gd name="connsiteX373" fmla="*/ 12191998 w 12191998"/>
              <a:gd name="connsiteY373" fmla="*/ 6080680 h 6622500"/>
              <a:gd name="connsiteX374" fmla="*/ 12191998 w 12191998"/>
              <a:gd name="connsiteY374" fmla="*/ 6081439 h 6622500"/>
              <a:gd name="connsiteX375" fmla="*/ 12191950 w 12191998"/>
              <a:gd name="connsiteY375" fmla="*/ 6081444 h 6622500"/>
              <a:gd name="connsiteX376" fmla="*/ 4431457 w 12191998"/>
              <a:gd name="connsiteY376" fmla="*/ 6080608 h 6622500"/>
              <a:gd name="connsiteX377" fmla="*/ 4419564 w 12191998"/>
              <a:gd name="connsiteY377" fmla="*/ 6103143 h 6622500"/>
              <a:gd name="connsiteX378" fmla="*/ 4411426 w 12191998"/>
              <a:gd name="connsiteY378" fmla="*/ 6095006 h 6622500"/>
              <a:gd name="connsiteX379" fmla="*/ 4432448 w 12191998"/>
              <a:gd name="connsiteY379" fmla="*/ 6078730 h 6622500"/>
              <a:gd name="connsiteX380" fmla="*/ 4432449 w 12191998"/>
              <a:gd name="connsiteY380" fmla="*/ 6078731 h 6622500"/>
              <a:gd name="connsiteX381" fmla="*/ 4434504 w 12191998"/>
              <a:gd name="connsiteY381" fmla="*/ 6078937 h 6622500"/>
              <a:gd name="connsiteX382" fmla="*/ 4433126 w 12191998"/>
              <a:gd name="connsiteY382" fmla="*/ 6079408 h 6622500"/>
              <a:gd name="connsiteX383" fmla="*/ 4431457 w 12191998"/>
              <a:gd name="connsiteY383" fmla="*/ 6080608 h 6622500"/>
              <a:gd name="connsiteX384" fmla="*/ 12092938 w 12191998"/>
              <a:gd name="connsiteY384" fmla="*/ 6077375 h 6622500"/>
              <a:gd name="connsiteX385" fmla="*/ 12090226 w 12191998"/>
              <a:gd name="connsiteY385" fmla="*/ 6080088 h 6622500"/>
              <a:gd name="connsiteX386" fmla="*/ 12092938 w 12191998"/>
              <a:gd name="connsiteY386" fmla="*/ 6082800 h 6622500"/>
              <a:gd name="connsiteX387" fmla="*/ 12095650 w 12191998"/>
              <a:gd name="connsiteY387" fmla="*/ 6080088 h 6622500"/>
              <a:gd name="connsiteX388" fmla="*/ 12092938 w 12191998"/>
              <a:gd name="connsiteY388" fmla="*/ 6077375 h 6622500"/>
              <a:gd name="connsiteX389" fmla="*/ 4558587 w 12191998"/>
              <a:gd name="connsiteY389" fmla="*/ 6077375 h 6622500"/>
              <a:gd name="connsiteX390" fmla="*/ 4555874 w 12191998"/>
              <a:gd name="connsiteY390" fmla="*/ 6080088 h 6622500"/>
              <a:gd name="connsiteX391" fmla="*/ 4558587 w 12191998"/>
              <a:gd name="connsiteY391" fmla="*/ 6082800 h 6622500"/>
              <a:gd name="connsiteX392" fmla="*/ 4561299 w 12191998"/>
              <a:gd name="connsiteY392" fmla="*/ 6080088 h 6622500"/>
              <a:gd name="connsiteX393" fmla="*/ 4558587 w 12191998"/>
              <a:gd name="connsiteY393" fmla="*/ 6077375 h 6622500"/>
              <a:gd name="connsiteX394" fmla="*/ 4458897 w 12191998"/>
              <a:gd name="connsiteY394" fmla="*/ 6070593 h 6622500"/>
              <a:gd name="connsiteX395" fmla="*/ 4459575 w 12191998"/>
              <a:gd name="connsiteY395" fmla="*/ 6081444 h 6622500"/>
              <a:gd name="connsiteX396" fmla="*/ 4434504 w 12191998"/>
              <a:gd name="connsiteY396" fmla="*/ 6078937 h 6622500"/>
              <a:gd name="connsiteX397" fmla="*/ 4101507 w 12191998"/>
              <a:gd name="connsiteY397" fmla="*/ 6061099 h 6622500"/>
              <a:gd name="connsiteX398" fmla="*/ 4128633 w 12191998"/>
              <a:gd name="connsiteY398" fmla="*/ 6098398 h 6622500"/>
              <a:gd name="connsiteX399" fmla="*/ 4119139 w 12191998"/>
              <a:gd name="connsiteY399" fmla="*/ 6104502 h 6622500"/>
              <a:gd name="connsiteX400" fmla="*/ 4092691 w 12191998"/>
              <a:gd name="connsiteY400" fmla="*/ 6067202 h 6622500"/>
              <a:gd name="connsiteX401" fmla="*/ 4101507 w 12191998"/>
              <a:gd name="connsiteY401" fmla="*/ 6061099 h 6622500"/>
              <a:gd name="connsiteX402" fmla="*/ 8514969 w 12191998"/>
              <a:gd name="connsiteY402" fmla="*/ 6047535 h 6622500"/>
              <a:gd name="connsiteX403" fmla="*/ 8514969 w 12191998"/>
              <a:gd name="connsiteY403" fmla="*/ 6059742 h 6622500"/>
              <a:gd name="connsiteX404" fmla="*/ 8474958 w 12191998"/>
              <a:gd name="connsiteY404" fmla="*/ 6051604 h 6622500"/>
              <a:gd name="connsiteX405" fmla="*/ 8475636 w 12191998"/>
              <a:gd name="connsiteY405" fmla="*/ 6050926 h 6622500"/>
              <a:gd name="connsiteX406" fmla="*/ 8514969 w 12191998"/>
              <a:gd name="connsiteY406" fmla="*/ 6047535 h 6622500"/>
              <a:gd name="connsiteX407" fmla="*/ 8136555 w 12191998"/>
              <a:gd name="connsiteY407" fmla="*/ 6047535 h 6622500"/>
              <a:gd name="connsiteX408" fmla="*/ 8175888 w 12191998"/>
              <a:gd name="connsiteY408" fmla="*/ 6050926 h 6622500"/>
              <a:gd name="connsiteX409" fmla="*/ 8176565 w 12191998"/>
              <a:gd name="connsiteY409" fmla="*/ 6051604 h 6622500"/>
              <a:gd name="connsiteX410" fmla="*/ 8136555 w 12191998"/>
              <a:gd name="connsiteY410" fmla="*/ 6059742 h 6622500"/>
              <a:gd name="connsiteX411" fmla="*/ 8136555 w 12191998"/>
              <a:gd name="connsiteY411" fmla="*/ 6047535 h 6622500"/>
              <a:gd name="connsiteX412" fmla="*/ 10876320 w 12191998"/>
              <a:gd name="connsiteY412" fmla="*/ 6042789 h 6622500"/>
              <a:gd name="connsiteX413" fmla="*/ 10887170 w 12191998"/>
              <a:gd name="connsiteY413" fmla="*/ 6050927 h 6622500"/>
              <a:gd name="connsiteX414" fmla="*/ 10875642 w 12191998"/>
              <a:gd name="connsiteY414" fmla="*/ 6069236 h 6622500"/>
              <a:gd name="connsiteX415" fmla="*/ 10864791 w 12191998"/>
              <a:gd name="connsiteY415" fmla="*/ 6055673 h 6622500"/>
              <a:gd name="connsiteX416" fmla="*/ 10876320 w 12191998"/>
              <a:gd name="connsiteY416" fmla="*/ 6042789 h 6622500"/>
              <a:gd name="connsiteX417" fmla="*/ 5775205 w 12191998"/>
              <a:gd name="connsiteY417" fmla="*/ 6042789 h 6622500"/>
              <a:gd name="connsiteX418" fmla="*/ 5786733 w 12191998"/>
              <a:gd name="connsiteY418" fmla="*/ 6055673 h 6622500"/>
              <a:gd name="connsiteX419" fmla="*/ 5775883 w 12191998"/>
              <a:gd name="connsiteY419" fmla="*/ 6069236 h 6622500"/>
              <a:gd name="connsiteX420" fmla="*/ 5764354 w 12191998"/>
              <a:gd name="connsiteY420" fmla="*/ 6050927 h 6622500"/>
              <a:gd name="connsiteX421" fmla="*/ 5775205 w 12191998"/>
              <a:gd name="connsiteY421" fmla="*/ 6042789 h 6622500"/>
              <a:gd name="connsiteX422" fmla="*/ 8462072 w 12191998"/>
              <a:gd name="connsiteY422" fmla="*/ 6038719 h 6622500"/>
              <a:gd name="connsiteX423" fmla="*/ 8474957 w 12191998"/>
              <a:gd name="connsiteY423" fmla="*/ 6050248 h 6622500"/>
              <a:gd name="connsiteX424" fmla="*/ 8474957 w 12191998"/>
              <a:gd name="connsiteY424" fmla="*/ 6051605 h 6622500"/>
              <a:gd name="connsiteX425" fmla="*/ 8458682 w 12191998"/>
              <a:gd name="connsiteY425" fmla="*/ 6045501 h 6622500"/>
              <a:gd name="connsiteX426" fmla="*/ 8462072 w 12191998"/>
              <a:gd name="connsiteY426" fmla="*/ 6038719 h 6622500"/>
              <a:gd name="connsiteX427" fmla="*/ 8189451 w 12191998"/>
              <a:gd name="connsiteY427" fmla="*/ 6038719 h 6622500"/>
              <a:gd name="connsiteX428" fmla="*/ 8192842 w 12191998"/>
              <a:gd name="connsiteY428" fmla="*/ 6045501 h 6622500"/>
              <a:gd name="connsiteX429" fmla="*/ 8176567 w 12191998"/>
              <a:gd name="connsiteY429" fmla="*/ 6051605 h 6622500"/>
              <a:gd name="connsiteX430" fmla="*/ 8176567 w 12191998"/>
              <a:gd name="connsiteY430" fmla="*/ 6050248 h 6622500"/>
              <a:gd name="connsiteX431" fmla="*/ 8189451 w 12191998"/>
              <a:gd name="connsiteY431" fmla="*/ 6038719 h 6622500"/>
              <a:gd name="connsiteX432" fmla="*/ 4073702 w 12191998"/>
              <a:gd name="connsiteY432" fmla="*/ 6029903 h 6622500"/>
              <a:gd name="connsiteX433" fmla="*/ 4070989 w 12191998"/>
              <a:gd name="connsiteY433" fmla="*/ 6031937 h 6622500"/>
              <a:gd name="connsiteX434" fmla="*/ 4068276 w 12191998"/>
              <a:gd name="connsiteY434" fmla="*/ 6030581 h 6622500"/>
              <a:gd name="connsiteX435" fmla="*/ 4073702 w 12191998"/>
              <a:gd name="connsiteY435" fmla="*/ 6029903 h 6622500"/>
              <a:gd name="connsiteX436" fmla="*/ 10915654 w 12191998"/>
              <a:gd name="connsiteY436" fmla="*/ 6025155 h 6622500"/>
              <a:gd name="connsiteX437" fmla="*/ 10915654 w 12191998"/>
              <a:gd name="connsiteY437" fmla="*/ 6123488 h 6622500"/>
              <a:gd name="connsiteX438" fmla="*/ 10904803 w 12191998"/>
              <a:gd name="connsiteY438" fmla="*/ 6123488 h 6622500"/>
              <a:gd name="connsiteX439" fmla="*/ 10904803 w 12191998"/>
              <a:gd name="connsiteY439" fmla="*/ 6025833 h 6622500"/>
              <a:gd name="connsiteX440" fmla="*/ 10915654 w 12191998"/>
              <a:gd name="connsiteY440" fmla="*/ 6025155 h 6622500"/>
              <a:gd name="connsiteX441" fmla="*/ 5735871 w 12191998"/>
              <a:gd name="connsiteY441" fmla="*/ 6025155 h 6622500"/>
              <a:gd name="connsiteX442" fmla="*/ 5746721 w 12191998"/>
              <a:gd name="connsiteY442" fmla="*/ 6025833 h 6622500"/>
              <a:gd name="connsiteX443" fmla="*/ 5746721 w 12191998"/>
              <a:gd name="connsiteY443" fmla="*/ 6123488 h 6622500"/>
              <a:gd name="connsiteX444" fmla="*/ 5735871 w 12191998"/>
              <a:gd name="connsiteY444" fmla="*/ 6123488 h 6622500"/>
              <a:gd name="connsiteX445" fmla="*/ 5735871 w 12191998"/>
              <a:gd name="connsiteY445" fmla="*/ 6025155 h 6622500"/>
              <a:gd name="connsiteX446" fmla="*/ 12065811 w 12191998"/>
              <a:gd name="connsiteY446" fmla="*/ 6015662 h 6622500"/>
              <a:gd name="connsiteX447" fmla="*/ 12052926 w 12191998"/>
              <a:gd name="connsiteY447" fmla="*/ 6025835 h 6622500"/>
              <a:gd name="connsiteX448" fmla="*/ 12063099 w 12191998"/>
              <a:gd name="connsiteY448" fmla="*/ 6033295 h 6622500"/>
              <a:gd name="connsiteX449" fmla="*/ 12071915 w 12191998"/>
              <a:gd name="connsiteY449" fmla="*/ 6022444 h 6622500"/>
              <a:gd name="connsiteX450" fmla="*/ 12065811 w 12191998"/>
              <a:gd name="connsiteY450" fmla="*/ 6015662 h 6622500"/>
              <a:gd name="connsiteX451" fmla="*/ 4585713 w 12191998"/>
              <a:gd name="connsiteY451" fmla="*/ 6015662 h 6622500"/>
              <a:gd name="connsiteX452" fmla="*/ 4579609 w 12191998"/>
              <a:gd name="connsiteY452" fmla="*/ 6022444 h 6622500"/>
              <a:gd name="connsiteX453" fmla="*/ 4588425 w 12191998"/>
              <a:gd name="connsiteY453" fmla="*/ 6033295 h 6622500"/>
              <a:gd name="connsiteX454" fmla="*/ 4598598 w 12191998"/>
              <a:gd name="connsiteY454" fmla="*/ 6025835 h 6622500"/>
              <a:gd name="connsiteX455" fmla="*/ 4585713 w 12191998"/>
              <a:gd name="connsiteY455" fmla="*/ 6015662 h 6622500"/>
              <a:gd name="connsiteX456" fmla="*/ 4232393 w 12191998"/>
              <a:gd name="connsiteY456" fmla="*/ 5998708 h 6622500"/>
              <a:gd name="connsiteX457" fmla="*/ 4237818 w 12191998"/>
              <a:gd name="connsiteY457" fmla="*/ 6000742 h 6622500"/>
              <a:gd name="connsiteX458" fmla="*/ 4231035 w 12191998"/>
              <a:gd name="connsiteY458" fmla="*/ 6023800 h 6622500"/>
              <a:gd name="connsiteX459" fmla="*/ 4223575 w 12191998"/>
              <a:gd name="connsiteY459" fmla="*/ 6020409 h 6622500"/>
              <a:gd name="connsiteX460" fmla="*/ 4232393 w 12191998"/>
              <a:gd name="connsiteY460" fmla="*/ 5998708 h 6622500"/>
              <a:gd name="connsiteX461" fmla="*/ 12086834 w 12191998"/>
              <a:gd name="connsiteY461" fmla="*/ 5989214 h 6622500"/>
              <a:gd name="connsiteX462" fmla="*/ 12082766 w 12191998"/>
              <a:gd name="connsiteY462" fmla="*/ 5993283 h 6622500"/>
              <a:gd name="connsiteX463" fmla="*/ 12086156 w 12191998"/>
              <a:gd name="connsiteY463" fmla="*/ 5998030 h 6622500"/>
              <a:gd name="connsiteX464" fmla="*/ 12088868 w 12191998"/>
              <a:gd name="connsiteY464" fmla="*/ 5991927 h 6622500"/>
              <a:gd name="connsiteX465" fmla="*/ 12086834 w 12191998"/>
              <a:gd name="connsiteY465" fmla="*/ 5989214 h 6622500"/>
              <a:gd name="connsiteX466" fmla="*/ 4564690 w 12191998"/>
              <a:gd name="connsiteY466" fmla="*/ 5989214 h 6622500"/>
              <a:gd name="connsiteX467" fmla="*/ 4562656 w 12191998"/>
              <a:gd name="connsiteY467" fmla="*/ 5991927 h 6622500"/>
              <a:gd name="connsiteX468" fmla="*/ 4565368 w 12191998"/>
              <a:gd name="connsiteY468" fmla="*/ 5998030 h 6622500"/>
              <a:gd name="connsiteX469" fmla="*/ 4568759 w 12191998"/>
              <a:gd name="connsiteY469" fmla="*/ 5993283 h 6622500"/>
              <a:gd name="connsiteX470" fmla="*/ 4564690 w 12191998"/>
              <a:gd name="connsiteY470" fmla="*/ 5989214 h 6622500"/>
              <a:gd name="connsiteX471" fmla="*/ 4502977 w 12191998"/>
              <a:gd name="connsiteY471" fmla="*/ 5985823 h 6622500"/>
              <a:gd name="connsiteX472" fmla="*/ 4447369 w 12191998"/>
              <a:gd name="connsiteY472" fmla="*/ 6004812 h 6622500"/>
              <a:gd name="connsiteX473" fmla="*/ 4524000 w 12191998"/>
              <a:gd name="connsiteY473" fmla="*/ 6027870 h 6622500"/>
              <a:gd name="connsiteX474" fmla="*/ 4502977 w 12191998"/>
              <a:gd name="connsiteY474" fmla="*/ 5985823 h 6622500"/>
              <a:gd name="connsiteX475" fmla="*/ 10514860 w 12191998"/>
              <a:gd name="connsiteY475" fmla="*/ 5984467 h 6622500"/>
              <a:gd name="connsiteX476" fmla="*/ 10522998 w 12191998"/>
              <a:gd name="connsiteY476" fmla="*/ 6025835 h 6622500"/>
              <a:gd name="connsiteX477" fmla="*/ 10535884 w 12191998"/>
              <a:gd name="connsiteY477" fmla="*/ 6033295 h 6622500"/>
              <a:gd name="connsiteX478" fmla="*/ 10557584 w 12191998"/>
              <a:gd name="connsiteY478" fmla="*/ 6001422 h 6622500"/>
              <a:gd name="connsiteX479" fmla="*/ 10514860 w 12191998"/>
              <a:gd name="connsiteY479" fmla="*/ 5984467 h 6622500"/>
              <a:gd name="connsiteX480" fmla="*/ 6136664 w 12191998"/>
              <a:gd name="connsiteY480" fmla="*/ 5984467 h 6622500"/>
              <a:gd name="connsiteX481" fmla="*/ 6093940 w 12191998"/>
              <a:gd name="connsiteY481" fmla="*/ 6001422 h 6622500"/>
              <a:gd name="connsiteX482" fmla="*/ 6115640 w 12191998"/>
              <a:gd name="connsiteY482" fmla="*/ 6033295 h 6622500"/>
              <a:gd name="connsiteX483" fmla="*/ 6128526 w 12191998"/>
              <a:gd name="connsiteY483" fmla="*/ 6025835 h 6622500"/>
              <a:gd name="connsiteX484" fmla="*/ 6136664 w 12191998"/>
              <a:gd name="connsiteY484" fmla="*/ 5984467 h 6622500"/>
              <a:gd name="connsiteX485" fmla="*/ 1649283 w 12191998"/>
              <a:gd name="connsiteY485" fmla="*/ 5977684 h 6622500"/>
              <a:gd name="connsiteX486" fmla="*/ 1660132 w 12191998"/>
              <a:gd name="connsiteY486" fmla="*/ 5999385 h 6622500"/>
              <a:gd name="connsiteX487" fmla="*/ 1643856 w 12191998"/>
              <a:gd name="connsiteY487" fmla="*/ 6012271 h 6622500"/>
              <a:gd name="connsiteX488" fmla="*/ 1641144 w 12191998"/>
              <a:gd name="connsiteY488" fmla="*/ 5982432 h 6622500"/>
              <a:gd name="connsiteX489" fmla="*/ 1649283 w 12191998"/>
              <a:gd name="connsiteY489" fmla="*/ 5977684 h 6622500"/>
              <a:gd name="connsiteX490" fmla="*/ 4438552 w 12191998"/>
              <a:gd name="connsiteY490" fmla="*/ 5975651 h 6622500"/>
              <a:gd name="connsiteX491" fmla="*/ 4440587 w 12191998"/>
              <a:gd name="connsiteY491" fmla="*/ 5984467 h 6622500"/>
              <a:gd name="connsiteX492" fmla="*/ 4462966 w 12191998"/>
              <a:gd name="connsiteY492" fmla="*/ 5981755 h 6622500"/>
              <a:gd name="connsiteX493" fmla="*/ 4462288 w 12191998"/>
              <a:gd name="connsiteY493" fmla="*/ 5975651 h 6622500"/>
              <a:gd name="connsiteX494" fmla="*/ 4438552 w 12191998"/>
              <a:gd name="connsiteY494" fmla="*/ 5975651 h 6622500"/>
              <a:gd name="connsiteX495" fmla="*/ 11846765 w 12191998"/>
              <a:gd name="connsiteY495" fmla="*/ 5969548 h 6622500"/>
              <a:gd name="connsiteX496" fmla="*/ 11846087 w 12191998"/>
              <a:gd name="connsiteY496" fmla="*/ 5980399 h 6622500"/>
              <a:gd name="connsiteX497" fmla="*/ 11873214 w 12191998"/>
              <a:gd name="connsiteY497" fmla="*/ 5982433 h 6622500"/>
              <a:gd name="connsiteX498" fmla="*/ 11873892 w 12191998"/>
              <a:gd name="connsiteY498" fmla="*/ 5969548 h 6622500"/>
              <a:gd name="connsiteX499" fmla="*/ 11846765 w 12191998"/>
              <a:gd name="connsiteY499" fmla="*/ 5969548 h 6622500"/>
              <a:gd name="connsiteX500" fmla="*/ 4777633 w 12191998"/>
              <a:gd name="connsiteY500" fmla="*/ 5969548 h 6622500"/>
              <a:gd name="connsiteX501" fmla="*/ 4778311 w 12191998"/>
              <a:gd name="connsiteY501" fmla="*/ 5982433 h 6622500"/>
              <a:gd name="connsiteX502" fmla="*/ 4805438 w 12191998"/>
              <a:gd name="connsiteY502" fmla="*/ 5980399 h 6622500"/>
              <a:gd name="connsiteX503" fmla="*/ 4804760 w 12191998"/>
              <a:gd name="connsiteY503" fmla="*/ 5969548 h 6622500"/>
              <a:gd name="connsiteX504" fmla="*/ 4777633 w 12191998"/>
              <a:gd name="connsiteY504" fmla="*/ 5969548 h 6622500"/>
              <a:gd name="connsiteX505" fmla="*/ 8512257 w 12191998"/>
              <a:gd name="connsiteY505" fmla="*/ 5966156 h 6622500"/>
              <a:gd name="connsiteX506" fmla="*/ 8515647 w 12191998"/>
              <a:gd name="connsiteY506" fmla="*/ 5972259 h 6622500"/>
              <a:gd name="connsiteX507" fmla="*/ 8511578 w 12191998"/>
              <a:gd name="connsiteY507" fmla="*/ 5977684 h 6622500"/>
              <a:gd name="connsiteX508" fmla="*/ 8507509 w 12191998"/>
              <a:gd name="connsiteY508" fmla="*/ 5971582 h 6622500"/>
              <a:gd name="connsiteX509" fmla="*/ 8512257 w 12191998"/>
              <a:gd name="connsiteY509" fmla="*/ 5966156 h 6622500"/>
              <a:gd name="connsiteX510" fmla="*/ 8139267 w 12191998"/>
              <a:gd name="connsiteY510" fmla="*/ 5966156 h 6622500"/>
              <a:gd name="connsiteX511" fmla="*/ 8144014 w 12191998"/>
              <a:gd name="connsiteY511" fmla="*/ 5971582 h 6622500"/>
              <a:gd name="connsiteX512" fmla="*/ 8139946 w 12191998"/>
              <a:gd name="connsiteY512" fmla="*/ 5977684 h 6622500"/>
              <a:gd name="connsiteX513" fmla="*/ 8135876 w 12191998"/>
              <a:gd name="connsiteY513" fmla="*/ 5972259 h 6622500"/>
              <a:gd name="connsiteX514" fmla="*/ 8139267 w 12191998"/>
              <a:gd name="connsiteY514" fmla="*/ 5966156 h 6622500"/>
              <a:gd name="connsiteX515" fmla="*/ 8381372 w 12191998"/>
              <a:gd name="connsiteY515" fmla="*/ 5953271 h 6622500"/>
              <a:gd name="connsiteX516" fmla="*/ 8388831 w 12191998"/>
              <a:gd name="connsiteY516" fmla="*/ 5953271 h 6622500"/>
              <a:gd name="connsiteX517" fmla="*/ 8390866 w 12191998"/>
              <a:gd name="connsiteY517" fmla="*/ 5955984 h 6622500"/>
              <a:gd name="connsiteX518" fmla="*/ 8383406 w 12191998"/>
              <a:gd name="connsiteY518" fmla="*/ 5958696 h 6622500"/>
              <a:gd name="connsiteX519" fmla="*/ 8381372 w 12191998"/>
              <a:gd name="connsiteY519" fmla="*/ 5953271 h 6622500"/>
              <a:gd name="connsiteX520" fmla="*/ 8262693 w 12191998"/>
              <a:gd name="connsiteY520" fmla="*/ 5953271 h 6622500"/>
              <a:gd name="connsiteX521" fmla="*/ 8270152 w 12191998"/>
              <a:gd name="connsiteY521" fmla="*/ 5953271 h 6622500"/>
              <a:gd name="connsiteX522" fmla="*/ 8268117 w 12191998"/>
              <a:gd name="connsiteY522" fmla="*/ 5958696 h 6622500"/>
              <a:gd name="connsiteX523" fmla="*/ 8260657 w 12191998"/>
              <a:gd name="connsiteY523" fmla="*/ 5955984 h 6622500"/>
              <a:gd name="connsiteX524" fmla="*/ 8262693 w 12191998"/>
              <a:gd name="connsiteY524" fmla="*/ 5953271 h 6622500"/>
              <a:gd name="connsiteX525" fmla="*/ 1679122 w 12191998"/>
              <a:gd name="connsiteY525" fmla="*/ 5953271 h 6622500"/>
              <a:gd name="connsiteX526" fmla="*/ 1684548 w 12191998"/>
              <a:gd name="connsiteY526" fmla="*/ 5958697 h 6622500"/>
              <a:gd name="connsiteX527" fmla="*/ 1677767 w 12191998"/>
              <a:gd name="connsiteY527" fmla="*/ 5967512 h 6622500"/>
              <a:gd name="connsiteX528" fmla="*/ 1671663 w 12191998"/>
              <a:gd name="connsiteY528" fmla="*/ 5964122 h 6622500"/>
              <a:gd name="connsiteX529" fmla="*/ 1679122 w 12191998"/>
              <a:gd name="connsiteY529" fmla="*/ 5953271 h 6622500"/>
              <a:gd name="connsiteX530" fmla="*/ 4247312 w 12191998"/>
              <a:gd name="connsiteY530" fmla="*/ 5948524 h 6622500"/>
              <a:gd name="connsiteX531" fmla="*/ 4250024 w 12191998"/>
              <a:gd name="connsiteY531" fmla="*/ 5954627 h 6622500"/>
              <a:gd name="connsiteX532" fmla="*/ 4245954 w 12191998"/>
              <a:gd name="connsiteY532" fmla="*/ 5960730 h 6622500"/>
              <a:gd name="connsiteX533" fmla="*/ 4241886 w 12191998"/>
              <a:gd name="connsiteY533" fmla="*/ 5953271 h 6622500"/>
              <a:gd name="connsiteX534" fmla="*/ 4247312 w 12191998"/>
              <a:gd name="connsiteY534" fmla="*/ 5948524 h 6622500"/>
              <a:gd name="connsiteX535" fmla="*/ 8325763 w 12191998"/>
              <a:gd name="connsiteY535" fmla="*/ 5934961 h 6622500"/>
              <a:gd name="connsiteX536" fmla="*/ 8344751 w 12191998"/>
              <a:gd name="connsiteY536" fmla="*/ 5937673 h 6622500"/>
              <a:gd name="connsiteX537" fmla="*/ 8344751 w 12191998"/>
              <a:gd name="connsiteY537" fmla="*/ 5942421 h 6622500"/>
              <a:gd name="connsiteX538" fmla="*/ 8326441 w 12191998"/>
              <a:gd name="connsiteY538" fmla="*/ 5943777 h 6622500"/>
              <a:gd name="connsiteX539" fmla="*/ 8325763 w 12191998"/>
              <a:gd name="connsiteY539" fmla="*/ 5934961 h 6622500"/>
              <a:gd name="connsiteX540" fmla="*/ 8325761 w 12191998"/>
              <a:gd name="connsiteY540" fmla="*/ 5934961 h 6622500"/>
              <a:gd name="connsiteX541" fmla="*/ 8325083 w 12191998"/>
              <a:gd name="connsiteY541" fmla="*/ 5943777 h 6622500"/>
              <a:gd name="connsiteX542" fmla="*/ 8306772 w 12191998"/>
              <a:gd name="connsiteY542" fmla="*/ 5942421 h 6622500"/>
              <a:gd name="connsiteX543" fmla="*/ 8306772 w 12191998"/>
              <a:gd name="connsiteY543" fmla="*/ 5937673 h 6622500"/>
              <a:gd name="connsiteX544" fmla="*/ 8325761 w 12191998"/>
              <a:gd name="connsiteY544" fmla="*/ 5934961 h 6622500"/>
              <a:gd name="connsiteX545" fmla="*/ 1538743 w 12191998"/>
              <a:gd name="connsiteY545" fmla="*/ 5932927 h 6622500"/>
              <a:gd name="connsiteX546" fmla="*/ 1544847 w 12191998"/>
              <a:gd name="connsiteY546" fmla="*/ 5936317 h 6622500"/>
              <a:gd name="connsiteX547" fmla="*/ 1542133 w 12191998"/>
              <a:gd name="connsiteY547" fmla="*/ 5941743 h 6622500"/>
              <a:gd name="connsiteX548" fmla="*/ 1533996 w 12191998"/>
              <a:gd name="connsiteY548" fmla="*/ 5937674 h 6622500"/>
              <a:gd name="connsiteX549" fmla="*/ 1538743 w 12191998"/>
              <a:gd name="connsiteY549" fmla="*/ 5932927 h 6622500"/>
              <a:gd name="connsiteX550" fmla="*/ 1594352 w 12191998"/>
              <a:gd name="connsiteY550" fmla="*/ 5928857 h 6622500"/>
              <a:gd name="connsiteX551" fmla="*/ 1597064 w 12191998"/>
              <a:gd name="connsiteY551" fmla="*/ 5930213 h 6622500"/>
              <a:gd name="connsiteX552" fmla="*/ 1594352 w 12191998"/>
              <a:gd name="connsiteY552" fmla="*/ 5931569 h 6622500"/>
              <a:gd name="connsiteX553" fmla="*/ 4429058 w 12191998"/>
              <a:gd name="connsiteY553" fmla="*/ 5926146 h 6622500"/>
              <a:gd name="connsiteX554" fmla="*/ 4429058 w 12191998"/>
              <a:gd name="connsiteY554" fmla="*/ 5941065 h 6622500"/>
              <a:gd name="connsiteX555" fmla="*/ 4467713 w 12191998"/>
              <a:gd name="connsiteY555" fmla="*/ 5939030 h 6622500"/>
              <a:gd name="connsiteX556" fmla="*/ 4467713 w 12191998"/>
              <a:gd name="connsiteY556" fmla="*/ 5926146 h 6622500"/>
              <a:gd name="connsiteX557" fmla="*/ 4429058 w 12191998"/>
              <a:gd name="connsiteY557" fmla="*/ 5926146 h 6622500"/>
              <a:gd name="connsiteX558" fmla="*/ 11915938 w 12191998"/>
              <a:gd name="connsiteY558" fmla="*/ 5924112 h 6622500"/>
              <a:gd name="connsiteX559" fmla="*/ 11900340 w 12191998"/>
              <a:gd name="connsiteY559" fmla="*/ 5979721 h 6622500"/>
              <a:gd name="connsiteX560" fmla="*/ 11924754 w 12191998"/>
              <a:gd name="connsiteY560" fmla="*/ 5945812 h 6622500"/>
              <a:gd name="connsiteX561" fmla="*/ 11928822 w 12191998"/>
              <a:gd name="connsiteY561" fmla="*/ 5928858 h 6622500"/>
              <a:gd name="connsiteX562" fmla="*/ 11915938 w 12191998"/>
              <a:gd name="connsiteY562" fmla="*/ 5924112 h 6622500"/>
              <a:gd name="connsiteX563" fmla="*/ 4735586 w 12191998"/>
              <a:gd name="connsiteY563" fmla="*/ 5924112 h 6622500"/>
              <a:gd name="connsiteX564" fmla="*/ 4722702 w 12191998"/>
              <a:gd name="connsiteY564" fmla="*/ 5928858 h 6622500"/>
              <a:gd name="connsiteX565" fmla="*/ 4726770 w 12191998"/>
              <a:gd name="connsiteY565" fmla="*/ 5945812 h 6622500"/>
              <a:gd name="connsiteX566" fmla="*/ 4751184 w 12191998"/>
              <a:gd name="connsiteY566" fmla="*/ 5979721 h 6622500"/>
              <a:gd name="connsiteX567" fmla="*/ 4735586 w 12191998"/>
              <a:gd name="connsiteY567" fmla="*/ 5924112 h 6622500"/>
              <a:gd name="connsiteX568" fmla="*/ 10577251 w 12191998"/>
              <a:gd name="connsiteY568" fmla="*/ 5920720 h 6622500"/>
              <a:gd name="connsiteX569" fmla="*/ 10570469 w 12191998"/>
              <a:gd name="connsiteY569" fmla="*/ 5990571 h 6622500"/>
              <a:gd name="connsiteX570" fmla="*/ 10612515 w 12191998"/>
              <a:gd name="connsiteY570" fmla="*/ 6000743 h 6622500"/>
              <a:gd name="connsiteX571" fmla="*/ 10622010 w 12191998"/>
              <a:gd name="connsiteY571" fmla="*/ 5984467 h 6622500"/>
              <a:gd name="connsiteX572" fmla="*/ 10577251 w 12191998"/>
              <a:gd name="connsiteY572" fmla="*/ 5920720 h 6622500"/>
              <a:gd name="connsiteX573" fmla="*/ 6074274 w 12191998"/>
              <a:gd name="connsiteY573" fmla="*/ 5920720 h 6622500"/>
              <a:gd name="connsiteX574" fmla="*/ 6029514 w 12191998"/>
              <a:gd name="connsiteY574" fmla="*/ 5984467 h 6622500"/>
              <a:gd name="connsiteX575" fmla="*/ 6039009 w 12191998"/>
              <a:gd name="connsiteY575" fmla="*/ 6000743 h 6622500"/>
              <a:gd name="connsiteX576" fmla="*/ 6081055 w 12191998"/>
              <a:gd name="connsiteY576" fmla="*/ 5990571 h 6622500"/>
              <a:gd name="connsiteX577" fmla="*/ 6074274 w 12191998"/>
              <a:gd name="connsiteY577" fmla="*/ 5920720 h 6622500"/>
              <a:gd name="connsiteX578" fmla="*/ 11234472 w 12191998"/>
              <a:gd name="connsiteY578" fmla="*/ 5916652 h 6622500"/>
              <a:gd name="connsiteX579" fmla="*/ 11202514 w 12191998"/>
              <a:gd name="connsiteY579" fmla="*/ 5951237 h 6622500"/>
              <a:gd name="connsiteX580" fmla="*/ 11268974 w 12191998"/>
              <a:gd name="connsiteY580" fmla="*/ 5939030 h 6622500"/>
              <a:gd name="connsiteX581" fmla="*/ 11234472 w 12191998"/>
              <a:gd name="connsiteY581" fmla="*/ 5916652 h 6622500"/>
              <a:gd name="connsiteX582" fmla="*/ 5417052 w 12191998"/>
              <a:gd name="connsiteY582" fmla="*/ 5916652 h 6622500"/>
              <a:gd name="connsiteX583" fmla="*/ 5382550 w 12191998"/>
              <a:gd name="connsiteY583" fmla="*/ 5939030 h 6622500"/>
              <a:gd name="connsiteX584" fmla="*/ 5449010 w 12191998"/>
              <a:gd name="connsiteY584" fmla="*/ 5951237 h 6622500"/>
              <a:gd name="connsiteX585" fmla="*/ 5417052 w 12191998"/>
              <a:gd name="connsiteY585" fmla="*/ 5916652 h 6622500"/>
              <a:gd name="connsiteX586" fmla="*/ 12055639 w 12191998"/>
              <a:gd name="connsiteY586" fmla="*/ 5913939 h 6622500"/>
              <a:gd name="connsiteX587" fmla="*/ 12054282 w 12191998"/>
              <a:gd name="connsiteY587" fmla="*/ 5921398 h 6622500"/>
              <a:gd name="connsiteX588" fmla="*/ 12060386 w 12191998"/>
              <a:gd name="connsiteY588" fmla="*/ 5924112 h 6622500"/>
              <a:gd name="connsiteX589" fmla="*/ 12063777 w 12191998"/>
              <a:gd name="connsiteY589" fmla="*/ 5917330 h 6622500"/>
              <a:gd name="connsiteX590" fmla="*/ 12055639 w 12191998"/>
              <a:gd name="connsiteY590" fmla="*/ 5913939 h 6622500"/>
              <a:gd name="connsiteX591" fmla="*/ 4595885 w 12191998"/>
              <a:gd name="connsiteY591" fmla="*/ 5913939 h 6622500"/>
              <a:gd name="connsiteX592" fmla="*/ 4587747 w 12191998"/>
              <a:gd name="connsiteY592" fmla="*/ 5917330 h 6622500"/>
              <a:gd name="connsiteX593" fmla="*/ 4591139 w 12191998"/>
              <a:gd name="connsiteY593" fmla="*/ 5924112 h 6622500"/>
              <a:gd name="connsiteX594" fmla="*/ 4597243 w 12191998"/>
              <a:gd name="connsiteY594" fmla="*/ 5921398 h 6622500"/>
              <a:gd name="connsiteX595" fmla="*/ 4595885 w 12191998"/>
              <a:gd name="connsiteY595" fmla="*/ 5913939 h 6622500"/>
              <a:gd name="connsiteX596" fmla="*/ 4005207 w 12191998"/>
              <a:gd name="connsiteY596" fmla="*/ 5913938 h 6622500"/>
              <a:gd name="connsiteX597" fmla="*/ 4013345 w 12191998"/>
              <a:gd name="connsiteY597" fmla="*/ 5919364 h 6622500"/>
              <a:gd name="connsiteX598" fmla="*/ 4009955 w 12191998"/>
              <a:gd name="connsiteY598" fmla="*/ 5925467 h 6622500"/>
              <a:gd name="connsiteX599" fmla="*/ 4003851 w 12191998"/>
              <a:gd name="connsiteY599" fmla="*/ 5921398 h 6622500"/>
              <a:gd name="connsiteX600" fmla="*/ 4005207 w 12191998"/>
              <a:gd name="connsiteY600" fmla="*/ 5913938 h 6622500"/>
              <a:gd name="connsiteX601" fmla="*/ 4321908 w 12191998"/>
              <a:gd name="connsiteY601" fmla="*/ 5912582 h 6622500"/>
              <a:gd name="connsiteX602" fmla="*/ 4375483 w 12191998"/>
              <a:gd name="connsiteY602" fmla="*/ 5956663 h 6622500"/>
              <a:gd name="connsiteX603" fmla="*/ 4321908 w 12191998"/>
              <a:gd name="connsiteY603" fmla="*/ 5912582 h 6622500"/>
              <a:gd name="connsiteX604" fmla="*/ 4289357 w 12191998"/>
              <a:gd name="connsiteY604" fmla="*/ 5911904 h 6622500"/>
              <a:gd name="connsiteX605" fmla="*/ 4319196 w 12191998"/>
              <a:gd name="connsiteY605" fmla="*/ 6057030 h 6622500"/>
              <a:gd name="connsiteX606" fmla="*/ 4353782 w 12191998"/>
              <a:gd name="connsiteY606" fmla="*/ 6217753 h 6622500"/>
              <a:gd name="connsiteX607" fmla="*/ 4378873 w 12191998"/>
              <a:gd name="connsiteY607" fmla="*/ 6286926 h 6622500"/>
              <a:gd name="connsiteX608" fmla="*/ 4384978 w 12191998"/>
              <a:gd name="connsiteY608" fmla="*/ 6347282 h 6622500"/>
              <a:gd name="connsiteX609" fmla="*/ 4391081 w 12191998"/>
              <a:gd name="connsiteY609" fmla="*/ 6379156 h 6622500"/>
              <a:gd name="connsiteX610" fmla="*/ 4375483 w 12191998"/>
              <a:gd name="connsiteY610" fmla="*/ 6387971 h 6622500"/>
              <a:gd name="connsiteX611" fmla="*/ 4353782 w 12191998"/>
              <a:gd name="connsiteY611" fmla="*/ 6361524 h 6622500"/>
              <a:gd name="connsiteX612" fmla="*/ 4342932 w 12191998"/>
              <a:gd name="connsiteY612" fmla="*/ 6284214 h 6622500"/>
              <a:gd name="connsiteX613" fmla="*/ 4325978 w 12191998"/>
              <a:gd name="connsiteY613" fmla="*/ 6198087 h 6622500"/>
              <a:gd name="connsiteX614" fmla="*/ 4307667 w 12191998"/>
              <a:gd name="connsiteY614" fmla="*/ 6162145 h 6622500"/>
              <a:gd name="connsiteX615" fmla="*/ 4271755 w 12191998"/>
              <a:gd name="connsiteY615" fmla="*/ 6192736 h 6622500"/>
              <a:gd name="connsiteX616" fmla="*/ 4272289 w 12191998"/>
              <a:gd name="connsiteY616" fmla="*/ 6194044 h 6622500"/>
              <a:gd name="connsiteX617" fmla="*/ 4271168 w 12191998"/>
              <a:gd name="connsiteY617" fmla="*/ 6193237 h 6622500"/>
              <a:gd name="connsiteX618" fmla="*/ 4271047 w 12191998"/>
              <a:gd name="connsiteY618" fmla="*/ 6193340 h 6622500"/>
              <a:gd name="connsiteX619" fmla="*/ 4271047 w 12191998"/>
              <a:gd name="connsiteY619" fmla="*/ 6193151 h 6622500"/>
              <a:gd name="connsiteX620" fmla="*/ 4270369 w 12191998"/>
              <a:gd name="connsiteY620" fmla="*/ 6192662 h 6622500"/>
              <a:gd name="connsiteX621" fmla="*/ 4271047 w 12191998"/>
              <a:gd name="connsiteY621" fmla="*/ 6192662 h 6622500"/>
              <a:gd name="connsiteX622" fmla="*/ 4271047 w 12191998"/>
              <a:gd name="connsiteY622" fmla="*/ 6191983 h 6622500"/>
              <a:gd name="connsiteX623" fmla="*/ 4235104 w 12191998"/>
              <a:gd name="connsiteY623" fmla="*/ 6144512 h 6622500"/>
              <a:gd name="connsiteX624" fmla="*/ 4315805 w 12191998"/>
              <a:gd name="connsiteY624" fmla="*/ 6143834 h 6622500"/>
              <a:gd name="connsiteX625" fmla="*/ 4289357 w 12191998"/>
              <a:gd name="connsiteY625" fmla="*/ 5911904 h 6622500"/>
              <a:gd name="connsiteX626" fmla="*/ 10697286 w 12191998"/>
              <a:gd name="connsiteY626" fmla="*/ 5911226 h 6622500"/>
              <a:gd name="connsiteX627" fmla="*/ 10689826 w 12191998"/>
              <a:gd name="connsiteY627" fmla="*/ 5943100 h 6622500"/>
              <a:gd name="connsiteX628" fmla="*/ 10704068 w 12191998"/>
              <a:gd name="connsiteY628" fmla="*/ 5946490 h 6622500"/>
              <a:gd name="connsiteX629" fmla="*/ 10711526 w 12191998"/>
              <a:gd name="connsiteY629" fmla="*/ 5913939 h 6622500"/>
              <a:gd name="connsiteX630" fmla="*/ 10697286 w 12191998"/>
              <a:gd name="connsiteY630" fmla="*/ 5911226 h 6622500"/>
              <a:gd name="connsiteX631" fmla="*/ 5954239 w 12191998"/>
              <a:gd name="connsiteY631" fmla="*/ 5911226 h 6622500"/>
              <a:gd name="connsiteX632" fmla="*/ 5939998 w 12191998"/>
              <a:gd name="connsiteY632" fmla="*/ 5913939 h 6622500"/>
              <a:gd name="connsiteX633" fmla="*/ 5947457 w 12191998"/>
              <a:gd name="connsiteY633" fmla="*/ 5946490 h 6622500"/>
              <a:gd name="connsiteX634" fmla="*/ 5961699 w 12191998"/>
              <a:gd name="connsiteY634" fmla="*/ 5943100 h 6622500"/>
              <a:gd name="connsiteX635" fmla="*/ 5954239 w 12191998"/>
              <a:gd name="connsiteY635" fmla="*/ 5911226 h 6622500"/>
              <a:gd name="connsiteX636" fmla="*/ 8515647 w 12191998"/>
              <a:gd name="connsiteY636" fmla="*/ 5904444 h 6622500"/>
              <a:gd name="connsiteX637" fmla="*/ 8520394 w 12191998"/>
              <a:gd name="connsiteY637" fmla="*/ 5908514 h 6622500"/>
              <a:gd name="connsiteX638" fmla="*/ 8517681 w 12191998"/>
              <a:gd name="connsiteY638" fmla="*/ 5914616 h 6622500"/>
              <a:gd name="connsiteX639" fmla="*/ 8512257 w 12191998"/>
              <a:gd name="connsiteY639" fmla="*/ 5910548 h 6622500"/>
              <a:gd name="connsiteX640" fmla="*/ 8515647 w 12191998"/>
              <a:gd name="connsiteY640" fmla="*/ 5904444 h 6622500"/>
              <a:gd name="connsiteX641" fmla="*/ 8135876 w 12191998"/>
              <a:gd name="connsiteY641" fmla="*/ 5904444 h 6622500"/>
              <a:gd name="connsiteX642" fmla="*/ 8139267 w 12191998"/>
              <a:gd name="connsiteY642" fmla="*/ 5910548 h 6622500"/>
              <a:gd name="connsiteX643" fmla="*/ 8133842 w 12191998"/>
              <a:gd name="connsiteY643" fmla="*/ 5914616 h 6622500"/>
              <a:gd name="connsiteX644" fmla="*/ 8131130 w 12191998"/>
              <a:gd name="connsiteY644" fmla="*/ 5908514 h 6622500"/>
              <a:gd name="connsiteX645" fmla="*/ 8135876 w 12191998"/>
              <a:gd name="connsiteY645" fmla="*/ 5904444 h 6622500"/>
              <a:gd name="connsiteX646" fmla="*/ 12034616 w 12191998"/>
              <a:gd name="connsiteY646" fmla="*/ 5903766 h 6622500"/>
              <a:gd name="connsiteX647" fmla="*/ 12014270 w 12191998"/>
              <a:gd name="connsiteY647" fmla="*/ 5918686 h 6622500"/>
              <a:gd name="connsiteX648" fmla="*/ 12023765 w 12191998"/>
              <a:gd name="connsiteY648" fmla="*/ 5929536 h 6622500"/>
              <a:gd name="connsiteX649" fmla="*/ 12041397 w 12191998"/>
              <a:gd name="connsiteY649" fmla="*/ 5910548 h 6622500"/>
              <a:gd name="connsiteX650" fmla="*/ 12034616 w 12191998"/>
              <a:gd name="connsiteY650" fmla="*/ 5903766 h 6622500"/>
              <a:gd name="connsiteX651" fmla="*/ 4616908 w 12191998"/>
              <a:gd name="connsiteY651" fmla="*/ 5903766 h 6622500"/>
              <a:gd name="connsiteX652" fmla="*/ 4610127 w 12191998"/>
              <a:gd name="connsiteY652" fmla="*/ 5910548 h 6622500"/>
              <a:gd name="connsiteX653" fmla="*/ 4627759 w 12191998"/>
              <a:gd name="connsiteY653" fmla="*/ 5929536 h 6622500"/>
              <a:gd name="connsiteX654" fmla="*/ 4637254 w 12191998"/>
              <a:gd name="connsiteY654" fmla="*/ 5918686 h 6622500"/>
              <a:gd name="connsiteX655" fmla="*/ 4616908 w 12191998"/>
              <a:gd name="connsiteY655" fmla="*/ 5903766 h 6622500"/>
              <a:gd name="connsiteX656" fmla="*/ 301779 w 12191998"/>
              <a:gd name="connsiteY656" fmla="*/ 5901053 h 6622500"/>
              <a:gd name="connsiteX657" fmla="*/ 310595 w 12191998"/>
              <a:gd name="connsiteY657" fmla="*/ 5910547 h 6622500"/>
              <a:gd name="connsiteX658" fmla="*/ 296354 w 12191998"/>
              <a:gd name="connsiteY658" fmla="*/ 5928857 h 6622500"/>
              <a:gd name="connsiteX659" fmla="*/ 290929 w 12191998"/>
              <a:gd name="connsiteY659" fmla="*/ 5910547 h 6622500"/>
              <a:gd name="connsiteX660" fmla="*/ 301779 w 12191998"/>
              <a:gd name="connsiteY660" fmla="*/ 5901053 h 6622500"/>
              <a:gd name="connsiteX661" fmla="*/ 1527582 w 12191998"/>
              <a:gd name="connsiteY661" fmla="*/ 5899197 h 6622500"/>
              <a:gd name="connsiteX662" fmla="*/ 1529249 w 12191998"/>
              <a:gd name="connsiteY662" fmla="*/ 5903087 h 6622500"/>
              <a:gd name="connsiteX663" fmla="*/ 1523145 w 12191998"/>
              <a:gd name="connsiteY663" fmla="*/ 5901731 h 6622500"/>
              <a:gd name="connsiteX664" fmla="*/ 1527214 w 12191998"/>
              <a:gd name="connsiteY664" fmla="*/ 5898340 h 6622500"/>
              <a:gd name="connsiteX665" fmla="*/ 1527891 w 12191998"/>
              <a:gd name="connsiteY665" fmla="*/ 5899018 h 6622500"/>
              <a:gd name="connsiteX666" fmla="*/ 1527582 w 12191998"/>
              <a:gd name="connsiteY666" fmla="*/ 5899197 h 6622500"/>
              <a:gd name="connsiteX667" fmla="*/ 156653 w 12191998"/>
              <a:gd name="connsiteY667" fmla="*/ 5897662 h 6622500"/>
              <a:gd name="connsiteX668" fmla="*/ 206837 w 12191998"/>
              <a:gd name="connsiteY668" fmla="*/ 5922754 h 6622500"/>
              <a:gd name="connsiteX669" fmla="*/ 196664 w 12191998"/>
              <a:gd name="connsiteY669" fmla="*/ 5941743 h 6622500"/>
              <a:gd name="connsiteX670" fmla="*/ 149193 w 12191998"/>
              <a:gd name="connsiteY670" fmla="*/ 5913260 h 6622500"/>
              <a:gd name="connsiteX671" fmla="*/ 156653 w 12191998"/>
              <a:gd name="connsiteY671" fmla="*/ 5897662 h 6622500"/>
              <a:gd name="connsiteX672" fmla="*/ 11710456 w 12191998"/>
              <a:gd name="connsiteY672" fmla="*/ 5892916 h 6622500"/>
              <a:gd name="connsiteX673" fmla="*/ 11713168 w 12191998"/>
              <a:gd name="connsiteY673" fmla="*/ 5935640 h 6622500"/>
              <a:gd name="connsiteX674" fmla="*/ 11707065 w 12191998"/>
              <a:gd name="connsiteY674" fmla="*/ 5936318 h 6622500"/>
              <a:gd name="connsiteX675" fmla="*/ 11685364 w 12191998"/>
              <a:gd name="connsiteY675" fmla="*/ 5896985 h 6622500"/>
              <a:gd name="connsiteX676" fmla="*/ 11685364 w 12191998"/>
              <a:gd name="connsiteY676" fmla="*/ 5954629 h 6622500"/>
              <a:gd name="connsiteX677" fmla="*/ 11757248 w 12191998"/>
              <a:gd name="connsiteY677" fmla="*/ 5939709 h 6622500"/>
              <a:gd name="connsiteX678" fmla="*/ 11761317 w 12191998"/>
              <a:gd name="connsiteY678" fmla="*/ 5924790 h 6622500"/>
              <a:gd name="connsiteX679" fmla="*/ 11710456 w 12191998"/>
              <a:gd name="connsiteY679" fmla="*/ 5892916 h 6622500"/>
              <a:gd name="connsiteX680" fmla="*/ 4941070 w 12191998"/>
              <a:gd name="connsiteY680" fmla="*/ 5892916 h 6622500"/>
              <a:gd name="connsiteX681" fmla="*/ 4890207 w 12191998"/>
              <a:gd name="connsiteY681" fmla="*/ 5924790 h 6622500"/>
              <a:gd name="connsiteX682" fmla="*/ 4894276 w 12191998"/>
              <a:gd name="connsiteY682" fmla="*/ 5939709 h 6622500"/>
              <a:gd name="connsiteX683" fmla="*/ 4966161 w 12191998"/>
              <a:gd name="connsiteY683" fmla="*/ 5954629 h 6622500"/>
              <a:gd name="connsiteX684" fmla="*/ 4966161 w 12191998"/>
              <a:gd name="connsiteY684" fmla="*/ 5896985 h 6622500"/>
              <a:gd name="connsiteX685" fmla="*/ 4944459 w 12191998"/>
              <a:gd name="connsiteY685" fmla="*/ 5936318 h 6622500"/>
              <a:gd name="connsiteX686" fmla="*/ 4938356 w 12191998"/>
              <a:gd name="connsiteY686" fmla="*/ 5935640 h 6622500"/>
              <a:gd name="connsiteX687" fmla="*/ 4941070 w 12191998"/>
              <a:gd name="connsiteY687" fmla="*/ 5892916 h 6622500"/>
              <a:gd name="connsiteX688" fmla="*/ 4242564 w 12191998"/>
              <a:gd name="connsiteY688" fmla="*/ 5890202 h 6622500"/>
              <a:gd name="connsiteX689" fmla="*/ 4268334 w 12191998"/>
              <a:gd name="connsiteY689" fmla="*/ 5899696 h 6622500"/>
              <a:gd name="connsiteX690" fmla="*/ 4248668 w 12191998"/>
              <a:gd name="connsiteY690" fmla="*/ 5932926 h 6622500"/>
              <a:gd name="connsiteX691" fmla="*/ 4242564 w 12191998"/>
              <a:gd name="connsiteY691" fmla="*/ 5890202 h 6622500"/>
              <a:gd name="connsiteX692" fmla="*/ 10837664 w 12191998"/>
              <a:gd name="connsiteY692" fmla="*/ 5888847 h 6622500"/>
              <a:gd name="connsiteX693" fmla="*/ 10837087 w 12191998"/>
              <a:gd name="connsiteY693" fmla="*/ 5890723 h 6622500"/>
              <a:gd name="connsiteX694" fmla="*/ 10836308 w 12191998"/>
              <a:gd name="connsiteY694" fmla="*/ 5890203 h 6622500"/>
              <a:gd name="connsiteX695" fmla="*/ 10836638 w 12191998"/>
              <a:gd name="connsiteY695" fmla="*/ 5892183 h 6622500"/>
              <a:gd name="connsiteX696" fmla="*/ 10832239 w 12191998"/>
              <a:gd name="connsiteY696" fmla="*/ 5906478 h 6622500"/>
              <a:gd name="connsiteX697" fmla="*/ 10839020 w 12191998"/>
              <a:gd name="connsiteY697" fmla="*/ 5906478 h 6622500"/>
              <a:gd name="connsiteX698" fmla="*/ 10836638 w 12191998"/>
              <a:gd name="connsiteY698" fmla="*/ 5892183 h 6622500"/>
              <a:gd name="connsiteX699" fmla="*/ 10837087 w 12191998"/>
              <a:gd name="connsiteY699" fmla="*/ 5890723 h 6622500"/>
              <a:gd name="connsiteX700" fmla="*/ 10838342 w 12191998"/>
              <a:gd name="connsiteY700" fmla="*/ 5891559 h 6622500"/>
              <a:gd name="connsiteX701" fmla="*/ 5813860 w 12191998"/>
              <a:gd name="connsiteY701" fmla="*/ 5888847 h 6622500"/>
              <a:gd name="connsiteX702" fmla="*/ 5813182 w 12191998"/>
              <a:gd name="connsiteY702" fmla="*/ 5891559 h 6622500"/>
              <a:gd name="connsiteX703" fmla="*/ 5814437 w 12191998"/>
              <a:gd name="connsiteY703" fmla="*/ 5890723 h 6622500"/>
              <a:gd name="connsiteX704" fmla="*/ 5814887 w 12191998"/>
              <a:gd name="connsiteY704" fmla="*/ 5892183 h 6622500"/>
              <a:gd name="connsiteX705" fmla="*/ 5812504 w 12191998"/>
              <a:gd name="connsiteY705" fmla="*/ 5906478 h 6622500"/>
              <a:gd name="connsiteX706" fmla="*/ 5819285 w 12191998"/>
              <a:gd name="connsiteY706" fmla="*/ 5906478 h 6622500"/>
              <a:gd name="connsiteX707" fmla="*/ 5814887 w 12191998"/>
              <a:gd name="connsiteY707" fmla="*/ 5892183 h 6622500"/>
              <a:gd name="connsiteX708" fmla="*/ 5815216 w 12191998"/>
              <a:gd name="connsiteY708" fmla="*/ 5890203 h 6622500"/>
              <a:gd name="connsiteX709" fmla="*/ 5814437 w 12191998"/>
              <a:gd name="connsiteY709" fmla="*/ 5890723 h 6622500"/>
              <a:gd name="connsiteX710" fmla="*/ 12150581 w 12191998"/>
              <a:gd name="connsiteY710" fmla="*/ 5887491 h 6622500"/>
              <a:gd name="connsiteX711" fmla="*/ 12149903 w 12191998"/>
              <a:gd name="connsiteY711" fmla="*/ 5890203 h 6622500"/>
              <a:gd name="connsiteX712" fmla="*/ 12153294 w 12191998"/>
              <a:gd name="connsiteY712" fmla="*/ 5888847 h 6622500"/>
              <a:gd name="connsiteX713" fmla="*/ 4500943 w 12191998"/>
              <a:gd name="connsiteY713" fmla="*/ 5887491 h 6622500"/>
              <a:gd name="connsiteX714" fmla="*/ 4498232 w 12191998"/>
              <a:gd name="connsiteY714" fmla="*/ 5888847 h 6622500"/>
              <a:gd name="connsiteX715" fmla="*/ 4501621 w 12191998"/>
              <a:gd name="connsiteY715" fmla="*/ 5890203 h 6622500"/>
              <a:gd name="connsiteX716" fmla="*/ 3988932 w 12191998"/>
              <a:gd name="connsiteY716" fmla="*/ 5887490 h 6622500"/>
              <a:gd name="connsiteX717" fmla="*/ 3996392 w 12191998"/>
              <a:gd name="connsiteY717" fmla="*/ 5894272 h 6622500"/>
              <a:gd name="connsiteX718" fmla="*/ 3993680 w 12191998"/>
              <a:gd name="connsiteY718" fmla="*/ 5902410 h 6622500"/>
              <a:gd name="connsiteX719" fmla="*/ 3986220 w 12191998"/>
              <a:gd name="connsiteY719" fmla="*/ 5894272 h 6622500"/>
              <a:gd name="connsiteX720" fmla="*/ 3988932 w 12191998"/>
              <a:gd name="connsiteY720" fmla="*/ 5887490 h 6622500"/>
              <a:gd name="connsiteX721" fmla="*/ 1813397 w 12191998"/>
              <a:gd name="connsiteY721" fmla="*/ 5886134 h 6622500"/>
              <a:gd name="connsiteX722" fmla="*/ 1820857 w 12191998"/>
              <a:gd name="connsiteY722" fmla="*/ 5892916 h 6622500"/>
              <a:gd name="connsiteX723" fmla="*/ 1812041 w 12191998"/>
              <a:gd name="connsiteY723" fmla="*/ 5901054 h 6622500"/>
              <a:gd name="connsiteX724" fmla="*/ 1807293 w 12191998"/>
              <a:gd name="connsiteY724" fmla="*/ 5888846 h 6622500"/>
              <a:gd name="connsiteX725" fmla="*/ 1813397 w 12191998"/>
              <a:gd name="connsiteY725" fmla="*/ 5886134 h 6622500"/>
              <a:gd name="connsiteX726" fmla="*/ 1513650 w 12191998"/>
              <a:gd name="connsiteY726" fmla="*/ 5884778 h 6622500"/>
              <a:gd name="connsiteX727" fmla="*/ 1527214 w 12191998"/>
              <a:gd name="connsiteY727" fmla="*/ 5898340 h 6622500"/>
              <a:gd name="connsiteX728" fmla="*/ 1508226 w 12191998"/>
              <a:gd name="connsiteY728" fmla="*/ 5893594 h 6622500"/>
              <a:gd name="connsiteX729" fmla="*/ 1513650 w 12191998"/>
              <a:gd name="connsiteY729" fmla="*/ 5884778 h 6622500"/>
              <a:gd name="connsiteX730" fmla="*/ 11621616 w 12191998"/>
              <a:gd name="connsiteY730" fmla="*/ 5883421 h 6622500"/>
              <a:gd name="connsiteX731" fmla="*/ 11594490 w 12191998"/>
              <a:gd name="connsiteY731" fmla="*/ 5923432 h 6622500"/>
              <a:gd name="connsiteX732" fmla="*/ 11553122 w 12191998"/>
              <a:gd name="connsiteY732" fmla="*/ 5972261 h 6622500"/>
              <a:gd name="connsiteX733" fmla="*/ 11616870 w 12191998"/>
              <a:gd name="connsiteY733" fmla="*/ 5991927 h 6622500"/>
              <a:gd name="connsiteX734" fmla="*/ 11625008 w 12191998"/>
              <a:gd name="connsiteY734" fmla="*/ 5992605 h 6622500"/>
              <a:gd name="connsiteX735" fmla="*/ 11648064 w 12191998"/>
              <a:gd name="connsiteY735" fmla="*/ 5973617 h 6622500"/>
              <a:gd name="connsiteX736" fmla="*/ 11665018 w 12191998"/>
              <a:gd name="connsiteY736" fmla="*/ 5901732 h 6622500"/>
              <a:gd name="connsiteX737" fmla="*/ 11621616 w 12191998"/>
              <a:gd name="connsiteY737" fmla="*/ 5883421 h 6622500"/>
              <a:gd name="connsiteX738" fmla="*/ 5029908 w 12191998"/>
              <a:gd name="connsiteY738" fmla="*/ 5883421 h 6622500"/>
              <a:gd name="connsiteX739" fmla="*/ 4986506 w 12191998"/>
              <a:gd name="connsiteY739" fmla="*/ 5901732 h 6622500"/>
              <a:gd name="connsiteX740" fmla="*/ 5003461 w 12191998"/>
              <a:gd name="connsiteY740" fmla="*/ 5973617 h 6622500"/>
              <a:gd name="connsiteX741" fmla="*/ 5026517 w 12191998"/>
              <a:gd name="connsiteY741" fmla="*/ 5992605 h 6622500"/>
              <a:gd name="connsiteX742" fmla="*/ 5034655 w 12191998"/>
              <a:gd name="connsiteY742" fmla="*/ 5991927 h 6622500"/>
              <a:gd name="connsiteX743" fmla="*/ 5098402 w 12191998"/>
              <a:gd name="connsiteY743" fmla="*/ 5972261 h 6622500"/>
              <a:gd name="connsiteX744" fmla="*/ 5057035 w 12191998"/>
              <a:gd name="connsiteY744" fmla="*/ 5923432 h 6622500"/>
              <a:gd name="connsiteX745" fmla="*/ 5029908 w 12191998"/>
              <a:gd name="connsiteY745" fmla="*/ 5883421 h 6622500"/>
              <a:gd name="connsiteX746" fmla="*/ 1928684 w 12191998"/>
              <a:gd name="connsiteY746" fmla="*/ 5879352 h 6622500"/>
              <a:gd name="connsiteX747" fmla="*/ 1930719 w 12191998"/>
              <a:gd name="connsiteY747" fmla="*/ 5882064 h 6622500"/>
              <a:gd name="connsiteX748" fmla="*/ 1929362 w 12191998"/>
              <a:gd name="connsiteY748" fmla="*/ 5884778 h 6622500"/>
              <a:gd name="connsiteX749" fmla="*/ 1925972 w 12191998"/>
              <a:gd name="connsiteY749" fmla="*/ 5884099 h 6622500"/>
              <a:gd name="connsiteX750" fmla="*/ 1928684 w 12191998"/>
              <a:gd name="connsiteY750" fmla="*/ 5879352 h 6622500"/>
              <a:gd name="connsiteX751" fmla="*/ 4215438 w 12191998"/>
              <a:gd name="connsiteY751" fmla="*/ 5877996 h 6622500"/>
              <a:gd name="connsiteX752" fmla="*/ 4219506 w 12191998"/>
              <a:gd name="connsiteY752" fmla="*/ 5883421 h 6622500"/>
              <a:gd name="connsiteX753" fmla="*/ 4212725 w 12191998"/>
              <a:gd name="connsiteY753" fmla="*/ 5884778 h 6622500"/>
              <a:gd name="connsiteX754" fmla="*/ 4207977 w 12191998"/>
              <a:gd name="connsiteY754" fmla="*/ 5879352 h 6622500"/>
              <a:gd name="connsiteX755" fmla="*/ 4215438 w 12191998"/>
              <a:gd name="connsiteY755" fmla="*/ 5877996 h 6622500"/>
              <a:gd name="connsiteX756" fmla="*/ 1613339 w 12191998"/>
              <a:gd name="connsiteY756" fmla="*/ 5877996 h 6622500"/>
              <a:gd name="connsiteX757" fmla="*/ 1611305 w 12191998"/>
              <a:gd name="connsiteY757" fmla="*/ 5882064 h 6622500"/>
              <a:gd name="connsiteX758" fmla="*/ 1609949 w 12191998"/>
              <a:gd name="connsiteY758" fmla="*/ 5879352 h 6622500"/>
              <a:gd name="connsiteX759" fmla="*/ 1613339 w 12191998"/>
              <a:gd name="connsiteY759" fmla="*/ 5877996 h 6622500"/>
              <a:gd name="connsiteX760" fmla="*/ 4456862 w 12191998"/>
              <a:gd name="connsiteY760" fmla="*/ 5877318 h 6622500"/>
              <a:gd name="connsiteX761" fmla="*/ 4452116 w 12191998"/>
              <a:gd name="connsiteY761" fmla="*/ 5882065 h 6622500"/>
              <a:gd name="connsiteX762" fmla="*/ 4457541 w 12191998"/>
              <a:gd name="connsiteY762" fmla="*/ 5892237 h 6622500"/>
              <a:gd name="connsiteX763" fmla="*/ 4462966 w 12191998"/>
              <a:gd name="connsiteY763" fmla="*/ 5885456 h 6622500"/>
              <a:gd name="connsiteX764" fmla="*/ 4456862 w 12191998"/>
              <a:gd name="connsiteY764" fmla="*/ 5877318 h 6622500"/>
              <a:gd name="connsiteX765" fmla="*/ 10554194 w 12191998"/>
              <a:gd name="connsiteY765" fmla="*/ 5875283 h 6622500"/>
              <a:gd name="connsiteX766" fmla="*/ 10517573 w 12191998"/>
              <a:gd name="connsiteY766" fmla="*/ 5901732 h 6622500"/>
              <a:gd name="connsiteX767" fmla="*/ 10516895 w 12191998"/>
              <a:gd name="connsiteY767" fmla="*/ 5932250 h 6622500"/>
              <a:gd name="connsiteX768" fmla="*/ 10537918 w 12191998"/>
              <a:gd name="connsiteY768" fmla="*/ 5936318 h 6622500"/>
              <a:gd name="connsiteX769" fmla="*/ 10554194 w 12191998"/>
              <a:gd name="connsiteY769" fmla="*/ 5875283 h 6622500"/>
              <a:gd name="connsiteX770" fmla="*/ 6097330 w 12191998"/>
              <a:gd name="connsiteY770" fmla="*/ 5875283 h 6622500"/>
              <a:gd name="connsiteX771" fmla="*/ 6113606 w 12191998"/>
              <a:gd name="connsiteY771" fmla="*/ 5936318 h 6622500"/>
              <a:gd name="connsiteX772" fmla="*/ 6134629 w 12191998"/>
              <a:gd name="connsiteY772" fmla="*/ 5932250 h 6622500"/>
              <a:gd name="connsiteX773" fmla="*/ 6133951 w 12191998"/>
              <a:gd name="connsiteY773" fmla="*/ 5901732 h 6622500"/>
              <a:gd name="connsiteX774" fmla="*/ 6097330 w 12191998"/>
              <a:gd name="connsiteY774" fmla="*/ 5875283 h 6622500"/>
              <a:gd name="connsiteX775" fmla="*/ 10454504 w 12191998"/>
              <a:gd name="connsiteY775" fmla="*/ 5874605 h 6622500"/>
              <a:gd name="connsiteX776" fmla="*/ 10435516 w 12191998"/>
              <a:gd name="connsiteY776" fmla="*/ 5876641 h 6622500"/>
              <a:gd name="connsiteX777" fmla="*/ 10435516 w 12191998"/>
              <a:gd name="connsiteY777" fmla="*/ 5884099 h 6622500"/>
              <a:gd name="connsiteX778" fmla="*/ 10445010 w 12191998"/>
              <a:gd name="connsiteY778" fmla="*/ 5888847 h 6622500"/>
              <a:gd name="connsiteX779" fmla="*/ 10454504 w 12191998"/>
              <a:gd name="connsiteY779" fmla="*/ 5874605 h 6622500"/>
              <a:gd name="connsiteX780" fmla="*/ 6197020 w 12191998"/>
              <a:gd name="connsiteY780" fmla="*/ 5874605 h 6622500"/>
              <a:gd name="connsiteX781" fmla="*/ 6206514 w 12191998"/>
              <a:gd name="connsiteY781" fmla="*/ 5888847 h 6622500"/>
              <a:gd name="connsiteX782" fmla="*/ 6216008 w 12191998"/>
              <a:gd name="connsiteY782" fmla="*/ 5884099 h 6622500"/>
              <a:gd name="connsiteX783" fmla="*/ 6216008 w 12191998"/>
              <a:gd name="connsiteY783" fmla="*/ 5876641 h 6622500"/>
              <a:gd name="connsiteX784" fmla="*/ 6197020 w 12191998"/>
              <a:gd name="connsiteY784" fmla="*/ 5874605 h 6622500"/>
              <a:gd name="connsiteX785" fmla="*/ 1565869 w 12191998"/>
              <a:gd name="connsiteY785" fmla="*/ 5871214 h 6622500"/>
              <a:gd name="connsiteX786" fmla="*/ 1578753 w 12191998"/>
              <a:gd name="connsiteY786" fmla="*/ 5871892 h 6622500"/>
              <a:gd name="connsiteX787" fmla="*/ 1578075 w 12191998"/>
              <a:gd name="connsiteY787" fmla="*/ 5877996 h 6622500"/>
              <a:gd name="connsiteX788" fmla="*/ 1565869 w 12191998"/>
              <a:gd name="connsiteY788" fmla="*/ 5875282 h 6622500"/>
              <a:gd name="connsiteX789" fmla="*/ 1565869 w 12191998"/>
              <a:gd name="connsiteY789" fmla="*/ 5871214 h 6622500"/>
              <a:gd name="connsiteX790" fmla="*/ 10300562 w 12191998"/>
              <a:gd name="connsiteY790" fmla="*/ 5853583 h 6622500"/>
              <a:gd name="connsiteX791" fmla="*/ 10286999 w 12191998"/>
              <a:gd name="connsiteY791" fmla="*/ 5871215 h 6622500"/>
              <a:gd name="connsiteX792" fmla="*/ 10358884 w 12191998"/>
              <a:gd name="connsiteY792" fmla="*/ 5934284 h 6622500"/>
              <a:gd name="connsiteX793" fmla="*/ 10455182 w 12191998"/>
              <a:gd name="connsiteY793" fmla="*/ 6052961 h 6622500"/>
              <a:gd name="connsiteX794" fmla="*/ 10403643 w 12191998"/>
              <a:gd name="connsiteY794" fmla="*/ 6033295 h 6622500"/>
              <a:gd name="connsiteX795" fmla="*/ 10299884 w 12191998"/>
              <a:gd name="connsiteY795" fmla="*/ 5941743 h 6622500"/>
              <a:gd name="connsiteX796" fmla="*/ 10264620 w 12191998"/>
              <a:gd name="connsiteY796" fmla="*/ 6042111 h 6622500"/>
              <a:gd name="connsiteX797" fmla="*/ 10270044 w 12191998"/>
              <a:gd name="connsiteY797" fmla="*/ 6061099 h 6622500"/>
              <a:gd name="connsiteX798" fmla="*/ 10429412 w 12191998"/>
              <a:gd name="connsiteY798" fmla="*/ 6109248 h 6622500"/>
              <a:gd name="connsiteX799" fmla="*/ 10474849 w 12191998"/>
              <a:gd name="connsiteY799" fmla="*/ 6085513 h 6622500"/>
              <a:gd name="connsiteX800" fmla="*/ 10489091 w 12191998"/>
              <a:gd name="connsiteY800" fmla="*/ 5942422 h 6622500"/>
              <a:gd name="connsiteX801" fmla="*/ 10421274 w 12191998"/>
              <a:gd name="connsiteY801" fmla="*/ 5931571 h 6622500"/>
              <a:gd name="connsiteX802" fmla="*/ 10384654 w 12191998"/>
              <a:gd name="connsiteY802" fmla="*/ 5927502 h 6622500"/>
              <a:gd name="connsiteX803" fmla="*/ 10300562 w 12191998"/>
              <a:gd name="connsiteY803" fmla="*/ 5853583 h 6622500"/>
              <a:gd name="connsiteX804" fmla="*/ 6350962 w 12191998"/>
              <a:gd name="connsiteY804" fmla="*/ 5853583 h 6622500"/>
              <a:gd name="connsiteX805" fmla="*/ 6266870 w 12191998"/>
              <a:gd name="connsiteY805" fmla="*/ 5927502 h 6622500"/>
              <a:gd name="connsiteX806" fmla="*/ 6230250 w 12191998"/>
              <a:gd name="connsiteY806" fmla="*/ 5931571 h 6622500"/>
              <a:gd name="connsiteX807" fmla="*/ 6162433 w 12191998"/>
              <a:gd name="connsiteY807" fmla="*/ 5942422 h 6622500"/>
              <a:gd name="connsiteX808" fmla="*/ 6176675 w 12191998"/>
              <a:gd name="connsiteY808" fmla="*/ 6085513 h 6622500"/>
              <a:gd name="connsiteX809" fmla="*/ 6222112 w 12191998"/>
              <a:gd name="connsiteY809" fmla="*/ 6109248 h 6622500"/>
              <a:gd name="connsiteX810" fmla="*/ 6381480 w 12191998"/>
              <a:gd name="connsiteY810" fmla="*/ 6061099 h 6622500"/>
              <a:gd name="connsiteX811" fmla="*/ 6386904 w 12191998"/>
              <a:gd name="connsiteY811" fmla="*/ 6042111 h 6622500"/>
              <a:gd name="connsiteX812" fmla="*/ 6351640 w 12191998"/>
              <a:gd name="connsiteY812" fmla="*/ 5941743 h 6622500"/>
              <a:gd name="connsiteX813" fmla="*/ 6247881 w 12191998"/>
              <a:gd name="connsiteY813" fmla="*/ 6033295 h 6622500"/>
              <a:gd name="connsiteX814" fmla="*/ 6196342 w 12191998"/>
              <a:gd name="connsiteY814" fmla="*/ 6052961 h 6622500"/>
              <a:gd name="connsiteX815" fmla="*/ 6292640 w 12191998"/>
              <a:gd name="connsiteY815" fmla="*/ 5934284 h 6622500"/>
              <a:gd name="connsiteX816" fmla="*/ 6364525 w 12191998"/>
              <a:gd name="connsiteY816" fmla="*/ 5871215 h 6622500"/>
              <a:gd name="connsiteX817" fmla="*/ 6350962 w 12191998"/>
              <a:gd name="connsiteY817" fmla="*/ 5853583 h 6622500"/>
              <a:gd name="connsiteX818" fmla="*/ 10598273 w 12191998"/>
              <a:gd name="connsiteY818" fmla="*/ 5846801 h 6622500"/>
              <a:gd name="connsiteX819" fmla="*/ 10573860 w 12191998"/>
              <a:gd name="connsiteY819" fmla="*/ 5865789 h 6622500"/>
              <a:gd name="connsiteX820" fmla="*/ 10633538 w 12191998"/>
              <a:gd name="connsiteY820" fmla="*/ 5962767 h 6622500"/>
              <a:gd name="connsiteX821" fmla="*/ 10649814 w 12191998"/>
              <a:gd name="connsiteY821" fmla="*/ 5953950 h 6622500"/>
              <a:gd name="connsiteX822" fmla="*/ 10598273 w 12191998"/>
              <a:gd name="connsiteY822" fmla="*/ 5846801 h 6622500"/>
              <a:gd name="connsiteX823" fmla="*/ 6053251 w 12191998"/>
              <a:gd name="connsiteY823" fmla="*/ 5846801 h 6622500"/>
              <a:gd name="connsiteX824" fmla="*/ 6001710 w 12191998"/>
              <a:gd name="connsiteY824" fmla="*/ 5953950 h 6622500"/>
              <a:gd name="connsiteX825" fmla="*/ 6017986 w 12191998"/>
              <a:gd name="connsiteY825" fmla="*/ 5962767 h 6622500"/>
              <a:gd name="connsiteX826" fmla="*/ 6077664 w 12191998"/>
              <a:gd name="connsiteY826" fmla="*/ 5865789 h 6622500"/>
              <a:gd name="connsiteX827" fmla="*/ 6053251 w 12191998"/>
              <a:gd name="connsiteY827" fmla="*/ 5846801 h 6622500"/>
              <a:gd name="connsiteX828" fmla="*/ 10833595 w 12191998"/>
              <a:gd name="connsiteY828" fmla="*/ 5842732 h 6622500"/>
              <a:gd name="connsiteX829" fmla="*/ 10826814 w 12191998"/>
              <a:gd name="connsiteY829" fmla="*/ 5848835 h 6622500"/>
              <a:gd name="connsiteX830" fmla="*/ 10836986 w 12191998"/>
              <a:gd name="connsiteY830" fmla="*/ 5861721 h 6622500"/>
              <a:gd name="connsiteX831" fmla="*/ 10844446 w 12191998"/>
              <a:gd name="connsiteY831" fmla="*/ 5852904 h 6622500"/>
              <a:gd name="connsiteX832" fmla="*/ 10833595 w 12191998"/>
              <a:gd name="connsiteY832" fmla="*/ 5842732 h 6622500"/>
              <a:gd name="connsiteX833" fmla="*/ 5817929 w 12191998"/>
              <a:gd name="connsiteY833" fmla="*/ 5842732 h 6622500"/>
              <a:gd name="connsiteX834" fmla="*/ 5807078 w 12191998"/>
              <a:gd name="connsiteY834" fmla="*/ 5852904 h 6622500"/>
              <a:gd name="connsiteX835" fmla="*/ 5814538 w 12191998"/>
              <a:gd name="connsiteY835" fmla="*/ 5861721 h 6622500"/>
              <a:gd name="connsiteX836" fmla="*/ 5824710 w 12191998"/>
              <a:gd name="connsiteY836" fmla="*/ 5848835 h 6622500"/>
              <a:gd name="connsiteX837" fmla="*/ 5817929 w 12191998"/>
              <a:gd name="connsiteY837" fmla="*/ 5842732 h 6622500"/>
              <a:gd name="connsiteX838" fmla="*/ 111217 w 12191998"/>
              <a:gd name="connsiteY838" fmla="*/ 5840019 h 6622500"/>
              <a:gd name="connsiteX839" fmla="*/ 120712 w 12191998"/>
              <a:gd name="connsiteY839" fmla="*/ 5850869 h 6622500"/>
              <a:gd name="connsiteX840" fmla="*/ 106470 w 12191998"/>
              <a:gd name="connsiteY840" fmla="*/ 5861720 h 6622500"/>
              <a:gd name="connsiteX841" fmla="*/ 92906 w 12191998"/>
              <a:gd name="connsiteY841" fmla="*/ 5850191 h 6622500"/>
              <a:gd name="connsiteX842" fmla="*/ 111217 w 12191998"/>
              <a:gd name="connsiteY842" fmla="*/ 5840019 h 6622500"/>
              <a:gd name="connsiteX843" fmla="*/ 3961128 w 12191998"/>
              <a:gd name="connsiteY843" fmla="*/ 5836627 h 6622500"/>
              <a:gd name="connsiteX844" fmla="*/ 3971978 w 12191998"/>
              <a:gd name="connsiteY844" fmla="*/ 5856972 h 6622500"/>
              <a:gd name="connsiteX845" fmla="*/ 3965196 w 12191998"/>
              <a:gd name="connsiteY845" fmla="*/ 5860363 h 6622500"/>
              <a:gd name="connsiteX846" fmla="*/ 3954346 w 12191998"/>
              <a:gd name="connsiteY846" fmla="*/ 5840018 h 6622500"/>
              <a:gd name="connsiteX847" fmla="*/ 3961128 w 12191998"/>
              <a:gd name="connsiteY847" fmla="*/ 5836627 h 6622500"/>
              <a:gd name="connsiteX848" fmla="*/ 10735940 w 12191998"/>
              <a:gd name="connsiteY848" fmla="*/ 5830526 h 6622500"/>
              <a:gd name="connsiteX849" fmla="*/ 10733906 w 12191998"/>
              <a:gd name="connsiteY849" fmla="*/ 5831204 h 6622500"/>
              <a:gd name="connsiteX850" fmla="*/ 10736244 w 12191998"/>
              <a:gd name="connsiteY850" fmla="*/ 5831204 h 6622500"/>
              <a:gd name="connsiteX851" fmla="*/ 10736572 w 12191998"/>
              <a:gd name="connsiteY851" fmla="*/ 5831933 h 6622500"/>
              <a:gd name="connsiteX852" fmla="*/ 10735262 w 12191998"/>
              <a:gd name="connsiteY852" fmla="*/ 5852226 h 6622500"/>
              <a:gd name="connsiteX853" fmla="*/ 10744756 w 12191998"/>
              <a:gd name="connsiteY853" fmla="*/ 5850192 h 6622500"/>
              <a:gd name="connsiteX854" fmla="*/ 10736572 w 12191998"/>
              <a:gd name="connsiteY854" fmla="*/ 5831933 h 6622500"/>
              <a:gd name="connsiteX855" fmla="*/ 10736618 w 12191998"/>
              <a:gd name="connsiteY855" fmla="*/ 5831204 h 6622500"/>
              <a:gd name="connsiteX856" fmla="*/ 10736244 w 12191998"/>
              <a:gd name="connsiteY856" fmla="*/ 5831204 h 6622500"/>
              <a:gd name="connsiteX857" fmla="*/ 5915584 w 12191998"/>
              <a:gd name="connsiteY857" fmla="*/ 5830526 h 6622500"/>
              <a:gd name="connsiteX858" fmla="*/ 5915280 w 12191998"/>
              <a:gd name="connsiteY858" fmla="*/ 5831204 h 6622500"/>
              <a:gd name="connsiteX859" fmla="*/ 5914906 w 12191998"/>
              <a:gd name="connsiteY859" fmla="*/ 5831204 h 6622500"/>
              <a:gd name="connsiteX860" fmla="*/ 5914953 w 12191998"/>
              <a:gd name="connsiteY860" fmla="*/ 5831933 h 6622500"/>
              <a:gd name="connsiteX861" fmla="*/ 5906768 w 12191998"/>
              <a:gd name="connsiteY861" fmla="*/ 5850192 h 6622500"/>
              <a:gd name="connsiteX862" fmla="*/ 5916262 w 12191998"/>
              <a:gd name="connsiteY862" fmla="*/ 5852226 h 6622500"/>
              <a:gd name="connsiteX863" fmla="*/ 5914953 w 12191998"/>
              <a:gd name="connsiteY863" fmla="*/ 5831933 h 6622500"/>
              <a:gd name="connsiteX864" fmla="*/ 5915280 w 12191998"/>
              <a:gd name="connsiteY864" fmla="*/ 5831204 h 6622500"/>
              <a:gd name="connsiteX865" fmla="*/ 5917618 w 12191998"/>
              <a:gd name="connsiteY865" fmla="*/ 5831204 h 6622500"/>
              <a:gd name="connsiteX866" fmla="*/ 1812041 w 12191998"/>
              <a:gd name="connsiteY866" fmla="*/ 5829846 h 6622500"/>
              <a:gd name="connsiteX867" fmla="*/ 1831029 w 12191998"/>
              <a:gd name="connsiteY867" fmla="*/ 5847479 h 6622500"/>
              <a:gd name="connsiteX868" fmla="*/ 1825605 w 12191998"/>
              <a:gd name="connsiteY868" fmla="*/ 5853583 h 6622500"/>
              <a:gd name="connsiteX869" fmla="*/ 1805259 w 12191998"/>
              <a:gd name="connsiteY869" fmla="*/ 5837985 h 6622500"/>
              <a:gd name="connsiteX870" fmla="*/ 1812041 w 12191998"/>
              <a:gd name="connsiteY870" fmla="*/ 5829846 h 6622500"/>
              <a:gd name="connsiteX871" fmla="*/ 1878500 w 12191998"/>
              <a:gd name="connsiteY871" fmla="*/ 5827812 h 6622500"/>
              <a:gd name="connsiteX872" fmla="*/ 1882569 w 12191998"/>
              <a:gd name="connsiteY872" fmla="*/ 5835272 h 6622500"/>
              <a:gd name="connsiteX873" fmla="*/ 1862902 w 12191998"/>
              <a:gd name="connsiteY873" fmla="*/ 5844766 h 6622500"/>
              <a:gd name="connsiteX874" fmla="*/ 1859512 w 12191998"/>
              <a:gd name="connsiteY874" fmla="*/ 5837985 h 6622500"/>
              <a:gd name="connsiteX875" fmla="*/ 1878500 w 12191998"/>
              <a:gd name="connsiteY875" fmla="*/ 5827812 h 6622500"/>
              <a:gd name="connsiteX876" fmla="*/ 9015664 w 12191998"/>
              <a:gd name="connsiteY876" fmla="*/ 5823022 h 6622500"/>
              <a:gd name="connsiteX877" fmla="*/ 9065635 w 12191998"/>
              <a:gd name="connsiteY877" fmla="*/ 5856972 h 6622500"/>
              <a:gd name="connsiteX878" fmla="*/ 9102934 w 12191998"/>
              <a:gd name="connsiteY878" fmla="*/ 5878674 h 6622500"/>
              <a:gd name="connsiteX879" fmla="*/ 9089371 w 12191998"/>
              <a:gd name="connsiteY879" fmla="*/ 5917329 h 6622500"/>
              <a:gd name="connsiteX880" fmla="*/ 8965267 w 12191998"/>
              <a:gd name="connsiteY880" fmla="*/ 5866466 h 6622500"/>
              <a:gd name="connsiteX881" fmla="*/ 8937462 w 12191998"/>
              <a:gd name="connsiteY881" fmla="*/ 5852225 h 6622500"/>
              <a:gd name="connsiteX882" fmla="*/ 8963911 w 12191998"/>
              <a:gd name="connsiteY882" fmla="*/ 5840018 h 6622500"/>
              <a:gd name="connsiteX883" fmla="*/ 8993751 w 12191998"/>
              <a:gd name="connsiteY883" fmla="*/ 5829167 h 6622500"/>
              <a:gd name="connsiteX884" fmla="*/ 9015664 w 12191998"/>
              <a:gd name="connsiteY884" fmla="*/ 5823022 h 6622500"/>
              <a:gd name="connsiteX885" fmla="*/ 7635860 w 12191998"/>
              <a:gd name="connsiteY885" fmla="*/ 5823022 h 6622500"/>
              <a:gd name="connsiteX886" fmla="*/ 7657773 w 12191998"/>
              <a:gd name="connsiteY886" fmla="*/ 5829167 h 6622500"/>
              <a:gd name="connsiteX887" fmla="*/ 7687613 w 12191998"/>
              <a:gd name="connsiteY887" fmla="*/ 5840018 h 6622500"/>
              <a:gd name="connsiteX888" fmla="*/ 7714062 w 12191998"/>
              <a:gd name="connsiteY888" fmla="*/ 5852225 h 6622500"/>
              <a:gd name="connsiteX889" fmla="*/ 7686257 w 12191998"/>
              <a:gd name="connsiteY889" fmla="*/ 5866466 h 6622500"/>
              <a:gd name="connsiteX890" fmla="*/ 7562153 w 12191998"/>
              <a:gd name="connsiteY890" fmla="*/ 5917329 h 6622500"/>
              <a:gd name="connsiteX891" fmla="*/ 7548590 w 12191998"/>
              <a:gd name="connsiteY891" fmla="*/ 5878674 h 6622500"/>
              <a:gd name="connsiteX892" fmla="*/ 7585889 w 12191998"/>
              <a:gd name="connsiteY892" fmla="*/ 5856972 h 6622500"/>
              <a:gd name="connsiteX893" fmla="*/ 7635860 w 12191998"/>
              <a:gd name="connsiteY893" fmla="*/ 5823022 h 6622500"/>
              <a:gd name="connsiteX894" fmla="*/ 11587709 w 12191998"/>
              <a:gd name="connsiteY894" fmla="*/ 5822388 h 6622500"/>
              <a:gd name="connsiteX895" fmla="*/ 11534134 w 12191998"/>
              <a:gd name="connsiteY895" fmla="*/ 5907836 h 6622500"/>
              <a:gd name="connsiteX896" fmla="*/ 11551088 w 12191998"/>
              <a:gd name="connsiteY896" fmla="*/ 5918008 h 6622500"/>
              <a:gd name="connsiteX897" fmla="*/ 11603306 w 12191998"/>
              <a:gd name="connsiteY897" fmla="*/ 5832560 h 6622500"/>
              <a:gd name="connsiteX898" fmla="*/ 11587709 w 12191998"/>
              <a:gd name="connsiteY898" fmla="*/ 5822388 h 6622500"/>
              <a:gd name="connsiteX899" fmla="*/ 5063815 w 12191998"/>
              <a:gd name="connsiteY899" fmla="*/ 5822388 h 6622500"/>
              <a:gd name="connsiteX900" fmla="*/ 5048219 w 12191998"/>
              <a:gd name="connsiteY900" fmla="*/ 5832560 h 6622500"/>
              <a:gd name="connsiteX901" fmla="*/ 5100436 w 12191998"/>
              <a:gd name="connsiteY901" fmla="*/ 5918008 h 6622500"/>
              <a:gd name="connsiteX902" fmla="*/ 5117390 w 12191998"/>
              <a:gd name="connsiteY902" fmla="*/ 5907836 h 6622500"/>
              <a:gd name="connsiteX903" fmla="*/ 5063815 w 12191998"/>
              <a:gd name="connsiteY903" fmla="*/ 5822388 h 6622500"/>
              <a:gd name="connsiteX904" fmla="*/ 10482987 w 12191998"/>
              <a:gd name="connsiteY904" fmla="*/ 5817640 h 6622500"/>
              <a:gd name="connsiteX905" fmla="*/ 10480274 w 12191998"/>
              <a:gd name="connsiteY905" fmla="*/ 5870537 h 6622500"/>
              <a:gd name="connsiteX906" fmla="*/ 10489091 w 12191998"/>
              <a:gd name="connsiteY906" fmla="*/ 5870537 h 6622500"/>
              <a:gd name="connsiteX907" fmla="*/ 10489091 w 12191998"/>
              <a:gd name="connsiteY907" fmla="*/ 5817640 h 6622500"/>
              <a:gd name="connsiteX908" fmla="*/ 10482987 w 12191998"/>
              <a:gd name="connsiteY908" fmla="*/ 5817640 h 6622500"/>
              <a:gd name="connsiteX909" fmla="*/ 6162433 w 12191998"/>
              <a:gd name="connsiteY909" fmla="*/ 5817640 h 6622500"/>
              <a:gd name="connsiteX910" fmla="*/ 6162433 w 12191998"/>
              <a:gd name="connsiteY910" fmla="*/ 5870537 h 6622500"/>
              <a:gd name="connsiteX911" fmla="*/ 6171250 w 12191998"/>
              <a:gd name="connsiteY911" fmla="*/ 5870537 h 6622500"/>
              <a:gd name="connsiteX912" fmla="*/ 6168537 w 12191998"/>
              <a:gd name="connsiteY912" fmla="*/ 5817640 h 6622500"/>
              <a:gd name="connsiteX913" fmla="*/ 6162433 w 12191998"/>
              <a:gd name="connsiteY913" fmla="*/ 5817640 h 6622500"/>
              <a:gd name="connsiteX914" fmla="*/ 10813250 w 12191998"/>
              <a:gd name="connsiteY914" fmla="*/ 5806111 h 6622500"/>
              <a:gd name="connsiteX915" fmla="*/ 10800366 w 12191998"/>
              <a:gd name="connsiteY915" fmla="*/ 5810181 h 6622500"/>
              <a:gd name="connsiteX916" fmla="*/ 10805112 w 12191998"/>
              <a:gd name="connsiteY916" fmla="*/ 5833238 h 6622500"/>
              <a:gd name="connsiteX917" fmla="*/ 10817320 w 12191998"/>
              <a:gd name="connsiteY917" fmla="*/ 5830526 h 6622500"/>
              <a:gd name="connsiteX918" fmla="*/ 10813250 w 12191998"/>
              <a:gd name="connsiteY918" fmla="*/ 5806111 h 6622500"/>
              <a:gd name="connsiteX919" fmla="*/ 5838274 w 12191998"/>
              <a:gd name="connsiteY919" fmla="*/ 5806111 h 6622500"/>
              <a:gd name="connsiteX920" fmla="*/ 5834204 w 12191998"/>
              <a:gd name="connsiteY920" fmla="*/ 5830526 h 6622500"/>
              <a:gd name="connsiteX921" fmla="*/ 5846412 w 12191998"/>
              <a:gd name="connsiteY921" fmla="*/ 5833238 h 6622500"/>
              <a:gd name="connsiteX922" fmla="*/ 5851159 w 12191998"/>
              <a:gd name="connsiteY922" fmla="*/ 5810181 h 6622500"/>
              <a:gd name="connsiteX923" fmla="*/ 5838274 w 12191998"/>
              <a:gd name="connsiteY923" fmla="*/ 5806111 h 6622500"/>
              <a:gd name="connsiteX924" fmla="*/ 1707604 w 12191998"/>
              <a:gd name="connsiteY924" fmla="*/ 5805433 h 6622500"/>
              <a:gd name="connsiteX925" fmla="*/ 1689294 w 12191998"/>
              <a:gd name="connsiteY925" fmla="*/ 5832560 h 6622500"/>
              <a:gd name="connsiteX926" fmla="*/ 1698788 w 12191998"/>
              <a:gd name="connsiteY926" fmla="*/ 5840019 h 6622500"/>
              <a:gd name="connsiteX927" fmla="*/ 1720490 w 12191998"/>
              <a:gd name="connsiteY927" fmla="*/ 5814250 h 6622500"/>
              <a:gd name="connsiteX928" fmla="*/ 1707604 w 12191998"/>
              <a:gd name="connsiteY928" fmla="*/ 5805433 h 6622500"/>
              <a:gd name="connsiteX929" fmla="*/ 11566686 w 12191998"/>
              <a:gd name="connsiteY929" fmla="*/ 5804755 h 6622500"/>
              <a:gd name="connsiteX930" fmla="*/ 11551766 w 12191998"/>
              <a:gd name="connsiteY930" fmla="*/ 5820353 h 6622500"/>
              <a:gd name="connsiteX931" fmla="*/ 11560582 w 12191998"/>
              <a:gd name="connsiteY931" fmla="*/ 5828490 h 6622500"/>
              <a:gd name="connsiteX932" fmla="*/ 11574824 w 12191998"/>
              <a:gd name="connsiteY932" fmla="*/ 5810858 h 6622500"/>
              <a:gd name="connsiteX933" fmla="*/ 11566686 w 12191998"/>
              <a:gd name="connsiteY933" fmla="*/ 5804755 h 6622500"/>
              <a:gd name="connsiteX934" fmla="*/ 5084838 w 12191998"/>
              <a:gd name="connsiteY934" fmla="*/ 5804755 h 6622500"/>
              <a:gd name="connsiteX935" fmla="*/ 5076700 w 12191998"/>
              <a:gd name="connsiteY935" fmla="*/ 5810858 h 6622500"/>
              <a:gd name="connsiteX936" fmla="*/ 5090942 w 12191998"/>
              <a:gd name="connsiteY936" fmla="*/ 5828490 h 6622500"/>
              <a:gd name="connsiteX937" fmla="*/ 5099758 w 12191998"/>
              <a:gd name="connsiteY937" fmla="*/ 5820353 h 6622500"/>
              <a:gd name="connsiteX938" fmla="*/ 5084838 w 12191998"/>
              <a:gd name="connsiteY938" fmla="*/ 5804755 h 6622500"/>
              <a:gd name="connsiteX939" fmla="*/ 10517573 w 12191998"/>
              <a:gd name="connsiteY939" fmla="*/ 5803399 h 6622500"/>
              <a:gd name="connsiteX940" fmla="*/ 10517573 w 12191998"/>
              <a:gd name="connsiteY940" fmla="*/ 5851548 h 6622500"/>
              <a:gd name="connsiteX941" fmla="*/ 10529780 w 12191998"/>
              <a:gd name="connsiteY941" fmla="*/ 5852226 h 6622500"/>
              <a:gd name="connsiteX942" fmla="*/ 10533170 w 12191998"/>
              <a:gd name="connsiteY942" fmla="*/ 5804077 h 6622500"/>
              <a:gd name="connsiteX943" fmla="*/ 10517573 w 12191998"/>
              <a:gd name="connsiteY943" fmla="*/ 5803399 h 6622500"/>
              <a:gd name="connsiteX944" fmla="*/ 6133951 w 12191998"/>
              <a:gd name="connsiteY944" fmla="*/ 5803399 h 6622500"/>
              <a:gd name="connsiteX945" fmla="*/ 6118354 w 12191998"/>
              <a:gd name="connsiteY945" fmla="*/ 5804077 h 6622500"/>
              <a:gd name="connsiteX946" fmla="*/ 6121744 w 12191998"/>
              <a:gd name="connsiteY946" fmla="*/ 5852226 h 6622500"/>
              <a:gd name="connsiteX947" fmla="*/ 6133951 w 12191998"/>
              <a:gd name="connsiteY947" fmla="*/ 5851548 h 6622500"/>
              <a:gd name="connsiteX948" fmla="*/ 6133951 w 12191998"/>
              <a:gd name="connsiteY948" fmla="*/ 5803399 h 6622500"/>
              <a:gd name="connsiteX949" fmla="*/ 10554872 w 12191998"/>
              <a:gd name="connsiteY949" fmla="*/ 5801364 h 6622500"/>
              <a:gd name="connsiteX950" fmla="*/ 10549446 w 12191998"/>
              <a:gd name="connsiteY950" fmla="*/ 5807468 h 6622500"/>
              <a:gd name="connsiteX951" fmla="*/ 10565044 w 12191998"/>
              <a:gd name="connsiteY951" fmla="*/ 5825100 h 6622500"/>
              <a:gd name="connsiteX952" fmla="*/ 10575217 w 12191998"/>
              <a:gd name="connsiteY952" fmla="*/ 5814250 h 6622500"/>
              <a:gd name="connsiteX953" fmla="*/ 10554872 w 12191998"/>
              <a:gd name="connsiteY953" fmla="*/ 5801364 h 6622500"/>
              <a:gd name="connsiteX954" fmla="*/ 6096652 w 12191998"/>
              <a:gd name="connsiteY954" fmla="*/ 5801364 h 6622500"/>
              <a:gd name="connsiteX955" fmla="*/ 6076307 w 12191998"/>
              <a:gd name="connsiteY955" fmla="*/ 5814250 h 6622500"/>
              <a:gd name="connsiteX956" fmla="*/ 6086480 w 12191998"/>
              <a:gd name="connsiteY956" fmla="*/ 5825100 h 6622500"/>
              <a:gd name="connsiteX957" fmla="*/ 6102078 w 12191998"/>
              <a:gd name="connsiteY957" fmla="*/ 5807468 h 6622500"/>
              <a:gd name="connsiteX958" fmla="*/ 6096652 w 12191998"/>
              <a:gd name="connsiteY958" fmla="*/ 5801364 h 6622500"/>
              <a:gd name="connsiteX959" fmla="*/ 11209295 w 12191998"/>
              <a:gd name="connsiteY959" fmla="*/ 5795939 h 6622500"/>
              <a:gd name="connsiteX960" fmla="*/ 11201157 w 12191998"/>
              <a:gd name="connsiteY960" fmla="*/ 5801364 h 6622500"/>
              <a:gd name="connsiteX961" fmla="*/ 11201157 w 12191998"/>
              <a:gd name="connsiteY961" fmla="*/ 5895628 h 6622500"/>
              <a:gd name="connsiteX962" fmla="*/ 11275078 w 12191998"/>
              <a:gd name="connsiteY962" fmla="*/ 5882743 h 6622500"/>
              <a:gd name="connsiteX963" fmla="*/ 11209295 w 12191998"/>
              <a:gd name="connsiteY963" fmla="*/ 5795939 h 6622500"/>
              <a:gd name="connsiteX964" fmla="*/ 5442229 w 12191998"/>
              <a:gd name="connsiteY964" fmla="*/ 5795939 h 6622500"/>
              <a:gd name="connsiteX965" fmla="*/ 5376447 w 12191998"/>
              <a:gd name="connsiteY965" fmla="*/ 5882743 h 6622500"/>
              <a:gd name="connsiteX966" fmla="*/ 5450368 w 12191998"/>
              <a:gd name="connsiteY966" fmla="*/ 5895628 h 6622500"/>
              <a:gd name="connsiteX967" fmla="*/ 5450368 w 12191998"/>
              <a:gd name="connsiteY967" fmla="*/ 5801364 h 6622500"/>
              <a:gd name="connsiteX968" fmla="*/ 5442229 w 12191998"/>
              <a:gd name="connsiteY968" fmla="*/ 5795939 h 6622500"/>
              <a:gd name="connsiteX969" fmla="*/ 8465464 w 12191998"/>
              <a:gd name="connsiteY969" fmla="*/ 5794581 h 6622500"/>
              <a:gd name="connsiteX970" fmla="*/ 8486486 w 12191998"/>
              <a:gd name="connsiteY970" fmla="*/ 5811535 h 6622500"/>
              <a:gd name="connsiteX971" fmla="*/ 8458682 w 12191998"/>
              <a:gd name="connsiteY971" fmla="*/ 5836627 h 6622500"/>
              <a:gd name="connsiteX972" fmla="*/ 8434269 w 12191998"/>
              <a:gd name="connsiteY972" fmla="*/ 5814927 h 6622500"/>
              <a:gd name="connsiteX973" fmla="*/ 8465464 w 12191998"/>
              <a:gd name="connsiteY973" fmla="*/ 5794581 h 6622500"/>
              <a:gd name="connsiteX974" fmla="*/ 8186060 w 12191998"/>
              <a:gd name="connsiteY974" fmla="*/ 5794581 h 6622500"/>
              <a:gd name="connsiteX975" fmla="*/ 8217255 w 12191998"/>
              <a:gd name="connsiteY975" fmla="*/ 5814927 h 6622500"/>
              <a:gd name="connsiteX976" fmla="*/ 8192842 w 12191998"/>
              <a:gd name="connsiteY976" fmla="*/ 5836627 h 6622500"/>
              <a:gd name="connsiteX977" fmla="*/ 8165038 w 12191998"/>
              <a:gd name="connsiteY977" fmla="*/ 5811535 h 6622500"/>
              <a:gd name="connsiteX978" fmla="*/ 8186060 w 12191998"/>
              <a:gd name="connsiteY978" fmla="*/ 5794581 h 6622500"/>
              <a:gd name="connsiteX979" fmla="*/ 11871858 w 12191998"/>
              <a:gd name="connsiteY979" fmla="*/ 5793905 h 6622500"/>
              <a:gd name="connsiteX980" fmla="*/ 11863719 w 12191998"/>
              <a:gd name="connsiteY980" fmla="*/ 5805433 h 6622500"/>
              <a:gd name="connsiteX981" fmla="*/ 11873214 w 12191998"/>
              <a:gd name="connsiteY981" fmla="*/ 5814250 h 6622500"/>
              <a:gd name="connsiteX982" fmla="*/ 11879996 w 12191998"/>
              <a:gd name="connsiteY982" fmla="*/ 5798651 h 6622500"/>
              <a:gd name="connsiteX983" fmla="*/ 11871858 w 12191998"/>
              <a:gd name="connsiteY983" fmla="*/ 5793905 h 6622500"/>
              <a:gd name="connsiteX984" fmla="*/ 4779667 w 12191998"/>
              <a:gd name="connsiteY984" fmla="*/ 5793905 h 6622500"/>
              <a:gd name="connsiteX985" fmla="*/ 4771530 w 12191998"/>
              <a:gd name="connsiteY985" fmla="*/ 5798651 h 6622500"/>
              <a:gd name="connsiteX986" fmla="*/ 4778311 w 12191998"/>
              <a:gd name="connsiteY986" fmla="*/ 5814250 h 6622500"/>
              <a:gd name="connsiteX987" fmla="*/ 4787805 w 12191998"/>
              <a:gd name="connsiteY987" fmla="*/ 5805433 h 6622500"/>
              <a:gd name="connsiteX988" fmla="*/ 4779667 w 12191998"/>
              <a:gd name="connsiteY988" fmla="*/ 5793905 h 6622500"/>
              <a:gd name="connsiteX989" fmla="*/ 1933432 w 12191998"/>
              <a:gd name="connsiteY989" fmla="*/ 5793904 h 6622500"/>
              <a:gd name="connsiteX990" fmla="*/ 1937501 w 12191998"/>
              <a:gd name="connsiteY990" fmla="*/ 5795938 h 6622500"/>
              <a:gd name="connsiteX991" fmla="*/ 1934788 w 12191998"/>
              <a:gd name="connsiteY991" fmla="*/ 5797294 h 6622500"/>
              <a:gd name="connsiteX992" fmla="*/ 1933432 w 12191998"/>
              <a:gd name="connsiteY992" fmla="*/ 5793904 h 6622500"/>
              <a:gd name="connsiteX993" fmla="*/ 1985650 w 12191998"/>
              <a:gd name="connsiteY993" fmla="*/ 5793226 h 6622500"/>
              <a:gd name="connsiteX994" fmla="*/ 2000569 w 12191998"/>
              <a:gd name="connsiteY994" fmla="*/ 5800008 h 6622500"/>
              <a:gd name="connsiteX995" fmla="*/ 1983615 w 12191998"/>
              <a:gd name="connsiteY995" fmla="*/ 5829846 h 6622500"/>
              <a:gd name="connsiteX996" fmla="*/ 1971408 w 12191998"/>
              <a:gd name="connsiteY996" fmla="*/ 5823743 h 6622500"/>
              <a:gd name="connsiteX997" fmla="*/ 1985650 w 12191998"/>
              <a:gd name="connsiteY997" fmla="*/ 5793226 h 6622500"/>
              <a:gd name="connsiteX998" fmla="*/ 11745974 w 12191998"/>
              <a:gd name="connsiteY998" fmla="*/ 5791362 h 6622500"/>
              <a:gd name="connsiteX999" fmla="*/ 11740972 w 12191998"/>
              <a:gd name="connsiteY999" fmla="*/ 5810181 h 6622500"/>
              <a:gd name="connsiteX1000" fmla="*/ 11776237 w 12191998"/>
              <a:gd name="connsiteY1000" fmla="*/ 5832560 h 6622500"/>
              <a:gd name="connsiteX1001" fmla="*/ 11780984 w 12191998"/>
              <a:gd name="connsiteY1001" fmla="*/ 5823744 h 6622500"/>
              <a:gd name="connsiteX1002" fmla="*/ 11764708 w 12191998"/>
              <a:gd name="connsiteY1002" fmla="*/ 5802043 h 6622500"/>
              <a:gd name="connsiteX1003" fmla="*/ 11745974 w 12191998"/>
              <a:gd name="connsiteY1003" fmla="*/ 5791362 h 6622500"/>
              <a:gd name="connsiteX1004" fmla="*/ 4905550 w 12191998"/>
              <a:gd name="connsiteY1004" fmla="*/ 5791362 h 6622500"/>
              <a:gd name="connsiteX1005" fmla="*/ 4886816 w 12191998"/>
              <a:gd name="connsiteY1005" fmla="*/ 5802043 h 6622500"/>
              <a:gd name="connsiteX1006" fmla="*/ 4870541 w 12191998"/>
              <a:gd name="connsiteY1006" fmla="*/ 5823744 h 6622500"/>
              <a:gd name="connsiteX1007" fmla="*/ 4875287 w 12191998"/>
              <a:gd name="connsiteY1007" fmla="*/ 5832560 h 6622500"/>
              <a:gd name="connsiteX1008" fmla="*/ 4910552 w 12191998"/>
              <a:gd name="connsiteY1008" fmla="*/ 5810181 h 6622500"/>
              <a:gd name="connsiteX1009" fmla="*/ 4905550 w 12191998"/>
              <a:gd name="connsiteY1009" fmla="*/ 5791362 h 6622500"/>
              <a:gd name="connsiteX1010" fmla="*/ 12118029 w 12191998"/>
              <a:gd name="connsiteY1010" fmla="*/ 5790513 h 6622500"/>
              <a:gd name="connsiteX1011" fmla="*/ 12115994 w 12191998"/>
              <a:gd name="connsiteY1011" fmla="*/ 5793227 h 6622500"/>
              <a:gd name="connsiteX1012" fmla="*/ 12118029 w 12191998"/>
              <a:gd name="connsiteY1012" fmla="*/ 5799330 h 6622500"/>
              <a:gd name="connsiteX1013" fmla="*/ 12120742 w 12191998"/>
              <a:gd name="connsiteY1013" fmla="*/ 5796617 h 6622500"/>
              <a:gd name="connsiteX1014" fmla="*/ 12118029 w 12191998"/>
              <a:gd name="connsiteY1014" fmla="*/ 5790513 h 6622500"/>
              <a:gd name="connsiteX1015" fmla="*/ 4533496 w 12191998"/>
              <a:gd name="connsiteY1015" fmla="*/ 5790513 h 6622500"/>
              <a:gd name="connsiteX1016" fmla="*/ 4530782 w 12191998"/>
              <a:gd name="connsiteY1016" fmla="*/ 5796617 h 6622500"/>
              <a:gd name="connsiteX1017" fmla="*/ 4533496 w 12191998"/>
              <a:gd name="connsiteY1017" fmla="*/ 5799330 h 6622500"/>
              <a:gd name="connsiteX1018" fmla="*/ 4535530 w 12191998"/>
              <a:gd name="connsiteY1018" fmla="*/ 5793227 h 6622500"/>
              <a:gd name="connsiteX1019" fmla="*/ 4533496 w 12191998"/>
              <a:gd name="connsiteY1019" fmla="*/ 5790513 h 6622500"/>
              <a:gd name="connsiteX1020" fmla="*/ 8970693 w 12191998"/>
              <a:gd name="connsiteY1020" fmla="*/ 5785766 h 6622500"/>
              <a:gd name="connsiteX1021" fmla="*/ 8990359 w 12191998"/>
              <a:gd name="connsiteY1021" fmla="*/ 5803398 h 6622500"/>
              <a:gd name="connsiteX1022" fmla="*/ 8984933 w 12191998"/>
              <a:gd name="connsiteY1022" fmla="*/ 5810858 h 6622500"/>
              <a:gd name="connsiteX1023" fmla="*/ 8964589 w 12191998"/>
              <a:gd name="connsiteY1023" fmla="*/ 5793226 h 6622500"/>
              <a:gd name="connsiteX1024" fmla="*/ 8970693 w 12191998"/>
              <a:gd name="connsiteY1024" fmla="*/ 5785766 h 6622500"/>
              <a:gd name="connsiteX1025" fmla="*/ 7680831 w 12191998"/>
              <a:gd name="connsiteY1025" fmla="*/ 5785766 h 6622500"/>
              <a:gd name="connsiteX1026" fmla="*/ 7686935 w 12191998"/>
              <a:gd name="connsiteY1026" fmla="*/ 5793226 h 6622500"/>
              <a:gd name="connsiteX1027" fmla="*/ 7666590 w 12191998"/>
              <a:gd name="connsiteY1027" fmla="*/ 5810858 h 6622500"/>
              <a:gd name="connsiteX1028" fmla="*/ 7661164 w 12191998"/>
              <a:gd name="connsiteY1028" fmla="*/ 5803398 h 6622500"/>
              <a:gd name="connsiteX1029" fmla="*/ 7680831 w 12191998"/>
              <a:gd name="connsiteY1029" fmla="*/ 5785766 h 6622500"/>
              <a:gd name="connsiteX1030" fmla="*/ 8895417 w 12191998"/>
              <a:gd name="connsiteY1030" fmla="*/ 5784410 h 6622500"/>
              <a:gd name="connsiteX1031" fmla="*/ 8926612 w 12191998"/>
              <a:gd name="connsiteY1031" fmla="*/ 5838663 h 6622500"/>
              <a:gd name="connsiteX1032" fmla="*/ 8908980 w 12191998"/>
              <a:gd name="connsiteY1032" fmla="*/ 5848157 h 6622500"/>
              <a:gd name="connsiteX1033" fmla="*/ 8881853 w 12191998"/>
              <a:gd name="connsiteY1033" fmla="*/ 5791192 h 6622500"/>
              <a:gd name="connsiteX1034" fmla="*/ 8895417 w 12191998"/>
              <a:gd name="connsiteY1034" fmla="*/ 5784410 h 6622500"/>
              <a:gd name="connsiteX1035" fmla="*/ 7756106 w 12191998"/>
              <a:gd name="connsiteY1035" fmla="*/ 5784410 h 6622500"/>
              <a:gd name="connsiteX1036" fmla="*/ 7769671 w 12191998"/>
              <a:gd name="connsiteY1036" fmla="*/ 5791192 h 6622500"/>
              <a:gd name="connsiteX1037" fmla="*/ 7742544 w 12191998"/>
              <a:gd name="connsiteY1037" fmla="*/ 5848157 h 6622500"/>
              <a:gd name="connsiteX1038" fmla="*/ 7724912 w 12191998"/>
              <a:gd name="connsiteY1038" fmla="*/ 5838663 h 6622500"/>
              <a:gd name="connsiteX1039" fmla="*/ 7756106 w 12191998"/>
              <a:gd name="connsiteY1039" fmla="*/ 5784410 h 6622500"/>
              <a:gd name="connsiteX1040" fmla="*/ 10822744 w 12191998"/>
              <a:gd name="connsiteY1040" fmla="*/ 5778307 h 6622500"/>
              <a:gd name="connsiteX1041" fmla="*/ 10816641 w 12191998"/>
              <a:gd name="connsiteY1041" fmla="*/ 5780341 h 6622500"/>
              <a:gd name="connsiteX1042" fmla="*/ 10818676 w 12191998"/>
              <a:gd name="connsiteY1042" fmla="*/ 5783733 h 6622500"/>
              <a:gd name="connsiteX1043" fmla="*/ 10824779 w 12191998"/>
              <a:gd name="connsiteY1043" fmla="*/ 5781019 h 6622500"/>
              <a:gd name="connsiteX1044" fmla="*/ 10822744 w 12191998"/>
              <a:gd name="connsiteY1044" fmla="*/ 5778307 h 6622500"/>
              <a:gd name="connsiteX1045" fmla="*/ 5828780 w 12191998"/>
              <a:gd name="connsiteY1045" fmla="*/ 5778307 h 6622500"/>
              <a:gd name="connsiteX1046" fmla="*/ 5826745 w 12191998"/>
              <a:gd name="connsiteY1046" fmla="*/ 5781019 h 6622500"/>
              <a:gd name="connsiteX1047" fmla="*/ 5832848 w 12191998"/>
              <a:gd name="connsiteY1047" fmla="*/ 5783733 h 6622500"/>
              <a:gd name="connsiteX1048" fmla="*/ 5834883 w 12191998"/>
              <a:gd name="connsiteY1048" fmla="*/ 5780341 h 6622500"/>
              <a:gd name="connsiteX1049" fmla="*/ 5828780 w 12191998"/>
              <a:gd name="connsiteY1049" fmla="*/ 5778307 h 6622500"/>
              <a:gd name="connsiteX1050" fmla="*/ 1372593 w 12191998"/>
              <a:gd name="connsiteY1050" fmla="*/ 5775593 h 6622500"/>
              <a:gd name="connsiteX1051" fmla="*/ 1428203 w 12191998"/>
              <a:gd name="connsiteY1051" fmla="*/ 5821708 h 6622500"/>
              <a:gd name="connsiteX1052" fmla="*/ 1415996 w 12191998"/>
              <a:gd name="connsiteY1052" fmla="*/ 5836628 h 6622500"/>
              <a:gd name="connsiteX1053" fmla="*/ 1361065 w 12191998"/>
              <a:gd name="connsiteY1053" fmla="*/ 5789835 h 6622500"/>
              <a:gd name="connsiteX1054" fmla="*/ 1372593 w 12191998"/>
              <a:gd name="connsiteY1054" fmla="*/ 5775593 h 6622500"/>
              <a:gd name="connsiteX1055" fmla="*/ 10868182 w 12191998"/>
              <a:gd name="connsiteY1055" fmla="*/ 5767457 h 6622500"/>
              <a:gd name="connsiteX1056" fmla="*/ 10851227 w 12191998"/>
              <a:gd name="connsiteY1056" fmla="*/ 5771525 h 6622500"/>
              <a:gd name="connsiteX1057" fmla="*/ 10851906 w 12191998"/>
              <a:gd name="connsiteY1057" fmla="*/ 5776273 h 6622500"/>
              <a:gd name="connsiteX1058" fmla="*/ 10868860 w 12191998"/>
              <a:gd name="connsiteY1058" fmla="*/ 5775595 h 6622500"/>
              <a:gd name="connsiteX1059" fmla="*/ 10868182 w 12191998"/>
              <a:gd name="connsiteY1059" fmla="*/ 5767457 h 6622500"/>
              <a:gd name="connsiteX1060" fmla="*/ 5783343 w 12191998"/>
              <a:gd name="connsiteY1060" fmla="*/ 5767457 h 6622500"/>
              <a:gd name="connsiteX1061" fmla="*/ 5782665 w 12191998"/>
              <a:gd name="connsiteY1061" fmla="*/ 5775595 h 6622500"/>
              <a:gd name="connsiteX1062" fmla="*/ 5799619 w 12191998"/>
              <a:gd name="connsiteY1062" fmla="*/ 5776273 h 6622500"/>
              <a:gd name="connsiteX1063" fmla="*/ 5800297 w 12191998"/>
              <a:gd name="connsiteY1063" fmla="*/ 5771525 h 6622500"/>
              <a:gd name="connsiteX1064" fmla="*/ 5783343 w 12191998"/>
              <a:gd name="connsiteY1064" fmla="*/ 5767457 h 6622500"/>
              <a:gd name="connsiteX1065" fmla="*/ 11311020 w 12191998"/>
              <a:gd name="connsiteY1065" fmla="*/ 5766777 h 6622500"/>
              <a:gd name="connsiteX1066" fmla="*/ 11328652 w 12191998"/>
              <a:gd name="connsiteY1066" fmla="*/ 5769490 h 6622500"/>
              <a:gd name="connsiteX1067" fmla="*/ 11311020 w 12191998"/>
              <a:gd name="connsiteY1067" fmla="*/ 5833915 h 6622500"/>
              <a:gd name="connsiteX1068" fmla="*/ 11311020 w 12191998"/>
              <a:gd name="connsiteY1068" fmla="*/ 5766777 h 6622500"/>
              <a:gd name="connsiteX1069" fmla="*/ 5340504 w 12191998"/>
              <a:gd name="connsiteY1069" fmla="*/ 5766777 h 6622500"/>
              <a:gd name="connsiteX1070" fmla="*/ 5340504 w 12191998"/>
              <a:gd name="connsiteY1070" fmla="*/ 5833915 h 6622500"/>
              <a:gd name="connsiteX1071" fmla="*/ 5322872 w 12191998"/>
              <a:gd name="connsiteY1071" fmla="*/ 5769490 h 6622500"/>
              <a:gd name="connsiteX1072" fmla="*/ 5340504 w 12191998"/>
              <a:gd name="connsiteY1072" fmla="*/ 5766777 h 6622500"/>
              <a:gd name="connsiteX1073" fmla="*/ 11666375 w 12191998"/>
              <a:gd name="connsiteY1073" fmla="*/ 5757962 h 6622500"/>
              <a:gd name="connsiteX1074" fmla="*/ 11703674 w 12191998"/>
              <a:gd name="connsiteY1074" fmla="*/ 5814250 h 6622500"/>
              <a:gd name="connsiteX1075" fmla="*/ 11666375 w 12191998"/>
              <a:gd name="connsiteY1075" fmla="*/ 5757962 h 6622500"/>
              <a:gd name="connsiteX1076" fmla="*/ 4985149 w 12191998"/>
              <a:gd name="connsiteY1076" fmla="*/ 5757962 h 6622500"/>
              <a:gd name="connsiteX1077" fmla="*/ 4947851 w 12191998"/>
              <a:gd name="connsiteY1077" fmla="*/ 5814250 h 6622500"/>
              <a:gd name="connsiteX1078" fmla="*/ 4985149 w 12191998"/>
              <a:gd name="connsiteY1078" fmla="*/ 5757962 h 6622500"/>
              <a:gd name="connsiteX1079" fmla="*/ 10185274 w 12191998"/>
              <a:gd name="connsiteY1079" fmla="*/ 5752537 h 6622500"/>
              <a:gd name="connsiteX1080" fmla="*/ 10167643 w 12191998"/>
              <a:gd name="connsiteY1080" fmla="*/ 5767457 h 6622500"/>
              <a:gd name="connsiteX1081" fmla="*/ 10191378 w 12191998"/>
              <a:gd name="connsiteY1081" fmla="*/ 5797295 h 6622500"/>
              <a:gd name="connsiteX1082" fmla="*/ 10209689 w 12191998"/>
              <a:gd name="connsiteY1082" fmla="*/ 5773559 h 6622500"/>
              <a:gd name="connsiteX1083" fmla="*/ 10185274 w 12191998"/>
              <a:gd name="connsiteY1083" fmla="*/ 5752537 h 6622500"/>
              <a:gd name="connsiteX1084" fmla="*/ 6466249 w 12191998"/>
              <a:gd name="connsiteY1084" fmla="*/ 5752537 h 6622500"/>
              <a:gd name="connsiteX1085" fmla="*/ 6441835 w 12191998"/>
              <a:gd name="connsiteY1085" fmla="*/ 5773559 h 6622500"/>
              <a:gd name="connsiteX1086" fmla="*/ 6460145 w 12191998"/>
              <a:gd name="connsiteY1086" fmla="*/ 5797295 h 6622500"/>
              <a:gd name="connsiteX1087" fmla="*/ 6483881 w 12191998"/>
              <a:gd name="connsiteY1087" fmla="*/ 5767457 h 6622500"/>
              <a:gd name="connsiteX1088" fmla="*/ 6466249 w 12191998"/>
              <a:gd name="connsiteY1088" fmla="*/ 5752537 h 6622500"/>
              <a:gd name="connsiteX1089" fmla="*/ 3927898 w 12191998"/>
              <a:gd name="connsiteY1089" fmla="*/ 5752537 h 6622500"/>
              <a:gd name="connsiteX1090" fmla="*/ 3919760 w 12191998"/>
              <a:gd name="connsiteY1090" fmla="*/ 5759997 h 6622500"/>
              <a:gd name="connsiteX1091" fmla="*/ 3946887 w 12191998"/>
              <a:gd name="connsiteY1091" fmla="*/ 5792548 h 6622500"/>
              <a:gd name="connsiteX1092" fmla="*/ 3957059 w 12191998"/>
              <a:gd name="connsiteY1092" fmla="*/ 5783733 h 6622500"/>
              <a:gd name="connsiteX1093" fmla="*/ 3927898 w 12191998"/>
              <a:gd name="connsiteY1093" fmla="*/ 5752537 h 6622500"/>
              <a:gd name="connsiteX1094" fmla="*/ 2895740 w 12191998"/>
              <a:gd name="connsiteY1094" fmla="*/ 5752537 h 6622500"/>
              <a:gd name="connsiteX1095" fmla="*/ 2898453 w 12191998"/>
              <a:gd name="connsiteY1095" fmla="*/ 5754571 h 6622500"/>
              <a:gd name="connsiteX1096" fmla="*/ 2894383 w 12191998"/>
              <a:gd name="connsiteY1096" fmla="*/ 5759318 h 6622500"/>
              <a:gd name="connsiteX1097" fmla="*/ 2889636 w 12191998"/>
              <a:gd name="connsiteY1097" fmla="*/ 5755249 h 6622500"/>
              <a:gd name="connsiteX1098" fmla="*/ 2895740 w 12191998"/>
              <a:gd name="connsiteY1098" fmla="*/ 5752537 h 6622500"/>
              <a:gd name="connsiteX1099" fmla="*/ 1694042 w 12191998"/>
              <a:gd name="connsiteY1099" fmla="*/ 5751858 h 6622500"/>
              <a:gd name="connsiteX1100" fmla="*/ 1682513 w 12191998"/>
              <a:gd name="connsiteY1100" fmla="*/ 5759318 h 6622500"/>
              <a:gd name="connsiteX1101" fmla="*/ 1698788 w 12191998"/>
              <a:gd name="connsiteY1101" fmla="*/ 5777629 h 6622500"/>
              <a:gd name="connsiteX1102" fmla="*/ 1708282 w 12191998"/>
              <a:gd name="connsiteY1102" fmla="*/ 5769491 h 6622500"/>
              <a:gd name="connsiteX1103" fmla="*/ 1694042 w 12191998"/>
              <a:gd name="connsiteY1103" fmla="*/ 5751858 h 6622500"/>
              <a:gd name="connsiteX1104" fmla="*/ 3982830 w 12191998"/>
              <a:gd name="connsiteY1104" fmla="*/ 5750502 h 6622500"/>
              <a:gd name="connsiteX1105" fmla="*/ 3975370 w 12191998"/>
              <a:gd name="connsiteY1105" fmla="*/ 5761353 h 6622500"/>
              <a:gd name="connsiteX1106" fmla="*/ 4016059 w 12191998"/>
              <a:gd name="connsiteY1106" fmla="*/ 5786445 h 6622500"/>
              <a:gd name="connsiteX1107" fmla="*/ 4023519 w 12191998"/>
              <a:gd name="connsiteY1107" fmla="*/ 5773559 h 6622500"/>
              <a:gd name="connsiteX1108" fmla="*/ 3982830 w 12191998"/>
              <a:gd name="connsiteY1108" fmla="*/ 5750502 h 6622500"/>
              <a:gd name="connsiteX1109" fmla="*/ 11348997 w 12191998"/>
              <a:gd name="connsiteY1109" fmla="*/ 5748467 h 6622500"/>
              <a:gd name="connsiteX1110" fmla="*/ 11403928 w 12191998"/>
              <a:gd name="connsiteY1110" fmla="*/ 5842053 h 6622500"/>
              <a:gd name="connsiteX1111" fmla="*/ 11389008 w 12191998"/>
              <a:gd name="connsiteY1111" fmla="*/ 5847479 h 6622500"/>
              <a:gd name="connsiteX1112" fmla="*/ 11348997 w 12191998"/>
              <a:gd name="connsiteY1112" fmla="*/ 5748467 h 6622500"/>
              <a:gd name="connsiteX1113" fmla="*/ 5302527 w 12191998"/>
              <a:gd name="connsiteY1113" fmla="*/ 5748467 h 6622500"/>
              <a:gd name="connsiteX1114" fmla="*/ 5262516 w 12191998"/>
              <a:gd name="connsiteY1114" fmla="*/ 5847479 h 6622500"/>
              <a:gd name="connsiteX1115" fmla="*/ 5247596 w 12191998"/>
              <a:gd name="connsiteY1115" fmla="*/ 5842053 h 6622500"/>
              <a:gd name="connsiteX1116" fmla="*/ 5302527 w 12191998"/>
              <a:gd name="connsiteY1116" fmla="*/ 5748467 h 6622500"/>
              <a:gd name="connsiteX1117" fmla="*/ 11692145 w 12191998"/>
              <a:gd name="connsiteY1117" fmla="*/ 5747112 h 6622500"/>
              <a:gd name="connsiteX1118" fmla="*/ 11694320 w 12191998"/>
              <a:gd name="connsiteY1118" fmla="*/ 5753097 h 6622500"/>
              <a:gd name="connsiteX1119" fmla="*/ 11693502 w 12191998"/>
              <a:gd name="connsiteY1119" fmla="*/ 5754572 h 6622500"/>
              <a:gd name="connsiteX1120" fmla="*/ 11694776 w 12191998"/>
              <a:gd name="connsiteY1120" fmla="*/ 5754350 h 6622500"/>
              <a:gd name="connsiteX1121" fmla="*/ 11694858 w 12191998"/>
              <a:gd name="connsiteY1121" fmla="*/ 5754572 h 6622500"/>
              <a:gd name="connsiteX1122" fmla="*/ 11709100 w 12191998"/>
              <a:gd name="connsiteY1122" fmla="*/ 5758640 h 6622500"/>
              <a:gd name="connsiteX1123" fmla="*/ 11709100 w 12191998"/>
              <a:gd name="connsiteY1123" fmla="*/ 5751858 h 6622500"/>
              <a:gd name="connsiteX1124" fmla="*/ 11694776 w 12191998"/>
              <a:gd name="connsiteY1124" fmla="*/ 5754350 h 6622500"/>
              <a:gd name="connsiteX1125" fmla="*/ 11694320 w 12191998"/>
              <a:gd name="connsiteY1125" fmla="*/ 5753097 h 6622500"/>
              <a:gd name="connsiteX1126" fmla="*/ 11696893 w 12191998"/>
              <a:gd name="connsiteY1126" fmla="*/ 5748468 h 6622500"/>
              <a:gd name="connsiteX1127" fmla="*/ 11692145 w 12191998"/>
              <a:gd name="connsiteY1127" fmla="*/ 5747112 h 6622500"/>
              <a:gd name="connsiteX1128" fmla="*/ 4959379 w 12191998"/>
              <a:gd name="connsiteY1128" fmla="*/ 5747112 h 6622500"/>
              <a:gd name="connsiteX1129" fmla="*/ 4954631 w 12191998"/>
              <a:gd name="connsiteY1129" fmla="*/ 5748468 h 6622500"/>
              <a:gd name="connsiteX1130" fmla="*/ 4957204 w 12191998"/>
              <a:gd name="connsiteY1130" fmla="*/ 5753097 h 6622500"/>
              <a:gd name="connsiteX1131" fmla="*/ 4956748 w 12191998"/>
              <a:gd name="connsiteY1131" fmla="*/ 5754350 h 6622500"/>
              <a:gd name="connsiteX1132" fmla="*/ 4942424 w 12191998"/>
              <a:gd name="connsiteY1132" fmla="*/ 5751858 h 6622500"/>
              <a:gd name="connsiteX1133" fmla="*/ 4942424 w 12191998"/>
              <a:gd name="connsiteY1133" fmla="*/ 5758640 h 6622500"/>
              <a:gd name="connsiteX1134" fmla="*/ 4956667 w 12191998"/>
              <a:gd name="connsiteY1134" fmla="*/ 5754572 h 6622500"/>
              <a:gd name="connsiteX1135" fmla="*/ 4956748 w 12191998"/>
              <a:gd name="connsiteY1135" fmla="*/ 5754350 h 6622500"/>
              <a:gd name="connsiteX1136" fmla="*/ 4958023 w 12191998"/>
              <a:gd name="connsiteY1136" fmla="*/ 5754572 h 6622500"/>
              <a:gd name="connsiteX1137" fmla="*/ 4957204 w 12191998"/>
              <a:gd name="connsiteY1137" fmla="*/ 5753097 h 6622500"/>
              <a:gd name="connsiteX1138" fmla="*/ 11605341 w 12191998"/>
              <a:gd name="connsiteY1138" fmla="*/ 5745756 h 6622500"/>
              <a:gd name="connsiteX1139" fmla="*/ 11587031 w 12191998"/>
              <a:gd name="connsiteY1139" fmla="*/ 5746434 h 6622500"/>
              <a:gd name="connsiteX1140" fmla="*/ 11591099 w 12191998"/>
              <a:gd name="connsiteY1140" fmla="*/ 5785089 h 6622500"/>
              <a:gd name="connsiteX1141" fmla="*/ 11605341 w 12191998"/>
              <a:gd name="connsiteY1141" fmla="*/ 5783733 h 6622500"/>
              <a:gd name="connsiteX1142" fmla="*/ 11605341 w 12191998"/>
              <a:gd name="connsiteY1142" fmla="*/ 5745756 h 6622500"/>
              <a:gd name="connsiteX1143" fmla="*/ 5046183 w 12191998"/>
              <a:gd name="connsiteY1143" fmla="*/ 5745756 h 6622500"/>
              <a:gd name="connsiteX1144" fmla="*/ 5046183 w 12191998"/>
              <a:gd name="connsiteY1144" fmla="*/ 5783733 h 6622500"/>
              <a:gd name="connsiteX1145" fmla="*/ 5060425 w 12191998"/>
              <a:gd name="connsiteY1145" fmla="*/ 5785089 h 6622500"/>
              <a:gd name="connsiteX1146" fmla="*/ 5064493 w 12191998"/>
              <a:gd name="connsiteY1146" fmla="*/ 5746434 h 6622500"/>
              <a:gd name="connsiteX1147" fmla="*/ 5046183 w 12191998"/>
              <a:gd name="connsiteY1147" fmla="*/ 5745756 h 6622500"/>
              <a:gd name="connsiteX1148" fmla="*/ 8415790 w 12191998"/>
              <a:gd name="connsiteY1148" fmla="*/ 5745123 h 6622500"/>
              <a:gd name="connsiteX1149" fmla="*/ 8407820 w 12191998"/>
              <a:gd name="connsiteY1149" fmla="*/ 5764742 h 6622500"/>
              <a:gd name="connsiteX1150" fmla="*/ 8400360 w 12191998"/>
              <a:gd name="connsiteY1150" fmla="*/ 5759317 h 6622500"/>
              <a:gd name="connsiteX1151" fmla="*/ 8235733 w 12191998"/>
              <a:gd name="connsiteY1151" fmla="*/ 5745123 h 6622500"/>
              <a:gd name="connsiteX1152" fmla="*/ 8251163 w 12191998"/>
              <a:gd name="connsiteY1152" fmla="*/ 5759317 h 6622500"/>
              <a:gd name="connsiteX1153" fmla="*/ 8243703 w 12191998"/>
              <a:gd name="connsiteY1153" fmla="*/ 5764742 h 6622500"/>
              <a:gd name="connsiteX1154" fmla="*/ 2747222 w 12191998"/>
              <a:gd name="connsiteY1154" fmla="*/ 5744399 h 6622500"/>
              <a:gd name="connsiteX1155" fmla="*/ 2863187 w 12191998"/>
              <a:gd name="connsiteY1155" fmla="*/ 5744399 h 6622500"/>
              <a:gd name="connsiteX1156" fmla="*/ 2862509 w 12191998"/>
              <a:gd name="connsiteY1156" fmla="*/ 5757283 h 6622500"/>
              <a:gd name="connsiteX1157" fmla="*/ 2747222 w 12191998"/>
              <a:gd name="connsiteY1157" fmla="*/ 5744399 h 6622500"/>
              <a:gd name="connsiteX1158" fmla="*/ 8894060 w 12191998"/>
              <a:gd name="connsiteY1158" fmla="*/ 5743719 h 6622500"/>
              <a:gd name="connsiteX1159" fmla="*/ 8899485 w 12191998"/>
              <a:gd name="connsiteY1159" fmla="*/ 5751179 h 6622500"/>
              <a:gd name="connsiteX1160" fmla="*/ 8891347 w 12191998"/>
              <a:gd name="connsiteY1160" fmla="*/ 5759995 h 6622500"/>
              <a:gd name="connsiteX1161" fmla="*/ 8885923 w 12191998"/>
              <a:gd name="connsiteY1161" fmla="*/ 5749145 h 6622500"/>
              <a:gd name="connsiteX1162" fmla="*/ 8894060 w 12191998"/>
              <a:gd name="connsiteY1162" fmla="*/ 5743719 h 6622500"/>
              <a:gd name="connsiteX1163" fmla="*/ 7757464 w 12191998"/>
              <a:gd name="connsiteY1163" fmla="*/ 5743719 h 6622500"/>
              <a:gd name="connsiteX1164" fmla="*/ 7765601 w 12191998"/>
              <a:gd name="connsiteY1164" fmla="*/ 5749145 h 6622500"/>
              <a:gd name="connsiteX1165" fmla="*/ 7760177 w 12191998"/>
              <a:gd name="connsiteY1165" fmla="*/ 5759995 h 6622500"/>
              <a:gd name="connsiteX1166" fmla="*/ 7752038 w 12191998"/>
              <a:gd name="connsiteY1166" fmla="*/ 5751179 h 6622500"/>
              <a:gd name="connsiteX1167" fmla="*/ 7757464 w 12191998"/>
              <a:gd name="connsiteY1167" fmla="*/ 5743719 h 6622500"/>
              <a:gd name="connsiteX1168" fmla="*/ 1346146 w 12191998"/>
              <a:gd name="connsiteY1168" fmla="*/ 5743719 h 6622500"/>
              <a:gd name="connsiteX1169" fmla="*/ 1355639 w 12191998"/>
              <a:gd name="connsiteY1169" fmla="*/ 5764064 h 6622500"/>
              <a:gd name="connsiteX1170" fmla="*/ 1349536 w 12191998"/>
              <a:gd name="connsiteY1170" fmla="*/ 5767455 h 6622500"/>
              <a:gd name="connsiteX1171" fmla="*/ 1338007 w 12191998"/>
              <a:gd name="connsiteY1171" fmla="*/ 5749823 h 6622500"/>
              <a:gd name="connsiteX1172" fmla="*/ 1346146 w 12191998"/>
              <a:gd name="connsiteY1172" fmla="*/ 5743719 h 6622500"/>
              <a:gd name="connsiteX1173" fmla="*/ 8416635 w 12191998"/>
              <a:gd name="connsiteY1173" fmla="*/ 5743041 h 6622500"/>
              <a:gd name="connsiteX1174" fmla="*/ 8417315 w 12191998"/>
              <a:gd name="connsiteY1174" fmla="*/ 5743719 h 6622500"/>
              <a:gd name="connsiteX1175" fmla="*/ 8415790 w 12191998"/>
              <a:gd name="connsiteY1175" fmla="*/ 5745123 h 6622500"/>
              <a:gd name="connsiteX1176" fmla="*/ 8234889 w 12191998"/>
              <a:gd name="connsiteY1176" fmla="*/ 5743041 h 6622500"/>
              <a:gd name="connsiteX1177" fmla="*/ 8235733 w 12191998"/>
              <a:gd name="connsiteY1177" fmla="*/ 5745123 h 6622500"/>
              <a:gd name="connsiteX1178" fmla="*/ 8234209 w 12191998"/>
              <a:gd name="connsiteY1178" fmla="*/ 5743719 h 6622500"/>
              <a:gd name="connsiteX1179" fmla="*/ 8418229 w 12191998"/>
              <a:gd name="connsiteY1179" fmla="*/ 5740893 h 6622500"/>
              <a:gd name="connsiteX1180" fmla="*/ 8417315 w 12191998"/>
              <a:gd name="connsiteY1180" fmla="*/ 5743719 h 6622500"/>
              <a:gd name="connsiteX1181" fmla="*/ 8416637 w 12191998"/>
              <a:gd name="connsiteY1181" fmla="*/ 5742363 h 6622500"/>
              <a:gd name="connsiteX1182" fmla="*/ 8233295 w 12191998"/>
              <a:gd name="connsiteY1182" fmla="*/ 5740893 h 6622500"/>
              <a:gd name="connsiteX1183" fmla="*/ 8234887 w 12191998"/>
              <a:gd name="connsiteY1183" fmla="*/ 5742363 h 6622500"/>
              <a:gd name="connsiteX1184" fmla="*/ 8234209 w 12191998"/>
              <a:gd name="connsiteY1184" fmla="*/ 5743719 h 6622500"/>
              <a:gd name="connsiteX1185" fmla="*/ 4304955 w 12191998"/>
              <a:gd name="connsiteY1185" fmla="*/ 5738296 h 6622500"/>
              <a:gd name="connsiteX1186" fmla="*/ 4296817 w 12191998"/>
              <a:gd name="connsiteY1186" fmla="*/ 5744399 h 6622500"/>
              <a:gd name="connsiteX1187" fmla="*/ 4302243 w 12191998"/>
              <a:gd name="connsiteY1187" fmla="*/ 5750502 h 6622500"/>
              <a:gd name="connsiteX1188" fmla="*/ 4310381 w 12191998"/>
              <a:gd name="connsiteY1188" fmla="*/ 5743042 h 6622500"/>
              <a:gd name="connsiteX1189" fmla="*/ 4304955 w 12191998"/>
              <a:gd name="connsiteY1189" fmla="*/ 5738296 h 6622500"/>
              <a:gd name="connsiteX1190" fmla="*/ 8920508 w 12191998"/>
              <a:gd name="connsiteY1190" fmla="*/ 5736260 h 6622500"/>
              <a:gd name="connsiteX1191" fmla="*/ 8933394 w 12191998"/>
              <a:gd name="connsiteY1191" fmla="*/ 5751180 h 6622500"/>
              <a:gd name="connsiteX1192" fmla="*/ 8929325 w 12191998"/>
              <a:gd name="connsiteY1192" fmla="*/ 5755927 h 6622500"/>
              <a:gd name="connsiteX1193" fmla="*/ 8914405 w 12191998"/>
              <a:gd name="connsiteY1193" fmla="*/ 5743720 h 6622500"/>
              <a:gd name="connsiteX1194" fmla="*/ 8920508 w 12191998"/>
              <a:gd name="connsiteY1194" fmla="*/ 5736260 h 6622500"/>
              <a:gd name="connsiteX1195" fmla="*/ 7731016 w 12191998"/>
              <a:gd name="connsiteY1195" fmla="*/ 5736260 h 6622500"/>
              <a:gd name="connsiteX1196" fmla="*/ 7737119 w 12191998"/>
              <a:gd name="connsiteY1196" fmla="*/ 5743720 h 6622500"/>
              <a:gd name="connsiteX1197" fmla="*/ 7722198 w 12191998"/>
              <a:gd name="connsiteY1197" fmla="*/ 5755927 h 6622500"/>
              <a:gd name="connsiteX1198" fmla="*/ 7718130 w 12191998"/>
              <a:gd name="connsiteY1198" fmla="*/ 5751180 h 6622500"/>
              <a:gd name="connsiteX1199" fmla="*/ 7731016 w 12191998"/>
              <a:gd name="connsiteY1199" fmla="*/ 5736260 h 6622500"/>
              <a:gd name="connsiteX1200" fmla="*/ 4345645 w 12191998"/>
              <a:gd name="connsiteY1200" fmla="*/ 5731514 h 6622500"/>
              <a:gd name="connsiteX1201" fmla="*/ 4305634 w 12191998"/>
              <a:gd name="connsiteY1201" fmla="*/ 5778985 h 6622500"/>
              <a:gd name="connsiteX1202" fmla="*/ 4325979 w 12191998"/>
              <a:gd name="connsiteY1202" fmla="*/ 5794583 h 6622500"/>
              <a:gd name="connsiteX1203" fmla="*/ 4359886 w 12191998"/>
              <a:gd name="connsiteY1203" fmla="*/ 5747112 h 6622500"/>
              <a:gd name="connsiteX1204" fmla="*/ 4345645 w 12191998"/>
              <a:gd name="connsiteY1204" fmla="*/ 5731514 h 6622500"/>
              <a:gd name="connsiteX1205" fmla="*/ 9196519 w 12191998"/>
              <a:gd name="connsiteY1205" fmla="*/ 5728800 h 6622500"/>
              <a:gd name="connsiteX1206" fmla="*/ 9128703 w 12191998"/>
              <a:gd name="connsiteY1206" fmla="*/ 5830525 h 6622500"/>
              <a:gd name="connsiteX1207" fmla="*/ 9086656 w 12191998"/>
              <a:gd name="connsiteY1207" fmla="*/ 5810180 h 6622500"/>
              <a:gd name="connsiteX1208" fmla="*/ 9196519 w 12191998"/>
              <a:gd name="connsiteY1208" fmla="*/ 5728800 h 6622500"/>
              <a:gd name="connsiteX1209" fmla="*/ 7455005 w 12191998"/>
              <a:gd name="connsiteY1209" fmla="*/ 5728800 h 6622500"/>
              <a:gd name="connsiteX1210" fmla="*/ 7564867 w 12191998"/>
              <a:gd name="connsiteY1210" fmla="*/ 5810180 h 6622500"/>
              <a:gd name="connsiteX1211" fmla="*/ 7522821 w 12191998"/>
              <a:gd name="connsiteY1211" fmla="*/ 5830525 h 6622500"/>
              <a:gd name="connsiteX1212" fmla="*/ 7455005 w 12191998"/>
              <a:gd name="connsiteY1212" fmla="*/ 5728800 h 6622500"/>
              <a:gd name="connsiteX1213" fmla="*/ 1694042 w 12191998"/>
              <a:gd name="connsiteY1213" fmla="*/ 5728124 h 6622500"/>
              <a:gd name="connsiteX1214" fmla="*/ 1692007 w 12191998"/>
              <a:gd name="connsiteY1214" fmla="*/ 5730836 h 6622500"/>
              <a:gd name="connsiteX1215" fmla="*/ 1694720 w 12191998"/>
              <a:gd name="connsiteY1215" fmla="*/ 5732870 h 6622500"/>
              <a:gd name="connsiteX1216" fmla="*/ 1696754 w 12191998"/>
              <a:gd name="connsiteY1216" fmla="*/ 5730158 h 6622500"/>
              <a:gd name="connsiteX1217" fmla="*/ 1694042 w 12191998"/>
              <a:gd name="connsiteY1217" fmla="*/ 5728124 h 6622500"/>
              <a:gd name="connsiteX1218" fmla="*/ 8352889 w 12191998"/>
              <a:gd name="connsiteY1218" fmla="*/ 5726766 h 6622500"/>
              <a:gd name="connsiteX1219" fmla="*/ 8366453 w 12191998"/>
              <a:gd name="connsiteY1219" fmla="*/ 5730157 h 6622500"/>
              <a:gd name="connsiteX1220" fmla="*/ 8396970 w 12191998"/>
              <a:gd name="connsiteY1220" fmla="*/ 5828490 h 6622500"/>
              <a:gd name="connsiteX1221" fmla="*/ 8350855 w 12191998"/>
              <a:gd name="connsiteY1221" fmla="*/ 5804076 h 6622500"/>
              <a:gd name="connsiteX1222" fmla="*/ 8352889 w 12191998"/>
              <a:gd name="connsiteY1222" fmla="*/ 5726766 h 6622500"/>
              <a:gd name="connsiteX1223" fmla="*/ 8298635 w 12191998"/>
              <a:gd name="connsiteY1223" fmla="*/ 5726766 h 6622500"/>
              <a:gd name="connsiteX1224" fmla="*/ 8300668 w 12191998"/>
              <a:gd name="connsiteY1224" fmla="*/ 5804076 h 6622500"/>
              <a:gd name="connsiteX1225" fmla="*/ 8254554 w 12191998"/>
              <a:gd name="connsiteY1225" fmla="*/ 5828490 h 6622500"/>
              <a:gd name="connsiteX1226" fmla="*/ 8285070 w 12191998"/>
              <a:gd name="connsiteY1226" fmla="*/ 5730157 h 6622500"/>
              <a:gd name="connsiteX1227" fmla="*/ 8298635 w 12191998"/>
              <a:gd name="connsiteY1227" fmla="*/ 5726766 h 6622500"/>
              <a:gd name="connsiteX1228" fmla="*/ 4102048 w 12191998"/>
              <a:gd name="connsiteY1228" fmla="*/ 5722083 h 6622500"/>
              <a:gd name="connsiteX1229" fmla="*/ 4044543 w 12191998"/>
              <a:gd name="connsiteY1229" fmla="*/ 5762709 h 6622500"/>
              <a:gd name="connsiteX1230" fmla="*/ 4138805 w 12191998"/>
              <a:gd name="connsiteY1230" fmla="*/ 5767457 h 6622500"/>
              <a:gd name="connsiteX1231" fmla="*/ 4147622 w 12191998"/>
              <a:gd name="connsiteY1231" fmla="*/ 5742364 h 6622500"/>
              <a:gd name="connsiteX1232" fmla="*/ 4128633 w 12191998"/>
              <a:gd name="connsiteY1232" fmla="*/ 5726088 h 6622500"/>
              <a:gd name="connsiteX1233" fmla="*/ 4102048 w 12191998"/>
              <a:gd name="connsiteY1233" fmla="*/ 5722083 h 6622500"/>
              <a:gd name="connsiteX1234" fmla="*/ 8424775 w 12191998"/>
              <a:gd name="connsiteY1234" fmla="*/ 5720662 h 6622500"/>
              <a:gd name="connsiteX1235" fmla="*/ 8434269 w 12191998"/>
              <a:gd name="connsiteY1235" fmla="*/ 5726088 h 6622500"/>
              <a:gd name="connsiteX1236" fmla="*/ 8418229 w 12191998"/>
              <a:gd name="connsiteY1236" fmla="*/ 5740893 h 6622500"/>
              <a:gd name="connsiteX1237" fmla="*/ 8226749 w 12191998"/>
              <a:gd name="connsiteY1237" fmla="*/ 5720662 h 6622500"/>
              <a:gd name="connsiteX1238" fmla="*/ 8233295 w 12191998"/>
              <a:gd name="connsiteY1238" fmla="*/ 5740893 h 6622500"/>
              <a:gd name="connsiteX1239" fmla="*/ 8217255 w 12191998"/>
              <a:gd name="connsiteY1239" fmla="*/ 5726088 h 6622500"/>
              <a:gd name="connsiteX1240" fmla="*/ 8226749 w 12191998"/>
              <a:gd name="connsiteY1240" fmla="*/ 5720662 h 6622500"/>
              <a:gd name="connsiteX1241" fmla="*/ 11321870 w 12191998"/>
              <a:gd name="connsiteY1241" fmla="*/ 5717272 h 6622500"/>
              <a:gd name="connsiteX1242" fmla="*/ 11331365 w 12191998"/>
              <a:gd name="connsiteY1242" fmla="*/ 5719984 h 6622500"/>
              <a:gd name="connsiteX1243" fmla="*/ 11325261 w 12191998"/>
              <a:gd name="connsiteY1243" fmla="*/ 5743042 h 6622500"/>
              <a:gd name="connsiteX1244" fmla="*/ 11315089 w 12191998"/>
              <a:gd name="connsiteY1244" fmla="*/ 5740329 h 6622500"/>
              <a:gd name="connsiteX1245" fmla="*/ 11321870 w 12191998"/>
              <a:gd name="connsiteY1245" fmla="*/ 5717272 h 6622500"/>
              <a:gd name="connsiteX1246" fmla="*/ 9085979 w 12191998"/>
              <a:gd name="connsiteY1246" fmla="*/ 5717272 h 6622500"/>
              <a:gd name="connsiteX1247" fmla="*/ 9109037 w 12191998"/>
              <a:gd name="connsiteY1247" fmla="*/ 5732192 h 6622500"/>
              <a:gd name="connsiteX1248" fmla="*/ 9103612 w 12191998"/>
              <a:gd name="connsiteY1248" fmla="*/ 5739651 h 6622500"/>
              <a:gd name="connsiteX1249" fmla="*/ 9081911 w 12191998"/>
              <a:gd name="connsiteY1249" fmla="*/ 5723375 h 6622500"/>
              <a:gd name="connsiteX1250" fmla="*/ 9085979 w 12191998"/>
              <a:gd name="connsiteY1250" fmla="*/ 5717272 h 6622500"/>
              <a:gd name="connsiteX1251" fmla="*/ 7565544 w 12191998"/>
              <a:gd name="connsiteY1251" fmla="*/ 5717272 h 6622500"/>
              <a:gd name="connsiteX1252" fmla="*/ 7569613 w 12191998"/>
              <a:gd name="connsiteY1252" fmla="*/ 5723375 h 6622500"/>
              <a:gd name="connsiteX1253" fmla="*/ 7547912 w 12191998"/>
              <a:gd name="connsiteY1253" fmla="*/ 5739651 h 6622500"/>
              <a:gd name="connsiteX1254" fmla="*/ 7542486 w 12191998"/>
              <a:gd name="connsiteY1254" fmla="*/ 5732192 h 6622500"/>
              <a:gd name="connsiteX1255" fmla="*/ 7565544 w 12191998"/>
              <a:gd name="connsiteY1255" fmla="*/ 5717272 h 6622500"/>
              <a:gd name="connsiteX1256" fmla="*/ 5329654 w 12191998"/>
              <a:gd name="connsiteY1256" fmla="*/ 5717272 h 6622500"/>
              <a:gd name="connsiteX1257" fmla="*/ 5336435 w 12191998"/>
              <a:gd name="connsiteY1257" fmla="*/ 5740329 h 6622500"/>
              <a:gd name="connsiteX1258" fmla="*/ 5326264 w 12191998"/>
              <a:gd name="connsiteY1258" fmla="*/ 5743042 h 6622500"/>
              <a:gd name="connsiteX1259" fmla="*/ 5320159 w 12191998"/>
              <a:gd name="connsiteY1259" fmla="*/ 5719984 h 6622500"/>
              <a:gd name="connsiteX1260" fmla="*/ 5329654 w 12191998"/>
              <a:gd name="connsiteY1260" fmla="*/ 5717272 h 6622500"/>
              <a:gd name="connsiteX1261" fmla="*/ 2667200 w 12191998"/>
              <a:gd name="connsiteY1261" fmla="*/ 5712524 h 6622500"/>
              <a:gd name="connsiteX1262" fmla="*/ 2737051 w 12191998"/>
              <a:gd name="connsiteY1262" fmla="*/ 5736260 h 6622500"/>
              <a:gd name="connsiteX1263" fmla="*/ 2728913 w 12191998"/>
              <a:gd name="connsiteY1263" fmla="*/ 5762030 h 6622500"/>
              <a:gd name="connsiteX1264" fmla="*/ 2657027 w 12191998"/>
              <a:gd name="connsiteY1264" fmla="*/ 5744397 h 6622500"/>
              <a:gd name="connsiteX1265" fmla="*/ 2667200 w 12191998"/>
              <a:gd name="connsiteY1265" fmla="*/ 5712524 h 6622500"/>
              <a:gd name="connsiteX1266" fmla="*/ 11865737 w 12191998"/>
              <a:gd name="connsiteY1266" fmla="*/ 5710739 h 6622500"/>
              <a:gd name="connsiteX1267" fmla="*/ 11828454 w 12191998"/>
              <a:gd name="connsiteY1267" fmla="*/ 5718629 h 6622500"/>
              <a:gd name="connsiteX1268" fmla="*/ 11851512 w 12191998"/>
              <a:gd name="connsiteY1268" fmla="*/ 5780341 h 6622500"/>
              <a:gd name="connsiteX1269" fmla="*/ 11888134 w 12191998"/>
              <a:gd name="connsiteY1269" fmla="*/ 5733548 h 6622500"/>
              <a:gd name="connsiteX1270" fmla="*/ 11877664 w 12191998"/>
              <a:gd name="connsiteY1270" fmla="*/ 5711667 h 6622500"/>
              <a:gd name="connsiteX1271" fmla="*/ 11865737 w 12191998"/>
              <a:gd name="connsiteY1271" fmla="*/ 5710739 h 6622500"/>
              <a:gd name="connsiteX1272" fmla="*/ 4785787 w 12191998"/>
              <a:gd name="connsiteY1272" fmla="*/ 5710739 h 6622500"/>
              <a:gd name="connsiteX1273" fmla="*/ 4773862 w 12191998"/>
              <a:gd name="connsiteY1273" fmla="*/ 5711667 h 6622500"/>
              <a:gd name="connsiteX1274" fmla="*/ 4763391 w 12191998"/>
              <a:gd name="connsiteY1274" fmla="*/ 5733548 h 6622500"/>
              <a:gd name="connsiteX1275" fmla="*/ 4800012 w 12191998"/>
              <a:gd name="connsiteY1275" fmla="*/ 5780341 h 6622500"/>
              <a:gd name="connsiteX1276" fmla="*/ 4823070 w 12191998"/>
              <a:gd name="connsiteY1276" fmla="*/ 5718629 h 6622500"/>
              <a:gd name="connsiteX1277" fmla="*/ 4785787 w 12191998"/>
              <a:gd name="connsiteY1277" fmla="*/ 5710739 h 6622500"/>
              <a:gd name="connsiteX1278" fmla="*/ 1873075 w 12191998"/>
              <a:gd name="connsiteY1278" fmla="*/ 5709812 h 6622500"/>
              <a:gd name="connsiteX1279" fmla="*/ 1879179 w 12191998"/>
              <a:gd name="connsiteY1279" fmla="*/ 5717950 h 6622500"/>
              <a:gd name="connsiteX1280" fmla="*/ 1870364 w 12191998"/>
              <a:gd name="connsiteY1280" fmla="*/ 5723375 h 6622500"/>
              <a:gd name="connsiteX1281" fmla="*/ 1861546 w 12191998"/>
              <a:gd name="connsiteY1281" fmla="*/ 5713882 h 6622500"/>
              <a:gd name="connsiteX1282" fmla="*/ 1873075 w 12191998"/>
              <a:gd name="connsiteY1282" fmla="*/ 5709812 h 6622500"/>
              <a:gd name="connsiteX1283" fmla="*/ 11714524 w 12191998"/>
              <a:gd name="connsiteY1283" fmla="*/ 5707100 h 6622500"/>
              <a:gd name="connsiteX1284" fmla="*/ 11700962 w 12191998"/>
              <a:gd name="connsiteY1284" fmla="*/ 5710491 h 6622500"/>
              <a:gd name="connsiteX1285" fmla="*/ 11709100 w 12191998"/>
              <a:gd name="connsiteY1285" fmla="*/ 5745077 h 6622500"/>
              <a:gd name="connsiteX1286" fmla="*/ 11725374 w 12191998"/>
              <a:gd name="connsiteY1286" fmla="*/ 5740330 h 6622500"/>
              <a:gd name="connsiteX1287" fmla="*/ 11714524 w 12191998"/>
              <a:gd name="connsiteY1287" fmla="*/ 5707100 h 6622500"/>
              <a:gd name="connsiteX1288" fmla="*/ 4937000 w 12191998"/>
              <a:gd name="connsiteY1288" fmla="*/ 5707100 h 6622500"/>
              <a:gd name="connsiteX1289" fmla="*/ 4926150 w 12191998"/>
              <a:gd name="connsiteY1289" fmla="*/ 5740330 h 6622500"/>
              <a:gd name="connsiteX1290" fmla="*/ 4942424 w 12191998"/>
              <a:gd name="connsiteY1290" fmla="*/ 5745077 h 6622500"/>
              <a:gd name="connsiteX1291" fmla="*/ 4950563 w 12191998"/>
              <a:gd name="connsiteY1291" fmla="*/ 5710491 h 6622500"/>
              <a:gd name="connsiteX1292" fmla="*/ 4937000 w 12191998"/>
              <a:gd name="connsiteY1292" fmla="*/ 5707100 h 6622500"/>
              <a:gd name="connsiteX1293" fmla="*/ 1826961 w 12191998"/>
              <a:gd name="connsiteY1293" fmla="*/ 5703709 h 6622500"/>
              <a:gd name="connsiteX1294" fmla="*/ 1824927 w 12191998"/>
              <a:gd name="connsiteY1294" fmla="*/ 5706422 h 6622500"/>
              <a:gd name="connsiteX1295" fmla="*/ 1827639 w 12191998"/>
              <a:gd name="connsiteY1295" fmla="*/ 5708457 h 6622500"/>
              <a:gd name="connsiteX1296" fmla="*/ 1829673 w 12191998"/>
              <a:gd name="connsiteY1296" fmla="*/ 5705744 h 6622500"/>
              <a:gd name="connsiteX1297" fmla="*/ 1826961 w 12191998"/>
              <a:gd name="connsiteY1297" fmla="*/ 5703709 h 6622500"/>
              <a:gd name="connsiteX1298" fmla="*/ 9069703 w 12191998"/>
              <a:gd name="connsiteY1298" fmla="*/ 5703708 h 6622500"/>
              <a:gd name="connsiteX1299" fmla="*/ 9072417 w 12191998"/>
              <a:gd name="connsiteY1299" fmla="*/ 5709134 h 6622500"/>
              <a:gd name="connsiteX1300" fmla="*/ 9069703 w 12191998"/>
              <a:gd name="connsiteY1300" fmla="*/ 5711168 h 6622500"/>
              <a:gd name="connsiteX1301" fmla="*/ 9066991 w 12191998"/>
              <a:gd name="connsiteY1301" fmla="*/ 5705064 h 6622500"/>
              <a:gd name="connsiteX1302" fmla="*/ 9069703 w 12191998"/>
              <a:gd name="connsiteY1302" fmla="*/ 5703708 h 6622500"/>
              <a:gd name="connsiteX1303" fmla="*/ 7581821 w 12191998"/>
              <a:gd name="connsiteY1303" fmla="*/ 5703708 h 6622500"/>
              <a:gd name="connsiteX1304" fmla="*/ 7584533 w 12191998"/>
              <a:gd name="connsiteY1304" fmla="*/ 5705064 h 6622500"/>
              <a:gd name="connsiteX1305" fmla="*/ 7581821 w 12191998"/>
              <a:gd name="connsiteY1305" fmla="*/ 5711168 h 6622500"/>
              <a:gd name="connsiteX1306" fmla="*/ 7579107 w 12191998"/>
              <a:gd name="connsiteY1306" fmla="*/ 5709134 h 6622500"/>
              <a:gd name="connsiteX1307" fmla="*/ 7581821 w 12191998"/>
              <a:gd name="connsiteY1307" fmla="*/ 5703708 h 6622500"/>
              <a:gd name="connsiteX1308" fmla="*/ 11685364 w 12191998"/>
              <a:gd name="connsiteY1308" fmla="*/ 5696927 h 6622500"/>
              <a:gd name="connsiteX1309" fmla="*/ 11682651 w 12191998"/>
              <a:gd name="connsiteY1309" fmla="*/ 5703709 h 6622500"/>
              <a:gd name="connsiteX1310" fmla="*/ 11685364 w 12191998"/>
              <a:gd name="connsiteY1310" fmla="*/ 5706422 h 6622500"/>
              <a:gd name="connsiteX1311" fmla="*/ 11688076 w 12191998"/>
              <a:gd name="connsiteY1311" fmla="*/ 5699640 h 6622500"/>
              <a:gd name="connsiteX1312" fmla="*/ 11685364 w 12191998"/>
              <a:gd name="connsiteY1312" fmla="*/ 5696927 h 6622500"/>
              <a:gd name="connsiteX1313" fmla="*/ 4966161 w 12191998"/>
              <a:gd name="connsiteY1313" fmla="*/ 5696927 h 6622500"/>
              <a:gd name="connsiteX1314" fmla="*/ 4963450 w 12191998"/>
              <a:gd name="connsiteY1314" fmla="*/ 5699640 h 6622500"/>
              <a:gd name="connsiteX1315" fmla="*/ 4966161 w 12191998"/>
              <a:gd name="connsiteY1315" fmla="*/ 5706422 h 6622500"/>
              <a:gd name="connsiteX1316" fmla="*/ 4968873 w 12191998"/>
              <a:gd name="connsiteY1316" fmla="*/ 5703709 h 6622500"/>
              <a:gd name="connsiteX1317" fmla="*/ 4966161 w 12191998"/>
              <a:gd name="connsiteY1317" fmla="*/ 5696927 h 6622500"/>
              <a:gd name="connsiteX1318" fmla="*/ 12144478 w 12191998"/>
              <a:gd name="connsiteY1318" fmla="*/ 5695571 h 6622500"/>
              <a:gd name="connsiteX1319" fmla="*/ 12127524 w 12191998"/>
              <a:gd name="connsiteY1319" fmla="*/ 5749824 h 6622500"/>
              <a:gd name="connsiteX1320" fmla="*/ 12145156 w 12191998"/>
              <a:gd name="connsiteY1320" fmla="*/ 5754572 h 6622500"/>
              <a:gd name="connsiteX1321" fmla="*/ 12160076 w 12191998"/>
              <a:gd name="connsiteY1321" fmla="*/ 5700319 h 6622500"/>
              <a:gd name="connsiteX1322" fmla="*/ 12144478 w 12191998"/>
              <a:gd name="connsiteY1322" fmla="*/ 5695571 h 6622500"/>
              <a:gd name="connsiteX1323" fmla="*/ 8828278 w 12191998"/>
              <a:gd name="connsiteY1323" fmla="*/ 5695571 h 6622500"/>
              <a:gd name="connsiteX1324" fmla="*/ 8829634 w 12191998"/>
              <a:gd name="connsiteY1324" fmla="*/ 5700318 h 6622500"/>
              <a:gd name="connsiteX1325" fmla="*/ 8833703 w 12191998"/>
              <a:gd name="connsiteY1325" fmla="*/ 5698962 h 6622500"/>
              <a:gd name="connsiteX1326" fmla="*/ 8832689 w 12191998"/>
              <a:gd name="connsiteY1326" fmla="*/ 5696933 h 6622500"/>
              <a:gd name="connsiteX1327" fmla="*/ 8833026 w 12191998"/>
              <a:gd name="connsiteY1327" fmla="*/ 5698283 h 6622500"/>
              <a:gd name="connsiteX1328" fmla="*/ 8829636 w 12191998"/>
              <a:gd name="connsiteY1328" fmla="*/ 5699639 h 6622500"/>
              <a:gd name="connsiteX1329" fmla="*/ 8828483 w 12191998"/>
              <a:gd name="connsiteY1329" fmla="*/ 5695605 h 6622500"/>
              <a:gd name="connsiteX1330" fmla="*/ 7823245 w 12191998"/>
              <a:gd name="connsiteY1330" fmla="*/ 5695571 h 6622500"/>
              <a:gd name="connsiteX1331" fmla="*/ 7823041 w 12191998"/>
              <a:gd name="connsiteY1331" fmla="*/ 5695605 h 6622500"/>
              <a:gd name="connsiteX1332" fmla="*/ 7821888 w 12191998"/>
              <a:gd name="connsiteY1332" fmla="*/ 5699639 h 6622500"/>
              <a:gd name="connsiteX1333" fmla="*/ 7818498 w 12191998"/>
              <a:gd name="connsiteY1333" fmla="*/ 5698283 h 6622500"/>
              <a:gd name="connsiteX1334" fmla="*/ 7818834 w 12191998"/>
              <a:gd name="connsiteY1334" fmla="*/ 5696933 h 6622500"/>
              <a:gd name="connsiteX1335" fmla="*/ 7817821 w 12191998"/>
              <a:gd name="connsiteY1335" fmla="*/ 5698962 h 6622500"/>
              <a:gd name="connsiteX1336" fmla="*/ 7821889 w 12191998"/>
              <a:gd name="connsiteY1336" fmla="*/ 5700318 h 6622500"/>
              <a:gd name="connsiteX1337" fmla="*/ 7823245 w 12191998"/>
              <a:gd name="connsiteY1337" fmla="*/ 5695571 h 6622500"/>
              <a:gd name="connsiteX1338" fmla="*/ 4507047 w 12191998"/>
              <a:gd name="connsiteY1338" fmla="*/ 5695571 h 6622500"/>
              <a:gd name="connsiteX1339" fmla="*/ 4491449 w 12191998"/>
              <a:gd name="connsiteY1339" fmla="*/ 5700319 h 6622500"/>
              <a:gd name="connsiteX1340" fmla="*/ 4506369 w 12191998"/>
              <a:gd name="connsiteY1340" fmla="*/ 5754572 h 6622500"/>
              <a:gd name="connsiteX1341" fmla="*/ 4524000 w 12191998"/>
              <a:gd name="connsiteY1341" fmla="*/ 5749824 h 6622500"/>
              <a:gd name="connsiteX1342" fmla="*/ 4507047 w 12191998"/>
              <a:gd name="connsiteY1342" fmla="*/ 5695571 h 6622500"/>
              <a:gd name="connsiteX1343" fmla="*/ 11844731 w 12191998"/>
              <a:gd name="connsiteY1343" fmla="*/ 5694893 h 6622500"/>
              <a:gd name="connsiteX1344" fmla="*/ 11848122 w 12191998"/>
              <a:gd name="connsiteY1344" fmla="*/ 5696927 h 6622500"/>
              <a:gd name="connsiteX1345" fmla="*/ 11848800 w 12191998"/>
              <a:gd name="connsiteY1345" fmla="*/ 5695571 h 6622500"/>
              <a:gd name="connsiteX1346" fmla="*/ 4806793 w 12191998"/>
              <a:gd name="connsiteY1346" fmla="*/ 5694893 h 6622500"/>
              <a:gd name="connsiteX1347" fmla="*/ 4802724 w 12191998"/>
              <a:gd name="connsiteY1347" fmla="*/ 5695571 h 6622500"/>
              <a:gd name="connsiteX1348" fmla="*/ 4803402 w 12191998"/>
              <a:gd name="connsiteY1348" fmla="*/ 5696927 h 6622500"/>
              <a:gd name="connsiteX1349" fmla="*/ 4806793 w 12191998"/>
              <a:gd name="connsiteY1349" fmla="*/ 5694893 h 6622500"/>
              <a:gd name="connsiteX1350" fmla="*/ 1797122 w 12191998"/>
              <a:gd name="connsiteY1350" fmla="*/ 5694893 h 6622500"/>
              <a:gd name="connsiteX1351" fmla="*/ 1790340 w 12191998"/>
              <a:gd name="connsiteY1351" fmla="*/ 5698963 h 6622500"/>
              <a:gd name="connsiteX1352" fmla="*/ 1795765 w 12191998"/>
              <a:gd name="connsiteY1352" fmla="*/ 5707778 h 6622500"/>
              <a:gd name="connsiteX1353" fmla="*/ 1801869 w 12191998"/>
              <a:gd name="connsiteY1353" fmla="*/ 5704387 h 6622500"/>
              <a:gd name="connsiteX1354" fmla="*/ 1797122 w 12191998"/>
              <a:gd name="connsiteY1354" fmla="*/ 5694893 h 6622500"/>
              <a:gd name="connsiteX1355" fmla="*/ 3049682 w 12191998"/>
              <a:gd name="connsiteY1355" fmla="*/ 5689467 h 6622500"/>
              <a:gd name="connsiteX1356" fmla="*/ 3061210 w 12191998"/>
              <a:gd name="connsiteY1356" fmla="*/ 5709134 h 6622500"/>
              <a:gd name="connsiteX1357" fmla="*/ 3020521 w 12191998"/>
              <a:gd name="connsiteY1357" fmla="*/ 5740329 h 6622500"/>
              <a:gd name="connsiteX1358" fmla="*/ 3002889 w 12191998"/>
              <a:gd name="connsiteY1358" fmla="*/ 5715238 h 6622500"/>
              <a:gd name="connsiteX1359" fmla="*/ 3049682 w 12191998"/>
              <a:gd name="connsiteY1359" fmla="*/ 5689467 h 6622500"/>
              <a:gd name="connsiteX1360" fmla="*/ 11747754 w 12191998"/>
              <a:gd name="connsiteY1360" fmla="*/ 5686755 h 6622500"/>
              <a:gd name="connsiteX1361" fmla="*/ 11738260 w 12191998"/>
              <a:gd name="connsiteY1361" fmla="*/ 5696249 h 6622500"/>
              <a:gd name="connsiteX1362" fmla="*/ 11744364 w 12191998"/>
              <a:gd name="connsiteY1362" fmla="*/ 5716594 h 6622500"/>
              <a:gd name="connsiteX1363" fmla="*/ 11759961 w 12191998"/>
              <a:gd name="connsiteY1363" fmla="*/ 5698963 h 6622500"/>
              <a:gd name="connsiteX1364" fmla="*/ 11747754 w 12191998"/>
              <a:gd name="connsiteY1364" fmla="*/ 5686755 h 6622500"/>
              <a:gd name="connsiteX1365" fmla="*/ 4903770 w 12191998"/>
              <a:gd name="connsiteY1365" fmla="*/ 5686755 h 6622500"/>
              <a:gd name="connsiteX1366" fmla="*/ 4891563 w 12191998"/>
              <a:gd name="connsiteY1366" fmla="*/ 5698963 h 6622500"/>
              <a:gd name="connsiteX1367" fmla="*/ 4907160 w 12191998"/>
              <a:gd name="connsiteY1367" fmla="*/ 5716594 h 6622500"/>
              <a:gd name="connsiteX1368" fmla="*/ 4913264 w 12191998"/>
              <a:gd name="connsiteY1368" fmla="*/ 5696249 h 6622500"/>
              <a:gd name="connsiteX1369" fmla="*/ 4903770 w 12191998"/>
              <a:gd name="connsiteY1369" fmla="*/ 5686755 h 6622500"/>
              <a:gd name="connsiteX1370" fmla="*/ 9052750 w 12191998"/>
              <a:gd name="connsiteY1370" fmla="*/ 5686076 h 6622500"/>
              <a:gd name="connsiteX1371" fmla="*/ 9056141 w 12191998"/>
              <a:gd name="connsiteY1371" fmla="*/ 5691502 h 6622500"/>
              <a:gd name="connsiteX1372" fmla="*/ 9053428 w 12191998"/>
              <a:gd name="connsiteY1372" fmla="*/ 5694214 h 6622500"/>
              <a:gd name="connsiteX1373" fmla="*/ 9050037 w 12191998"/>
              <a:gd name="connsiteY1373" fmla="*/ 5688111 h 6622500"/>
              <a:gd name="connsiteX1374" fmla="*/ 9052750 w 12191998"/>
              <a:gd name="connsiteY1374" fmla="*/ 5686076 h 6622500"/>
              <a:gd name="connsiteX1375" fmla="*/ 7598774 w 12191998"/>
              <a:gd name="connsiteY1375" fmla="*/ 5686076 h 6622500"/>
              <a:gd name="connsiteX1376" fmla="*/ 7601487 w 12191998"/>
              <a:gd name="connsiteY1376" fmla="*/ 5688111 h 6622500"/>
              <a:gd name="connsiteX1377" fmla="*/ 7598095 w 12191998"/>
              <a:gd name="connsiteY1377" fmla="*/ 5694214 h 6622500"/>
              <a:gd name="connsiteX1378" fmla="*/ 7595383 w 12191998"/>
              <a:gd name="connsiteY1378" fmla="*/ 5691502 h 6622500"/>
              <a:gd name="connsiteX1379" fmla="*/ 7598774 w 12191998"/>
              <a:gd name="connsiteY1379" fmla="*/ 5686076 h 6622500"/>
              <a:gd name="connsiteX1380" fmla="*/ 8680373 w 12191998"/>
              <a:gd name="connsiteY1380" fmla="*/ 5679197 h 6622500"/>
              <a:gd name="connsiteX1381" fmla="*/ 8649922 w 12191998"/>
              <a:gd name="connsiteY1381" fmla="*/ 5696248 h 6622500"/>
              <a:gd name="connsiteX1382" fmla="*/ 8645854 w 12191998"/>
              <a:gd name="connsiteY1382" fmla="*/ 5684042 h 6622500"/>
              <a:gd name="connsiteX1383" fmla="*/ 7971151 w 12191998"/>
              <a:gd name="connsiteY1383" fmla="*/ 5679197 h 6622500"/>
              <a:gd name="connsiteX1384" fmla="*/ 8005670 w 12191998"/>
              <a:gd name="connsiteY1384" fmla="*/ 5684042 h 6622500"/>
              <a:gd name="connsiteX1385" fmla="*/ 8001601 w 12191998"/>
              <a:gd name="connsiteY1385" fmla="*/ 5696248 h 6622500"/>
              <a:gd name="connsiteX1386" fmla="*/ 8683831 w 12191998"/>
              <a:gd name="connsiteY1386" fmla="*/ 5677260 h 6622500"/>
              <a:gd name="connsiteX1387" fmla="*/ 8684509 w 12191998"/>
              <a:gd name="connsiteY1387" fmla="*/ 5678616 h 6622500"/>
              <a:gd name="connsiteX1388" fmla="*/ 8680373 w 12191998"/>
              <a:gd name="connsiteY1388" fmla="*/ 5679197 h 6622500"/>
              <a:gd name="connsiteX1389" fmla="*/ 7967693 w 12191998"/>
              <a:gd name="connsiteY1389" fmla="*/ 5677260 h 6622500"/>
              <a:gd name="connsiteX1390" fmla="*/ 7971151 w 12191998"/>
              <a:gd name="connsiteY1390" fmla="*/ 5679197 h 6622500"/>
              <a:gd name="connsiteX1391" fmla="*/ 7967015 w 12191998"/>
              <a:gd name="connsiteY1391" fmla="*/ 5678616 h 6622500"/>
              <a:gd name="connsiteX1392" fmla="*/ 7967693 w 12191998"/>
              <a:gd name="connsiteY1392" fmla="*/ 5677260 h 6622500"/>
              <a:gd name="connsiteX1393" fmla="*/ 8683831 w 12191998"/>
              <a:gd name="connsiteY1393" fmla="*/ 5676583 h 6622500"/>
              <a:gd name="connsiteX1394" fmla="*/ 8685422 w 12191998"/>
              <a:gd name="connsiteY1394" fmla="*/ 5676628 h 6622500"/>
              <a:gd name="connsiteX1395" fmla="*/ 8684508 w 12191998"/>
              <a:gd name="connsiteY1395" fmla="*/ 5677939 h 6622500"/>
              <a:gd name="connsiteX1396" fmla="*/ 7967693 w 12191998"/>
              <a:gd name="connsiteY1396" fmla="*/ 5676583 h 6622500"/>
              <a:gd name="connsiteX1397" fmla="*/ 7967016 w 12191998"/>
              <a:gd name="connsiteY1397" fmla="*/ 5677939 h 6622500"/>
              <a:gd name="connsiteX1398" fmla="*/ 7966101 w 12191998"/>
              <a:gd name="connsiteY1398" fmla="*/ 5676628 h 6622500"/>
              <a:gd name="connsiteX1399" fmla="*/ 8552984 w 12191998"/>
              <a:gd name="connsiteY1399" fmla="*/ 5670240 h 6622500"/>
              <a:gd name="connsiteX1400" fmla="*/ 8553009 w 12191998"/>
              <a:gd name="connsiteY1400" fmla="*/ 5670330 h 6622500"/>
              <a:gd name="connsiteX1401" fmla="*/ 8552945 w 12191998"/>
              <a:gd name="connsiteY1401" fmla="*/ 5670479 h 6622500"/>
              <a:gd name="connsiteX1402" fmla="*/ 8552920 w 12191998"/>
              <a:gd name="connsiteY1402" fmla="*/ 5670376 h 6622500"/>
              <a:gd name="connsiteX1403" fmla="*/ 8098539 w 12191998"/>
              <a:gd name="connsiteY1403" fmla="*/ 5670240 h 6622500"/>
              <a:gd name="connsiteX1404" fmla="*/ 8098604 w 12191998"/>
              <a:gd name="connsiteY1404" fmla="*/ 5670376 h 6622500"/>
              <a:gd name="connsiteX1405" fmla="*/ 8098579 w 12191998"/>
              <a:gd name="connsiteY1405" fmla="*/ 5670479 h 6622500"/>
              <a:gd name="connsiteX1406" fmla="*/ 8098514 w 12191998"/>
              <a:gd name="connsiteY1406" fmla="*/ 5670330 h 6622500"/>
              <a:gd name="connsiteX1407" fmla="*/ 8552267 w 12191998"/>
              <a:gd name="connsiteY1407" fmla="*/ 5667683 h 6622500"/>
              <a:gd name="connsiteX1408" fmla="*/ 8552920 w 12191998"/>
              <a:gd name="connsiteY1408" fmla="*/ 5670376 h 6622500"/>
              <a:gd name="connsiteX1409" fmla="*/ 8551589 w 12191998"/>
              <a:gd name="connsiteY1409" fmla="*/ 5673192 h 6622500"/>
              <a:gd name="connsiteX1410" fmla="*/ 8552945 w 12191998"/>
              <a:gd name="connsiteY1410" fmla="*/ 5670479 h 6622500"/>
              <a:gd name="connsiteX1411" fmla="*/ 8553623 w 12191998"/>
              <a:gd name="connsiteY1411" fmla="*/ 5672514 h 6622500"/>
              <a:gd name="connsiteX1412" fmla="*/ 8553009 w 12191998"/>
              <a:gd name="connsiteY1412" fmla="*/ 5670330 h 6622500"/>
              <a:gd name="connsiteX1413" fmla="*/ 8553792 w 12191998"/>
              <a:gd name="connsiteY1413" fmla="*/ 5668530 h 6622500"/>
              <a:gd name="connsiteX1414" fmla="*/ 8552984 w 12191998"/>
              <a:gd name="connsiteY1414" fmla="*/ 5670240 h 6622500"/>
              <a:gd name="connsiteX1415" fmla="*/ 8099257 w 12191998"/>
              <a:gd name="connsiteY1415" fmla="*/ 5667683 h 6622500"/>
              <a:gd name="connsiteX1416" fmla="*/ 8098539 w 12191998"/>
              <a:gd name="connsiteY1416" fmla="*/ 5670240 h 6622500"/>
              <a:gd name="connsiteX1417" fmla="*/ 8097732 w 12191998"/>
              <a:gd name="connsiteY1417" fmla="*/ 5668530 h 6622500"/>
              <a:gd name="connsiteX1418" fmla="*/ 8098514 w 12191998"/>
              <a:gd name="connsiteY1418" fmla="*/ 5670330 h 6622500"/>
              <a:gd name="connsiteX1419" fmla="*/ 8097901 w 12191998"/>
              <a:gd name="connsiteY1419" fmla="*/ 5672514 h 6622500"/>
              <a:gd name="connsiteX1420" fmla="*/ 8098579 w 12191998"/>
              <a:gd name="connsiteY1420" fmla="*/ 5670479 h 6622500"/>
              <a:gd name="connsiteX1421" fmla="*/ 8099935 w 12191998"/>
              <a:gd name="connsiteY1421" fmla="*/ 5673192 h 6622500"/>
              <a:gd name="connsiteX1422" fmla="*/ 8098604 w 12191998"/>
              <a:gd name="connsiteY1422" fmla="*/ 5670376 h 6622500"/>
              <a:gd name="connsiteX1423" fmla="*/ 9034440 w 12191998"/>
              <a:gd name="connsiteY1423" fmla="*/ 5660307 h 6622500"/>
              <a:gd name="connsiteX1424" fmla="*/ 9043255 w 12191998"/>
              <a:gd name="connsiteY1424" fmla="*/ 5665732 h 6622500"/>
              <a:gd name="connsiteX1425" fmla="*/ 9039186 w 12191998"/>
              <a:gd name="connsiteY1425" fmla="*/ 5673869 h 6622500"/>
              <a:gd name="connsiteX1426" fmla="*/ 9031726 w 12191998"/>
              <a:gd name="connsiteY1426" fmla="*/ 5666411 h 6622500"/>
              <a:gd name="connsiteX1427" fmla="*/ 9034440 w 12191998"/>
              <a:gd name="connsiteY1427" fmla="*/ 5660307 h 6622500"/>
              <a:gd name="connsiteX1428" fmla="*/ 7617084 w 12191998"/>
              <a:gd name="connsiteY1428" fmla="*/ 5660307 h 6622500"/>
              <a:gd name="connsiteX1429" fmla="*/ 7619797 w 12191998"/>
              <a:gd name="connsiteY1429" fmla="*/ 5666411 h 6622500"/>
              <a:gd name="connsiteX1430" fmla="*/ 7612337 w 12191998"/>
              <a:gd name="connsiteY1430" fmla="*/ 5673869 h 6622500"/>
              <a:gd name="connsiteX1431" fmla="*/ 7608269 w 12191998"/>
              <a:gd name="connsiteY1431" fmla="*/ 5665732 h 6622500"/>
              <a:gd name="connsiteX1432" fmla="*/ 7617084 w 12191998"/>
              <a:gd name="connsiteY1432" fmla="*/ 5660307 h 6622500"/>
              <a:gd name="connsiteX1433" fmla="*/ 677 w 12191998"/>
              <a:gd name="connsiteY1433" fmla="*/ 5660307 h 6622500"/>
              <a:gd name="connsiteX1434" fmla="*/ 24414 w 12191998"/>
              <a:gd name="connsiteY1434" fmla="*/ 5675227 h 6622500"/>
              <a:gd name="connsiteX1435" fmla="*/ 71885 w 12191998"/>
              <a:gd name="connsiteY1435" fmla="*/ 5781697 h 6622500"/>
              <a:gd name="connsiteX1436" fmla="*/ 90873 w 12191998"/>
              <a:gd name="connsiteY1436" fmla="*/ 5822386 h 6622500"/>
              <a:gd name="connsiteX1437" fmla="*/ 77310 w 12191998"/>
              <a:gd name="connsiteY1437" fmla="*/ 5829846 h 6622500"/>
              <a:gd name="connsiteX1438" fmla="*/ 46793 w 12191998"/>
              <a:gd name="connsiteY1438" fmla="*/ 5786445 h 6622500"/>
              <a:gd name="connsiteX1439" fmla="*/ 0 w 12191998"/>
              <a:gd name="connsiteY1439" fmla="*/ 5751858 h 6622500"/>
              <a:gd name="connsiteX1440" fmla="*/ 677 w 12191998"/>
              <a:gd name="connsiteY1440" fmla="*/ 5726766 h 6622500"/>
              <a:gd name="connsiteX1441" fmla="*/ 677 w 12191998"/>
              <a:gd name="connsiteY1441" fmla="*/ 5668445 h 6622500"/>
              <a:gd name="connsiteX1442" fmla="*/ 677 w 12191998"/>
              <a:gd name="connsiteY1442" fmla="*/ 5660307 h 6622500"/>
              <a:gd name="connsiteX1443" fmla="*/ 3098508 w 12191998"/>
              <a:gd name="connsiteY1443" fmla="*/ 5659629 h 6622500"/>
              <a:gd name="connsiteX1444" fmla="*/ 3107324 w 12191998"/>
              <a:gd name="connsiteY1444" fmla="*/ 5671157 h 6622500"/>
              <a:gd name="connsiteX1445" fmla="*/ 3075451 w 12191998"/>
              <a:gd name="connsiteY1445" fmla="*/ 5696927 h 6622500"/>
              <a:gd name="connsiteX1446" fmla="*/ 3065957 w 12191998"/>
              <a:gd name="connsiteY1446" fmla="*/ 5685399 h 6622500"/>
              <a:gd name="connsiteX1447" fmla="*/ 3098508 w 12191998"/>
              <a:gd name="connsiteY1447" fmla="*/ 5659629 h 6622500"/>
              <a:gd name="connsiteX1448" fmla="*/ 3908910 w 12191998"/>
              <a:gd name="connsiteY1448" fmla="*/ 5654882 h 6622500"/>
              <a:gd name="connsiteX1449" fmla="*/ 3887209 w 12191998"/>
              <a:gd name="connsiteY1449" fmla="*/ 5696927 h 6622500"/>
              <a:gd name="connsiteX1450" fmla="*/ 3843807 w 12191998"/>
              <a:gd name="connsiteY1450" fmla="*/ 5690147 h 6622500"/>
              <a:gd name="connsiteX1451" fmla="*/ 3843129 w 12191998"/>
              <a:gd name="connsiteY1451" fmla="*/ 5687433 h 6622500"/>
              <a:gd name="connsiteX1452" fmla="*/ 3842450 w 12191998"/>
              <a:gd name="connsiteY1452" fmla="*/ 5689467 h 6622500"/>
              <a:gd name="connsiteX1453" fmla="*/ 3868221 w 12191998"/>
              <a:gd name="connsiteY1453" fmla="*/ 5724732 h 6622500"/>
              <a:gd name="connsiteX1454" fmla="*/ 3908910 w 12191998"/>
              <a:gd name="connsiteY1454" fmla="*/ 5654882 h 6622500"/>
              <a:gd name="connsiteX1455" fmla="*/ 2030409 w 12191998"/>
              <a:gd name="connsiteY1455" fmla="*/ 5654203 h 6622500"/>
              <a:gd name="connsiteX1456" fmla="*/ 2030409 w 12191998"/>
              <a:gd name="connsiteY1456" fmla="*/ 5656915 h 6622500"/>
              <a:gd name="connsiteX1457" fmla="*/ 2027019 w 12191998"/>
              <a:gd name="connsiteY1457" fmla="*/ 5656237 h 6622500"/>
              <a:gd name="connsiteX1458" fmla="*/ 1226111 w 12191998"/>
              <a:gd name="connsiteY1458" fmla="*/ 5652169 h 6622500"/>
              <a:gd name="connsiteX1459" fmla="*/ 1232214 w 12191998"/>
              <a:gd name="connsiteY1459" fmla="*/ 5652169 h 6622500"/>
              <a:gd name="connsiteX1460" fmla="*/ 1231536 w 12191998"/>
              <a:gd name="connsiteY1460" fmla="*/ 5658273 h 6622500"/>
              <a:gd name="connsiteX1461" fmla="*/ 1225432 w 12191998"/>
              <a:gd name="connsiteY1461" fmla="*/ 5655559 h 6622500"/>
              <a:gd name="connsiteX1462" fmla="*/ 1226111 w 12191998"/>
              <a:gd name="connsiteY1462" fmla="*/ 5652169 h 6622500"/>
              <a:gd name="connsiteX1463" fmla="*/ 1587570 w 12191998"/>
              <a:gd name="connsiteY1463" fmla="*/ 5650814 h 6622500"/>
              <a:gd name="connsiteX1464" fmla="*/ 1580111 w 12191998"/>
              <a:gd name="connsiteY1464" fmla="*/ 5657594 h 6622500"/>
              <a:gd name="connsiteX1465" fmla="*/ 1587570 w 12191998"/>
              <a:gd name="connsiteY1465" fmla="*/ 5673192 h 6622500"/>
              <a:gd name="connsiteX1466" fmla="*/ 1597742 w 12191998"/>
              <a:gd name="connsiteY1466" fmla="*/ 5657594 h 6622500"/>
              <a:gd name="connsiteX1467" fmla="*/ 1587570 w 12191998"/>
              <a:gd name="connsiteY1467" fmla="*/ 5650814 h 6622500"/>
              <a:gd name="connsiteX1468" fmla="*/ 11321870 w 12191998"/>
              <a:gd name="connsiteY1468" fmla="*/ 5646065 h 6622500"/>
              <a:gd name="connsiteX1469" fmla="*/ 11330009 w 12191998"/>
              <a:gd name="connsiteY1469" fmla="*/ 5646065 h 6622500"/>
              <a:gd name="connsiteX1470" fmla="*/ 11330009 w 12191998"/>
              <a:gd name="connsiteY1470" fmla="*/ 5692180 h 6622500"/>
              <a:gd name="connsiteX1471" fmla="*/ 11321870 w 12191998"/>
              <a:gd name="connsiteY1471" fmla="*/ 5690824 h 6622500"/>
              <a:gd name="connsiteX1472" fmla="*/ 11321870 w 12191998"/>
              <a:gd name="connsiteY1472" fmla="*/ 5646065 h 6622500"/>
              <a:gd name="connsiteX1473" fmla="*/ 5321515 w 12191998"/>
              <a:gd name="connsiteY1473" fmla="*/ 5646065 h 6622500"/>
              <a:gd name="connsiteX1474" fmla="*/ 5329654 w 12191998"/>
              <a:gd name="connsiteY1474" fmla="*/ 5646065 h 6622500"/>
              <a:gd name="connsiteX1475" fmla="*/ 5329654 w 12191998"/>
              <a:gd name="connsiteY1475" fmla="*/ 5690824 h 6622500"/>
              <a:gd name="connsiteX1476" fmla="*/ 5321515 w 12191998"/>
              <a:gd name="connsiteY1476" fmla="*/ 5692180 h 6622500"/>
              <a:gd name="connsiteX1477" fmla="*/ 5321515 w 12191998"/>
              <a:gd name="connsiteY1477" fmla="*/ 5646065 h 6622500"/>
              <a:gd name="connsiteX1478" fmla="*/ 922973 w 12191998"/>
              <a:gd name="connsiteY1478" fmla="*/ 5644709 h 6622500"/>
              <a:gd name="connsiteX1479" fmla="*/ 930433 w 12191998"/>
              <a:gd name="connsiteY1479" fmla="*/ 5650134 h 6622500"/>
              <a:gd name="connsiteX1480" fmla="*/ 925686 w 12191998"/>
              <a:gd name="connsiteY1480" fmla="*/ 5654881 h 6622500"/>
              <a:gd name="connsiteX1481" fmla="*/ 920261 w 12191998"/>
              <a:gd name="connsiteY1481" fmla="*/ 5650134 h 6622500"/>
              <a:gd name="connsiteX1482" fmla="*/ 922973 w 12191998"/>
              <a:gd name="connsiteY1482" fmla="*/ 5644709 h 6622500"/>
              <a:gd name="connsiteX1483" fmla="*/ 1013762 w 12191998"/>
              <a:gd name="connsiteY1483" fmla="*/ 5641742 h 6622500"/>
              <a:gd name="connsiteX1484" fmla="*/ 1056572 w 12191998"/>
              <a:gd name="connsiteY1484" fmla="*/ 5662341 h 6622500"/>
              <a:gd name="connsiteX1485" fmla="*/ 981296 w 12191998"/>
              <a:gd name="connsiteY1485" fmla="*/ 5672513 h 6622500"/>
              <a:gd name="connsiteX1486" fmla="*/ 980617 w 12191998"/>
              <a:gd name="connsiteY1486" fmla="*/ 5656238 h 6622500"/>
              <a:gd name="connsiteX1487" fmla="*/ 1013762 w 12191998"/>
              <a:gd name="connsiteY1487" fmla="*/ 5641742 h 6622500"/>
              <a:gd name="connsiteX1488" fmla="*/ 8736050 w 12191998"/>
              <a:gd name="connsiteY1488" fmla="*/ 5639962 h 6622500"/>
              <a:gd name="connsiteX1489" fmla="*/ 8745543 w 12191998"/>
              <a:gd name="connsiteY1489" fmla="*/ 5655559 h 6622500"/>
              <a:gd name="connsiteX1490" fmla="*/ 8708244 w 12191998"/>
              <a:gd name="connsiteY1490" fmla="*/ 5677261 h 6622500"/>
              <a:gd name="connsiteX1491" fmla="*/ 8685422 w 12191998"/>
              <a:gd name="connsiteY1491" fmla="*/ 5676628 h 6622500"/>
              <a:gd name="connsiteX1492" fmla="*/ 8700106 w 12191998"/>
              <a:gd name="connsiteY1492" fmla="*/ 5655559 h 6622500"/>
              <a:gd name="connsiteX1493" fmla="*/ 8736050 w 12191998"/>
              <a:gd name="connsiteY1493" fmla="*/ 5639962 h 6622500"/>
              <a:gd name="connsiteX1494" fmla="*/ 7915474 w 12191998"/>
              <a:gd name="connsiteY1494" fmla="*/ 5639962 h 6622500"/>
              <a:gd name="connsiteX1495" fmla="*/ 7951418 w 12191998"/>
              <a:gd name="connsiteY1495" fmla="*/ 5655559 h 6622500"/>
              <a:gd name="connsiteX1496" fmla="*/ 7966101 w 12191998"/>
              <a:gd name="connsiteY1496" fmla="*/ 5676628 h 6622500"/>
              <a:gd name="connsiteX1497" fmla="*/ 7943280 w 12191998"/>
              <a:gd name="connsiteY1497" fmla="*/ 5677261 h 6622500"/>
              <a:gd name="connsiteX1498" fmla="*/ 7905981 w 12191998"/>
              <a:gd name="connsiteY1498" fmla="*/ 5655559 h 6622500"/>
              <a:gd name="connsiteX1499" fmla="*/ 7915474 w 12191998"/>
              <a:gd name="connsiteY1499" fmla="*/ 5639962 h 6622500"/>
              <a:gd name="connsiteX1500" fmla="*/ 10754251 w 12191998"/>
              <a:gd name="connsiteY1500" fmla="*/ 5635216 h 6622500"/>
              <a:gd name="connsiteX1501" fmla="*/ 10732550 w 12191998"/>
              <a:gd name="connsiteY1501" fmla="*/ 5660307 h 6622500"/>
              <a:gd name="connsiteX1502" fmla="*/ 10738653 w 12191998"/>
              <a:gd name="connsiteY1502" fmla="*/ 5665732 h 6622500"/>
              <a:gd name="connsiteX1503" fmla="*/ 10763745 w 12191998"/>
              <a:gd name="connsiteY1503" fmla="*/ 5644032 h 6622500"/>
              <a:gd name="connsiteX1504" fmla="*/ 10754251 w 12191998"/>
              <a:gd name="connsiteY1504" fmla="*/ 5635216 h 6622500"/>
              <a:gd name="connsiteX1505" fmla="*/ 5897273 w 12191998"/>
              <a:gd name="connsiteY1505" fmla="*/ 5635216 h 6622500"/>
              <a:gd name="connsiteX1506" fmla="*/ 5887779 w 12191998"/>
              <a:gd name="connsiteY1506" fmla="*/ 5644032 h 6622500"/>
              <a:gd name="connsiteX1507" fmla="*/ 5912871 w 12191998"/>
              <a:gd name="connsiteY1507" fmla="*/ 5665732 h 6622500"/>
              <a:gd name="connsiteX1508" fmla="*/ 5918974 w 12191998"/>
              <a:gd name="connsiteY1508" fmla="*/ 5660307 h 6622500"/>
              <a:gd name="connsiteX1509" fmla="*/ 5897273 w 12191998"/>
              <a:gd name="connsiteY1509" fmla="*/ 5635216 h 6622500"/>
              <a:gd name="connsiteX1510" fmla="*/ 851768 w 12191998"/>
              <a:gd name="connsiteY1510" fmla="*/ 5618260 h 6622500"/>
              <a:gd name="connsiteX1511" fmla="*/ 855158 w 12191998"/>
              <a:gd name="connsiteY1511" fmla="*/ 5623008 h 6622500"/>
              <a:gd name="connsiteX1512" fmla="*/ 849054 w 12191998"/>
              <a:gd name="connsiteY1512" fmla="*/ 5625720 h 6622500"/>
              <a:gd name="connsiteX1513" fmla="*/ 844986 w 12191998"/>
              <a:gd name="connsiteY1513" fmla="*/ 5620973 h 6622500"/>
              <a:gd name="connsiteX1514" fmla="*/ 851768 w 12191998"/>
              <a:gd name="connsiteY1514" fmla="*/ 5618260 h 6622500"/>
              <a:gd name="connsiteX1515" fmla="*/ 204125 w 12191998"/>
              <a:gd name="connsiteY1515" fmla="*/ 5614192 h 6622500"/>
              <a:gd name="connsiteX1516" fmla="*/ 204125 w 12191998"/>
              <a:gd name="connsiteY1516" fmla="*/ 5616227 h 6622500"/>
              <a:gd name="connsiteX1517" fmla="*/ 206160 w 12191998"/>
              <a:gd name="connsiteY1517" fmla="*/ 5614870 h 6622500"/>
              <a:gd name="connsiteX1518" fmla="*/ 145125 w 12191998"/>
              <a:gd name="connsiteY1518" fmla="*/ 5612836 h 6622500"/>
              <a:gd name="connsiteX1519" fmla="*/ 135630 w 12191998"/>
              <a:gd name="connsiteY1519" fmla="*/ 5615549 h 6622500"/>
              <a:gd name="connsiteX1520" fmla="*/ 143091 w 12191998"/>
              <a:gd name="connsiteY1520" fmla="*/ 5633859 h 6622500"/>
              <a:gd name="connsiteX1521" fmla="*/ 147838 w 12191998"/>
              <a:gd name="connsiteY1521" fmla="*/ 5618939 h 6622500"/>
              <a:gd name="connsiteX1522" fmla="*/ 145125 w 12191998"/>
              <a:gd name="connsiteY1522" fmla="*/ 5612836 h 6622500"/>
              <a:gd name="connsiteX1523" fmla="*/ 2430522 w 12191998"/>
              <a:gd name="connsiteY1523" fmla="*/ 5612158 h 6622500"/>
              <a:gd name="connsiteX1524" fmla="*/ 2439339 w 12191998"/>
              <a:gd name="connsiteY1524" fmla="*/ 5622330 h 6622500"/>
              <a:gd name="connsiteX1525" fmla="*/ 2432556 w 12191998"/>
              <a:gd name="connsiteY1525" fmla="*/ 5629789 h 6622500"/>
              <a:gd name="connsiteX1526" fmla="*/ 2416281 w 12191998"/>
              <a:gd name="connsiteY1526" fmla="*/ 5623008 h 6622500"/>
              <a:gd name="connsiteX1527" fmla="*/ 2430522 w 12191998"/>
              <a:gd name="connsiteY1527" fmla="*/ 5612158 h 6622500"/>
              <a:gd name="connsiteX1528" fmla="*/ 2244028 w 12191998"/>
              <a:gd name="connsiteY1528" fmla="*/ 5611478 h 6622500"/>
              <a:gd name="connsiteX1529" fmla="*/ 2244706 w 12191998"/>
              <a:gd name="connsiteY1529" fmla="*/ 5618260 h 6622500"/>
              <a:gd name="connsiteX1530" fmla="*/ 2218258 w 12191998"/>
              <a:gd name="connsiteY1530" fmla="*/ 5621651 h 6622500"/>
              <a:gd name="connsiteX1531" fmla="*/ 2216902 w 12191998"/>
              <a:gd name="connsiteY1531" fmla="*/ 5612835 h 6622500"/>
              <a:gd name="connsiteX1532" fmla="*/ 2244028 w 12191998"/>
              <a:gd name="connsiteY1532" fmla="*/ 5611478 h 6622500"/>
              <a:gd name="connsiteX1533" fmla="*/ 8452577 w 12191998"/>
              <a:gd name="connsiteY1533" fmla="*/ 5601307 h 6622500"/>
              <a:gd name="connsiteX1534" fmla="*/ 8452577 w 12191998"/>
              <a:gd name="connsiteY1534" fmla="*/ 5602958 h 6622500"/>
              <a:gd name="connsiteX1535" fmla="*/ 8443474 w 12191998"/>
              <a:gd name="connsiteY1535" fmla="*/ 5606916 h 6622500"/>
              <a:gd name="connsiteX1536" fmla="*/ 8437658 w 12191998"/>
              <a:gd name="connsiteY1536" fmla="*/ 5608767 h 6622500"/>
              <a:gd name="connsiteX1537" fmla="*/ 8426807 w 12191998"/>
              <a:gd name="connsiteY1537" fmla="*/ 5624365 h 6622500"/>
              <a:gd name="connsiteX1538" fmla="*/ 8433589 w 12191998"/>
              <a:gd name="connsiteY1538" fmla="*/ 5627078 h 6622500"/>
              <a:gd name="connsiteX1539" fmla="*/ 8437658 w 12191998"/>
              <a:gd name="connsiteY1539" fmla="*/ 5609445 h 6622500"/>
              <a:gd name="connsiteX1540" fmla="*/ 8443474 w 12191998"/>
              <a:gd name="connsiteY1540" fmla="*/ 5606916 h 6622500"/>
              <a:gd name="connsiteX1541" fmla="*/ 8452577 w 12191998"/>
              <a:gd name="connsiteY1541" fmla="*/ 5604020 h 6622500"/>
              <a:gd name="connsiteX1542" fmla="*/ 8452577 w 12191998"/>
              <a:gd name="connsiteY1542" fmla="*/ 5602958 h 6622500"/>
              <a:gd name="connsiteX1543" fmla="*/ 8453255 w 12191998"/>
              <a:gd name="connsiteY1543" fmla="*/ 5602663 h 6622500"/>
              <a:gd name="connsiteX1544" fmla="*/ 8452577 w 12191998"/>
              <a:gd name="connsiteY1544" fmla="*/ 5601307 h 6622500"/>
              <a:gd name="connsiteX1545" fmla="*/ 8198947 w 12191998"/>
              <a:gd name="connsiteY1545" fmla="*/ 5601307 h 6622500"/>
              <a:gd name="connsiteX1546" fmla="*/ 8198268 w 12191998"/>
              <a:gd name="connsiteY1546" fmla="*/ 5602663 h 6622500"/>
              <a:gd name="connsiteX1547" fmla="*/ 8198947 w 12191998"/>
              <a:gd name="connsiteY1547" fmla="*/ 5602958 h 6622500"/>
              <a:gd name="connsiteX1548" fmla="*/ 8198947 w 12191998"/>
              <a:gd name="connsiteY1548" fmla="*/ 5604020 h 6622500"/>
              <a:gd name="connsiteX1549" fmla="*/ 8208050 w 12191998"/>
              <a:gd name="connsiteY1549" fmla="*/ 5606916 h 6622500"/>
              <a:gd name="connsiteX1550" fmla="*/ 8213865 w 12191998"/>
              <a:gd name="connsiteY1550" fmla="*/ 5609445 h 6622500"/>
              <a:gd name="connsiteX1551" fmla="*/ 8217935 w 12191998"/>
              <a:gd name="connsiteY1551" fmla="*/ 5627078 h 6622500"/>
              <a:gd name="connsiteX1552" fmla="*/ 8224717 w 12191998"/>
              <a:gd name="connsiteY1552" fmla="*/ 5624365 h 6622500"/>
              <a:gd name="connsiteX1553" fmla="*/ 8213865 w 12191998"/>
              <a:gd name="connsiteY1553" fmla="*/ 5608767 h 6622500"/>
              <a:gd name="connsiteX1554" fmla="*/ 8208050 w 12191998"/>
              <a:gd name="connsiteY1554" fmla="*/ 5606916 h 6622500"/>
              <a:gd name="connsiteX1555" fmla="*/ 8198947 w 12191998"/>
              <a:gd name="connsiteY1555" fmla="*/ 5602958 h 6622500"/>
              <a:gd name="connsiteX1556" fmla="*/ 625940 w 12191998"/>
              <a:gd name="connsiteY1556" fmla="*/ 5598594 h 6622500"/>
              <a:gd name="connsiteX1557" fmla="*/ 670698 w 12191998"/>
              <a:gd name="connsiteY1557" fmla="*/ 5610122 h 6622500"/>
              <a:gd name="connsiteX1558" fmla="*/ 666630 w 12191998"/>
              <a:gd name="connsiteY1558" fmla="*/ 5625720 h 6622500"/>
              <a:gd name="connsiteX1559" fmla="*/ 623227 w 12191998"/>
              <a:gd name="connsiteY1559" fmla="*/ 5614870 h 6622500"/>
              <a:gd name="connsiteX1560" fmla="*/ 625940 w 12191998"/>
              <a:gd name="connsiteY1560" fmla="*/ 5598594 h 6622500"/>
              <a:gd name="connsiteX1561" fmla="*/ 1712352 w 12191998"/>
              <a:gd name="connsiteY1561" fmla="*/ 5597239 h 6622500"/>
              <a:gd name="connsiteX1562" fmla="*/ 1706248 w 12191998"/>
              <a:gd name="connsiteY1562" fmla="*/ 5605377 h 6622500"/>
              <a:gd name="connsiteX1563" fmla="*/ 1713708 w 12191998"/>
              <a:gd name="connsiteY1563" fmla="*/ 5609445 h 6622500"/>
              <a:gd name="connsiteX1564" fmla="*/ 1717777 w 12191998"/>
              <a:gd name="connsiteY1564" fmla="*/ 5600629 h 6622500"/>
              <a:gd name="connsiteX1565" fmla="*/ 1712352 w 12191998"/>
              <a:gd name="connsiteY1565" fmla="*/ 5597239 h 6622500"/>
              <a:gd name="connsiteX1566" fmla="*/ 8578037 w 12191998"/>
              <a:gd name="connsiteY1566" fmla="*/ 5596561 h 6622500"/>
              <a:gd name="connsiteX1567" fmla="*/ 8565830 w 12191998"/>
              <a:gd name="connsiteY1567" fmla="*/ 5604698 h 6622500"/>
              <a:gd name="connsiteX1568" fmla="*/ 8576002 w 12191998"/>
              <a:gd name="connsiteY1568" fmla="*/ 5612836 h 6622500"/>
              <a:gd name="connsiteX1569" fmla="*/ 8588209 w 12191998"/>
              <a:gd name="connsiteY1569" fmla="*/ 5604020 h 6622500"/>
              <a:gd name="connsiteX1570" fmla="*/ 8578037 w 12191998"/>
              <a:gd name="connsiteY1570" fmla="*/ 5596561 h 6622500"/>
              <a:gd name="connsiteX1571" fmla="*/ 8073487 w 12191998"/>
              <a:gd name="connsiteY1571" fmla="*/ 5596561 h 6622500"/>
              <a:gd name="connsiteX1572" fmla="*/ 8063315 w 12191998"/>
              <a:gd name="connsiteY1572" fmla="*/ 5604020 h 6622500"/>
              <a:gd name="connsiteX1573" fmla="*/ 8075522 w 12191998"/>
              <a:gd name="connsiteY1573" fmla="*/ 5612836 h 6622500"/>
              <a:gd name="connsiteX1574" fmla="*/ 8085694 w 12191998"/>
              <a:gd name="connsiteY1574" fmla="*/ 5604698 h 6622500"/>
              <a:gd name="connsiteX1575" fmla="*/ 8073487 w 12191998"/>
              <a:gd name="connsiteY1575" fmla="*/ 5596561 h 6622500"/>
              <a:gd name="connsiteX1576" fmla="*/ 3731231 w 12191998"/>
              <a:gd name="connsiteY1576" fmla="*/ 5594524 h 6622500"/>
              <a:gd name="connsiteX1577" fmla="*/ 3731909 w 12191998"/>
              <a:gd name="connsiteY1577" fmla="*/ 5597237 h 6622500"/>
              <a:gd name="connsiteX1578" fmla="*/ 3731905 w 12191998"/>
              <a:gd name="connsiteY1578" fmla="*/ 5597232 h 6622500"/>
              <a:gd name="connsiteX1579" fmla="*/ 3731909 w 12191998"/>
              <a:gd name="connsiteY1579" fmla="*/ 5597238 h 6622500"/>
              <a:gd name="connsiteX1580" fmla="*/ 3730553 w 12191998"/>
              <a:gd name="connsiteY1580" fmla="*/ 5596560 h 6622500"/>
              <a:gd name="connsiteX1581" fmla="*/ 3729868 w 12191998"/>
              <a:gd name="connsiteY1581" fmla="*/ 5594673 h 6622500"/>
              <a:gd name="connsiteX1582" fmla="*/ 3730659 w 12191998"/>
              <a:gd name="connsiteY1582" fmla="*/ 5595668 h 6622500"/>
              <a:gd name="connsiteX1583" fmla="*/ 4087943 w 12191998"/>
              <a:gd name="connsiteY1583" fmla="*/ 5592490 h 6622500"/>
              <a:gd name="connsiteX1584" fmla="*/ 4101506 w 12191998"/>
              <a:gd name="connsiteY1584" fmla="*/ 5601306 h 6622500"/>
              <a:gd name="connsiteX1585" fmla="*/ 4090655 w 12191998"/>
              <a:gd name="connsiteY1585" fmla="*/ 5609444 h 6622500"/>
              <a:gd name="connsiteX1586" fmla="*/ 4079127 w 12191998"/>
              <a:gd name="connsiteY1586" fmla="*/ 5601306 h 6622500"/>
              <a:gd name="connsiteX1587" fmla="*/ 4087943 w 12191998"/>
              <a:gd name="connsiteY1587" fmla="*/ 5592490 h 6622500"/>
              <a:gd name="connsiteX1588" fmla="*/ 2201304 w 12191998"/>
              <a:gd name="connsiteY1588" fmla="*/ 5591812 h 6622500"/>
              <a:gd name="connsiteX1589" fmla="*/ 2206051 w 12191998"/>
              <a:gd name="connsiteY1589" fmla="*/ 5597238 h 6622500"/>
              <a:gd name="connsiteX1590" fmla="*/ 2201982 w 12191998"/>
              <a:gd name="connsiteY1590" fmla="*/ 5604018 h 6622500"/>
              <a:gd name="connsiteX1591" fmla="*/ 2197913 w 12191998"/>
              <a:gd name="connsiteY1591" fmla="*/ 5597915 h 6622500"/>
              <a:gd name="connsiteX1592" fmla="*/ 2201304 w 12191998"/>
              <a:gd name="connsiteY1592" fmla="*/ 5591812 h 6622500"/>
              <a:gd name="connsiteX1593" fmla="*/ 8493267 w 12191998"/>
              <a:gd name="connsiteY1593" fmla="*/ 5591135 h 6622500"/>
              <a:gd name="connsiteX1594" fmla="*/ 8491232 w 12191998"/>
              <a:gd name="connsiteY1594" fmla="*/ 5608089 h 6622500"/>
              <a:gd name="connsiteX1595" fmla="*/ 8498014 w 12191998"/>
              <a:gd name="connsiteY1595" fmla="*/ 5608767 h 6622500"/>
              <a:gd name="connsiteX1596" fmla="*/ 8498693 w 12191998"/>
              <a:gd name="connsiteY1596" fmla="*/ 5591813 h 6622500"/>
              <a:gd name="connsiteX1597" fmla="*/ 8493267 w 12191998"/>
              <a:gd name="connsiteY1597" fmla="*/ 5591135 h 6622500"/>
              <a:gd name="connsiteX1598" fmla="*/ 8158256 w 12191998"/>
              <a:gd name="connsiteY1598" fmla="*/ 5591135 h 6622500"/>
              <a:gd name="connsiteX1599" fmla="*/ 8152830 w 12191998"/>
              <a:gd name="connsiteY1599" fmla="*/ 5591813 h 6622500"/>
              <a:gd name="connsiteX1600" fmla="*/ 8153510 w 12191998"/>
              <a:gd name="connsiteY1600" fmla="*/ 5608767 h 6622500"/>
              <a:gd name="connsiteX1601" fmla="*/ 8160292 w 12191998"/>
              <a:gd name="connsiteY1601" fmla="*/ 5608089 h 6622500"/>
              <a:gd name="connsiteX1602" fmla="*/ 8158256 w 12191998"/>
              <a:gd name="connsiteY1602" fmla="*/ 5591135 h 6622500"/>
              <a:gd name="connsiteX1603" fmla="*/ 1784914 w 12191998"/>
              <a:gd name="connsiteY1603" fmla="*/ 5588423 h 6622500"/>
              <a:gd name="connsiteX1604" fmla="*/ 1783558 w 12191998"/>
              <a:gd name="connsiteY1604" fmla="*/ 5591813 h 6622500"/>
              <a:gd name="connsiteX1605" fmla="*/ 1785592 w 12191998"/>
              <a:gd name="connsiteY1605" fmla="*/ 5594525 h 6622500"/>
              <a:gd name="connsiteX1606" fmla="*/ 1786950 w 12191998"/>
              <a:gd name="connsiteY1606" fmla="*/ 5591135 h 6622500"/>
              <a:gd name="connsiteX1607" fmla="*/ 1784914 w 12191998"/>
              <a:gd name="connsiteY1607" fmla="*/ 5588423 h 6622500"/>
              <a:gd name="connsiteX1608" fmla="*/ 10396861 w 12191998"/>
              <a:gd name="connsiteY1608" fmla="*/ 5586388 h 6622500"/>
              <a:gd name="connsiteX1609" fmla="*/ 10393470 w 12191998"/>
              <a:gd name="connsiteY1609" fmla="*/ 5589101 h 6622500"/>
              <a:gd name="connsiteX1610" fmla="*/ 10400251 w 12191998"/>
              <a:gd name="connsiteY1610" fmla="*/ 5591813 h 6622500"/>
              <a:gd name="connsiteX1611" fmla="*/ 10403643 w 12191998"/>
              <a:gd name="connsiteY1611" fmla="*/ 5589101 h 6622500"/>
              <a:gd name="connsiteX1612" fmla="*/ 10396861 w 12191998"/>
              <a:gd name="connsiteY1612" fmla="*/ 5586388 h 6622500"/>
              <a:gd name="connsiteX1613" fmla="*/ 6254663 w 12191998"/>
              <a:gd name="connsiteY1613" fmla="*/ 5586388 h 6622500"/>
              <a:gd name="connsiteX1614" fmla="*/ 6247881 w 12191998"/>
              <a:gd name="connsiteY1614" fmla="*/ 5589101 h 6622500"/>
              <a:gd name="connsiteX1615" fmla="*/ 6251273 w 12191998"/>
              <a:gd name="connsiteY1615" fmla="*/ 5591813 h 6622500"/>
              <a:gd name="connsiteX1616" fmla="*/ 6258054 w 12191998"/>
              <a:gd name="connsiteY1616" fmla="*/ 5589101 h 6622500"/>
              <a:gd name="connsiteX1617" fmla="*/ 6254663 w 12191998"/>
              <a:gd name="connsiteY1617" fmla="*/ 5586388 h 6622500"/>
              <a:gd name="connsiteX1618" fmla="*/ 8525140 w 12191998"/>
              <a:gd name="connsiteY1618" fmla="*/ 5582997 h 6622500"/>
              <a:gd name="connsiteX1619" fmla="*/ 8516324 w 12191998"/>
              <a:gd name="connsiteY1619" fmla="*/ 5583675 h 6622500"/>
              <a:gd name="connsiteX1620" fmla="*/ 8520394 w 12191998"/>
              <a:gd name="connsiteY1620" fmla="*/ 5595881 h 6622500"/>
              <a:gd name="connsiteX1621" fmla="*/ 8525140 w 12191998"/>
              <a:gd name="connsiteY1621" fmla="*/ 5582997 h 6622500"/>
              <a:gd name="connsiteX1622" fmla="*/ 8126384 w 12191998"/>
              <a:gd name="connsiteY1622" fmla="*/ 5582997 h 6622500"/>
              <a:gd name="connsiteX1623" fmla="*/ 8131130 w 12191998"/>
              <a:gd name="connsiteY1623" fmla="*/ 5595881 h 6622500"/>
              <a:gd name="connsiteX1624" fmla="*/ 8135199 w 12191998"/>
              <a:gd name="connsiteY1624" fmla="*/ 5583675 h 6622500"/>
              <a:gd name="connsiteX1625" fmla="*/ 8126384 w 12191998"/>
              <a:gd name="connsiteY1625" fmla="*/ 5582997 h 6622500"/>
              <a:gd name="connsiteX1626" fmla="*/ 797515 w 12191998"/>
              <a:gd name="connsiteY1626" fmla="*/ 5582318 h 6622500"/>
              <a:gd name="connsiteX1627" fmla="*/ 822607 w 12191998"/>
              <a:gd name="connsiteY1627" fmla="*/ 5601984 h 6622500"/>
              <a:gd name="connsiteX1628" fmla="*/ 814469 w 12191998"/>
              <a:gd name="connsiteY1628" fmla="*/ 5613514 h 6622500"/>
              <a:gd name="connsiteX1629" fmla="*/ 788699 w 12191998"/>
              <a:gd name="connsiteY1629" fmla="*/ 5594524 h 6622500"/>
              <a:gd name="connsiteX1630" fmla="*/ 797515 w 12191998"/>
              <a:gd name="connsiteY1630" fmla="*/ 5582318 h 6622500"/>
              <a:gd name="connsiteX1631" fmla="*/ 11015342 w 12191998"/>
              <a:gd name="connsiteY1631" fmla="*/ 5580963 h 6622500"/>
              <a:gd name="connsiteX1632" fmla="*/ 10979400 w 12191998"/>
              <a:gd name="connsiteY1632" fmla="*/ 5672514 h 6622500"/>
              <a:gd name="connsiteX1633" fmla="*/ 11008560 w 12191998"/>
              <a:gd name="connsiteY1633" fmla="*/ 5704387 h 6622500"/>
              <a:gd name="connsiteX1634" fmla="*/ 11096722 w 12191998"/>
              <a:gd name="connsiteY1634" fmla="*/ 5663020 h 6622500"/>
              <a:gd name="connsiteX1635" fmla="*/ 11102146 w 12191998"/>
              <a:gd name="connsiteY1635" fmla="*/ 5640640 h 6622500"/>
              <a:gd name="connsiteX1636" fmla="*/ 11015342 w 12191998"/>
              <a:gd name="connsiteY1636" fmla="*/ 5580963 h 6622500"/>
              <a:gd name="connsiteX1637" fmla="*/ 5636182 w 12191998"/>
              <a:gd name="connsiteY1637" fmla="*/ 5580963 h 6622500"/>
              <a:gd name="connsiteX1638" fmla="*/ 5549378 w 12191998"/>
              <a:gd name="connsiteY1638" fmla="*/ 5640640 h 6622500"/>
              <a:gd name="connsiteX1639" fmla="*/ 5554802 w 12191998"/>
              <a:gd name="connsiteY1639" fmla="*/ 5663020 h 6622500"/>
              <a:gd name="connsiteX1640" fmla="*/ 5642964 w 12191998"/>
              <a:gd name="connsiteY1640" fmla="*/ 5704387 h 6622500"/>
              <a:gd name="connsiteX1641" fmla="*/ 5672125 w 12191998"/>
              <a:gd name="connsiteY1641" fmla="*/ 5672514 h 6622500"/>
              <a:gd name="connsiteX1642" fmla="*/ 5636182 w 12191998"/>
              <a:gd name="connsiteY1642" fmla="*/ 5580963 h 6622500"/>
              <a:gd name="connsiteX1643" fmla="*/ 1156939 w 12191998"/>
              <a:gd name="connsiteY1643" fmla="*/ 5580283 h 6622500"/>
              <a:gd name="connsiteX1644" fmla="*/ 1167111 w 12191998"/>
              <a:gd name="connsiteY1644" fmla="*/ 5597916 h 6622500"/>
              <a:gd name="connsiteX1645" fmla="*/ 1161007 w 12191998"/>
              <a:gd name="connsiteY1645" fmla="*/ 5601306 h 6622500"/>
              <a:gd name="connsiteX1646" fmla="*/ 1149480 w 12191998"/>
              <a:gd name="connsiteY1646" fmla="*/ 5585031 h 6622500"/>
              <a:gd name="connsiteX1647" fmla="*/ 1156939 w 12191998"/>
              <a:gd name="connsiteY1647" fmla="*/ 5580283 h 6622500"/>
              <a:gd name="connsiteX1648" fmla="*/ 10251734 w 12191998"/>
              <a:gd name="connsiteY1648" fmla="*/ 5573503 h 6622500"/>
              <a:gd name="connsiteX1649" fmla="*/ 10274114 w 12191998"/>
              <a:gd name="connsiteY1649" fmla="*/ 5698963 h 6622500"/>
              <a:gd name="connsiteX1650" fmla="*/ 10309377 w 12191998"/>
              <a:gd name="connsiteY1650" fmla="*/ 5671836 h 6622500"/>
              <a:gd name="connsiteX1651" fmla="*/ 10312093 w 12191998"/>
              <a:gd name="connsiteY1651" fmla="*/ 5676362 h 6622500"/>
              <a:gd name="connsiteX1652" fmla="*/ 10316159 w 12191998"/>
              <a:gd name="connsiteY1652" fmla="*/ 5685399 h 6622500"/>
              <a:gd name="connsiteX1653" fmla="*/ 10317089 w 12191998"/>
              <a:gd name="connsiteY1653" fmla="*/ 5684688 h 6622500"/>
              <a:gd name="connsiteX1654" fmla="*/ 10317515 w 12191998"/>
              <a:gd name="connsiteY1654" fmla="*/ 5685399 h 6622500"/>
              <a:gd name="connsiteX1655" fmla="*/ 10336504 w 12191998"/>
              <a:gd name="connsiteY1655" fmla="*/ 5766778 h 6622500"/>
              <a:gd name="connsiteX1656" fmla="*/ 10380585 w 12191998"/>
              <a:gd name="connsiteY1656" fmla="*/ 5772882 h 6622500"/>
              <a:gd name="connsiteX1657" fmla="*/ 10371768 w 12191998"/>
              <a:gd name="connsiteY1657" fmla="*/ 5726766 h 6622500"/>
              <a:gd name="connsiteX1658" fmla="*/ 10350746 w 12191998"/>
              <a:gd name="connsiteY1658" fmla="*/ 5658951 h 6622500"/>
              <a:gd name="connsiteX1659" fmla="*/ 10317089 w 12191998"/>
              <a:gd name="connsiteY1659" fmla="*/ 5684688 h 6622500"/>
              <a:gd name="connsiteX1660" fmla="*/ 10312093 w 12191998"/>
              <a:gd name="connsiteY1660" fmla="*/ 5676362 h 6622500"/>
              <a:gd name="connsiteX1661" fmla="*/ 10310057 w 12191998"/>
              <a:gd name="connsiteY1661" fmla="*/ 5671836 h 6622500"/>
              <a:gd name="connsiteX1662" fmla="*/ 10329723 w 12191998"/>
              <a:gd name="connsiteY1662" fmla="*/ 5639284 h 6622500"/>
              <a:gd name="connsiteX1663" fmla="*/ 10251734 w 12191998"/>
              <a:gd name="connsiteY1663" fmla="*/ 5573503 h 6622500"/>
              <a:gd name="connsiteX1664" fmla="*/ 6399790 w 12191998"/>
              <a:gd name="connsiteY1664" fmla="*/ 5573503 h 6622500"/>
              <a:gd name="connsiteX1665" fmla="*/ 6321801 w 12191998"/>
              <a:gd name="connsiteY1665" fmla="*/ 5639284 h 6622500"/>
              <a:gd name="connsiteX1666" fmla="*/ 6341467 w 12191998"/>
              <a:gd name="connsiteY1666" fmla="*/ 5671836 h 6622500"/>
              <a:gd name="connsiteX1667" fmla="*/ 6339431 w 12191998"/>
              <a:gd name="connsiteY1667" fmla="*/ 5676362 h 6622500"/>
              <a:gd name="connsiteX1668" fmla="*/ 6334435 w 12191998"/>
              <a:gd name="connsiteY1668" fmla="*/ 5684688 h 6622500"/>
              <a:gd name="connsiteX1669" fmla="*/ 6300778 w 12191998"/>
              <a:gd name="connsiteY1669" fmla="*/ 5658951 h 6622500"/>
              <a:gd name="connsiteX1670" fmla="*/ 6279756 w 12191998"/>
              <a:gd name="connsiteY1670" fmla="*/ 5726766 h 6622500"/>
              <a:gd name="connsiteX1671" fmla="*/ 6270939 w 12191998"/>
              <a:gd name="connsiteY1671" fmla="*/ 5772882 h 6622500"/>
              <a:gd name="connsiteX1672" fmla="*/ 6315020 w 12191998"/>
              <a:gd name="connsiteY1672" fmla="*/ 5766778 h 6622500"/>
              <a:gd name="connsiteX1673" fmla="*/ 6334009 w 12191998"/>
              <a:gd name="connsiteY1673" fmla="*/ 5685399 h 6622500"/>
              <a:gd name="connsiteX1674" fmla="*/ 6334435 w 12191998"/>
              <a:gd name="connsiteY1674" fmla="*/ 5684688 h 6622500"/>
              <a:gd name="connsiteX1675" fmla="*/ 6335365 w 12191998"/>
              <a:gd name="connsiteY1675" fmla="*/ 5685399 h 6622500"/>
              <a:gd name="connsiteX1676" fmla="*/ 6339431 w 12191998"/>
              <a:gd name="connsiteY1676" fmla="*/ 5676362 h 6622500"/>
              <a:gd name="connsiteX1677" fmla="*/ 6342147 w 12191998"/>
              <a:gd name="connsiteY1677" fmla="*/ 5671836 h 6622500"/>
              <a:gd name="connsiteX1678" fmla="*/ 6377410 w 12191998"/>
              <a:gd name="connsiteY1678" fmla="*/ 5698963 h 6622500"/>
              <a:gd name="connsiteX1679" fmla="*/ 6399790 w 12191998"/>
              <a:gd name="connsiteY1679" fmla="*/ 5573503 h 6622500"/>
              <a:gd name="connsiteX1680" fmla="*/ 754791 w 12191998"/>
              <a:gd name="connsiteY1680" fmla="*/ 5570111 h 6622500"/>
              <a:gd name="connsiteX1681" fmla="*/ 769710 w 12191998"/>
              <a:gd name="connsiteY1681" fmla="*/ 5580283 h 6622500"/>
              <a:gd name="connsiteX1682" fmla="*/ 750042 w 12191998"/>
              <a:gd name="connsiteY1682" fmla="*/ 5598594 h 6622500"/>
              <a:gd name="connsiteX1683" fmla="*/ 730376 w 12191998"/>
              <a:gd name="connsiteY1683" fmla="*/ 5587064 h 6622500"/>
              <a:gd name="connsiteX1684" fmla="*/ 754791 w 12191998"/>
              <a:gd name="connsiteY1684" fmla="*/ 5570111 h 6622500"/>
              <a:gd name="connsiteX1685" fmla="*/ 8578037 w 12191998"/>
              <a:gd name="connsiteY1685" fmla="*/ 5568078 h 6622500"/>
              <a:gd name="connsiteX1686" fmla="*/ 8564473 w 12191998"/>
              <a:gd name="connsiteY1686" fmla="*/ 5578928 h 6622500"/>
              <a:gd name="connsiteX1687" fmla="*/ 8568543 w 12191998"/>
              <a:gd name="connsiteY1687" fmla="*/ 5584353 h 6622500"/>
              <a:gd name="connsiteX1688" fmla="*/ 8582106 w 12191998"/>
              <a:gd name="connsiteY1688" fmla="*/ 5573503 h 6622500"/>
              <a:gd name="connsiteX1689" fmla="*/ 8578037 w 12191998"/>
              <a:gd name="connsiteY1689" fmla="*/ 5568078 h 6622500"/>
              <a:gd name="connsiteX1690" fmla="*/ 8325762 w 12191998"/>
              <a:gd name="connsiteY1690" fmla="*/ 5568078 h 6622500"/>
              <a:gd name="connsiteX1691" fmla="*/ 8282360 w 12191998"/>
              <a:gd name="connsiteY1691" fmla="*/ 5607411 h 6622500"/>
              <a:gd name="connsiteX1692" fmla="*/ 8325762 w 12191998"/>
              <a:gd name="connsiteY1692" fmla="*/ 5635216 h 6622500"/>
              <a:gd name="connsiteX1693" fmla="*/ 8369163 w 12191998"/>
              <a:gd name="connsiteY1693" fmla="*/ 5607411 h 6622500"/>
              <a:gd name="connsiteX1694" fmla="*/ 8325762 w 12191998"/>
              <a:gd name="connsiteY1694" fmla="*/ 5568078 h 6622500"/>
              <a:gd name="connsiteX1695" fmla="*/ 8073487 w 12191998"/>
              <a:gd name="connsiteY1695" fmla="*/ 5568078 h 6622500"/>
              <a:gd name="connsiteX1696" fmla="*/ 8069418 w 12191998"/>
              <a:gd name="connsiteY1696" fmla="*/ 5573503 h 6622500"/>
              <a:gd name="connsiteX1697" fmla="*/ 8082981 w 12191998"/>
              <a:gd name="connsiteY1697" fmla="*/ 5584353 h 6622500"/>
              <a:gd name="connsiteX1698" fmla="*/ 8087050 w 12191998"/>
              <a:gd name="connsiteY1698" fmla="*/ 5578928 h 6622500"/>
              <a:gd name="connsiteX1699" fmla="*/ 8073487 w 12191998"/>
              <a:gd name="connsiteY1699" fmla="*/ 5568078 h 6622500"/>
              <a:gd name="connsiteX1700" fmla="*/ 2284040 w 12191998"/>
              <a:gd name="connsiteY1700" fmla="*/ 5568077 h 6622500"/>
              <a:gd name="connsiteX1701" fmla="*/ 2291499 w 12191998"/>
              <a:gd name="connsiteY1701" fmla="*/ 5575537 h 6622500"/>
              <a:gd name="connsiteX1702" fmla="*/ 2271833 w 12191998"/>
              <a:gd name="connsiteY1702" fmla="*/ 5593169 h 6622500"/>
              <a:gd name="connsiteX1703" fmla="*/ 2267085 w 12191998"/>
              <a:gd name="connsiteY1703" fmla="*/ 5587743 h 6622500"/>
              <a:gd name="connsiteX1704" fmla="*/ 2284040 w 12191998"/>
              <a:gd name="connsiteY1704" fmla="*/ 5568077 h 6622500"/>
              <a:gd name="connsiteX1705" fmla="*/ 2360672 w 12191998"/>
              <a:gd name="connsiteY1705" fmla="*/ 5566721 h 6622500"/>
              <a:gd name="connsiteX1706" fmla="*/ 2397971 w 12191998"/>
              <a:gd name="connsiteY1706" fmla="*/ 5588422 h 6622500"/>
              <a:gd name="connsiteX1707" fmla="*/ 2389155 w 12191998"/>
              <a:gd name="connsiteY1707" fmla="*/ 5603341 h 6622500"/>
              <a:gd name="connsiteX1708" fmla="*/ 2353891 w 12191998"/>
              <a:gd name="connsiteY1708" fmla="*/ 5577571 h 6622500"/>
              <a:gd name="connsiteX1709" fmla="*/ 2360672 w 12191998"/>
              <a:gd name="connsiteY1709" fmla="*/ 5566721 h 6622500"/>
              <a:gd name="connsiteX1710" fmla="*/ 1578076 w 12191998"/>
              <a:gd name="connsiteY1710" fmla="*/ 5566721 h 6622500"/>
              <a:gd name="connsiteX1711" fmla="*/ 1556375 w 12191998"/>
              <a:gd name="connsiteY1711" fmla="*/ 5592491 h 6622500"/>
              <a:gd name="connsiteX1712" fmla="*/ 1564513 w 12191998"/>
              <a:gd name="connsiteY1712" fmla="*/ 5599951 h 6622500"/>
              <a:gd name="connsiteX1713" fmla="*/ 1590962 w 12191998"/>
              <a:gd name="connsiteY1713" fmla="*/ 5578928 h 6622500"/>
              <a:gd name="connsiteX1714" fmla="*/ 1578076 w 12191998"/>
              <a:gd name="connsiteY1714" fmla="*/ 5566721 h 6622500"/>
              <a:gd name="connsiteX1715" fmla="*/ 10436872 w 12191998"/>
              <a:gd name="connsiteY1715" fmla="*/ 5564687 h 6622500"/>
              <a:gd name="connsiteX1716" fmla="*/ 10418561 w 12191998"/>
              <a:gd name="connsiteY1716" fmla="*/ 5578928 h 6622500"/>
              <a:gd name="connsiteX1717" fmla="*/ 10427378 w 12191998"/>
              <a:gd name="connsiteY1717" fmla="*/ 5594525 h 6622500"/>
              <a:gd name="connsiteX1718" fmla="*/ 10436872 w 12191998"/>
              <a:gd name="connsiteY1718" fmla="*/ 5564687 h 6622500"/>
              <a:gd name="connsiteX1719" fmla="*/ 6214652 w 12191998"/>
              <a:gd name="connsiteY1719" fmla="*/ 5564687 h 6622500"/>
              <a:gd name="connsiteX1720" fmla="*/ 6224146 w 12191998"/>
              <a:gd name="connsiteY1720" fmla="*/ 5594525 h 6622500"/>
              <a:gd name="connsiteX1721" fmla="*/ 6232963 w 12191998"/>
              <a:gd name="connsiteY1721" fmla="*/ 5578928 h 6622500"/>
              <a:gd name="connsiteX1722" fmla="*/ 6214652 w 12191998"/>
              <a:gd name="connsiteY1722" fmla="*/ 5564687 h 6622500"/>
              <a:gd name="connsiteX1723" fmla="*/ 9081910 w 12191998"/>
              <a:gd name="connsiteY1723" fmla="*/ 5564007 h 6622500"/>
              <a:gd name="connsiteX1724" fmla="*/ 9089370 w 12191998"/>
              <a:gd name="connsiteY1724" fmla="*/ 5576215 h 6622500"/>
              <a:gd name="connsiteX1725" fmla="*/ 9067668 w 12191998"/>
              <a:gd name="connsiteY1725" fmla="*/ 5591134 h 6622500"/>
              <a:gd name="connsiteX1726" fmla="*/ 9062243 w 12191998"/>
              <a:gd name="connsiteY1726" fmla="*/ 5581640 h 6622500"/>
              <a:gd name="connsiteX1727" fmla="*/ 9081910 w 12191998"/>
              <a:gd name="connsiteY1727" fmla="*/ 5564007 h 6622500"/>
              <a:gd name="connsiteX1728" fmla="*/ 7569614 w 12191998"/>
              <a:gd name="connsiteY1728" fmla="*/ 5564007 h 6622500"/>
              <a:gd name="connsiteX1729" fmla="*/ 7589280 w 12191998"/>
              <a:gd name="connsiteY1729" fmla="*/ 5581640 h 6622500"/>
              <a:gd name="connsiteX1730" fmla="*/ 7583856 w 12191998"/>
              <a:gd name="connsiteY1730" fmla="*/ 5591134 h 6622500"/>
              <a:gd name="connsiteX1731" fmla="*/ 7562154 w 12191998"/>
              <a:gd name="connsiteY1731" fmla="*/ 5576215 h 6622500"/>
              <a:gd name="connsiteX1732" fmla="*/ 7569614 w 12191998"/>
              <a:gd name="connsiteY1732" fmla="*/ 5564007 h 6622500"/>
              <a:gd name="connsiteX1733" fmla="*/ 11316445 w 12191998"/>
              <a:gd name="connsiteY1733" fmla="*/ 5561974 h 6622500"/>
              <a:gd name="connsiteX1734" fmla="*/ 11323227 w 12191998"/>
              <a:gd name="connsiteY1734" fmla="*/ 5610123 h 6622500"/>
              <a:gd name="connsiteX1735" fmla="*/ 11249308 w 12191998"/>
              <a:gd name="connsiteY1735" fmla="*/ 5571468 h 6622500"/>
              <a:gd name="connsiteX1736" fmla="*/ 11233710 w 12191998"/>
              <a:gd name="connsiteY1736" fmla="*/ 5618261 h 6622500"/>
              <a:gd name="connsiteX1737" fmla="*/ 11226250 w 12191998"/>
              <a:gd name="connsiteY1737" fmla="*/ 5666411 h 6622500"/>
              <a:gd name="connsiteX1738" fmla="*/ 11220824 w 12191998"/>
              <a:gd name="connsiteY1738" fmla="*/ 5730836 h 6622500"/>
              <a:gd name="connsiteX1739" fmla="*/ 11272364 w 12191998"/>
              <a:gd name="connsiteY1739" fmla="*/ 5819674 h 6622500"/>
              <a:gd name="connsiteX1740" fmla="*/ 11311020 w 12191998"/>
              <a:gd name="connsiteY1740" fmla="*/ 5833916 h 6622500"/>
              <a:gd name="connsiteX1741" fmla="*/ 11354422 w 12191998"/>
              <a:gd name="connsiteY1741" fmla="*/ 5930214 h 6622500"/>
              <a:gd name="connsiteX1742" fmla="*/ 11378836 w 12191998"/>
              <a:gd name="connsiteY1742" fmla="*/ 5922754 h 6622500"/>
              <a:gd name="connsiteX1743" fmla="*/ 11411387 w 12191998"/>
              <a:gd name="connsiteY1743" fmla="*/ 5859007 h 6622500"/>
              <a:gd name="connsiteX1744" fmla="*/ 11419525 w 12191998"/>
              <a:gd name="connsiteY1744" fmla="*/ 5864433 h 6622500"/>
              <a:gd name="connsiteX1745" fmla="*/ 11487341 w 12191998"/>
              <a:gd name="connsiteY1745" fmla="*/ 5864433 h 6622500"/>
              <a:gd name="connsiteX1746" fmla="*/ 11488019 w 12191998"/>
              <a:gd name="connsiteY1746" fmla="*/ 5856295 h 6622500"/>
              <a:gd name="connsiteX1747" fmla="*/ 11456146 w 12191998"/>
              <a:gd name="connsiteY1747" fmla="*/ 5844088 h 6622500"/>
              <a:gd name="connsiteX1748" fmla="*/ 11488019 w 12191998"/>
              <a:gd name="connsiteY1748" fmla="*/ 5719307 h 6622500"/>
              <a:gd name="connsiteX1749" fmla="*/ 11382226 w 12191998"/>
              <a:gd name="connsiteY1749" fmla="*/ 5641996 h 6622500"/>
              <a:gd name="connsiteX1750" fmla="*/ 11366628 w 12191998"/>
              <a:gd name="connsiteY1750" fmla="*/ 5723376 h 6622500"/>
              <a:gd name="connsiteX1751" fmla="*/ 11355778 w 12191998"/>
              <a:gd name="connsiteY1751" fmla="*/ 5722698 h 6622500"/>
              <a:gd name="connsiteX1752" fmla="*/ 11347640 w 12191998"/>
              <a:gd name="connsiteY1752" fmla="*/ 5634538 h 6622500"/>
              <a:gd name="connsiteX1753" fmla="*/ 11316445 w 12191998"/>
              <a:gd name="connsiteY1753" fmla="*/ 5561974 h 6622500"/>
              <a:gd name="connsiteX1754" fmla="*/ 5335079 w 12191998"/>
              <a:gd name="connsiteY1754" fmla="*/ 5561974 h 6622500"/>
              <a:gd name="connsiteX1755" fmla="*/ 5303884 w 12191998"/>
              <a:gd name="connsiteY1755" fmla="*/ 5634538 h 6622500"/>
              <a:gd name="connsiteX1756" fmla="*/ 5295746 w 12191998"/>
              <a:gd name="connsiteY1756" fmla="*/ 5722698 h 6622500"/>
              <a:gd name="connsiteX1757" fmla="*/ 5284896 w 12191998"/>
              <a:gd name="connsiteY1757" fmla="*/ 5723376 h 6622500"/>
              <a:gd name="connsiteX1758" fmla="*/ 5269298 w 12191998"/>
              <a:gd name="connsiteY1758" fmla="*/ 5641996 h 6622500"/>
              <a:gd name="connsiteX1759" fmla="*/ 5163505 w 12191998"/>
              <a:gd name="connsiteY1759" fmla="*/ 5719307 h 6622500"/>
              <a:gd name="connsiteX1760" fmla="*/ 5195379 w 12191998"/>
              <a:gd name="connsiteY1760" fmla="*/ 5844088 h 6622500"/>
              <a:gd name="connsiteX1761" fmla="*/ 5163505 w 12191998"/>
              <a:gd name="connsiteY1761" fmla="*/ 5856295 h 6622500"/>
              <a:gd name="connsiteX1762" fmla="*/ 5164183 w 12191998"/>
              <a:gd name="connsiteY1762" fmla="*/ 5864433 h 6622500"/>
              <a:gd name="connsiteX1763" fmla="*/ 5231999 w 12191998"/>
              <a:gd name="connsiteY1763" fmla="*/ 5864433 h 6622500"/>
              <a:gd name="connsiteX1764" fmla="*/ 5240137 w 12191998"/>
              <a:gd name="connsiteY1764" fmla="*/ 5859007 h 6622500"/>
              <a:gd name="connsiteX1765" fmla="*/ 5272688 w 12191998"/>
              <a:gd name="connsiteY1765" fmla="*/ 5922754 h 6622500"/>
              <a:gd name="connsiteX1766" fmla="*/ 5297102 w 12191998"/>
              <a:gd name="connsiteY1766" fmla="*/ 5930214 h 6622500"/>
              <a:gd name="connsiteX1767" fmla="*/ 5340505 w 12191998"/>
              <a:gd name="connsiteY1767" fmla="*/ 5833916 h 6622500"/>
              <a:gd name="connsiteX1768" fmla="*/ 5379160 w 12191998"/>
              <a:gd name="connsiteY1768" fmla="*/ 5819674 h 6622500"/>
              <a:gd name="connsiteX1769" fmla="*/ 5430700 w 12191998"/>
              <a:gd name="connsiteY1769" fmla="*/ 5730836 h 6622500"/>
              <a:gd name="connsiteX1770" fmla="*/ 5425275 w 12191998"/>
              <a:gd name="connsiteY1770" fmla="*/ 5666411 h 6622500"/>
              <a:gd name="connsiteX1771" fmla="*/ 5417815 w 12191998"/>
              <a:gd name="connsiteY1771" fmla="*/ 5618261 h 6622500"/>
              <a:gd name="connsiteX1772" fmla="*/ 5402217 w 12191998"/>
              <a:gd name="connsiteY1772" fmla="*/ 5571468 h 6622500"/>
              <a:gd name="connsiteX1773" fmla="*/ 5328297 w 12191998"/>
              <a:gd name="connsiteY1773" fmla="*/ 5610123 h 6622500"/>
              <a:gd name="connsiteX1774" fmla="*/ 5335079 w 12191998"/>
              <a:gd name="connsiteY1774" fmla="*/ 5561974 h 6622500"/>
              <a:gd name="connsiteX1775" fmla="*/ 10372447 w 12191998"/>
              <a:gd name="connsiteY1775" fmla="*/ 5560618 h 6622500"/>
              <a:gd name="connsiteX1776" fmla="*/ 10368378 w 12191998"/>
              <a:gd name="connsiteY1776" fmla="*/ 5565365 h 6622500"/>
              <a:gd name="connsiteX1777" fmla="*/ 10374482 w 12191998"/>
              <a:gd name="connsiteY1777" fmla="*/ 5567399 h 6622500"/>
              <a:gd name="connsiteX1778" fmla="*/ 10378550 w 12191998"/>
              <a:gd name="connsiteY1778" fmla="*/ 5562652 h 6622500"/>
              <a:gd name="connsiteX1779" fmla="*/ 10372447 w 12191998"/>
              <a:gd name="connsiteY1779" fmla="*/ 5560618 h 6622500"/>
              <a:gd name="connsiteX1780" fmla="*/ 6279077 w 12191998"/>
              <a:gd name="connsiteY1780" fmla="*/ 5560618 h 6622500"/>
              <a:gd name="connsiteX1781" fmla="*/ 6272974 w 12191998"/>
              <a:gd name="connsiteY1781" fmla="*/ 5562652 h 6622500"/>
              <a:gd name="connsiteX1782" fmla="*/ 6277042 w 12191998"/>
              <a:gd name="connsiteY1782" fmla="*/ 5567399 h 6622500"/>
              <a:gd name="connsiteX1783" fmla="*/ 6283146 w 12191998"/>
              <a:gd name="connsiteY1783" fmla="*/ 5565365 h 6622500"/>
              <a:gd name="connsiteX1784" fmla="*/ 6279077 w 12191998"/>
              <a:gd name="connsiteY1784" fmla="*/ 5560618 h 6622500"/>
              <a:gd name="connsiteX1785" fmla="*/ 8999852 w 12191998"/>
              <a:gd name="connsiteY1785" fmla="*/ 5547732 h 6622500"/>
              <a:gd name="connsiteX1786" fmla="*/ 9024266 w 12191998"/>
              <a:gd name="connsiteY1786" fmla="*/ 5608767 h 6622500"/>
              <a:gd name="connsiteX1787" fmla="*/ 8986968 w 12191998"/>
              <a:gd name="connsiteY1787" fmla="*/ 5626398 h 6622500"/>
              <a:gd name="connsiteX1788" fmla="*/ 8942887 w 12191998"/>
              <a:gd name="connsiteY1788" fmla="*/ 5664376 h 6622500"/>
              <a:gd name="connsiteX1789" fmla="*/ 8932715 w 12191998"/>
              <a:gd name="connsiteY1789" fmla="*/ 5629112 h 6622500"/>
              <a:gd name="connsiteX1790" fmla="*/ 8999852 w 12191998"/>
              <a:gd name="connsiteY1790" fmla="*/ 5547732 h 6622500"/>
              <a:gd name="connsiteX1791" fmla="*/ 7651672 w 12191998"/>
              <a:gd name="connsiteY1791" fmla="*/ 5547732 h 6622500"/>
              <a:gd name="connsiteX1792" fmla="*/ 7718809 w 12191998"/>
              <a:gd name="connsiteY1792" fmla="*/ 5629112 h 6622500"/>
              <a:gd name="connsiteX1793" fmla="*/ 7708637 w 12191998"/>
              <a:gd name="connsiteY1793" fmla="*/ 5664376 h 6622500"/>
              <a:gd name="connsiteX1794" fmla="*/ 7664556 w 12191998"/>
              <a:gd name="connsiteY1794" fmla="*/ 5626398 h 6622500"/>
              <a:gd name="connsiteX1795" fmla="*/ 7627258 w 12191998"/>
              <a:gd name="connsiteY1795" fmla="*/ 5608767 h 6622500"/>
              <a:gd name="connsiteX1796" fmla="*/ 7651672 w 12191998"/>
              <a:gd name="connsiteY1796" fmla="*/ 5547732 h 6622500"/>
              <a:gd name="connsiteX1797" fmla="*/ 10874964 w 12191998"/>
              <a:gd name="connsiteY1797" fmla="*/ 5545020 h 6622500"/>
              <a:gd name="connsiteX1798" fmla="*/ 10855297 w 12191998"/>
              <a:gd name="connsiteY1798" fmla="*/ 5569434 h 6622500"/>
              <a:gd name="connsiteX1799" fmla="*/ 10862078 w 12191998"/>
              <a:gd name="connsiteY1799" fmla="*/ 5574859 h 6622500"/>
              <a:gd name="connsiteX1800" fmla="*/ 10882424 w 12191998"/>
              <a:gd name="connsiteY1800" fmla="*/ 5552480 h 6622500"/>
              <a:gd name="connsiteX1801" fmla="*/ 10874964 w 12191998"/>
              <a:gd name="connsiteY1801" fmla="*/ 5545020 h 6622500"/>
              <a:gd name="connsiteX1802" fmla="*/ 5776561 w 12191998"/>
              <a:gd name="connsiteY1802" fmla="*/ 5545020 h 6622500"/>
              <a:gd name="connsiteX1803" fmla="*/ 5769101 w 12191998"/>
              <a:gd name="connsiteY1803" fmla="*/ 5552480 h 6622500"/>
              <a:gd name="connsiteX1804" fmla="*/ 5789447 w 12191998"/>
              <a:gd name="connsiteY1804" fmla="*/ 5574859 h 6622500"/>
              <a:gd name="connsiteX1805" fmla="*/ 5796227 w 12191998"/>
              <a:gd name="connsiteY1805" fmla="*/ 5569434 h 6622500"/>
              <a:gd name="connsiteX1806" fmla="*/ 5776561 w 12191998"/>
              <a:gd name="connsiteY1806" fmla="*/ 5545020 h 6622500"/>
              <a:gd name="connsiteX1807" fmla="*/ 77987 w 12191998"/>
              <a:gd name="connsiteY1807" fmla="*/ 5542986 h 6622500"/>
              <a:gd name="connsiteX1808" fmla="*/ 65102 w 12191998"/>
              <a:gd name="connsiteY1808" fmla="*/ 5557906 h 6622500"/>
              <a:gd name="connsiteX1809" fmla="*/ 109861 w 12191998"/>
              <a:gd name="connsiteY1809" fmla="*/ 5589779 h 6622500"/>
              <a:gd name="connsiteX1810" fmla="*/ 117999 w 12191998"/>
              <a:gd name="connsiteY1810" fmla="*/ 5580285 h 6622500"/>
              <a:gd name="connsiteX1811" fmla="*/ 77987 w 12191998"/>
              <a:gd name="connsiteY1811" fmla="*/ 5542986 h 6622500"/>
              <a:gd name="connsiteX1812" fmla="*/ 2668556 w 12191998"/>
              <a:gd name="connsiteY1812" fmla="*/ 5542985 h 6622500"/>
              <a:gd name="connsiteX1813" fmla="*/ 2669234 w 12191998"/>
              <a:gd name="connsiteY1813" fmla="*/ 5554513 h 6622500"/>
              <a:gd name="connsiteX1814" fmla="*/ 2625153 w 12191998"/>
              <a:gd name="connsiteY1814" fmla="*/ 5554513 h 6622500"/>
              <a:gd name="connsiteX1815" fmla="*/ 2625153 w 12191998"/>
              <a:gd name="connsiteY1815" fmla="*/ 5545019 h 6622500"/>
              <a:gd name="connsiteX1816" fmla="*/ 2668556 w 12191998"/>
              <a:gd name="connsiteY1816" fmla="*/ 5542985 h 6622500"/>
              <a:gd name="connsiteX1817" fmla="*/ 8435624 w 12191998"/>
              <a:gd name="connsiteY1817" fmla="*/ 5538917 h 6622500"/>
              <a:gd name="connsiteX1818" fmla="*/ 8411888 w 12191998"/>
              <a:gd name="connsiteY1818" fmla="*/ 5551802 h 6622500"/>
              <a:gd name="connsiteX1819" fmla="*/ 8419348 w 12191998"/>
              <a:gd name="connsiteY1819" fmla="*/ 5565365 h 6622500"/>
              <a:gd name="connsiteX1820" fmla="*/ 8441727 w 12191998"/>
              <a:gd name="connsiteY1820" fmla="*/ 5551802 h 6622500"/>
              <a:gd name="connsiteX1821" fmla="*/ 8435624 w 12191998"/>
              <a:gd name="connsiteY1821" fmla="*/ 5538917 h 6622500"/>
              <a:gd name="connsiteX1822" fmla="*/ 8215900 w 12191998"/>
              <a:gd name="connsiteY1822" fmla="*/ 5538917 h 6622500"/>
              <a:gd name="connsiteX1823" fmla="*/ 8209797 w 12191998"/>
              <a:gd name="connsiteY1823" fmla="*/ 5551802 h 6622500"/>
              <a:gd name="connsiteX1824" fmla="*/ 8232176 w 12191998"/>
              <a:gd name="connsiteY1824" fmla="*/ 5565365 h 6622500"/>
              <a:gd name="connsiteX1825" fmla="*/ 8239636 w 12191998"/>
              <a:gd name="connsiteY1825" fmla="*/ 5551802 h 6622500"/>
              <a:gd name="connsiteX1826" fmla="*/ 8215900 w 12191998"/>
              <a:gd name="connsiteY1826" fmla="*/ 5538917 h 6622500"/>
              <a:gd name="connsiteX1827" fmla="*/ 4000462 w 12191998"/>
              <a:gd name="connsiteY1827" fmla="*/ 5536882 h 6622500"/>
              <a:gd name="connsiteX1828" fmla="*/ 3971979 w 12191998"/>
              <a:gd name="connsiteY1828" fmla="*/ 5581641 h 6622500"/>
              <a:gd name="connsiteX1829" fmla="*/ 4028266 w 12191998"/>
              <a:gd name="connsiteY1829" fmla="*/ 5585031 h 6622500"/>
              <a:gd name="connsiteX1830" fmla="*/ 4024197 w 12191998"/>
              <a:gd name="connsiteY1830" fmla="*/ 5575537 h 6622500"/>
              <a:gd name="connsiteX1831" fmla="*/ 4046986 w 12191998"/>
              <a:gd name="connsiteY1831" fmla="*/ 5560346 h 6622500"/>
              <a:gd name="connsiteX1832" fmla="*/ 4047255 w 12191998"/>
              <a:gd name="connsiteY1832" fmla="*/ 5561296 h 6622500"/>
              <a:gd name="connsiteX1833" fmla="*/ 4048110 w 12191998"/>
              <a:gd name="connsiteY1833" fmla="*/ 5561442 h 6622500"/>
              <a:gd name="connsiteX1834" fmla="*/ 4040558 w 12191998"/>
              <a:gd name="connsiteY1834" fmla="*/ 5594272 h 6622500"/>
              <a:gd name="connsiteX1835" fmla="*/ 4006565 w 12191998"/>
              <a:gd name="connsiteY1835" fmla="*/ 5607411 h 6622500"/>
              <a:gd name="connsiteX1836" fmla="*/ 3985542 w 12191998"/>
              <a:gd name="connsiteY1836" fmla="*/ 5638606 h 6622500"/>
              <a:gd name="connsiteX1837" fmla="*/ 4022163 w 12191998"/>
              <a:gd name="connsiteY1837" fmla="*/ 5669123 h 6622500"/>
              <a:gd name="connsiteX1838" fmla="*/ 4064887 w 12191998"/>
              <a:gd name="connsiteY1838" fmla="*/ 5666411 h 6622500"/>
              <a:gd name="connsiteX1839" fmla="*/ 4108967 w 12191998"/>
              <a:gd name="connsiteY1839" fmla="*/ 5639962 h 6622500"/>
              <a:gd name="connsiteX1840" fmla="*/ 4167288 w 12191998"/>
              <a:gd name="connsiteY1840" fmla="*/ 5653526 h 6622500"/>
              <a:gd name="connsiteX1841" fmla="*/ 4115749 w 12191998"/>
              <a:gd name="connsiteY1841" fmla="*/ 5573503 h 6622500"/>
              <a:gd name="connsiteX1842" fmla="*/ 4078451 w 12191998"/>
              <a:gd name="connsiteY1842" fmla="*/ 5566637 h 6622500"/>
              <a:gd name="connsiteX1843" fmla="*/ 4048110 w 12191998"/>
              <a:gd name="connsiteY1843" fmla="*/ 5561442 h 6622500"/>
              <a:gd name="connsiteX1844" fmla="*/ 4048611 w 12191998"/>
              <a:gd name="connsiteY1844" fmla="*/ 5559262 h 6622500"/>
              <a:gd name="connsiteX1845" fmla="*/ 4046986 w 12191998"/>
              <a:gd name="connsiteY1845" fmla="*/ 5560346 h 6622500"/>
              <a:gd name="connsiteX1846" fmla="*/ 4041946 w 12191998"/>
              <a:gd name="connsiteY1846" fmla="*/ 5542604 h 6622500"/>
              <a:gd name="connsiteX1847" fmla="*/ 4000462 w 12191998"/>
              <a:gd name="connsiteY1847" fmla="*/ 5536882 h 6622500"/>
              <a:gd name="connsiteX1848" fmla="*/ 4066921 w 12191998"/>
              <a:gd name="connsiteY1848" fmla="*/ 5528745 h 6622500"/>
              <a:gd name="connsiteX1849" fmla="*/ 4064887 w 12191998"/>
              <a:gd name="connsiteY1849" fmla="*/ 5530779 h 6622500"/>
              <a:gd name="connsiteX1850" fmla="*/ 4067599 w 12191998"/>
              <a:gd name="connsiteY1850" fmla="*/ 5532813 h 6622500"/>
              <a:gd name="connsiteX1851" fmla="*/ 4069634 w 12191998"/>
              <a:gd name="connsiteY1851" fmla="*/ 5530779 h 6622500"/>
              <a:gd name="connsiteX1852" fmla="*/ 4066921 w 12191998"/>
              <a:gd name="connsiteY1852" fmla="*/ 5528745 h 6622500"/>
              <a:gd name="connsiteX1853" fmla="*/ 2258948 w 12191998"/>
              <a:gd name="connsiteY1853" fmla="*/ 5522641 h 6622500"/>
              <a:gd name="connsiteX1854" fmla="*/ 2256914 w 12191998"/>
              <a:gd name="connsiteY1854" fmla="*/ 5528745 h 6622500"/>
              <a:gd name="connsiteX1855" fmla="*/ 2260983 w 12191998"/>
              <a:gd name="connsiteY1855" fmla="*/ 5534170 h 6622500"/>
              <a:gd name="connsiteX1856" fmla="*/ 2264373 w 12191998"/>
              <a:gd name="connsiteY1856" fmla="*/ 5528745 h 6622500"/>
              <a:gd name="connsiteX1857" fmla="*/ 2258948 w 12191998"/>
              <a:gd name="connsiteY1857" fmla="*/ 5522641 h 6622500"/>
              <a:gd name="connsiteX1858" fmla="*/ 3853979 w 12191998"/>
              <a:gd name="connsiteY1858" fmla="*/ 5521963 h 6622500"/>
              <a:gd name="connsiteX1859" fmla="*/ 3848553 w 12191998"/>
              <a:gd name="connsiteY1859" fmla="*/ 5580285 h 6622500"/>
              <a:gd name="connsiteX1860" fmla="*/ 3843939 w 12191998"/>
              <a:gd name="connsiteY1860" fmla="*/ 5605999 h 6622500"/>
              <a:gd name="connsiteX1861" fmla="*/ 3843807 w 12191998"/>
              <a:gd name="connsiteY1861" fmla="*/ 5605898 h 6622500"/>
              <a:gd name="connsiteX1862" fmla="*/ 3843807 w 12191998"/>
              <a:gd name="connsiteY1862" fmla="*/ 5603341 h 6622500"/>
              <a:gd name="connsiteX1863" fmla="*/ 3843129 w 12191998"/>
              <a:gd name="connsiteY1863" fmla="*/ 5605377 h 6622500"/>
              <a:gd name="connsiteX1864" fmla="*/ 3843807 w 12191998"/>
              <a:gd name="connsiteY1864" fmla="*/ 5605898 h 6622500"/>
              <a:gd name="connsiteX1865" fmla="*/ 3843807 w 12191998"/>
              <a:gd name="connsiteY1865" fmla="*/ 5606733 h 6622500"/>
              <a:gd name="connsiteX1866" fmla="*/ 3843939 w 12191998"/>
              <a:gd name="connsiteY1866" fmla="*/ 5605999 h 6622500"/>
              <a:gd name="connsiteX1867" fmla="*/ 3887209 w 12191998"/>
              <a:gd name="connsiteY1867" fmla="*/ 5639284 h 6622500"/>
              <a:gd name="connsiteX1868" fmla="*/ 3853979 w 12191998"/>
              <a:gd name="connsiteY1868" fmla="*/ 5521963 h 6622500"/>
              <a:gd name="connsiteX1869" fmla="*/ 193952 w 12191998"/>
              <a:gd name="connsiteY1869" fmla="*/ 5521962 h 6622500"/>
              <a:gd name="connsiteX1870" fmla="*/ 200735 w 12191998"/>
              <a:gd name="connsiteY1870" fmla="*/ 5531456 h 6622500"/>
              <a:gd name="connsiteX1871" fmla="*/ 193952 w 12191998"/>
              <a:gd name="connsiteY1871" fmla="*/ 5538238 h 6622500"/>
              <a:gd name="connsiteX1872" fmla="*/ 184459 w 12191998"/>
              <a:gd name="connsiteY1872" fmla="*/ 5529422 h 6622500"/>
              <a:gd name="connsiteX1873" fmla="*/ 193952 w 12191998"/>
              <a:gd name="connsiteY1873" fmla="*/ 5521962 h 6622500"/>
              <a:gd name="connsiteX1874" fmla="*/ 9063600 w 12191998"/>
              <a:gd name="connsiteY1874" fmla="*/ 5519250 h 6622500"/>
              <a:gd name="connsiteX1875" fmla="*/ 9077163 w 12191998"/>
              <a:gd name="connsiteY1875" fmla="*/ 5534848 h 6622500"/>
              <a:gd name="connsiteX1876" fmla="*/ 9064278 w 12191998"/>
              <a:gd name="connsiteY1876" fmla="*/ 5556548 h 6622500"/>
              <a:gd name="connsiteX1877" fmla="*/ 9048681 w 12191998"/>
              <a:gd name="connsiteY1877" fmla="*/ 5538238 h 6622500"/>
              <a:gd name="connsiteX1878" fmla="*/ 9063600 w 12191998"/>
              <a:gd name="connsiteY1878" fmla="*/ 5519250 h 6622500"/>
              <a:gd name="connsiteX1879" fmla="*/ 7587924 w 12191998"/>
              <a:gd name="connsiteY1879" fmla="*/ 5519250 h 6622500"/>
              <a:gd name="connsiteX1880" fmla="*/ 7602843 w 12191998"/>
              <a:gd name="connsiteY1880" fmla="*/ 5538238 h 6622500"/>
              <a:gd name="connsiteX1881" fmla="*/ 7587246 w 12191998"/>
              <a:gd name="connsiteY1881" fmla="*/ 5556548 h 6622500"/>
              <a:gd name="connsiteX1882" fmla="*/ 7574361 w 12191998"/>
              <a:gd name="connsiteY1882" fmla="*/ 5534848 h 6622500"/>
              <a:gd name="connsiteX1883" fmla="*/ 7587924 w 12191998"/>
              <a:gd name="connsiteY1883" fmla="*/ 5519250 h 6622500"/>
              <a:gd name="connsiteX1884" fmla="*/ 2091443 w 12191998"/>
              <a:gd name="connsiteY1884" fmla="*/ 5517892 h 6622500"/>
              <a:gd name="connsiteX1885" fmla="*/ 2120603 w 12191998"/>
              <a:gd name="connsiteY1885" fmla="*/ 5614191 h 6622500"/>
              <a:gd name="connsiteX1886" fmla="*/ 2111109 w 12191998"/>
              <a:gd name="connsiteY1886" fmla="*/ 5707099 h 6622500"/>
              <a:gd name="connsiteX1887" fmla="*/ 2002603 w 12191998"/>
              <a:gd name="connsiteY1887" fmla="*/ 5763386 h 6622500"/>
              <a:gd name="connsiteX1888" fmla="*/ 1976156 w 12191998"/>
              <a:gd name="connsiteY1888" fmla="*/ 5740329 h 6622500"/>
              <a:gd name="connsiteX1889" fmla="*/ 1975477 w 12191998"/>
              <a:gd name="connsiteY1889" fmla="*/ 5750501 h 6622500"/>
              <a:gd name="connsiteX1890" fmla="*/ 1932075 w 12191998"/>
              <a:gd name="connsiteY1890" fmla="*/ 5753214 h 6622500"/>
              <a:gd name="connsiteX1891" fmla="*/ 1925972 w 12191998"/>
              <a:gd name="connsiteY1891" fmla="*/ 5732869 h 6622500"/>
              <a:gd name="connsiteX1892" fmla="*/ 2037868 w 12191998"/>
              <a:gd name="connsiteY1892" fmla="*/ 5677260 h 6622500"/>
              <a:gd name="connsiteX1893" fmla="*/ 2062283 w 12191998"/>
              <a:gd name="connsiteY1893" fmla="*/ 5638605 h 6622500"/>
              <a:gd name="connsiteX1894" fmla="*/ 2060926 w 12191998"/>
              <a:gd name="connsiteY1894" fmla="*/ 5614869 h 6622500"/>
              <a:gd name="connsiteX1895" fmla="*/ 2091443 w 12191998"/>
              <a:gd name="connsiteY1895" fmla="*/ 5517892 h 6622500"/>
              <a:gd name="connsiteX1896" fmla="*/ 8781485 w 12191998"/>
              <a:gd name="connsiteY1896" fmla="*/ 5515181 h 6622500"/>
              <a:gd name="connsiteX1897" fmla="*/ 8752323 w 12191998"/>
              <a:gd name="connsiteY1897" fmla="*/ 5524675 h 6622500"/>
              <a:gd name="connsiteX1898" fmla="*/ 8732658 w 12191998"/>
              <a:gd name="connsiteY1898" fmla="*/ 5568756 h 6622500"/>
              <a:gd name="connsiteX1899" fmla="*/ 8799795 w 12191998"/>
              <a:gd name="connsiteY1899" fmla="*/ 5594525 h 6622500"/>
              <a:gd name="connsiteX1900" fmla="*/ 8843197 w 12191998"/>
              <a:gd name="connsiteY1900" fmla="*/ 5532813 h 6622500"/>
              <a:gd name="connsiteX1901" fmla="*/ 8834382 w 12191998"/>
              <a:gd name="connsiteY1901" fmla="*/ 5519928 h 6622500"/>
              <a:gd name="connsiteX1902" fmla="*/ 8781485 w 12191998"/>
              <a:gd name="connsiteY1902" fmla="*/ 5515181 h 6622500"/>
              <a:gd name="connsiteX1903" fmla="*/ 7870038 w 12191998"/>
              <a:gd name="connsiteY1903" fmla="*/ 5515181 h 6622500"/>
              <a:gd name="connsiteX1904" fmla="*/ 7817142 w 12191998"/>
              <a:gd name="connsiteY1904" fmla="*/ 5519928 h 6622500"/>
              <a:gd name="connsiteX1905" fmla="*/ 7808327 w 12191998"/>
              <a:gd name="connsiteY1905" fmla="*/ 5532813 h 6622500"/>
              <a:gd name="connsiteX1906" fmla="*/ 7851729 w 12191998"/>
              <a:gd name="connsiteY1906" fmla="*/ 5594525 h 6622500"/>
              <a:gd name="connsiteX1907" fmla="*/ 7918865 w 12191998"/>
              <a:gd name="connsiteY1907" fmla="*/ 5568756 h 6622500"/>
              <a:gd name="connsiteX1908" fmla="*/ 7899201 w 12191998"/>
              <a:gd name="connsiteY1908" fmla="*/ 5524675 h 6622500"/>
              <a:gd name="connsiteX1909" fmla="*/ 7870038 w 12191998"/>
              <a:gd name="connsiteY1909" fmla="*/ 5515181 h 6622500"/>
              <a:gd name="connsiteX1910" fmla="*/ 1005709 w 12191998"/>
              <a:gd name="connsiteY1910" fmla="*/ 5511790 h 6622500"/>
              <a:gd name="connsiteX1911" fmla="*/ 1051824 w 12191998"/>
              <a:gd name="connsiteY1911" fmla="*/ 5511790 h 6622500"/>
              <a:gd name="connsiteX1912" fmla="*/ 1034870 w 12191998"/>
              <a:gd name="connsiteY1912" fmla="*/ 5557905 h 6622500"/>
              <a:gd name="connsiteX1913" fmla="*/ 1020629 w 12191998"/>
              <a:gd name="connsiteY1913" fmla="*/ 5557227 h 6622500"/>
              <a:gd name="connsiteX1914" fmla="*/ 1005709 w 12191998"/>
              <a:gd name="connsiteY1914" fmla="*/ 5511790 h 6622500"/>
              <a:gd name="connsiteX1915" fmla="*/ 3921795 w 12191998"/>
              <a:gd name="connsiteY1915" fmla="*/ 5508399 h 6622500"/>
              <a:gd name="connsiteX1916" fmla="*/ 3915692 w 12191998"/>
              <a:gd name="connsiteY1916" fmla="*/ 5511112 h 6622500"/>
              <a:gd name="connsiteX1917" fmla="*/ 3920439 w 12191998"/>
              <a:gd name="connsiteY1917" fmla="*/ 5521963 h 6622500"/>
              <a:gd name="connsiteX1918" fmla="*/ 3929255 w 12191998"/>
              <a:gd name="connsiteY1918" fmla="*/ 5515181 h 6622500"/>
              <a:gd name="connsiteX1919" fmla="*/ 3921795 w 12191998"/>
              <a:gd name="connsiteY1919" fmla="*/ 5508399 h 6622500"/>
              <a:gd name="connsiteX1920" fmla="*/ 9507795 w 12191998"/>
              <a:gd name="connsiteY1920" fmla="*/ 5502974 h 6622500"/>
              <a:gd name="connsiteX1921" fmla="*/ 9509151 w 12191998"/>
              <a:gd name="connsiteY1921" fmla="*/ 5508399 h 6622500"/>
              <a:gd name="connsiteX1922" fmla="*/ 9503725 w 12191998"/>
              <a:gd name="connsiteY1922" fmla="*/ 5513824 h 6622500"/>
              <a:gd name="connsiteX1923" fmla="*/ 9500335 w 12191998"/>
              <a:gd name="connsiteY1923" fmla="*/ 5508399 h 6622500"/>
              <a:gd name="connsiteX1924" fmla="*/ 9507795 w 12191998"/>
              <a:gd name="connsiteY1924" fmla="*/ 5502974 h 6622500"/>
              <a:gd name="connsiteX1925" fmla="*/ 7143729 w 12191998"/>
              <a:gd name="connsiteY1925" fmla="*/ 5502974 h 6622500"/>
              <a:gd name="connsiteX1926" fmla="*/ 7151189 w 12191998"/>
              <a:gd name="connsiteY1926" fmla="*/ 5508399 h 6622500"/>
              <a:gd name="connsiteX1927" fmla="*/ 7147798 w 12191998"/>
              <a:gd name="connsiteY1927" fmla="*/ 5513824 h 6622500"/>
              <a:gd name="connsiteX1928" fmla="*/ 7142373 w 12191998"/>
              <a:gd name="connsiteY1928" fmla="*/ 5508399 h 6622500"/>
              <a:gd name="connsiteX1929" fmla="*/ 7143729 w 12191998"/>
              <a:gd name="connsiteY1929" fmla="*/ 5502974 h 6622500"/>
              <a:gd name="connsiteX1930" fmla="*/ 9096152 w 12191998"/>
              <a:gd name="connsiteY1930" fmla="*/ 5502295 h 6622500"/>
              <a:gd name="connsiteX1931" fmla="*/ 9098864 w 12191998"/>
              <a:gd name="connsiteY1931" fmla="*/ 5504330 h 6622500"/>
              <a:gd name="connsiteX1932" fmla="*/ 9096829 w 12191998"/>
              <a:gd name="connsiteY1932" fmla="*/ 5510434 h 6622500"/>
              <a:gd name="connsiteX1933" fmla="*/ 9092082 w 12191998"/>
              <a:gd name="connsiteY1933" fmla="*/ 5507043 h 6622500"/>
              <a:gd name="connsiteX1934" fmla="*/ 9096152 w 12191998"/>
              <a:gd name="connsiteY1934" fmla="*/ 5502295 h 6622500"/>
              <a:gd name="connsiteX1935" fmla="*/ 7555372 w 12191998"/>
              <a:gd name="connsiteY1935" fmla="*/ 5502295 h 6622500"/>
              <a:gd name="connsiteX1936" fmla="*/ 7559441 w 12191998"/>
              <a:gd name="connsiteY1936" fmla="*/ 5507043 h 6622500"/>
              <a:gd name="connsiteX1937" fmla="*/ 7554695 w 12191998"/>
              <a:gd name="connsiteY1937" fmla="*/ 5510434 h 6622500"/>
              <a:gd name="connsiteX1938" fmla="*/ 7552659 w 12191998"/>
              <a:gd name="connsiteY1938" fmla="*/ 5504330 h 6622500"/>
              <a:gd name="connsiteX1939" fmla="*/ 7555372 w 12191998"/>
              <a:gd name="connsiteY1939" fmla="*/ 5502295 h 6622500"/>
              <a:gd name="connsiteX1940" fmla="*/ 3695290 w 12191998"/>
              <a:gd name="connsiteY1940" fmla="*/ 5499582 h 6622500"/>
              <a:gd name="connsiteX1941" fmla="*/ 3729868 w 12191998"/>
              <a:gd name="connsiteY1941" fmla="*/ 5594673 h 6622500"/>
              <a:gd name="connsiteX1942" fmla="*/ 3698087 w 12191998"/>
              <a:gd name="connsiteY1942" fmla="*/ 5554768 h 6622500"/>
              <a:gd name="connsiteX1943" fmla="*/ 3695290 w 12191998"/>
              <a:gd name="connsiteY1943" fmla="*/ 5499582 h 6622500"/>
              <a:gd name="connsiteX1944" fmla="*/ 4123887 w 12191998"/>
              <a:gd name="connsiteY1944" fmla="*/ 5497549 h 6622500"/>
              <a:gd name="connsiteX1945" fmla="*/ 4106932 w 12191998"/>
              <a:gd name="connsiteY1945" fmla="*/ 5508399 h 6622500"/>
              <a:gd name="connsiteX1946" fmla="*/ 4127955 w 12191998"/>
              <a:gd name="connsiteY1946" fmla="*/ 5538917 h 6622500"/>
              <a:gd name="connsiteX1947" fmla="*/ 4141519 w 12191998"/>
              <a:gd name="connsiteY1947" fmla="*/ 5531457 h 6622500"/>
              <a:gd name="connsiteX1948" fmla="*/ 4123887 w 12191998"/>
              <a:gd name="connsiteY1948" fmla="*/ 5497549 h 6622500"/>
              <a:gd name="connsiteX1949" fmla="*/ 2330154 w 12191998"/>
              <a:gd name="connsiteY1949" fmla="*/ 5496870 h 6622500"/>
              <a:gd name="connsiteX1950" fmla="*/ 2333545 w 12191998"/>
              <a:gd name="connsiteY1950" fmla="*/ 5502972 h 6622500"/>
              <a:gd name="connsiteX1951" fmla="*/ 2327442 w 12191998"/>
              <a:gd name="connsiteY1951" fmla="*/ 5511790 h 6622500"/>
              <a:gd name="connsiteX1952" fmla="*/ 2320660 w 12191998"/>
              <a:gd name="connsiteY1952" fmla="*/ 5502972 h 6622500"/>
              <a:gd name="connsiteX1953" fmla="*/ 2330154 w 12191998"/>
              <a:gd name="connsiteY1953" fmla="*/ 5496870 h 6622500"/>
              <a:gd name="connsiteX1954" fmla="*/ 443515 w 12191998"/>
              <a:gd name="connsiteY1954" fmla="*/ 5496193 h 6622500"/>
              <a:gd name="connsiteX1955" fmla="*/ 539136 w 12191998"/>
              <a:gd name="connsiteY1955" fmla="*/ 5555870 h 6622500"/>
              <a:gd name="connsiteX1956" fmla="*/ 443515 w 12191998"/>
              <a:gd name="connsiteY1956" fmla="*/ 5496193 h 6622500"/>
              <a:gd name="connsiteX1957" fmla="*/ 11093330 w 12191998"/>
              <a:gd name="connsiteY1957" fmla="*/ 5495515 h 6622500"/>
              <a:gd name="connsiteX1958" fmla="*/ 11094008 w 12191998"/>
              <a:gd name="connsiteY1958" fmla="*/ 5496871 h 6622500"/>
              <a:gd name="connsiteX1959" fmla="*/ 11095830 w 12191998"/>
              <a:gd name="connsiteY1959" fmla="*/ 5496997 h 6622500"/>
              <a:gd name="connsiteX1960" fmla="*/ 11111640 w 12191998"/>
              <a:gd name="connsiteY1960" fmla="*/ 5506365 h 6622500"/>
              <a:gd name="connsiteX1961" fmla="*/ 11113675 w 12191998"/>
              <a:gd name="connsiteY1961" fmla="*/ 5498227 h 6622500"/>
              <a:gd name="connsiteX1962" fmla="*/ 11095830 w 12191998"/>
              <a:gd name="connsiteY1962" fmla="*/ 5496997 h 6622500"/>
              <a:gd name="connsiteX1963" fmla="*/ 5558195 w 12191998"/>
              <a:gd name="connsiteY1963" fmla="*/ 5495515 h 6622500"/>
              <a:gd name="connsiteX1964" fmla="*/ 5555694 w 12191998"/>
              <a:gd name="connsiteY1964" fmla="*/ 5496997 h 6622500"/>
              <a:gd name="connsiteX1965" fmla="*/ 5537849 w 12191998"/>
              <a:gd name="connsiteY1965" fmla="*/ 5498227 h 6622500"/>
              <a:gd name="connsiteX1966" fmla="*/ 5539884 w 12191998"/>
              <a:gd name="connsiteY1966" fmla="*/ 5506365 h 6622500"/>
              <a:gd name="connsiteX1967" fmla="*/ 5555694 w 12191998"/>
              <a:gd name="connsiteY1967" fmla="*/ 5496997 h 6622500"/>
              <a:gd name="connsiteX1968" fmla="*/ 5557516 w 12191998"/>
              <a:gd name="connsiteY1968" fmla="*/ 5496871 h 6622500"/>
              <a:gd name="connsiteX1969" fmla="*/ 5558195 w 12191998"/>
              <a:gd name="connsiteY1969" fmla="*/ 5495515 h 6622500"/>
              <a:gd name="connsiteX1970" fmla="*/ 9174140 w 12191998"/>
              <a:gd name="connsiteY1970" fmla="*/ 5492123 h 6622500"/>
              <a:gd name="connsiteX1971" fmla="*/ 9184990 w 12191998"/>
              <a:gd name="connsiteY1971" fmla="*/ 5507721 h 6622500"/>
              <a:gd name="connsiteX1972" fmla="*/ 9121243 w 12191998"/>
              <a:gd name="connsiteY1972" fmla="*/ 5556548 h 6622500"/>
              <a:gd name="connsiteX1973" fmla="*/ 9107680 w 12191998"/>
              <a:gd name="connsiteY1973" fmla="*/ 5536882 h 6622500"/>
              <a:gd name="connsiteX1974" fmla="*/ 9174140 w 12191998"/>
              <a:gd name="connsiteY1974" fmla="*/ 5492123 h 6622500"/>
              <a:gd name="connsiteX1975" fmla="*/ 7477384 w 12191998"/>
              <a:gd name="connsiteY1975" fmla="*/ 5492123 h 6622500"/>
              <a:gd name="connsiteX1976" fmla="*/ 7543843 w 12191998"/>
              <a:gd name="connsiteY1976" fmla="*/ 5536882 h 6622500"/>
              <a:gd name="connsiteX1977" fmla="*/ 7530281 w 12191998"/>
              <a:gd name="connsiteY1977" fmla="*/ 5556548 h 6622500"/>
              <a:gd name="connsiteX1978" fmla="*/ 7466534 w 12191998"/>
              <a:gd name="connsiteY1978" fmla="*/ 5507721 h 6622500"/>
              <a:gd name="connsiteX1979" fmla="*/ 7477384 w 12191998"/>
              <a:gd name="connsiteY1979" fmla="*/ 5492123 h 6622500"/>
              <a:gd name="connsiteX1980" fmla="*/ 10321585 w 12191998"/>
              <a:gd name="connsiteY1980" fmla="*/ 5490767 h 6622500"/>
              <a:gd name="connsiteX1981" fmla="*/ 10275470 w 12191998"/>
              <a:gd name="connsiteY1981" fmla="*/ 5519250 h 6622500"/>
              <a:gd name="connsiteX1982" fmla="*/ 10276826 w 12191998"/>
              <a:gd name="connsiteY1982" fmla="*/ 5531457 h 6622500"/>
              <a:gd name="connsiteX1983" fmla="*/ 10308021 w 12191998"/>
              <a:gd name="connsiteY1983" fmla="*/ 5533492 h 6622500"/>
              <a:gd name="connsiteX1984" fmla="*/ 10321585 w 12191998"/>
              <a:gd name="connsiteY1984" fmla="*/ 5490767 h 6622500"/>
              <a:gd name="connsiteX1985" fmla="*/ 6329939 w 12191998"/>
              <a:gd name="connsiteY1985" fmla="*/ 5490767 h 6622500"/>
              <a:gd name="connsiteX1986" fmla="*/ 6343503 w 12191998"/>
              <a:gd name="connsiteY1986" fmla="*/ 5533492 h 6622500"/>
              <a:gd name="connsiteX1987" fmla="*/ 6374698 w 12191998"/>
              <a:gd name="connsiteY1987" fmla="*/ 5531457 h 6622500"/>
              <a:gd name="connsiteX1988" fmla="*/ 6376054 w 12191998"/>
              <a:gd name="connsiteY1988" fmla="*/ 5519250 h 6622500"/>
              <a:gd name="connsiteX1989" fmla="*/ 6329939 w 12191998"/>
              <a:gd name="connsiteY1989" fmla="*/ 5490767 h 6622500"/>
              <a:gd name="connsiteX1990" fmla="*/ 4019450 w 12191998"/>
              <a:gd name="connsiteY1990" fmla="*/ 5490767 h 6622500"/>
              <a:gd name="connsiteX1991" fmla="*/ 4011990 w 12191998"/>
              <a:gd name="connsiteY1991" fmla="*/ 5494159 h 6622500"/>
              <a:gd name="connsiteX1992" fmla="*/ 4015381 w 12191998"/>
              <a:gd name="connsiteY1992" fmla="*/ 5500939 h 6622500"/>
              <a:gd name="connsiteX1993" fmla="*/ 4021485 w 12191998"/>
              <a:gd name="connsiteY1993" fmla="*/ 5498227 h 6622500"/>
              <a:gd name="connsiteX1994" fmla="*/ 4019450 w 12191998"/>
              <a:gd name="connsiteY1994" fmla="*/ 5490767 h 6622500"/>
              <a:gd name="connsiteX1995" fmla="*/ 8816749 w 12191998"/>
              <a:gd name="connsiteY1995" fmla="*/ 5490089 h 6622500"/>
              <a:gd name="connsiteX1996" fmla="*/ 8809967 w 12191998"/>
              <a:gd name="connsiteY1996" fmla="*/ 5498227 h 6622500"/>
              <a:gd name="connsiteX1997" fmla="*/ 8818784 w 12191998"/>
              <a:gd name="connsiteY1997" fmla="*/ 5502297 h 6622500"/>
              <a:gd name="connsiteX1998" fmla="*/ 8822853 w 12191998"/>
              <a:gd name="connsiteY1998" fmla="*/ 5493480 h 6622500"/>
              <a:gd name="connsiteX1999" fmla="*/ 8816749 w 12191998"/>
              <a:gd name="connsiteY1999" fmla="*/ 5490089 h 6622500"/>
              <a:gd name="connsiteX2000" fmla="*/ 7834775 w 12191998"/>
              <a:gd name="connsiteY2000" fmla="*/ 5490089 h 6622500"/>
              <a:gd name="connsiteX2001" fmla="*/ 7828671 w 12191998"/>
              <a:gd name="connsiteY2001" fmla="*/ 5493480 h 6622500"/>
              <a:gd name="connsiteX2002" fmla="*/ 7832740 w 12191998"/>
              <a:gd name="connsiteY2002" fmla="*/ 5502297 h 6622500"/>
              <a:gd name="connsiteX2003" fmla="*/ 7841557 w 12191998"/>
              <a:gd name="connsiteY2003" fmla="*/ 5498227 h 6622500"/>
              <a:gd name="connsiteX2004" fmla="*/ 7834775 w 12191998"/>
              <a:gd name="connsiteY2004" fmla="*/ 5490089 h 6622500"/>
              <a:gd name="connsiteX2005" fmla="*/ 11184204 w 12191998"/>
              <a:gd name="connsiteY2005" fmla="*/ 5488733 h 6622500"/>
              <a:gd name="connsiteX2006" fmla="*/ 11151652 w 12191998"/>
              <a:gd name="connsiteY2006" fmla="*/ 5500939 h 6622500"/>
              <a:gd name="connsiteX2007" fmla="*/ 11143514 w 12191998"/>
              <a:gd name="connsiteY2007" fmla="*/ 5521284 h 6622500"/>
              <a:gd name="connsiteX2008" fmla="*/ 11166572 w 12191998"/>
              <a:gd name="connsiteY2008" fmla="*/ 5622330 h 6622500"/>
              <a:gd name="connsiteX2009" fmla="*/ 11228963 w 12191998"/>
              <a:gd name="connsiteY2009" fmla="*/ 5582997 h 6622500"/>
              <a:gd name="connsiteX2010" fmla="*/ 11184204 w 12191998"/>
              <a:gd name="connsiteY2010" fmla="*/ 5488733 h 6622500"/>
              <a:gd name="connsiteX2011" fmla="*/ 5467321 w 12191998"/>
              <a:gd name="connsiteY2011" fmla="*/ 5488733 h 6622500"/>
              <a:gd name="connsiteX2012" fmla="*/ 5422561 w 12191998"/>
              <a:gd name="connsiteY2012" fmla="*/ 5582997 h 6622500"/>
              <a:gd name="connsiteX2013" fmla="*/ 5484952 w 12191998"/>
              <a:gd name="connsiteY2013" fmla="*/ 5622330 h 6622500"/>
              <a:gd name="connsiteX2014" fmla="*/ 5508012 w 12191998"/>
              <a:gd name="connsiteY2014" fmla="*/ 5521284 h 6622500"/>
              <a:gd name="connsiteX2015" fmla="*/ 5499872 w 12191998"/>
              <a:gd name="connsiteY2015" fmla="*/ 5500939 h 6622500"/>
              <a:gd name="connsiteX2016" fmla="*/ 5467321 w 12191998"/>
              <a:gd name="connsiteY2016" fmla="*/ 5488733 h 6622500"/>
              <a:gd name="connsiteX2017" fmla="*/ 10368378 w 12191998"/>
              <a:gd name="connsiteY2017" fmla="*/ 5487377 h 6622500"/>
              <a:gd name="connsiteX2018" fmla="*/ 10350068 w 12191998"/>
              <a:gd name="connsiteY2018" fmla="*/ 5492801 h 6622500"/>
              <a:gd name="connsiteX2019" fmla="*/ 10367022 w 12191998"/>
              <a:gd name="connsiteY2019" fmla="*/ 5545698 h 6622500"/>
              <a:gd name="connsiteX2020" fmla="*/ 10381263 w 12191998"/>
              <a:gd name="connsiteY2020" fmla="*/ 5540952 h 6622500"/>
              <a:gd name="connsiteX2021" fmla="*/ 10368378 w 12191998"/>
              <a:gd name="connsiteY2021" fmla="*/ 5487377 h 6622500"/>
              <a:gd name="connsiteX2022" fmla="*/ 6283146 w 12191998"/>
              <a:gd name="connsiteY2022" fmla="*/ 5487377 h 6622500"/>
              <a:gd name="connsiteX2023" fmla="*/ 6270261 w 12191998"/>
              <a:gd name="connsiteY2023" fmla="*/ 5540952 h 6622500"/>
              <a:gd name="connsiteX2024" fmla="*/ 6284502 w 12191998"/>
              <a:gd name="connsiteY2024" fmla="*/ 5545698 h 6622500"/>
              <a:gd name="connsiteX2025" fmla="*/ 6301456 w 12191998"/>
              <a:gd name="connsiteY2025" fmla="*/ 5492801 h 6622500"/>
              <a:gd name="connsiteX2026" fmla="*/ 6283146 w 12191998"/>
              <a:gd name="connsiteY2026" fmla="*/ 5487377 h 6622500"/>
              <a:gd name="connsiteX2027" fmla="*/ 9479989 w 12191998"/>
              <a:gd name="connsiteY2027" fmla="*/ 5487376 h 6622500"/>
              <a:gd name="connsiteX2028" fmla="*/ 9482024 w 12191998"/>
              <a:gd name="connsiteY2028" fmla="*/ 5490088 h 6622500"/>
              <a:gd name="connsiteX2029" fmla="*/ 9475920 w 12191998"/>
              <a:gd name="connsiteY2029" fmla="*/ 5492801 h 6622500"/>
              <a:gd name="connsiteX2030" fmla="*/ 9473886 w 12191998"/>
              <a:gd name="connsiteY2030" fmla="*/ 5490088 h 6622500"/>
              <a:gd name="connsiteX2031" fmla="*/ 9479989 w 12191998"/>
              <a:gd name="connsiteY2031" fmla="*/ 5487376 h 6622500"/>
              <a:gd name="connsiteX2032" fmla="*/ 7171535 w 12191998"/>
              <a:gd name="connsiteY2032" fmla="*/ 5487376 h 6622500"/>
              <a:gd name="connsiteX2033" fmla="*/ 7177637 w 12191998"/>
              <a:gd name="connsiteY2033" fmla="*/ 5490088 h 6622500"/>
              <a:gd name="connsiteX2034" fmla="*/ 7175604 w 12191998"/>
              <a:gd name="connsiteY2034" fmla="*/ 5492801 h 6622500"/>
              <a:gd name="connsiteX2035" fmla="*/ 7169500 w 12191998"/>
              <a:gd name="connsiteY2035" fmla="*/ 5490088 h 6622500"/>
              <a:gd name="connsiteX2036" fmla="*/ 7171535 w 12191998"/>
              <a:gd name="connsiteY2036" fmla="*/ 5487376 h 6622500"/>
              <a:gd name="connsiteX2037" fmla="*/ 4038439 w 12191998"/>
              <a:gd name="connsiteY2037" fmla="*/ 5486699 h 6622500"/>
              <a:gd name="connsiteX2038" fmla="*/ 4036404 w 12191998"/>
              <a:gd name="connsiteY2038" fmla="*/ 5489411 h 6622500"/>
              <a:gd name="connsiteX2039" fmla="*/ 4042507 w 12191998"/>
              <a:gd name="connsiteY2039" fmla="*/ 5492801 h 6622500"/>
              <a:gd name="connsiteX2040" fmla="*/ 4044543 w 12191998"/>
              <a:gd name="connsiteY2040" fmla="*/ 5487377 h 6622500"/>
              <a:gd name="connsiteX2041" fmla="*/ 4038439 w 12191998"/>
              <a:gd name="connsiteY2041" fmla="*/ 5486699 h 6622500"/>
              <a:gd name="connsiteX2042" fmla="*/ 9345037 w 12191998"/>
              <a:gd name="connsiteY2042" fmla="*/ 5484663 h 6622500"/>
              <a:gd name="connsiteX2043" fmla="*/ 9208726 w 12191998"/>
              <a:gd name="connsiteY2043" fmla="*/ 5707778 h 6622500"/>
              <a:gd name="connsiteX2044" fmla="*/ 9345037 w 12191998"/>
              <a:gd name="connsiteY2044" fmla="*/ 5484663 h 6622500"/>
              <a:gd name="connsiteX2045" fmla="*/ 7306487 w 12191998"/>
              <a:gd name="connsiteY2045" fmla="*/ 5484663 h 6622500"/>
              <a:gd name="connsiteX2046" fmla="*/ 7442797 w 12191998"/>
              <a:gd name="connsiteY2046" fmla="*/ 5707778 h 6622500"/>
              <a:gd name="connsiteX2047" fmla="*/ 7306487 w 12191998"/>
              <a:gd name="connsiteY2047" fmla="*/ 5484663 h 6622500"/>
              <a:gd name="connsiteX2048" fmla="*/ 1082341 w 12191998"/>
              <a:gd name="connsiteY2048" fmla="*/ 5484663 h 6622500"/>
              <a:gd name="connsiteX2049" fmla="*/ 1092513 w 12191998"/>
              <a:gd name="connsiteY2049" fmla="*/ 5493479 h 6622500"/>
              <a:gd name="connsiteX2050" fmla="*/ 1069456 w 12191998"/>
              <a:gd name="connsiteY2050" fmla="*/ 5520606 h 6622500"/>
              <a:gd name="connsiteX2051" fmla="*/ 1059962 w 12191998"/>
              <a:gd name="connsiteY2051" fmla="*/ 5512468 h 6622500"/>
              <a:gd name="connsiteX2052" fmla="*/ 1082341 w 12191998"/>
              <a:gd name="connsiteY2052" fmla="*/ 5484663 h 6622500"/>
              <a:gd name="connsiteX2053" fmla="*/ 1618766 w 12191998"/>
              <a:gd name="connsiteY2053" fmla="*/ 5480595 h 6622500"/>
              <a:gd name="connsiteX2054" fmla="*/ 1616731 w 12191998"/>
              <a:gd name="connsiteY2054" fmla="*/ 5483308 h 6622500"/>
              <a:gd name="connsiteX2055" fmla="*/ 1618766 w 12191998"/>
              <a:gd name="connsiteY2055" fmla="*/ 5490089 h 6622500"/>
              <a:gd name="connsiteX2056" fmla="*/ 1622157 w 12191998"/>
              <a:gd name="connsiteY2056" fmla="*/ 5485342 h 6622500"/>
              <a:gd name="connsiteX2057" fmla="*/ 1618766 w 12191998"/>
              <a:gd name="connsiteY2057" fmla="*/ 5480595 h 6622500"/>
              <a:gd name="connsiteX2058" fmla="*/ 107826 w 12191998"/>
              <a:gd name="connsiteY2058" fmla="*/ 5480595 h 6622500"/>
              <a:gd name="connsiteX2059" fmla="*/ 140378 w 12191998"/>
              <a:gd name="connsiteY2059" fmla="*/ 5505687 h 6622500"/>
              <a:gd name="connsiteX2060" fmla="*/ 176321 w 12191998"/>
              <a:gd name="connsiteY2060" fmla="*/ 5595881 h 6622500"/>
              <a:gd name="connsiteX2061" fmla="*/ 220402 w 12191998"/>
              <a:gd name="connsiteY2061" fmla="*/ 5545020 h 6622500"/>
              <a:gd name="connsiteX2062" fmla="*/ 107826 w 12191998"/>
              <a:gd name="connsiteY2062" fmla="*/ 5480595 h 6622500"/>
              <a:gd name="connsiteX2063" fmla="*/ 332976 w 12191998"/>
              <a:gd name="connsiteY2063" fmla="*/ 5477204 h 6622500"/>
              <a:gd name="connsiteX2064" fmla="*/ 318056 w 12191998"/>
              <a:gd name="connsiteY2064" fmla="*/ 5486020 h 6622500"/>
              <a:gd name="connsiteX2065" fmla="*/ 329584 w 12191998"/>
              <a:gd name="connsiteY2065" fmla="*/ 5492123 h 6622500"/>
              <a:gd name="connsiteX2066" fmla="*/ 337723 w 12191998"/>
              <a:gd name="connsiteY2066" fmla="*/ 5484664 h 6622500"/>
              <a:gd name="connsiteX2067" fmla="*/ 332976 w 12191998"/>
              <a:gd name="connsiteY2067" fmla="*/ 5477204 h 6622500"/>
              <a:gd name="connsiteX2068" fmla="*/ 8736133 w 12191998"/>
              <a:gd name="connsiteY2068" fmla="*/ 5475508 h 6622500"/>
              <a:gd name="connsiteX2069" fmla="*/ 8720450 w 12191998"/>
              <a:gd name="connsiteY2069" fmla="*/ 5477882 h 6622500"/>
              <a:gd name="connsiteX2070" fmla="*/ 8644804 w 12191998"/>
              <a:gd name="connsiteY2070" fmla="*/ 5548802 h 6622500"/>
              <a:gd name="connsiteX2071" fmla="*/ 8645175 w 12191998"/>
              <a:gd name="connsiteY2071" fmla="*/ 5547732 h 6622500"/>
              <a:gd name="connsiteX2072" fmla="*/ 8643050 w 12191998"/>
              <a:gd name="connsiteY2072" fmla="*/ 5548922 h 6622500"/>
              <a:gd name="connsiteX2073" fmla="*/ 8626864 w 12191998"/>
              <a:gd name="connsiteY2073" fmla="*/ 5547054 h 6622500"/>
              <a:gd name="connsiteX2074" fmla="*/ 8628221 w 12191998"/>
              <a:gd name="connsiteY2074" fmla="*/ 5557227 h 6622500"/>
              <a:gd name="connsiteX2075" fmla="*/ 8643050 w 12191998"/>
              <a:gd name="connsiteY2075" fmla="*/ 5548922 h 6622500"/>
              <a:gd name="connsiteX2076" fmla="*/ 8644497 w 12191998"/>
              <a:gd name="connsiteY2076" fmla="*/ 5549090 h 6622500"/>
              <a:gd name="connsiteX2077" fmla="*/ 8644804 w 12191998"/>
              <a:gd name="connsiteY2077" fmla="*/ 5548802 h 6622500"/>
              <a:gd name="connsiteX2078" fmla="*/ 8622118 w 12191998"/>
              <a:gd name="connsiteY2078" fmla="*/ 5614192 h 6622500"/>
              <a:gd name="connsiteX2079" fmla="*/ 8627542 w 12191998"/>
              <a:gd name="connsiteY2079" fmla="*/ 5616905 h 6622500"/>
              <a:gd name="connsiteX2080" fmla="*/ 8758427 w 12191998"/>
              <a:gd name="connsiteY2080" fmla="*/ 5477204 h 6622500"/>
              <a:gd name="connsiteX2081" fmla="*/ 8736133 w 12191998"/>
              <a:gd name="connsiteY2081" fmla="*/ 5475508 h 6622500"/>
              <a:gd name="connsiteX2082" fmla="*/ 7915391 w 12191998"/>
              <a:gd name="connsiteY2082" fmla="*/ 5475508 h 6622500"/>
              <a:gd name="connsiteX2083" fmla="*/ 7893096 w 12191998"/>
              <a:gd name="connsiteY2083" fmla="*/ 5477204 h 6622500"/>
              <a:gd name="connsiteX2084" fmla="*/ 8023981 w 12191998"/>
              <a:gd name="connsiteY2084" fmla="*/ 5616905 h 6622500"/>
              <a:gd name="connsiteX2085" fmla="*/ 8029406 w 12191998"/>
              <a:gd name="connsiteY2085" fmla="*/ 5614192 h 6622500"/>
              <a:gd name="connsiteX2086" fmla="*/ 8006720 w 12191998"/>
              <a:gd name="connsiteY2086" fmla="*/ 5548802 h 6622500"/>
              <a:gd name="connsiteX2087" fmla="*/ 8007027 w 12191998"/>
              <a:gd name="connsiteY2087" fmla="*/ 5549090 h 6622500"/>
              <a:gd name="connsiteX2088" fmla="*/ 8008474 w 12191998"/>
              <a:gd name="connsiteY2088" fmla="*/ 5548922 h 6622500"/>
              <a:gd name="connsiteX2089" fmla="*/ 8023303 w 12191998"/>
              <a:gd name="connsiteY2089" fmla="*/ 5557227 h 6622500"/>
              <a:gd name="connsiteX2090" fmla="*/ 8024660 w 12191998"/>
              <a:gd name="connsiteY2090" fmla="*/ 5547054 h 6622500"/>
              <a:gd name="connsiteX2091" fmla="*/ 8008474 w 12191998"/>
              <a:gd name="connsiteY2091" fmla="*/ 5548922 h 6622500"/>
              <a:gd name="connsiteX2092" fmla="*/ 8006349 w 12191998"/>
              <a:gd name="connsiteY2092" fmla="*/ 5547732 h 6622500"/>
              <a:gd name="connsiteX2093" fmla="*/ 8006720 w 12191998"/>
              <a:gd name="connsiteY2093" fmla="*/ 5548802 h 6622500"/>
              <a:gd name="connsiteX2094" fmla="*/ 7931074 w 12191998"/>
              <a:gd name="connsiteY2094" fmla="*/ 5477882 h 6622500"/>
              <a:gd name="connsiteX2095" fmla="*/ 7915391 w 12191998"/>
              <a:gd name="connsiteY2095" fmla="*/ 5475508 h 6622500"/>
              <a:gd name="connsiteX2096" fmla="*/ 1474996 w 12191998"/>
              <a:gd name="connsiteY2096" fmla="*/ 5471779 h 6622500"/>
              <a:gd name="connsiteX2097" fmla="*/ 1479065 w 12191998"/>
              <a:gd name="connsiteY2097" fmla="*/ 5498227 h 6622500"/>
              <a:gd name="connsiteX2098" fmla="*/ 1466180 w 12191998"/>
              <a:gd name="connsiteY2098" fmla="*/ 5474491 h 6622500"/>
              <a:gd name="connsiteX2099" fmla="*/ 1474996 w 12191998"/>
              <a:gd name="connsiteY2099" fmla="*/ 5471779 h 6622500"/>
              <a:gd name="connsiteX2100" fmla="*/ 2343039 w 12191998"/>
              <a:gd name="connsiteY2100" fmla="*/ 5469065 h 6622500"/>
              <a:gd name="connsiteX2101" fmla="*/ 2346431 w 12191998"/>
              <a:gd name="connsiteY2101" fmla="*/ 5475169 h 6622500"/>
              <a:gd name="connsiteX2102" fmla="*/ 2341683 w 12191998"/>
              <a:gd name="connsiteY2102" fmla="*/ 5479237 h 6622500"/>
              <a:gd name="connsiteX2103" fmla="*/ 2339649 w 12191998"/>
              <a:gd name="connsiteY2103" fmla="*/ 5471778 h 6622500"/>
              <a:gd name="connsiteX2104" fmla="*/ 2343039 w 12191998"/>
              <a:gd name="connsiteY2104" fmla="*/ 5469065 h 6622500"/>
              <a:gd name="connsiteX2105" fmla="*/ 8325762 w 12191998"/>
              <a:gd name="connsiteY2105" fmla="*/ 5468388 h 6622500"/>
              <a:gd name="connsiteX2106" fmla="*/ 8325762 w 12191998"/>
              <a:gd name="connsiteY2106" fmla="*/ 5542986 h 6622500"/>
              <a:gd name="connsiteX2107" fmla="*/ 8325762 w 12191998"/>
              <a:gd name="connsiteY2107" fmla="*/ 5468388 h 6622500"/>
              <a:gd name="connsiteX2108" fmla="*/ 9511185 w 12191998"/>
              <a:gd name="connsiteY2108" fmla="*/ 5466353 h 6622500"/>
              <a:gd name="connsiteX2109" fmla="*/ 9513897 w 12191998"/>
              <a:gd name="connsiteY2109" fmla="*/ 5469065 h 6622500"/>
              <a:gd name="connsiteX2110" fmla="*/ 9511185 w 12191998"/>
              <a:gd name="connsiteY2110" fmla="*/ 5475169 h 6622500"/>
              <a:gd name="connsiteX2111" fmla="*/ 9507794 w 12191998"/>
              <a:gd name="connsiteY2111" fmla="*/ 5473135 h 6622500"/>
              <a:gd name="connsiteX2112" fmla="*/ 9511185 w 12191998"/>
              <a:gd name="connsiteY2112" fmla="*/ 5466353 h 6622500"/>
              <a:gd name="connsiteX2113" fmla="*/ 7140338 w 12191998"/>
              <a:gd name="connsiteY2113" fmla="*/ 5466353 h 6622500"/>
              <a:gd name="connsiteX2114" fmla="*/ 7143730 w 12191998"/>
              <a:gd name="connsiteY2114" fmla="*/ 5473135 h 6622500"/>
              <a:gd name="connsiteX2115" fmla="*/ 7140338 w 12191998"/>
              <a:gd name="connsiteY2115" fmla="*/ 5475169 h 6622500"/>
              <a:gd name="connsiteX2116" fmla="*/ 7137626 w 12191998"/>
              <a:gd name="connsiteY2116" fmla="*/ 5469065 h 6622500"/>
              <a:gd name="connsiteX2117" fmla="*/ 7140338 w 12191998"/>
              <a:gd name="connsiteY2117" fmla="*/ 5466353 h 6622500"/>
              <a:gd name="connsiteX2118" fmla="*/ 8935597 w 12191998"/>
              <a:gd name="connsiteY2118" fmla="*/ 5464404 h 6622500"/>
              <a:gd name="connsiteX2119" fmla="*/ 8915761 w 12191998"/>
              <a:gd name="connsiteY2119" fmla="*/ 5496193 h 6622500"/>
              <a:gd name="connsiteX2120" fmla="*/ 8964588 w 12191998"/>
              <a:gd name="connsiteY2120" fmla="*/ 5483986 h 6622500"/>
              <a:gd name="connsiteX2121" fmla="*/ 8935597 w 12191998"/>
              <a:gd name="connsiteY2121" fmla="*/ 5464404 h 6622500"/>
              <a:gd name="connsiteX2122" fmla="*/ 7715927 w 12191998"/>
              <a:gd name="connsiteY2122" fmla="*/ 5464404 h 6622500"/>
              <a:gd name="connsiteX2123" fmla="*/ 7686936 w 12191998"/>
              <a:gd name="connsiteY2123" fmla="*/ 5483986 h 6622500"/>
              <a:gd name="connsiteX2124" fmla="*/ 7735763 w 12191998"/>
              <a:gd name="connsiteY2124" fmla="*/ 5496193 h 6622500"/>
              <a:gd name="connsiteX2125" fmla="*/ 7715927 w 12191998"/>
              <a:gd name="connsiteY2125" fmla="*/ 5464404 h 6622500"/>
              <a:gd name="connsiteX2126" fmla="*/ 1694042 w 12191998"/>
              <a:gd name="connsiteY2126" fmla="*/ 5461606 h 6622500"/>
              <a:gd name="connsiteX2127" fmla="*/ 1692007 w 12191998"/>
              <a:gd name="connsiteY2127" fmla="*/ 5464320 h 6622500"/>
              <a:gd name="connsiteX2128" fmla="*/ 1694720 w 12191998"/>
              <a:gd name="connsiteY2128" fmla="*/ 5466354 h 6622500"/>
              <a:gd name="connsiteX2129" fmla="*/ 1696754 w 12191998"/>
              <a:gd name="connsiteY2129" fmla="*/ 5463641 h 6622500"/>
              <a:gd name="connsiteX2130" fmla="*/ 1694042 w 12191998"/>
              <a:gd name="connsiteY2130" fmla="*/ 5461606 h 6622500"/>
              <a:gd name="connsiteX2131" fmla="*/ 3845841 w 12191998"/>
              <a:gd name="connsiteY2131" fmla="*/ 5460928 h 6622500"/>
              <a:gd name="connsiteX2132" fmla="*/ 3837703 w 12191998"/>
              <a:gd name="connsiteY2132" fmla="*/ 5463641 h 6622500"/>
              <a:gd name="connsiteX2133" fmla="*/ 3841094 w 12191998"/>
              <a:gd name="connsiteY2133" fmla="*/ 5487377 h 6622500"/>
              <a:gd name="connsiteX2134" fmla="*/ 3845841 w 12191998"/>
              <a:gd name="connsiteY2134" fmla="*/ 5486699 h 6622500"/>
              <a:gd name="connsiteX2135" fmla="*/ 3845841 w 12191998"/>
              <a:gd name="connsiteY2135" fmla="*/ 5460928 h 6622500"/>
              <a:gd name="connsiteX2136" fmla="*/ 9454219 w 12191998"/>
              <a:gd name="connsiteY2136" fmla="*/ 5459571 h 6622500"/>
              <a:gd name="connsiteX2137" fmla="*/ 9455576 w 12191998"/>
              <a:gd name="connsiteY2137" fmla="*/ 5462961 h 6622500"/>
              <a:gd name="connsiteX2138" fmla="*/ 9453541 w 12191998"/>
              <a:gd name="connsiteY2138" fmla="*/ 5465674 h 6622500"/>
              <a:gd name="connsiteX2139" fmla="*/ 9452185 w 12191998"/>
              <a:gd name="connsiteY2139" fmla="*/ 5462283 h 6622500"/>
              <a:gd name="connsiteX2140" fmla="*/ 9454219 w 12191998"/>
              <a:gd name="connsiteY2140" fmla="*/ 5459571 h 6622500"/>
              <a:gd name="connsiteX2141" fmla="*/ 7197305 w 12191998"/>
              <a:gd name="connsiteY2141" fmla="*/ 5459571 h 6622500"/>
              <a:gd name="connsiteX2142" fmla="*/ 7199339 w 12191998"/>
              <a:gd name="connsiteY2142" fmla="*/ 5462283 h 6622500"/>
              <a:gd name="connsiteX2143" fmla="*/ 7197983 w 12191998"/>
              <a:gd name="connsiteY2143" fmla="*/ 5465674 h 6622500"/>
              <a:gd name="connsiteX2144" fmla="*/ 7195948 w 12191998"/>
              <a:gd name="connsiteY2144" fmla="*/ 5462961 h 6622500"/>
              <a:gd name="connsiteX2145" fmla="*/ 7197305 w 12191998"/>
              <a:gd name="connsiteY2145" fmla="*/ 5459571 h 6622500"/>
              <a:gd name="connsiteX2146" fmla="*/ 680192 w 12191998"/>
              <a:gd name="connsiteY2146" fmla="*/ 5458893 h 6622500"/>
              <a:gd name="connsiteX2147" fmla="*/ 682905 w 12191998"/>
              <a:gd name="connsiteY2147" fmla="*/ 5465675 h 6622500"/>
              <a:gd name="connsiteX2148" fmla="*/ 676123 w 12191998"/>
              <a:gd name="connsiteY2148" fmla="*/ 5467709 h 6622500"/>
              <a:gd name="connsiteX2149" fmla="*/ 673412 w 12191998"/>
              <a:gd name="connsiteY2149" fmla="*/ 5461605 h 6622500"/>
              <a:gd name="connsiteX2150" fmla="*/ 680192 w 12191998"/>
              <a:gd name="connsiteY2150" fmla="*/ 5458893 h 6622500"/>
              <a:gd name="connsiteX2151" fmla="*/ 2723487 w 12191998"/>
              <a:gd name="connsiteY2151" fmla="*/ 5458215 h 6622500"/>
              <a:gd name="connsiteX2152" fmla="*/ 2730269 w 12191998"/>
              <a:gd name="connsiteY2152" fmla="*/ 5465675 h 6622500"/>
              <a:gd name="connsiteX2153" fmla="*/ 2720774 w 12191998"/>
              <a:gd name="connsiteY2153" fmla="*/ 5473135 h 6622500"/>
              <a:gd name="connsiteX2154" fmla="*/ 2713993 w 12191998"/>
              <a:gd name="connsiteY2154" fmla="*/ 5462962 h 6622500"/>
              <a:gd name="connsiteX2155" fmla="*/ 2723487 w 12191998"/>
              <a:gd name="connsiteY2155" fmla="*/ 5458215 h 6622500"/>
              <a:gd name="connsiteX2156" fmla="*/ 186493 w 12191998"/>
              <a:gd name="connsiteY2156" fmla="*/ 5457538 h 6622500"/>
              <a:gd name="connsiteX2157" fmla="*/ 179033 w 12191998"/>
              <a:gd name="connsiteY2157" fmla="*/ 5463641 h 6622500"/>
              <a:gd name="connsiteX2158" fmla="*/ 193275 w 12191998"/>
              <a:gd name="connsiteY2158" fmla="*/ 5479917 h 6622500"/>
              <a:gd name="connsiteX2159" fmla="*/ 199378 w 12191998"/>
              <a:gd name="connsiteY2159" fmla="*/ 5475170 h 6622500"/>
              <a:gd name="connsiteX2160" fmla="*/ 186493 w 12191998"/>
              <a:gd name="connsiteY2160" fmla="*/ 5457538 h 6622500"/>
              <a:gd name="connsiteX2161" fmla="*/ 3767174 w 12191998"/>
              <a:gd name="connsiteY2161" fmla="*/ 5452790 h 6622500"/>
              <a:gd name="connsiteX2162" fmla="*/ 3770564 w 12191998"/>
              <a:gd name="connsiteY2162" fmla="*/ 5483307 h 6622500"/>
              <a:gd name="connsiteX2163" fmla="*/ 3757001 w 12191998"/>
              <a:gd name="connsiteY2163" fmla="*/ 5484663 h 6622500"/>
              <a:gd name="connsiteX2164" fmla="*/ 3757001 w 12191998"/>
              <a:gd name="connsiteY2164" fmla="*/ 5453468 h 6622500"/>
              <a:gd name="connsiteX2165" fmla="*/ 3767174 w 12191998"/>
              <a:gd name="connsiteY2165" fmla="*/ 5452790 h 6622500"/>
              <a:gd name="connsiteX2166" fmla="*/ 1116926 w 12191998"/>
              <a:gd name="connsiteY2166" fmla="*/ 5452790 h 6622500"/>
              <a:gd name="connsiteX2167" fmla="*/ 1129133 w 12191998"/>
              <a:gd name="connsiteY2167" fmla="*/ 5486019 h 6622500"/>
              <a:gd name="connsiteX2168" fmla="*/ 1119639 w 12191998"/>
              <a:gd name="connsiteY2168" fmla="*/ 5489411 h 6622500"/>
              <a:gd name="connsiteX2169" fmla="*/ 1106754 w 12191998"/>
              <a:gd name="connsiteY2169" fmla="*/ 5456859 h 6622500"/>
              <a:gd name="connsiteX2170" fmla="*/ 1116926 w 12191998"/>
              <a:gd name="connsiteY2170" fmla="*/ 5452790 h 6622500"/>
              <a:gd name="connsiteX2171" fmla="*/ 1219329 w 12191998"/>
              <a:gd name="connsiteY2171" fmla="*/ 5452111 h 6622500"/>
              <a:gd name="connsiteX2172" fmla="*/ 1245099 w 12191998"/>
              <a:gd name="connsiteY2172" fmla="*/ 5463639 h 6622500"/>
              <a:gd name="connsiteX2173" fmla="*/ 1241709 w 12191998"/>
              <a:gd name="connsiteY2173" fmla="*/ 5471099 h 6622500"/>
              <a:gd name="connsiteX2174" fmla="*/ 1215938 w 12191998"/>
              <a:gd name="connsiteY2174" fmla="*/ 5459571 h 6622500"/>
              <a:gd name="connsiteX2175" fmla="*/ 1219329 w 12191998"/>
              <a:gd name="connsiteY2175" fmla="*/ 5452111 h 6622500"/>
              <a:gd name="connsiteX2176" fmla="*/ 9042576 w 12191998"/>
              <a:gd name="connsiteY2176" fmla="*/ 5448044 h 6622500"/>
              <a:gd name="connsiteX2177" fmla="*/ 8988324 w 12191998"/>
              <a:gd name="connsiteY2177" fmla="*/ 5470422 h 6622500"/>
              <a:gd name="connsiteX2178" fmla="*/ 9042576 w 12191998"/>
              <a:gd name="connsiteY2178" fmla="*/ 5448044 h 6622500"/>
              <a:gd name="connsiteX2179" fmla="*/ 7608948 w 12191998"/>
              <a:gd name="connsiteY2179" fmla="*/ 5448044 h 6622500"/>
              <a:gd name="connsiteX2180" fmla="*/ 7663200 w 12191998"/>
              <a:gd name="connsiteY2180" fmla="*/ 5470422 h 6622500"/>
              <a:gd name="connsiteX2181" fmla="*/ 7608948 w 12191998"/>
              <a:gd name="connsiteY2181" fmla="*/ 5448044 h 6622500"/>
              <a:gd name="connsiteX2182" fmla="*/ 9146335 w 12191998"/>
              <a:gd name="connsiteY2182" fmla="*/ 5447364 h 6622500"/>
              <a:gd name="connsiteX2183" fmla="*/ 9114461 w 12191998"/>
              <a:gd name="connsiteY2183" fmla="*/ 5482628 h 6622500"/>
              <a:gd name="connsiteX2184" fmla="*/ 9146335 w 12191998"/>
              <a:gd name="connsiteY2184" fmla="*/ 5447364 h 6622500"/>
              <a:gd name="connsiteX2185" fmla="*/ 7505188 w 12191998"/>
              <a:gd name="connsiteY2185" fmla="*/ 5447364 h 6622500"/>
              <a:gd name="connsiteX2186" fmla="*/ 7537062 w 12191998"/>
              <a:gd name="connsiteY2186" fmla="*/ 5482628 h 6622500"/>
              <a:gd name="connsiteX2187" fmla="*/ 7505188 w 12191998"/>
              <a:gd name="connsiteY2187" fmla="*/ 5447364 h 6622500"/>
              <a:gd name="connsiteX2188" fmla="*/ 11700962 w 12191998"/>
              <a:gd name="connsiteY2188" fmla="*/ 5446009 h 6622500"/>
              <a:gd name="connsiteX2189" fmla="*/ 11700962 w 12191998"/>
              <a:gd name="connsiteY2189" fmla="*/ 5448044 h 6622500"/>
              <a:gd name="connsiteX2190" fmla="*/ 11702996 w 12191998"/>
              <a:gd name="connsiteY2190" fmla="*/ 5447366 h 6622500"/>
              <a:gd name="connsiteX2191" fmla="*/ 9087335 w 12191998"/>
              <a:gd name="connsiteY2191" fmla="*/ 5446009 h 6622500"/>
              <a:gd name="connsiteX2192" fmla="*/ 9085978 w 12191998"/>
              <a:gd name="connsiteY2192" fmla="*/ 5448722 h 6622500"/>
              <a:gd name="connsiteX2193" fmla="*/ 9088692 w 12191998"/>
              <a:gd name="connsiteY2193" fmla="*/ 5448722 h 6622500"/>
              <a:gd name="connsiteX2194" fmla="*/ 7564189 w 12191998"/>
              <a:gd name="connsiteY2194" fmla="*/ 5446009 h 6622500"/>
              <a:gd name="connsiteX2195" fmla="*/ 7562832 w 12191998"/>
              <a:gd name="connsiteY2195" fmla="*/ 5448722 h 6622500"/>
              <a:gd name="connsiteX2196" fmla="*/ 7565545 w 12191998"/>
              <a:gd name="connsiteY2196" fmla="*/ 5448722 h 6622500"/>
              <a:gd name="connsiteX2197" fmla="*/ 4950563 w 12191998"/>
              <a:gd name="connsiteY2197" fmla="*/ 5446009 h 6622500"/>
              <a:gd name="connsiteX2198" fmla="*/ 4948529 w 12191998"/>
              <a:gd name="connsiteY2198" fmla="*/ 5447366 h 6622500"/>
              <a:gd name="connsiteX2199" fmla="*/ 4950563 w 12191998"/>
              <a:gd name="connsiteY2199" fmla="*/ 5448044 h 6622500"/>
              <a:gd name="connsiteX2200" fmla="*/ 3679013 w 12191998"/>
              <a:gd name="connsiteY2200" fmla="*/ 5446008 h 6622500"/>
              <a:gd name="connsiteX2201" fmla="*/ 3687152 w 12191998"/>
              <a:gd name="connsiteY2201" fmla="*/ 5446008 h 6622500"/>
              <a:gd name="connsiteX2202" fmla="*/ 3687152 w 12191998"/>
              <a:gd name="connsiteY2202" fmla="*/ 5481273 h 6622500"/>
              <a:gd name="connsiteX2203" fmla="*/ 3679013 w 12191998"/>
              <a:gd name="connsiteY2203" fmla="*/ 5481273 h 6622500"/>
              <a:gd name="connsiteX2204" fmla="*/ 3679013 w 12191998"/>
              <a:gd name="connsiteY2204" fmla="*/ 5446008 h 6622500"/>
              <a:gd name="connsiteX2205" fmla="*/ 1170502 w 12191998"/>
              <a:gd name="connsiteY2205" fmla="*/ 5446008 h 6622500"/>
              <a:gd name="connsiteX2206" fmla="*/ 1171859 w 12191998"/>
              <a:gd name="connsiteY2206" fmla="*/ 5448721 h 6622500"/>
              <a:gd name="connsiteX2207" fmla="*/ 1169145 w 12191998"/>
              <a:gd name="connsiteY2207" fmla="*/ 5450756 h 6622500"/>
              <a:gd name="connsiteX2208" fmla="*/ 1166433 w 12191998"/>
              <a:gd name="connsiteY2208" fmla="*/ 5448721 h 6622500"/>
              <a:gd name="connsiteX2209" fmla="*/ 1170502 w 12191998"/>
              <a:gd name="connsiteY2209" fmla="*/ 5446008 h 6622500"/>
              <a:gd name="connsiteX2210" fmla="*/ 531676 w 12191998"/>
              <a:gd name="connsiteY2210" fmla="*/ 5443295 h 6622500"/>
              <a:gd name="connsiteX2211" fmla="*/ 536423 w 12191998"/>
              <a:gd name="connsiteY2211" fmla="*/ 5448721 h 6622500"/>
              <a:gd name="connsiteX2212" fmla="*/ 527608 w 12191998"/>
              <a:gd name="connsiteY2212" fmla="*/ 5455501 h 6622500"/>
              <a:gd name="connsiteX2213" fmla="*/ 522181 w 12191998"/>
              <a:gd name="connsiteY2213" fmla="*/ 5447364 h 6622500"/>
              <a:gd name="connsiteX2214" fmla="*/ 531676 w 12191998"/>
              <a:gd name="connsiteY2214" fmla="*/ 5443295 h 6622500"/>
              <a:gd name="connsiteX2215" fmla="*/ 1338007 w 12191998"/>
              <a:gd name="connsiteY2215" fmla="*/ 5441261 h 6622500"/>
              <a:gd name="connsiteX2216" fmla="*/ 1350215 w 12191998"/>
              <a:gd name="connsiteY2216" fmla="*/ 5452111 h 6622500"/>
              <a:gd name="connsiteX2217" fmla="*/ 1323088 w 12191998"/>
              <a:gd name="connsiteY2217" fmla="*/ 5492122 h 6622500"/>
              <a:gd name="connsiteX2218" fmla="*/ 1275618 w 12191998"/>
              <a:gd name="connsiteY2218" fmla="*/ 5498904 h 6622500"/>
              <a:gd name="connsiteX2219" fmla="*/ 1270869 w 12191998"/>
              <a:gd name="connsiteY2219" fmla="*/ 5481272 h 6622500"/>
              <a:gd name="connsiteX2220" fmla="*/ 1338007 w 12191998"/>
              <a:gd name="connsiteY2220" fmla="*/ 5441261 h 6622500"/>
              <a:gd name="connsiteX2221" fmla="*/ 927721 w 12191998"/>
              <a:gd name="connsiteY2221" fmla="*/ 5436514 h 6622500"/>
              <a:gd name="connsiteX2222" fmla="*/ 924331 w 12191998"/>
              <a:gd name="connsiteY2222" fmla="*/ 5442618 h 6622500"/>
              <a:gd name="connsiteX2223" fmla="*/ 927043 w 12191998"/>
              <a:gd name="connsiteY2223" fmla="*/ 5445330 h 6622500"/>
              <a:gd name="connsiteX2224" fmla="*/ 931112 w 12191998"/>
              <a:gd name="connsiteY2224" fmla="*/ 5439227 h 6622500"/>
              <a:gd name="connsiteX2225" fmla="*/ 927721 w 12191998"/>
              <a:gd name="connsiteY2225" fmla="*/ 5436514 h 6622500"/>
              <a:gd name="connsiteX2226" fmla="*/ 1053181 w 12191998"/>
              <a:gd name="connsiteY2226" fmla="*/ 5435836 h 6622500"/>
              <a:gd name="connsiteX2227" fmla="*/ 1061997 w 12191998"/>
              <a:gd name="connsiteY2227" fmla="*/ 5443296 h 6622500"/>
              <a:gd name="connsiteX2228" fmla="*/ 1053858 w 12191998"/>
              <a:gd name="connsiteY2228" fmla="*/ 5452112 h 6622500"/>
              <a:gd name="connsiteX2229" fmla="*/ 1045043 w 12191998"/>
              <a:gd name="connsiteY2229" fmla="*/ 5442618 h 6622500"/>
              <a:gd name="connsiteX2230" fmla="*/ 1053181 w 12191998"/>
              <a:gd name="connsiteY2230" fmla="*/ 5435836 h 6622500"/>
              <a:gd name="connsiteX2231" fmla="*/ 1197628 w 12191998"/>
              <a:gd name="connsiteY2231" fmla="*/ 5435158 h 6622500"/>
              <a:gd name="connsiteX2232" fmla="*/ 1201018 w 12191998"/>
              <a:gd name="connsiteY2232" fmla="*/ 5441939 h 6622500"/>
              <a:gd name="connsiteX2233" fmla="*/ 1190846 w 12191998"/>
              <a:gd name="connsiteY2233" fmla="*/ 5443974 h 6622500"/>
              <a:gd name="connsiteX2234" fmla="*/ 1187456 w 12191998"/>
              <a:gd name="connsiteY2234" fmla="*/ 5435836 h 6622500"/>
              <a:gd name="connsiteX2235" fmla="*/ 1197628 w 12191998"/>
              <a:gd name="connsiteY2235" fmla="*/ 5435158 h 6622500"/>
              <a:gd name="connsiteX2236" fmla="*/ 11504973 w 12191998"/>
              <a:gd name="connsiteY2236" fmla="*/ 5433802 h 6622500"/>
              <a:gd name="connsiteX2237" fmla="*/ 11562616 w 12191998"/>
              <a:gd name="connsiteY2237" fmla="*/ 5545020 h 6622500"/>
              <a:gd name="connsiteX2238" fmla="*/ 11504973 w 12191998"/>
              <a:gd name="connsiteY2238" fmla="*/ 5433802 h 6622500"/>
              <a:gd name="connsiteX2239" fmla="*/ 5146551 w 12191998"/>
              <a:gd name="connsiteY2239" fmla="*/ 5433802 h 6622500"/>
              <a:gd name="connsiteX2240" fmla="*/ 5088908 w 12191998"/>
              <a:gd name="connsiteY2240" fmla="*/ 5545020 h 6622500"/>
              <a:gd name="connsiteX2241" fmla="*/ 5146551 w 12191998"/>
              <a:gd name="connsiteY2241" fmla="*/ 5433802 h 6622500"/>
              <a:gd name="connsiteX2242" fmla="*/ 621193 w 12191998"/>
              <a:gd name="connsiteY2242" fmla="*/ 5432446 h 6622500"/>
              <a:gd name="connsiteX2243" fmla="*/ 630009 w 12191998"/>
              <a:gd name="connsiteY2243" fmla="*/ 5460928 h 6622500"/>
              <a:gd name="connsiteX2244" fmla="*/ 637469 w 12191998"/>
              <a:gd name="connsiteY2244" fmla="*/ 5443974 h 6622500"/>
              <a:gd name="connsiteX2245" fmla="*/ 621193 w 12191998"/>
              <a:gd name="connsiteY2245" fmla="*/ 5432446 h 6622500"/>
              <a:gd name="connsiteX2246" fmla="*/ 11485985 w 12191998"/>
              <a:gd name="connsiteY2246" fmla="*/ 5431089 h 6622500"/>
              <a:gd name="connsiteX2247" fmla="*/ 11469030 w 12191998"/>
              <a:gd name="connsiteY2247" fmla="*/ 5433124 h 6622500"/>
              <a:gd name="connsiteX2248" fmla="*/ 11460892 w 12191998"/>
              <a:gd name="connsiteY2248" fmla="*/ 5490089 h 6622500"/>
              <a:gd name="connsiteX2249" fmla="*/ 11499548 w 12191998"/>
              <a:gd name="connsiteY2249" fmla="*/ 5513825 h 6622500"/>
              <a:gd name="connsiteX2250" fmla="*/ 11509042 w 12191998"/>
              <a:gd name="connsiteY2250" fmla="*/ 5504331 h 6622500"/>
              <a:gd name="connsiteX2251" fmla="*/ 11485985 w 12191998"/>
              <a:gd name="connsiteY2251" fmla="*/ 5431089 h 6622500"/>
              <a:gd name="connsiteX2252" fmla="*/ 5165539 w 12191998"/>
              <a:gd name="connsiteY2252" fmla="*/ 5431089 h 6622500"/>
              <a:gd name="connsiteX2253" fmla="*/ 5142483 w 12191998"/>
              <a:gd name="connsiteY2253" fmla="*/ 5504331 h 6622500"/>
              <a:gd name="connsiteX2254" fmla="*/ 5151977 w 12191998"/>
              <a:gd name="connsiteY2254" fmla="*/ 5513825 h 6622500"/>
              <a:gd name="connsiteX2255" fmla="*/ 5190632 w 12191998"/>
              <a:gd name="connsiteY2255" fmla="*/ 5490089 h 6622500"/>
              <a:gd name="connsiteX2256" fmla="*/ 5182494 w 12191998"/>
              <a:gd name="connsiteY2256" fmla="*/ 5433124 h 6622500"/>
              <a:gd name="connsiteX2257" fmla="*/ 5165539 w 12191998"/>
              <a:gd name="connsiteY2257" fmla="*/ 5431089 h 6622500"/>
              <a:gd name="connsiteX2258" fmla="*/ 2246064 w 12191998"/>
              <a:gd name="connsiteY2258" fmla="*/ 5431089 h 6622500"/>
              <a:gd name="connsiteX2259" fmla="*/ 2246064 w 12191998"/>
              <a:gd name="connsiteY2259" fmla="*/ 5435837 h 6622500"/>
              <a:gd name="connsiteX2260" fmla="*/ 2247182 w 12191998"/>
              <a:gd name="connsiteY2260" fmla="*/ 5431927 h 6622500"/>
              <a:gd name="connsiteX2261" fmla="*/ 2248776 w 12191998"/>
              <a:gd name="connsiteY2261" fmla="*/ 5433124 h 6622500"/>
              <a:gd name="connsiteX2262" fmla="*/ 2247420 w 12191998"/>
              <a:gd name="connsiteY2262" fmla="*/ 5431089 h 6622500"/>
              <a:gd name="connsiteX2263" fmla="*/ 2247182 w 12191998"/>
              <a:gd name="connsiteY2263" fmla="*/ 5431927 h 6622500"/>
              <a:gd name="connsiteX2264" fmla="*/ 3191416 w 12191998"/>
              <a:gd name="connsiteY2264" fmla="*/ 5431088 h 6622500"/>
              <a:gd name="connsiteX2265" fmla="*/ 3206336 w 12191998"/>
              <a:gd name="connsiteY2265" fmla="*/ 5457537 h 6622500"/>
              <a:gd name="connsiteX2266" fmla="*/ 3178531 w 12191998"/>
              <a:gd name="connsiteY2266" fmla="*/ 5571467 h 6622500"/>
              <a:gd name="connsiteX2267" fmla="*/ 3160221 w 12191998"/>
              <a:gd name="connsiteY2267" fmla="*/ 5565363 h 6622500"/>
              <a:gd name="connsiteX2268" fmla="*/ 3169715 w 12191998"/>
              <a:gd name="connsiteY2268" fmla="*/ 5455501 h 6622500"/>
              <a:gd name="connsiteX2269" fmla="*/ 3191416 w 12191998"/>
              <a:gd name="connsiteY2269" fmla="*/ 5431088 h 6622500"/>
              <a:gd name="connsiteX2270" fmla="*/ 3896026 w 12191998"/>
              <a:gd name="connsiteY2270" fmla="*/ 5429055 h 6622500"/>
              <a:gd name="connsiteX2271" fmla="*/ 3910944 w 12191998"/>
              <a:gd name="connsiteY2271" fmla="*/ 5478560 h 6622500"/>
              <a:gd name="connsiteX2272" fmla="*/ 3942818 w 12191998"/>
              <a:gd name="connsiteY2272" fmla="*/ 5476526 h 6622500"/>
              <a:gd name="connsiteX2273" fmla="*/ 3954347 w 12191998"/>
              <a:gd name="connsiteY2273" fmla="*/ 5444652 h 6622500"/>
              <a:gd name="connsiteX2274" fmla="*/ 3896026 w 12191998"/>
              <a:gd name="connsiteY2274" fmla="*/ 5429055 h 6622500"/>
              <a:gd name="connsiteX2275" fmla="*/ 4113036 w 12191998"/>
              <a:gd name="connsiteY2275" fmla="*/ 5427021 h 6622500"/>
              <a:gd name="connsiteX2276" fmla="*/ 4083196 w 12191998"/>
              <a:gd name="connsiteY2276" fmla="*/ 5437871 h 6622500"/>
              <a:gd name="connsiteX2277" fmla="*/ 4101507 w 12191998"/>
              <a:gd name="connsiteY2277" fmla="*/ 5456182 h 6622500"/>
              <a:gd name="connsiteX2278" fmla="*/ 4121852 w 12191998"/>
              <a:gd name="connsiteY2278" fmla="*/ 5437193 h 6622500"/>
              <a:gd name="connsiteX2279" fmla="*/ 4113036 w 12191998"/>
              <a:gd name="connsiteY2279" fmla="*/ 5427021 h 6622500"/>
              <a:gd name="connsiteX2280" fmla="*/ 10293780 w 12191998"/>
              <a:gd name="connsiteY2280" fmla="*/ 5426342 h 6622500"/>
              <a:gd name="connsiteX2281" fmla="*/ 10291067 w 12191998"/>
              <a:gd name="connsiteY2281" fmla="*/ 5429055 h 6622500"/>
              <a:gd name="connsiteX2282" fmla="*/ 10293780 w 12191998"/>
              <a:gd name="connsiteY2282" fmla="*/ 5435158 h 6622500"/>
              <a:gd name="connsiteX2283" fmla="*/ 10298527 w 12191998"/>
              <a:gd name="connsiteY2283" fmla="*/ 5429733 h 6622500"/>
              <a:gd name="connsiteX2284" fmla="*/ 10293780 w 12191998"/>
              <a:gd name="connsiteY2284" fmla="*/ 5426342 h 6622500"/>
              <a:gd name="connsiteX2285" fmla="*/ 10095080 w 12191998"/>
              <a:gd name="connsiteY2285" fmla="*/ 5426342 h 6622500"/>
              <a:gd name="connsiteX2286" fmla="*/ 10122206 w 12191998"/>
              <a:gd name="connsiteY2286" fmla="*/ 5516537 h 6622500"/>
              <a:gd name="connsiteX2287" fmla="*/ 10141872 w 12191998"/>
              <a:gd name="connsiteY2287" fmla="*/ 5540272 h 6622500"/>
              <a:gd name="connsiteX2288" fmla="*/ 10160182 w 12191998"/>
              <a:gd name="connsiteY2288" fmla="*/ 5614870 h 6622500"/>
              <a:gd name="connsiteX2289" fmla="*/ 10116103 w 12191998"/>
              <a:gd name="connsiteY2289" fmla="*/ 5610801 h 6622500"/>
              <a:gd name="connsiteX2290" fmla="*/ 10126275 w 12191998"/>
              <a:gd name="connsiteY2290" fmla="*/ 5673192 h 6622500"/>
              <a:gd name="connsiteX2291" fmla="*/ 10158826 w 12191998"/>
              <a:gd name="connsiteY2291" fmla="*/ 5732870 h 6622500"/>
              <a:gd name="connsiteX2292" fmla="*/ 10194769 w 12191998"/>
              <a:gd name="connsiteY2292" fmla="*/ 5737618 h 6622500"/>
              <a:gd name="connsiteX2293" fmla="*/ 10190022 w 12191998"/>
              <a:gd name="connsiteY2293" fmla="*/ 5705066 h 6622500"/>
              <a:gd name="connsiteX2294" fmla="*/ 10198160 w 12191998"/>
              <a:gd name="connsiteY2294" fmla="*/ 5595204 h 6622500"/>
              <a:gd name="connsiteX2295" fmla="*/ 10209011 w 12191998"/>
              <a:gd name="connsiteY2295" fmla="*/ 5560618 h 6622500"/>
              <a:gd name="connsiteX2296" fmla="*/ 10202229 w 12191998"/>
              <a:gd name="connsiteY2296" fmla="*/ 5511791 h 6622500"/>
              <a:gd name="connsiteX2297" fmla="*/ 10155436 w 12191998"/>
              <a:gd name="connsiteY2297" fmla="*/ 5524675 h 6622500"/>
              <a:gd name="connsiteX2298" fmla="*/ 10171712 w 12191998"/>
              <a:gd name="connsiteY2298" fmla="*/ 5489411 h 6622500"/>
              <a:gd name="connsiteX2299" fmla="*/ 10095080 w 12191998"/>
              <a:gd name="connsiteY2299" fmla="*/ 5426342 h 6622500"/>
              <a:gd name="connsiteX2300" fmla="*/ 6556444 w 12191998"/>
              <a:gd name="connsiteY2300" fmla="*/ 5426342 h 6622500"/>
              <a:gd name="connsiteX2301" fmla="*/ 6479812 w 12191998"/>
              <a:gd name="connsiteY2301" fmla="*/ 5489411 h 6622500"/>
              <a:gd name="connsiteX2302" fmla="*/ 6496088 w 12191998"/>
              <a:gd name="connsiteY2302" fmla="*/ 5524675 h 6622500"/>
              <a:gd name="connsiteX2303" fmla="*/ 6449295 w 12191998"/>
              <a:gd name="connsiteY2303" fmla="*/ 5511791 h 6622500"/>
              <a:gd name="connsiteX2304" fmla="*/ 6442513 w 12191998"/>
              <a:gd name="connsiteY2304" fmla="*/ 5560618 h 6622500"/>
              <a:gd name="connsiteX2305" fmla="*/ 6453363 w 12191998"/>
              <a:gd name="connsiteY2305" fmla="*/ 5595204 h 6622500"/>
              <a:gd name="connsiteX2306" fmla="*/ 6461501 w 12191998"/>
              <a:gd name="connsiteY2306" fmla="*/ 5705066 h 6622500"/>
              <a:gd name="connsiteX2307" fmla="*/ 6456755 w 12191998"/>
              <a:gd name="connsiteY2307" fmla="*/ 5737618 h 6622500"/>
              <a:gd name="connsiteX2308" fmla="*/ 6492698 w 12191998"/>
              <a:gd name="connsiteY2308" fmla="*/ 5732870 h 6622500"/>
              <a:gd name="connsiteX2309" fmla="*/ 6525249 w 12191998"/>
              <a:gd name="connsiteY2309" fmla="*/ 5673192 h 6622500"/>
              <a:gd name="connsiteX2310" fmla="*/ 6535421 w 12191998"/>
              <a:gd name="connsiteY2310" fmla="*/ 5610801 h 6622500"/>
              <a:gd name="connsiteX2311" fmla="*/ 6491342 w 12191998"/>
              <a:gd name="connsiteY2311" fmla="*/ 5614870 h 6622500"/>
              <a:gd name="connsiteX2312" fmla="*/ 6509652 w 12191998"/>
              <a:gd name="connsiteY2312" fmla="*/ 5540272 h 6622500"/>
              <a:gd name="connsiteX2313" fmla="*/ 6529318 w 12191998"/>
              <a:gd name="connsiteY2313" fmla="*/ 5516537 h 6622500"/>
              <a:gd name="connsiteX2314" fmla="*/ 6556444 w 12191998"/>
              <a:gd name="connsiteY2314" fmla="*/ 5426342 h 6622500"/>
              <a:gd name="connsiteX2315" fmla="*/ 6357744 w 12191998"/>
              <a:gd name="connsiteY2315" fmla="*/ 5426342 h 6622500"/>
              <a:gd name="connsiteX2316" fmla="*/ 6352997 w 12191998"/>
              <a:gd name="connsiteY2316" fmla="*/ 5429733 h 6622500"/>
              <a:gd name="connsiteX2317" fmla="*/ 6357744 w 12191998"/>
              <a:gd name="connsiteY2317" fmla="*/ 5435158 h 6622500"/>
              <a:gd name="connsiteX2318" fmla="*/ 6360457 w 12191998"/>
              <a:gd name="connsiteY2318" fmla="*/ 5429055 h 6622500"/>
              <a:gd name="connsiteX2319" fmla="*/ 6357744 w 12191998"/>
              <a:gd name="connsiteY2319" fmla="*/ 5426342 h 6622500"/>
              <a:gd name="connsiteX2320" fmla="*/ 839561 w 12191998"/>
              <a:gd name="connsiteY2320" fmla="*/ 5424986 h 6622500"/>
              <a:gd name="connsiteX2321" fmla="*/ 823285 w 12191998"/>
              <a:gd name="connsiteY2321" fmla="*/ 5433802 h 6622500"/>
              <a:gd name="connsiteX2322" fmla="*/ 841595 w 12191998"/>
              <a:gd name="connsiteY2322" fmla="*/ 5462962 h 6622500"/>
              <a:gd name="connsiteX2323" fmla="*/ 851768 w 12191998"/>
              <a:gd name="connsiteY2323" fmla="*/ 5457538 h 6622500"/>
              <a:gd name="connsiteX2324" fmla="*/ 839561 w 12191998"/>
              <a:gd name="connsiteY2324" fmla="*/ 5424986 h 6622500"/>
              <a:gd name="connsiteX2325" fmla="*/ 9436587 w 12191998"/>
              <a:gd name="connsiteY2325" fmla="*/ 5424306 h 6622500"/>
              <a:gd name="connsiteX2326" fmla="*/ 9444727 w 12191998"/>
              <a:gd name="connsiteY2326" fmla="*/ 5431766 h 6622500"/>
              <a:gd name="connsiteX2327" fmla="*/ 9441335 w 12191998"/>
              <a:gd name="connsiteY2327" fmla="*/ 5437192 h 6622500"/>
              <a:gd name="connsiteX2328" fmla="*/ 9432519 w 12191998"/>
              <a:gd name="connsiteY2328" fmla="*/ 5432444 h 6622500"/>
              <a:gd name="connsiteX2329" fmla="*/ 9436587 w 12191998"/>
              <a:gd name="connsiteY2329" fmla="*/ 5424306 h 6622500"/>
              <a:gd name="connsiteX2330" fmla="*/ 7214937 w 12191998"/>
              <a:gd name="connsiteY2330" fmla="*/ 5424306 h 6622500"/>
              <a:gd name="connsiteX2331" fmla="*/ 7219005 w 12191998"/>
              <a:gd name="connsiteY2331" fmla="*/ 5432444 h 6622500"/>
              <a:gd name="connsiteX2332" fmla="*/ 7210188 w 12191998"/>
              <a:gd name="connsiteY2332" fmla="*/ 5437192 h 6622500"/>
              <a:gd name="connsiteX2333" fmla="*/ 7206797 w 12191998"/>
              <a:gd name="connsiteY2333" fmla="*/ 5431766 h 6622500"/>
              <a:gd name="connsiteX2334" fmla="*/ 7214937 w 12191998"/>
              <a:gd name="connsiteY2334" fmla="*/ 5424306 h 6622500"/>
              <a:gd name="connsiteX2335" fmla="*/ 11612800 w 12191998"/>
              <a:gd name="connsiteY2335" fmla="*/ 5422951 h 6622500"/>
              <a:gd name="connsiteX2336" fmla="*/ 11604663 w 12191998"/>
              <a:gd name="connsiteY2336" fmla="*/ 5429733 h 6622500"/>
              <a:gd name="connsiteX2337" fmla="*/ 11623650 w 12191998"/>
              <a:gd name="connsiteY2337" fmla="*/ 5450756 h 6622500"/>
              <a:gd name="connsiteX2338" fmla="*/ 11632468 w 12191998"/>
              <a:gd name="connsiteY2338" fmla="*/ 5446687 h 6622500"/>
              <a:gd name="connsiteX2339" fmla="*/ 11612800 w 12191998"/>
              <a:gd name="connsiteY2339" fmla="*/ 5422951 h 6622500"/>
              <a:gd name="connsiteX2340" fmla="*/ 5038724 w 12191998"/>
              <a:gd name="connsiteY2340" fmla="*/ 5422951 h 6622500"/>
              <a:gd name="connsiteX2341" fmla="*/ 5019057 w 12191998"/>
              <a:gd name="connsiteY2341" fmla="*/ 5446687 h 6622500"/>
              <a:gd name="connsiteX2342" fmla="*/ 5027874 w 12191998"/>
              <a:gd name="connsiteY2342" fmla="*/ 5450756 h 6622500"/>
              <a:gd name="connsiteX2343" fmla="*/ 5046861 w 12191998"/>
              <a:gd name="connsiteY2343" fmla="*/ 5429733 h 6622500"/>
              <a:gd name="connsiteX2344" fmla="*/ 5038724 w 12191998"/>
              <a:gd name="connsiteY2344" fmla="*/ 5422951 h 6622500"/>
              <a:gd name="connsiteX2345" fmla="*/ 990111 w 12191998"/>
              <a:gd name="connsiteY2345" fmla="*/ 5421594 h 6622500"/>
              <a:gd name="connsiteX2346" fmla="*/ 1001640 w 12191998"/>
              <a:gd name="connsiteY2346" fmla="*/ 5421594 h 6622500"/>
              <a:gd name="connsiteX2347" fmla="*/ 995677 w 12191998"/>
              <a:gd name="connsiteY2347" fmla="*/ 5447438 h 6622500"/>
              <a:gd name="connsiteX2348" fmla="*/ 1037582 w 12191998"/>
              <a:gd name="connsiteY2348" fmla="*/ 5469743 h 6622500"/>
              <a:gd name="connsiteX2349" fmla="*/ 1024020 w 12191998"/>
              <a:gd name="connsiteY2349" fmla="*/ 5486697 h 6622500"/>
              <a:gd name="connsiteX2350" fmla="*/ 1000963 w 12191998"/>
              <a:gd name="connsiteY2350" fmla="*/ 5452111 h 6622500"/>
              <a:gd name="connsiteX2351" fmla="*/ 995668 w 12191998"/>
              <a:gd name="connsiteY2351" fmla="*/ 5447478 h 6622500"/>
              <a:gd name="connsiteX2352" fmla="*/ 995538 w 12191998"/>
              <a:gd name="connsiteY2352" fmla="*/ 5448043 h 6622500"/>
              <a:gd name="connsiteX2353" fmla="*/ 990111 w 12191998"/>
              <a:gd name="connsiteY2353" fmla="*/ 5421594 h 6622500"/>
              <a:gd name="connsiteX2354" fmla="*/ 8845909 w 12191998"/>
              <a:gd name="connsiteY2354" fmla="*/ 5420239 h 6622500"/>
              <a:gd name="connsiteX2355" fmla="*/ 8842519 w 12191998"/>
              <a:gd name="connsiteY2355" fmla="*/ 5424986 h 6622500"/>
              <a:gd name="connsiteX2356" fmla="*/ 8847266 w 12191998"/>
              <a:gd name="connsiteY2356" fmla="*/ 5428377 h 6622500"/>
              <a:gd name="connsiteX2357" fmla="*/ 8848623 w 12191998"/>
              <a:gd name="connsiteY2357" fmla="*/ 5422273 h 6622500"/>
              <a:gd name="connsiteX2358" fmla="*/ 8845909 w 12191998"/>
              <a:gd name="connsiteY2358" fmla="*/ 5420239 h 6622500"/>
              <a:gd name="connsiteX2359" fmla="*/ 7805615 w 12191998"/>
              <a:gd name="connsiteY2359" fmla="*/ 5420239 h 6622500"/>
              <a:gd name="connsiteX2360" fmla="*/ 7802901 w 12191998"/>
              <a:gd name="connsiteY2360" fmla="*/ 5422273 h 6622500"/>
              <a:gd name="connsiteX2361" fmla="*/ 7804258 w 12191998"/>
              <a:gd name="connsiteY2361" fmla="*/ 5428377 h 6622500"/>
              <a:gd name="connsiteX2362" fmla="*/ 7809004 w 12191998"/>
              <a:gd name="connsiteY2362" fmla="*/ 5424986 h 6622500"/>
              <a:gd name="connsiteX2363" fmla="*/ 7805615 w 12191998"/>
              <a:gd name="connsiteY2363" fmla="*/ 5420239 h 6622500"/>
              <a:gd name="connsiteX2364" fmla="*/ 2029052 w 12191998"/>
              <a:gd name="connsiteY2364" fmla="*/ 5405319 h 6622500"/>
              <a:gd name="connsiteX2365" fmla="*/ 1883248 w 12191998"/>
              <a:gd name="connsiteY2365" fmla="*/ 5486699 h 6622500"/>
              <a:gd name="connsiteX2366" fmla="*/ 1882570 w 12191998"/>
              <a:gd name="connsiteY2366" fmla="*/ 5502974 h 6622500"/>
              <a:gd name="connsiteX2367" fmla="*/ 1915799 w 12191998"/>
              <a:gd name="connsiteY2367" fmla="*/ 5502297 h 6622500"/>
              <a:gd name="connsiteX2368" fmla="*/ 2029052 w 12191998"/>
              <a:gd name="connsiteY2368" fmla="*/ 5405319 h 6622500"/>
              <a:gd name="connsiteX2369" fmla="*/ 3672910 w 12191998"/>
              <a:gd name="connsiteY2369" fmla="*/ 5403284 h 6622500"/>
              <a:gd name="connsiteX2370" fmla="*/ 3680370 w 12191998"/>
              <a:gd name="connsiteY2370" fmla="*/ 5410066 h 6622500"/>
              <a:gd name="connsiteX2371" fmla="*/ 3676979 w 12191998"/>
              <a:gd name="connsiteY2371" fmla="*/ 5421594 h 6622500"/>
              <a:gd name="connsiteX2372" fmla="*/ 3668841 w 12191998"/>
              <a:gd name="connsiteY2372" fmla="*/ 5412100 h 6622500"/>
              <a:gd name="connsiteX2373" fmla="*/ 3672910 w 12191998"/>
              <a:gd name="connsiteY2373" fmla="*/ 5403284 h 6622500"/>
              <a:gd name="connsiteX2374" fmla="*/ 792175 w 12191998"/>
              <a:gd name="connsiteY2374" fmla="*/ 5401843 h 6622500"/>
              <a:gd name="connsiteX2375" fmla="*/ 764285 w 12191998"/>
              <a:gd name="connsiteY2375" fmla="*/ 5403963 h 6622500"/>
              <a:gd name="connsiteX2376" fmla="*/ 715457 w 12191998"/>
              <a:gd name="connsiteY2376" fmla="*/ 5468388 h 6622500"/>
              <a:gd name="connsiteX2377" fmla="*/ 838204 w 12191998"/>
              <a:gd name="connsiteY2377" fmla="*/ 5498227 h 6622500"/>
              <a:gd name="connsiteX2378" fmla="*/ 839561 w 12191998"/>
              <a:gd name="connsiteY2378" fmla="*/ 5478560 h 6622500"/>
              <a:gd name="connsiteX2379" fmla="*/ 800905 w 12191998"/>
              <a:gd name="connsiteY2379" fmla="*/ 5486020 h 6622500"/>
              <a:gd name="connsiteX2380" fmla="*/ 797515 w 12191998"/>
              <a:gd name="connsiteY2380" fmla="*/ 5445330 h 6622500"/>
              <a:gd name="connsiteX2381" fmla="*/ 792175 w 12191998"/>
              <a:gd name="connsiteY2381" fmla="*/ 5401843 h 6622500"/>
              <a:gd name="connsiteX2382" fmla="*/ 8875071 w 12191998"/>
              <a:gd name="connsiteY2382" fmla="*/ 5398538 h 6622500"/>
              <a:gd name="connsiteX2383" fmla="*/ 8865577 w 12191998"/>
              <a:gd name="connsiteY2383" fmla="*/ 5408711 h 6622500"/>
              <a:gd name="connsiteX2384" fmla="*/ 8872358 w 12191998"/>
              <a:gd name="connsiteY2384" fmla="*/ 5429055 h 6622500"/>
              <a:gd name="connsiteX2385" fmla="*/ 8884564 w 12191998"/>
              <a:gd name="connsiteY2385" fmla="*/ 5410067 h 6622500"/>
              <a:gd name="connsiteX2386" fmla="*/ 8875071 w 12191998"/>
              <a:gd name="connsiteY2386" fmla="*/ 5398538 h 6622500"/>
              <a:gd name="connsiteX2387" fmla="*/ 7776452 w 12191998"/>
              <a:gd name="connsiteY2387" fmla="*/ 5398538 h 6622500"/>
              <a:gd name="connsiteX2388" fmla="*/ 7766960 w 12191998"/>
              <a:gd name="connsiteY2388" fmla="*/ 5410067 h 6622500"/>
              <a:gd name="connsiteX2389" fmla="*/ 7779166 w 12191998"/>
              <a:gd name="connsiteY2389" fmla="*/ 5429055 h 6622500"/>
              <a:gd name="connsiteX2390" fmla="*/ 7785946 w 12191998"/>
              <a:gd name="connsiteY2390" fmla="*/ 5408711 h 6622500"/>
              <a:gd name="connsiteX2391" fmla="*/ 7776452 w 12191998"/>
              <a:gd name="connsiteY2391" fmla="*/ 5398538 h 6622500"/>
              <a:gd name="connsiteX2392" fmla="*/ 3964519 w 12191998"/>
              <a:gd name="connsiteY2392" fmla="*/ 5397181 h 6622500"/>
              <a:gd name="connsiteX2393" fmla="*/ 3959773 w 12191998"/>
              <a:gd name="connsiteY2393" fmla="*/ 5401929 h 6622500"/>
              <a:gd name="connsiteX2394" fmla="*/ 3961807 w 12191998"/>
              <a:gd name="connsiteY2394" fmla="*/ 5404641 h 6622500"/>
              <a:gd name="connsiteX2395" fmla="*/ 3967910 w 12191998"/>
              <a:gd name="connsiteY2395" fmla="*/ 5403285 h 6622500"/>
              <a:gd name="connsiteX2396" fmla="*/ 3964519 w 12191998"/>
              <a:gd name="connsiteY2396" fmla="*/ 5397181 h 6622500"/>
              <a:gd name="connsiteX2397" fmla="*/ 2718061 w 12191998"/>
              <a:gd name="connsiteY2397" fmla="*/ 5395824 h 6622500"/>
              <a:gd name="connsiteX2398" fmla="*/ 2724165 w 12191998"/>
              <a:gd name="connsiteY2398" fmla="*/ 5398536 h 6622500"/>
              <a:gd name="connsiteX2399" fmla="*/ 2721453 w 12191998"/>
              <a:gd name="connsiteY2399" fmla="*/ 5401250 h 6622500"/>
              <a:gd name="connsiteX2400" fmla="*/ 2716027 w 12191998"/>
              <a:gd name="connsiteY2400" fmla="*/ 5398536 h 6622500"/>
              <a:gd name="connsiteX2401" fmla="*/ 2718061 w 12191998"/>
              <a:gd name="connsiteY2401" fmla="*/ 5395824 h 6622500"/>
              <a:gd name="connsiteX2402" fmla="*/ 1337329 w 12191998"/>
              <a:gd name="connsiteY2402" fmla="*/ 5395146 h 6622500"/>
              <a:gd name="connsiteX2403" fmla="*/ 1340719 w 12191998"/>
              <a:gd name="connsiteY2403" fmla="*/ 5407352 h 6622500"/>
              <a:gd name="connsiteX2404" fmla="*/ 1331904 w 12191998"/>
              <a:gd name="connsiteY2404" fmla="*/ 5409386 h 6622500"/>
              <a:gd name="connsiteX2405" fmla="*/ 1331225 w 12191998"/>
              <a:gd name="connsiteY2405" fmla="*/ 5395824 h 6622500"/>
              <a:gd name="connsiteX2406" fmla="*/ 1337329 w 12191998"/>
              <a:gd name="connsiteY2406" fmla="*/ 5395146 h 6622500"/>
              <a:gd name="connsiteX2407" fmla="*/ 581182 w 12191998"/>
              <a:gd name="connsiteY2407" fmla="*/ 5392434 h 6622500"/>
              <a:gd name="connsiteX2408" fmla="*/ 460469 w 12191998"/>
              <a:gd name="connsiteY2408" fmla="*/ 5415491 h 6622500"/>
              <a:gd name="connsiteX2409" fmla="*/ 447585 w 12191998"/>
              <a:gd name="connsiteY2409" fmla="*/ 5447366 h 6622500"/>
              <a:gd name="connsiteX2410" fmla="*/ 567619 w 12191998"/>
              <a:gd name="connsiteY2410" fmla="*/ 5494159 h 6622500"/>
              <a:gd name="connsiteX2411" fmla="*/ 581182 w 12191998"/>
              <a:gd name="connsiteY2411" fmla="*/ 5392434 h 6622500"/>
              <a:gd name="connsiteX2412" fmla="*/ 885676 w 12191998"/>
              <a:gd name="connsiteY2412" fmla="*/ 5389722 h 6622500"/>
              <a:gd name="connsiteX2413" fmla="*/ 879572 w 12191998"/>
              <a:gd name="connsiteY2413" fmla="*/ 5395147 h 6622500"/>
              <a:gd name="connsiteX2414" fmla="*/ 889744 w 12191998"/>
              <a:gd name="connsiteY2414" fmla="*/ 5412779 h 6622500"/>
              <a:gd name="connsiteX2415" fmla="*/ 895169 w 12191998"/>
              <a:gd name="connsiteY2415" fmla="*/ 5396503 h 6622500"/>
              <a:gd name="connsiteX2416" fmla="*/ 885676 w 12191998"/>
              <a:gd name="connsiteY2416" fmla="*/ 5389722 h 6622500"/>
              <a:gd name="connsiteX2417" fmla="*/ 9602736 w 12191998"/>
              <a:gd name="connsiteY2417" fmla="*/ 5388365 h 6622500"/>
              <a:gd name="connsiteX2418" fmla="*/ 9652920 w 12191998"/>
              <a:gd name="connsiteY2418" fmla="*/ 5388365 h 6622500"/>
              <a:gd name="connsiteX2419" fmla="*/ 9652920 w 12191998"/>
              <a:gd name="connsiteY2419" fmla="*/ 5397859 h 6622500"/>
              <a:gd name="connsiteX2420" fmla="*/ 9602736 w 12191998"/>
              <a:gd name="connsiteY2420" fmla="*/ 5397859 h 6622500"/>
              <a:gd name="connsiteX2421" fmla="*/ 9602736 w 12191998"/>
              <a:gd name="connsiteY2421" fmla="*/ 5388365 h 6622500"/>
              <a:gd name="connsiteX2422" fmla="*/ 6998604 w 12191998"/>
              <a:gd name="connsiteY2422" fmla="*/ 5388365 h 6622500"/>
              <a:gd name="connsiteX2423" fmla="*/ 7048788 w 12191998"/>
              <a:gd name="connsiteY2423" fmla="*/ 5388365 h 6622500"/>
              <a:gd name="connsiteX2424" fmla="*/ 7048788 w 12191998"/>
              <a:gd name="connsiteY2424" fmla="*/ 5397859 h 6622500"/>
              <a:gd name="connsiteX2425" fmla="*/ 6998604 w 12191998"/>
              <a:gd name="connsiteY2425" fmla="*/ 5397859 h 6622500"/>
              <a:gd name="connsiteX2426" fmla="*/ 6998604 w 12191998"/>
              <a:gd name="connsiteY2426" fmla="*/ 5388365 h 6622500"/>
              <a:gd name="connsiteX2427" fmla="*/ 8471567 w 12191998"/>
              <a:gd name="connsiteY2427" fmla="*/ 5387009 h 6622500"/>
              <a:gd name="connsiteX2428" fmla="*/ 8466819 w 12191998"/>
              <a:gd name="connsiteY2428" fmla="*/ 5389722 h 6622500"/>
              <a:gd name="connsiteX2429" fmla="*/ 8469531 w 12191998"/>
              <a:gd name="connsiteY2429" fmla="*/ 5392434 h 6622500"/>
              <a:gd name="connsiteX2430" fmla="*/ 8474279 w 12191998"/>
              <a:gd name="connsiteY2430" fmla="*/ 5389722 h 6622500"/>
              <a:gd name="connsiteX2431" fmla="*/ 8471567 w 12191998"/>
              <a:gd name="connsiteY2431" fmla="*/ 5387009 h 6622500"/>
              <a:gd name="connsiteX2432" fmla="*/ 8179957 w 12191998"/>
              <a:gd name="connsiteY2432" fmla="*/ 5387009 h 6622500"/>
              <a:gd name="connsiteX2433" fmla="*/ 8177245 w 12191998"/>
              <a:gd name="connsiteY2433" fmla="*/ 5389722 h 6622500"/>
              <a:gd name="connsiteX2434" fmla="*/ 8181993 w 12191998"/>
              <a:gd name="connsiteY2434" fmla="*/ 5392434 h 6622500"/>
              <a:gd name="connsiteX2435" fmla="*/ 8184705 w 12191998"/>
              <a:gd name="connsiteY2435" fmla="*/ 5389722 h 6622500"/>
              <a:gd name="connsiteX2436" fmla="*/ 8179957 w 12191998"/>
              <a:gd name="connsiteY2436" fmla="*/ 5387009 h 6622500"/>
              <a:gd name="connsiteX2437" fmla="*/ 9122662 w 12191998"/>
              <a:gd name="connsiteY2437" fmla="*/ 5386987 h 6622500"/>
              <a:gd name="connsiteX2438" fmla="*/ 9065634 w 12191998"/>
              <a:gd name="connsiteY2438" fmla="*/ 5422273 h 6622500"/>
              <a:gd name="connsiteX2439" fmla="*/ 9151082 w 12191998"/>
              <a:gd name="connsiteY2439" fmla="*/ 5410067 h 6622500"/>
              <a:gd name="connsiteX2440" fmla="*/ 9149046 w 12191998"/>
              <a:gd name="connsiteY2440" fmla="*/ 5395147 h 6622500"/>
              <a:gd name="connsiteX2441" fmla="*/ 9122662 w 12191998"/>
              <a:gd name="connsiteY2441" fmla="*/ 5386987 h 6622500"/>
              <a:gd name="connsiteX2442" fmla="*/ 7528862 w 12191998"/>
              <a:gd name="connsiteY2442" fmla="*/ 5386987 h 6622500"/>
              <a:gd name="connsiteX2443" fmla="*/ 7502477 w 12191998"/>
              <a:gd name="connsiteY2443" fmla="*/ 5395147 h 6622500"/>
              <a:gd name="connsiteX2444" fmla="*/ 7500442 w 12191998"/>
              <a:gd name="connsiteY2444" fmla="*/ 5410067 h 6622500"/>
              <a:gd name="connsiteX2445" fmla="*/ 7585890 w 12191998"/>
              <a:gd name="connsiteY2445" fmla="*/ 5422273 h 6622500"/>
              <a:gd name="connsiteX2446" fmla="*/ 7528862 w 12191998"/>
              <a:gd name="connsiteY2446" fmla="*/ 5386987 h 6622500"/>
              <a:gd name="connsiteX2447" fmla="*/ 11424292 w 12191998"/>
              <a:gd name="connsiteY2447" fmla="*/ 5386140 h 6622500"/>
              <a:gd name="connsiteX2448" fmla="*/ 11382904 w 12191998"/>
              <a:gd name="connsiteY2448" fmla="*/ 5422951 h 6622500"/>
              <a:gd name="connsiteX2449" fmla="*/ 11369340 w 12191998"/>
              <a:gd name="connsiteY2449" fmla="*/ 5529422 h 6622500"/>
              <a:gd name="connsiteX2450" fmla="*/ 11456824 w 12191998"/>
              <a:gd name="connsiteY2450" fmla="*/ 5608767 h 6622500"/>
              <a:gd name="connsiteX2451" fmla="*/ 11457035 w 12191998"/>
              <a:gd name="connsiteY2451" fmla="*/ 5608996 h 6622500"/>
              <a:gd name="connsiteX2452" fmla="*/ 11456146 w 12191998"/>
              <a:gd name="connsiteY2452" fmla="*/ 5609445 h 6622500"/>
              <a:gd name="connsiteX2453" fmla="*/ 11464283 w 12191998"/>
              <a:gd name="connsiteY2453" fmla="*/ 5618939 h 6622500"/>
              <a:gd name="connsiteX2454" fmla="*/ 11465349 w 12191998"/>
              <a:gd name="connsiteY2454" fmla="*/ 5618451 h 6622500"/>
              <a:gd name="connsiteX2455" fmla="*/ 11487341 w 12191998"/>
              <a:gd name="connsiteY2455" fmla="*/ 5667767 h 6622500"/>
              <a:gd name="connsiteX2456" fmla="*/ 11534134 w 12191998"/>
              <a:gd name="connsiteY2456" fmla="*/ 5695571 h 6622500"/>
              <a:gd name="connsiteX2457" fmla="*/ 11551088 w 12191998"/>
              <a:gd name="connsiteY2457" fmla="*/ 5646066 h 6622500"/>
              <a:gd name="connsiteX2458" fmla="*/ 11494154 w 12191998"/>
              <a:gd name="connsiteY2458" fmla="*/ 5605249 h 6622500"/>
              <a:gd name="connsiteX2459" fmla="*/ 11465349 w 12191998"/>
              <a:gd name="connsiteY2459" fmla="*/ 5618451 h 6622500"/>
              <a:gd name="connsiteX2460" fmla="*/ 11464962 w 12191998"/>
              <a:gd name="connsiteY2460" fmla="*/ 5617583 h 6622500"/>
              <a:gd name="connsiteX2461" fmla="*/ 11457035 w 12191998"/>
              <a:gd name="connsiteY2461" fmla="*/ 5608996 h 6622500"/>
              <a:gd name="connsiteX2462" fmla="*/ 11527353 w 12191998"/>
              <a:gd name="connsiteY2462" fmla="*/ 5573503 h 6622500"/>
              <a:gd name="connsiteX2463" fmla="*/ 11399180 w 12191998"/>
              <a:gd name="connsiteY2463" fmla="*/ 5469744 h 6622500"/>
              <a:gd name="connsiteX2464" fmla="*/ 11420882 w 12191998"/>
              <a:gd name="connsiteY2464" fmla="*/ 5431767 h 6622500"/>
              <a:gd name="connsiteX2465" fmla="*/ 11449364 w 12191998"/>
              <a:gd name="connsiteY2465" fmla="*/ 5390400 h 6622500"/>
              <a:gd name="connsiteX2466" fmla="*/ 11424292 w 12191998"/>
              <a:gd name="connsiteY2466" fmla="*/ 5386140 h 6622500"/>
              <a:gd name="connsiteX2467" fmla="*/ 5227232 w 12191998"/>
              <a:gd name="connsiteY2467" fmla="*/ 5386140 h 6622500"/>
              <a:gd name="connsiteX2468" fmla="*/ 5202160 w 12191998"/>
              <a:gd name="connsiteY2468" fmla="*/ 5390400 h 6622500"/>
              <a:gd name="connsiteX2469" fmla="*/ 5230643 w 12191998"/>
              <a:gd name="connsiteY2469" fmla="*/ 5431767 h 6622500"/>
              <a:gd name="connsiteX2470" fmla="*/ 5252345 w 12191998"/>
              <a:gd name="connsiteY2470" fmla="*/ 5469744 h 6622500"/>
              <a:gd name="connsiteX2471" fmla="*/ 5124171 w 12191998"/>
              <a:gd name="connsiteY2471" fmla="*/ 5573503 h 6622500"/>
              <a:gd name="connsiteX2472" fmla="*/ 5194489 w 12191998"/>
              <a:gd name="connsiteY2472" fmla="*/ 5608996 h 6622500"/>
              <a:gd name="connsiteX2473" fmla="*/ 5186562 w 12191998"/>
              <a:gd name="connsiteY2473" fmla="*/ 5617583 h 6622500"/>
              <a:gd name="connsiteX2474" fmla="*/ 5186175 w 12191998"/>
              <a:gd name="connsiteY2474" fmla="*/ 5618451 h 6622500"/>
              <a:gd name="connsiteX2475" fmla="*/ 5157370 w 12191998"/>
              <a:gd name="connsiteY2475" fmla="*/ 5605249 h 6622500"/>
              <a:gd name="connsiteX2476" fmla="*/ 5100436 w 12191998"/>
              <a:gd name="connsiteY2476" fmla="*/ 5646066 h 6622500"/>
              <a:gd name="connsiteX2477" fmla="*/ 5117390 w 12191998"/>
              <a:gd name="connsiteY2477" fmla="*/ 5695571 h 6622500"/>
              <a:gd name="connsiteX2478" fmla="*/ 5164183 w 12191998"/>
              <a:gd name="connsiteY2478" fmla="*/ 5667767 h 6622500"/>
              <a:gd name="connsiteX2479" fmla="*/ 5186175 w 12191998"/>
              <a:gd name="connsiteY2479" fmla="*/ 5618451 h 6622500"/>
              <a:gd name="connsiteX2480" fmla="*/ 5187241 w 12191998"/>
              <a:gd name="connsiteY2480" fmla="*/ 5618939 h 6622500"/>
              <a:gd name="connsiteX2481" fmla="*/ 5195379 w 12191998"/>
              <a:gd name="connsiteY2481" fmla="*/ 5609445 h 6622500"/>
              <a:gd name="connsiteX2482" fmla="*/ 5194489 w 12191998"/>
              <a:gd name="connsiteY2482" fmla="*/ 5608996 h 6622500"/>
              <a:gd name="connsiteX2483" fmla="*/ 5194700 w 12191998"/>
              <a:gd name="connsiteY2483" fmla="*/ 5608767 h 6622500"/>
              <a:gd name="connsiteX2484" fmla="*/ 5282184 w 12191998"/>
              <a:gd name="connsiteY2484" fmla="*/ 5529422 h 6622500"/>
              <a:gd name="connsiteX2485" fmla="*/ 5268620 w 12191998"/>
              <a:gd name="connsiteY2485" fmla="*/ 5422951 h 6622500"/>
              <a:gd name="connsiteX2486" fmla="*/ 5227232 w 12191998"/>
              <a:gd name="connsiteY2486" fmla="*/ 5386140 h 6622500"/>
              <a:gd name="connsiteX2487" fmla="*/ 9426415 w 12191998"/>
              <a:gd name="connsiteY2487" fmla="*/ 5385651 h 6622500"/>
              <a:gd name="connsiteX2488" fmla="*/ 9431841 w 12191998"/>
              <a:gd name="connsiteY2488" fmla="*/ 5393790 h 6622500"/>
              <a:gd name="connsiteX2489" fmla="*/ 9427772 w 12191998"/>
              <a:gd name="connsiteY2489" fmla="*/ 5398537 h 6622500"/>
              <a:gd name="connsiteX2490" fmla="*/ 9423703 w 12191998"/>
              <a:gd name="connsiteY2490" fmla="*/ 5391755 h 6622500"/>
              <a:gd name="connsiteX2491" fmla="*/ 9426415 w 12191998"/>
              <a:gd name="connsiteY2491" fmla="*/ 5385651 h 6622500"/>
              <a:gd name="connsiteX2492" fmla="*/ 7225109 w 12191998"/>
              <a:gd name="connsiteY2492" fmla="*/ 5385651 h 6622500"/>
              <a:gd name="connsiteX2493" fmla="*/ 7227821 w 12191998"/>
              <a:gd name="connsiteY2493" fmla="*/ 5391755 h 6622500"/>
              <a:gd name="connsiteX2494" fmla="*/ 7223752 w 12191998"/>
              <a:gd name="connsiteY2494" fmla="*/ 5398537 h 6622500"/>
              <a:gd name="connsiteX2495" fmla="*/ 7219683 w 12191998"/>
              <a:gd name="connsiteY2495" fmla="*/ 5393790 h 6622500"/>
              <a:gd name="connsiteX2496" fmla="*/ 7225109 w 12191998"/>
              <a:gd name="connsiteY2496" fmla="*/ 5385651 h 6622500"/>
              <a:gd name="connsiteX2497" fmla="*/ 925687 w 12191998"/>
              <a:gd name="connsiteY2497" fmla="*/ 5384296 h 6622500"/>
              <a:gd name="connsiteX2498" fmla="*/ 922296 w 12191998"/>
              <a:gd name="connsiteY2498" fmla="*/ 5390400 h 6622500"/>
              <a:gd name="connsiteX2499" fmla="*/ 927043 w 12191998"/>
              <a:gd name="connsiteY2499" fmla="*/ 5395147 h 6622500"/>
              <a:gd name="connsiteX2500" fmla="*/ 933147 w 12191998"/>
              <a:gd name="connsiteY2500" fmla="*/ 5391078 h 6622500"/>
              <a:gd name="connsiteX2501" fmla="*/ 925687 w 12191998"/>
              <a:gd name="connsiteY2501" fmla="*/ 5384296 h 6622500"/>
              <a:gd name="connsiteX2502" fmla="*/ 1746937 w 12191998"/>
              <a:gd name="connsiteY2502" fmla="*/ 5378193 h 6622500"/>
              <a:gd name="connsiteX2503" fmla="*/ 1700823 w 12191998"/>
              <a:gd name="connsiteY2503" fmla="*/ 5435158 h 6622500"/>
              <a:gd name="connsiteX2504" fmla="*/ 1746937 w 12191998"/>
              <a:gd name="connsiteY2504" fmla="*/ 5378193 h 6622500"/>
              <a:gd name="connsiteX2505" fmla="*/ 758182 w 12191998"/>
              <a:gd name="connsiteY2505" fmla="*/ 5374802 h 6622500"/>
              <a:gd name="connsiteX2506" fmla="*/ 757503 w 12191998"/>
              <a:gd name="connsiteY2506" fmla="*/ 5387009 h 6622500"/>
              <a:gd name="connsiteX2507" fmla="*/ 788020 w 12191998"/>
              <a:gd name="connsiteY2507" fmla="*/ 5386331 h 6622500"/>
              <a:gd name="connsiteX2508" fmla="*/ 788698 w 12191998"/>
              <a:gd name="connsiteY2508" fmla="*/ 5378193 h 6622500"/>
              <a:gd name="connsiteX2509" fmla="*/ 758182 w 12191998"/>
              <a:gd name="connsiteY2509" fmla="*/ 5374802 h 6622500"/>
              <a:gd name="connsiteX2510" fmla="*/ 9374197 w 12191998"/>
              <a:gd name="connsiteY2510" fmla="*/ 5372089 h 6622500"/>
              <a:gd name="connsiteX2511" fmla="*/ 9364025 w 12191998"/>
              <a:gd name="connsiteY2511" fmla="*/ 5461606 h 6622500"/>
              <a:gd name="connsiteX2512" fmla="*/ 9374197 w 12191998"/>
              <a:gd name="connsiteY2512" fmla="*/ 5372089 h 6622500"/>
              <a:gd name="connsiteX2513" fmla="*/ 7277326 w 12191998"/>
              <a:gd name="connsiteY2513" fmla="*/ 5372089 h 6622500"/>
              <a:gd name="connsiteX2514" fmla="*/ 7287498 w 12191998"/>
              <a:gd name="connsiteY2514" fmla="*/ 5461606 h 6622500"/>
              <a:gd name="connsiteX2515" fmla="*/ 7277326 w 12191998"/>
              <a:gd name="connsiteY2515" fmla="*/ 5372089 h 6622500"/>
              <a:gd name="connsiteX2516" fmla="*/ 1320375 w 12191998"/>
              <a:gd name="connsiteY2516" fmla="*/ 5369376 h 6622500"/>
              <a:gd name="connsiteX2517" fmla="*/ 1326478 w 12191998"/>
              <a:gd name="connsiteY2517" fmla="*/ 5372089 h 6622500"/>
              <a:gd name="connsiteX2518" fmla="*/ 1322410 w 12191998"/>
              <a:gd name="connsiteY2518" fmla="*/ 5376836 h 6622500"/>
              <a:gd name="connsiteX2519" fmla="*/ 1316984 w 12191998"/>
              <a:gd name="connsiteY2519" fmla="*/ 5374123 h 6622500"/>
              <a:gd name="connsiteX2520" fmla="*/ 1320375 w 12191998"/>
              <a:gd name="connsiteY2520" fmla="*/ 5369376 h 6622500"/>
              <a:gd name="connsiteX2521" fmla="*/ 1278329 w 12191998"/>
              <a:gd name="connsiteY2521" fmla="*/ 5369376 h 6622500"/>
              <a:gd name="connsiteX2522" fmla="*/ 1281721 w 12191998"/>
              <a:gd name="connsiteY2522" fmla="*/ 5373445 h 6622500"/>
              <a:gd name="connsiteX2523" fmla="*/ 1278329 w 12191998"/>
              <a:gd name="connsiteY2523" fmla="*/ 5374802 h 6622500"/>
              <a:gd name="connsiteX2524" fmla="*/ 1276295 w 12191998"/>
              <a:gd name="connsiteY2524" fmla="*/ 5372089 h 6622500"/>
              <a:gd name="connsiteX2525" fmla="*/ 1278329 w 12191998"/>
              <a:gd name="connsiteY2525" fmla="*/ 5369376 h 6622500"/>
              <a:gd name="connsiteX2526" fmla="*/ 9386403 w 12191998"/>
              <a:gd name="connsiteY2526" fmla="*/ 5365985 h 6622500"/>
              <a:gd name="connsiteX2527" fmla="*/ 9392507 w 12191998"/>
              <a:gd name="connsiteY2527" fmla="*/ 5370053 h 6622500"/>
              <a:gd name="connsiteX2528" fmla="*/ 9390472 w 12191998"/>
              <a:gd name="connsiteY2528" fmla="*/ 5376157 h 6622500"/>
              <a:gd name="connsiteX2529" fmla="*/ 9383692 w 12191998"/>
              <a:gd name="connsiteY2529" fmla="*/ 5372767 h 6622500"/>
              <a:gd name="connsiteX2530" fmla="*/ 9386403 w 12191998"/>
              <a:gd name="connsiteY2530" fmla="*/ 5365985 h 6622500"/>
              <a:gd name="connsiteX2531" fmla="*/ 7265121 w 12191998"/>
              <a:gd name="connsiteY2531" fmla="*/ 5365985 h 6622500"/>
              <a:gd name="connsiteX2532" fmla="*/ 7267832 w 12191998"/>
              <a:gd name="connsiteY2532" fmla="*/ 5372767 h 6622500"/>
              <a:gd name="connsiteX2533" fmla="*/ 7261052 w 12191998"/>
              <a:gd name="connsiteY2533" fmla="*/ 5376157 h 6622500"/>
              <a:gd name="connsiteX2534" fmla="*/ 7259017 w 12191998"/>
              <a:gd name="connsiteY2534" fmla="*/ 5370053 h 6622500"/>
              <a:gd name="connsiteX2535" fmla="*/ 7265121 w 12191998"/>
              <a:gd name="connsiteY2535" fmla="*/ 5365985 h 6622500"/>
              <a:gd name="connsiteX2536" fmla="*/ 9516611 w 12191998"/>
              <a:gd name="connsiteY2536" fmla="*/ 5363951 h 6622500"/>
              <a:gd name="connsiteX2537" fmla="*/ 9519323 w 12191998"/>
              <a:gd name="connsiteY2537" fmla="*/ 5370733 h 6622500"/>
              <a:gd name="connsiteX2538" fmla="*/ 9511185 w 12191998"/>
              <a:gd name="connsiteY2538" fmla="*/ 5381583 h 6622500"/>
              <a:gd name="connsiteX2539" fmla="*/ 9509151 w 12191998"/>
              <a:gd name="connsiteY2539" fmla="*/ 5368698 h 6622500"/>
              <a:gd name="connsiteX2540" fmla="*/ 9516611 w 12191998"/>
              <a:gd name="connsiteY2540" fmla="*/ 5363951 h 6622500"/>
              <a:gd name="connsiteX2541" fmla="*/ 7134913 w 12191998"/>
              <a:gd name="connsiteY2541" fmla="*/ 5363951 h 6622500"/>
              <a:gd name="connsiteX2542" fmla="*/ 7142373 w 12191998"/>
              <a:gd name="connsiteY2542" fmla="*/ 5368698 h 6622500"/>
              <a:gd name="connsiteX2543" fmla="*/ 7140338 w 12191998"/>
              <a:gd name="connsiteY2543" fmla="*/ 5381583 h 6622500"/>
              <a:gd name="connsiteX2544" fmla="*/ 7132200 w 12191998"/>
              <a:gd name="connsiteY2544" fmla="*/ 5370733 h 6622500"/>
              <a:gd name="connsiteX2545" fmla="*/ 7134913 w 12191998"/>
              <a:gd name="connsiteY2545" fmla="*/ 5363951 h 6622500"/>
              <a:gd name="connsiteX2546" fmla="*/ 111896 w 12191998"/>
              <a:gd name="connsiteY2546" fmla="*/ 5362596 h 6622500"/>
              <a:gd name="connsiteX2547" fmla="*/ 112574 w 12191998"/>
              <a:gd name="connsiteY2547" fmla="*/ 5364630 h 6622500"/>
              <a:gd name="connsiteX2548" fmla="*/ 114608 w 12191998"/>
              <a:gd name="connsiteY2548" fmla="*/ 5363274 h 6622500"/>
              <a:gd name="connsiteX2549" fmla="*/ 9085300 w 12191998"/>
              <a:gd name="connsiteY2549" fmla="*/ 5361916 h 6622500"/>
              <a:gd name="connsiteX2550" fmla="*/ 9085978 w 12191998"/>
              <a:gd name="connsiteY2550" fmla="*/ 5364630 h 6622500"/>
              <a:gd name="connsiteX2551" fmla="*/ 9088013 w 12191998"/>
              <a:gd name="connsiteY2551" fmla="*/ 5365308 h 6622500"/>
              <a:gd name="connsiteX2552" fmla="*/ 9089370 w 12191998"/>
              <a:gd name="connsiteY2552" fmla="*/ 5362596 h 6622500"/>
              <a:gd name="connsiteX2553" fmla="*/ 9085300 w 12191998"/>
              <a:gd name="connsiteY2553" fmla="*/ 5361916 h 6622500"/>
              <a:gd name="connsiteX2554" fmla="*/ 7566224 w 12191998"/>
              <a:gd name="connsiteY2554" fmla="*/ 5361916 h 6622500"/>
              <a:gd name="connsiteX2555" fmla="*/ 7562154 w 12191998"/>
              <a:gd name="connsiteY2555" fmla="*/ 5362596 h 6622500"/>
              <a:gd name="connsiteX2556" fmla="*/ 7563511 w 12191998"/>
              <a:gd name="connsiteY2556" fmla="*/ 5365308 h 6622500"/>
              <a:gd name="connsiteX2557" fmla="*/ 7565545 w 12191998"/>
              <a:gd name="connsiteY2557" fmla="*/ 5364630 h 6622500"/>
              <a:gd name="connsiteX2558" fmla="*/ 7566224 w 12191998"/>
              <a:gd name="connsiteY2558" fmla="*/ 5361916 h 6622500"/>
              <a:gd name="connsiteX2559" fmla="*/ 9905197 w 12191998"/>
              <a:gd name="connsiteY2559" fmla="*/ 5361238 h 6622500"/>
              <a:gd name="connsiteX2560" fmla="*/ 9958771 w 12191998"/>
              <a:gd name="connsiteY2560" fmla="*/ 5368020 h 6622500"/>
              <a:gd name="connsiteX2561" fmla="*/ 9956058 w 12191998"/>
              <a:gd name="connsiteY2561" fmla="*/ 5382261 h 6622500"/>
              <a:gd name="connsiteX2562" fmla="*/ 9903161 w 12191998"/>
              <a:gd name="connsiteY2562" fmla="*/ 5371411 h 6622500"/>
              <a:gd name="connsiteX2563" fmla="*/ 9905197 w 12191998"/>
              <a:gd name="connsiteY2563" fmla="*/ 5361238 h 6622500"/>
              <a:gd name="connsiteX2564" fmla="*/ 6746327 w 12191998"/>
              <a:gd name="connsiteY2564" fmla="*/ 5361238 h 6622500"/>
              <a:gd name="connsiteX2565" fmla="*/ 6748362 w 12191998"/>
              <a:gd name="connsiteY2565" fmla="*/ 5371411 h 6622500"/>
              <a:gd name="connsiteX2566" fmla="*/ 6695465 w 12191998"/>
              <a:gd name="connsiteY2566" fmla="*/ 5382261 h 6622500"/>
              <a:gd name="connsiteX2567" fmla="*/ 6692753 w 12191998"/>
              <a:gd name="connsiteY2567" fmla="*/ 5368020 h 6622500"/>
              <a:gd name="connsiteX2568" fmla="*/ 6746327 w 12191998"/>
              <a:gd name="connsiteY2568" fmla="*/ 5361238 h 6622500"/>
              <a:gd name="connsiteX2569" fmla="*/ 8325762 w 12191998"/>
              <a:gd name="connsiteY2569" fmla="*/ 5360560 h 6622500"/>
              <a:gd name="connsiteX2570" fmla="*/ 8325762 w 12191998"/>
              <a:gd name="connsiteY2570" fmla="*/ 5410067 h 6622500"/>
              <a:gd name="connsiteX2571" fmla="*/ 8325762 w 12191998"/>
              <a:gd name="connsiteY2571" fmla="*/ 5360560 h 6622500"/>
              <a:gd name="connsiteX2572" fmla="*/ 2059570 w 12191998"/>
              <a:gd name="connsiteY2572" fmla="*/ 5360560 h 6622500"/>
              <a:gd name="connsiteX2573" fmla="*/ 2055500 w 12191998"/>
              <a:gd name="connsiteY2573" fmla="*/ 5368698 h 6622500"/>
              <a:gd name="connsiteX2574" fmla="*/ 2060248 w 12191998"/>
              <a:gd name="connsiteY2574" fmla="*/ 5373446 h 6622500"/>
              <a:gd name="connsiteX2575" fmla="*/ 2070420 w 12191998"/>
              <a:gd name="connsiteY2575" fmla="*/ 5367342 h 6622500"/>
              <a:gd name="connsiteX2576" fmla="*/ 2059570 w 12191998"/>
              <a:gd name="connsiteY2576" fmla="*/ 5360560 h 6622500"/>
              <a:gd name="connsiteX2577" fmla="*/ 3426905 w 12191998"/>
              <a:gd name="connsiteY2577" fmla="*/ 5359005 h 6622500"/>
              <a:gd name="connsiteX2578" fmla="*/ 3444371 w 12191998"/>
              <a:gd name="connsiteY2578" fmla="*/ 5382939 h 6622500"/>
              <a:gd name="connsiteX2579" fmla="*/ 3429450 w 12191998"/>
              <a:gd name="connsiteY2579" fmla="*/ 5387008 h 6622500"/>
              <a:gd name="connsiteX2580" fmla="*/ 11633146 w 12191998"/>
              <a:gd name="connsiteY2580" fmla="*/ 5358526 h 6622500"/>
              <a:gd name="connsiteX2581" fmla="*/ 11622974 w 12191998"/>
              <a:gd name="connsiteY2581" fmla="*/ 5364630 h 6622500"/>
              <a:gd name="connsiteX2582" fmla="*/ 11640604 w 12191998"/>
              <a:gd name="connsiteY2582" fmla="*/ 5418883 h 6622500"/>
              <a:gd name="connsiteX2583" fmla="*/ 11652812 w 12191998"/>
              <a:gd name="connsiteY2583" fmla="*/ 5418883 h 6622500"/>
              <a:gd name="connsiteX2584" fmla="*/ 11669766 w 12191998"/>
              <a:gd name="connsiteY2584" fmla="*/ 5380228 h 6622500"/>
              <a:gd name="connsiteX2585" fmla="*/ 11633146 w 12191998"/>
              <a:gd name="connsiteY2585" fmla="*/ 5358526 h 6622500"/>
              <a:gd name="connsiteX2586" fmla="*/ 5018379 w 12191998"/>
              <a:gd name="connsiteY2586" fmla="*/ 5358526 h 6622500"/>
              <a:gd name="connsiteX2587" fmla="*/ 4981758 w 12191998"/>
              <a:gd name="connsiteY2587" fmla="*/ 5380228 h 6622500"/>
              <a:gd name="connsiteX2588" fmla="*/ 4998712 w 12191998"/>
              <a:gd name="connsiteY2588" fmla="*/ 5418883 h 6622500"/>
              <a:gd name="connsiteX2589" fmla="*/ 5010920 w 12191998"/>
              <a:gd name="connsiteY2589" fmla="*/ 5418883 h 6622500"/>
              <a:gd name="connsiteX2590" fmla="*/ 5028551 w 12191998"/>
              <a:gd name="connsiteY2590" fmla="*/ 5364630 h 6622500"/>
              <a:gd name="connsiteX2591" fmla="*/ 5018379 w 12191998"/>
              <a:gd name="connsiteY2591" fmla="*/ 5358526 h 6622500"/>
              <a:gd name="connsiteX2592" fmla="*/ 9882817 w 12191998"/>
              <a:gd name="connsiteY2592" fmla="*/ 5357169 h 6622500"/>
              <a:gd name="connsiteX2593" fmla="*/ 9886207 w 12191998"/>
              <a:gd name="connsiteY2593" fmla="*/ 5361916 h 6622500"/>
              <a:gd name="connsiteX2594" fmla="*/ 9883495 w 12191998"/>
              <a:gd name="connsiteY2594" fmla="*/ 5363951 h 6622500"/>
              <a:gd name="connsiteX2595" fmla="*/ 9880103 w 12191998"/>
              <a:gd name="connsiteY2595" fmla="*/ 5359204 h 6622500"/>
              <a:gd name="connsiteX2596" fmla="*/ 9882817 w 12191998"/>
              <a:gd name="connsiteY2596" fmla="*/ 5357169 h 6622500"/>
              <a:gd name="connsiteX2597" fmla="*/ 6768707 w 12191998"/>
              <a:gd name="connsiteY2597" fmla="*/ 5357169 h 6622500"/>
              <a:gd name="connsiteX2598" fmla="*/ 6771420 w 12191998"/>
              <a:gd name="connsiteY2598" fmla="*/ 5359204 h 6622500"/>
              <a:gd name="connsiteX2599" fmla="*/ 6768029 w 12191998"/>
              <a:gd name="connsiteY2599" fmla="*/ 5363951 h 6622500"/>
              <a:gd name="connsiteX2600" fmla="*/ 6765316 w 12191998"/>
              <a:gd name="connsiteY2600" fmla="*/ 5361916 h 6622500"/>
              <a:gd name="connsiteX2601" fmla="*/ 6768707 w 12191998"/>
              <a:gd name="connsiteY2601" fmla="*/ 5357169 h 6622500"/>
              <a:gd name="connsiteX2602" fmla="*/ 3426006 w 12191998"/>
              <a:gd name="connsiteY2602" fmla="*/ 5356929 h 6622500"/>
              <a:gd name="connsiteX2603" fmla="*/ 3427416 w 12191998"/>
              <a:gd name="connsiteY2603" fmla="*/ 5357169 h 6622500"/>
              <a:gd name="connsiteX2604" fmla="*/ 3426795 w 12191998"/>
              <a:gd name="connsiteY2604" fmla="*/ 5357790 h 6622500"/>
              <a:gd name="connsiteX2605" fmla="*/ 3426905 w 12191998"/>
              <a:gd name="connsiteY2605" fmla="*/ 5359005 h 6622500"/>
              <a:gd name="connsiteX2606" fmla="*/ 3426060 w 12191998"/>
              <a:gd name="connsiteY2606" fmla="*/ 5357847 h 6622500"/>
              <a:gd name="connsiteX2607" fmla="*/ 3426437 w 12191998"/>
              <a:gd name="connsiteY2607" fmla="*/ 5357470 h 6622500"/>
              <a:gd name="connsiteX2608" fmla="*/ 10950239 w 12191998"/>
              <a:gd name="connsiteY2608" fmla="*/ 5353780 h 6622500"/>
              <a:gd name="connsiteX2609" fmla="*/ 10944135 w 12191998"/>
              <a:gd name="connsiteY2609" fmla="*/ 5391078 h 6622500"/>
              <a:gd name="connsiteX2610" fmla="*/ 10960412 w 12191998"/>
              <a:gd name="connsiteY2610" fmla="*/ 5393791 h 6622500"/>
              <a:gd name="connsiteX2611" fmla="*/ 10965158 w 12191998"/>
              <a:gd name="connsiteY2611" fmla="*/ 5355814 h 6622500"/>
              <a:gd name="connsiteX2612" fmla="*/ 10950239 w 12191998"/>
              <a:gd name="connsiteY2612" fmla="*/ 5353780 h 6622500"/>
              <a:gd name="connsiteX2613" fmla="*/ 5701285 w 12191998"/>
              <a:gd name="connsiteY2613" fmla="*/ 5353780 h 6622500"/>
              <a:gd name="connsiteX2614" fmla="*/ 5686366 w 12191998"/>
              <a:gd name="connsiteY2614" fmla="*/ 5355814 h 6622500"/>
              <a:gd name="connsiteX2615" fmla="*/ 5691113 w 12191998"/>
              <a:gd name="connsiteY2615" fmla="*/ 5393791 h 6622500"/>
              <a:gd name="connsiteX2616" fmla="*/ 5707389 w 12191998"/>
              <a:gd name="connsiteY2616" fmla="*/ 5391078 h 6622500"/>
              <a:gd name="connsiteX2617" fmla="*/ 5701285 w 12191998"/>
              <a:gd name="connsiteY2617" fmla="*/ 5353780 h 6622500"/>
              <a:gd name="connsiteX2618" fmla="*/ 9590530 w 12191998"/>
              <a:gd name="connsiteY2618" fmla="*/ 5353100 h 6622500"/>
              <a:gd name="connsiteX2619" fmla="*/ 9592564 w 12191998"/>
              <a:gd name="connsiteY2619" fmla="*/ 5372089 h 6622500"/>
              <a:gd name="connsiteX2620" fmla="*/ 9585105 w 12191998"/>
              <a:gd name="connsiteY2620" fmla="*/ 5372767 h 6622500"/>
              <a:gd name="connsiteX2621" fmla="*/ 9583070 w 12191998"/>
              <a:gd name="connsiteY2621" fmla="*/ 5353778 h 6622500"/>
              <a:gd name="connsiteX2622" fmla="*/ 9590530 w 12191998"/>
              <a:gd name="connsiteY2622" fmla="*/ 5353100 h 6622500"/>
              <a:gd name="connsiteX2623" fmla="*/ 7060994 w 12191998"/>
              <a:gd name="connsiteY2623" fmla="*/ 5353100 h 6622500"/>
              <a:gd name="connsiteX2624" fmla="*/ 7068454 w 12191998"/>
              <a:gd name="connsiteY2624" fmla="*/ 5353778 h 6622500"/>
              <a:gd name="connsiteX2625" fmla="*/ 7066419 w 12191998"/>
              <a:gd name="connsiteY2625" fmla="*/ 5372767 h 6622500"/>
              <a:gd name="connsiteX2626" fmla="*/ 7058959 w 12191998"/>
              <a:gd name="connsiteY2626" fmla="*/ 5372089 h 6622500"/>
              <a:gd name="connsiteX2627" fmla="*/ 7060994 w 12191998"/>
              <a:gd name="connsiteY2627" fmla="*/ 5353100 h 6622500"/>
              <a:gd name="connsiteX2628" fmla="*/ 1718455 w 12191998"/>
              <a:gd name="connsiteY2628" fmla="*/ 5346998 h 6622500"/>
              <a:gd name="connsiteX2629" fmla="*/ 1718455 w 12191998"/>
              <a:gd name="connsiteY2629" fmla="*/ 5349032 h 6622500"/>
              <a:gd name="connsiteX2630" fmla="*/ 1720490 w 12191998"/>
              <a:gd name="connsiteY2630" fmla="*/ 5347676 h 6622500"/>
              <a:gd name="connsiteX2631" fmla="*/ 10152723 w 12191998"/>
              <a:gd name="connsiteY2631" fmla="*/ 5343606 h 6622500"/>
              <a:gd name="connsiteX2632" fmla="*/ 10151367 w 12191998"/>
              <a:gd name="connsiteY2632" fmla="*/ 5395825 h 6622500"/>
              <a:gd name="connsiteX2633" fmla="*/ 10150010 w 12191998"/>
              <a:gd name="connsiteY2633" fmla="*/ 5434480 h 6622500"/>
              <a:gd name="connsiteX2634" fmla="*/ 10192056 w 12191998"/>
              <a:gd name="connsiteY2634" fmla="*/ 5456860 h 6622500"/>
              <a:gd name="connsiteX2635" fmla="*/ 10217149 w 12191998"/>
              <a:gd name="connsiteY2635" fmla="*/ 5452790 h 6622500"/>
              <a:gd name="connsiteX2636" fmla="*/ 10209689 w 12191998"/>
              <a:gd name="connsiteY2636" fmla="*/ 5429055 h 6622500"/>
              <a:gd name="connsiteX2637" fmla="*/ 10152723 w 12191998"/>
              <a:gd name="connsiteY2637" fmla="*/ 5343606 h 6622500"/>
              <a:gd name="connsiteX2638" fmla="*/ 6498800 w 12191998"/>
              <a:gd name="connsiteY2638" fmla="*/ 5343606 h 6622500"/>
              <a:gd name="connsiteX2639" fmla="*/ 6441835 w 12191998"/>
              <a:gd name="connsiteY2639" fmla="*/ 5429055 h 6622500"/>
              <a:gd name="connsiteX2640" fmla="*/ 6434375 w 12191998"/>
              <a:gd name="connsiteY2640" fmla="*/ 5452790 h 6622500"/>
              <a:gd name="connsiteX2641" fmla="*/ 6459468 w 12191998"/>
              <a:gd name="connsiteY2641" fmla="*/ 5456860 h 6622500"/>
              <a:gd name="connsiteX2642" fmla="*/ 6501514 w 12191998"/>
              <a:gd name="connsiteY2642" fmla="*/ 5434480 h 6622500"/>
              <a:gd name="connsiteX2643" fmla="*/ 6500156 w 12191998"/>
              <a:gd name="connsiteY2643" fmla="*/ 5395825 h 6622500"/>
              <a:gd name="connsiteX2644" fmla="*/ 6498800 w 12191998"/>
              <a:gd name="connsiteY2644" fmla="*/ 5343606 h 6622500"/>
              <a:gd name="connsiteX2645" fmla="*/ 3211762 w 12191998"/>
              <a:gd name="connsiteY2645" fmla="*/ 5340894 h 6622500"/>
              <a:gd name="connsiteX2646" fmla="*/ 3200911 w 12191998"/>
              <a:gd name="connsiteY2646" fmla="*/ 5415491 h 6622500"/>
              <a:gd name="connsiteX2647" fmla="*/ 3211762 w 12191998"/>
              <a:gd name="connsiteY2647" fmla="*/ 5340894 h 6622500"/>
              <a:gd name="connsiteX2648" fmla="*/ 115964 w 12191998"/>
              <a:gd name="connsiteY2648" fmla="*/ 5339538 h 6622500"/>
              <a:gd name="connsiteX2649" fmla="*/ 113252 w 12191998"/>
              <a:gd name="connsiteY2649" fmla="*/ 5342251 h 6622500"/>
              <a:gd name="connsiteX2650" fmla="*/ 116642 w 12191998"/>
              <a:gd name="connsiteY2650" fmla="*/ 5348354 h 6622500"/>
              <a:gd name="connsiteX2651" fmla="*/ 121390 w 12191998"/>
              <a:gd name="connsiteY2651" fmla="*/ 5343606 h 6622500"/>
              <a:gd name="connsiteX2652" fmla="*/ 115964 w 12191998"/>
              <a:gd name="connsiteY2652" fmla="*/ 5339538 h 6622500"/>
              <a:gd name="connsiteX2653" fmla="*/ 3999784 w 12191998"/>
              <a:gd name="connsiteY2653" fmla="*/ 5338860 h 6622500"/>
              <a:gd name="connsiteX2654" fmla="*/ 3999784 w 12191998"/>
              <a:gd name="connsiteY2654" fmla="*/ 5340894 h 6622500"/>
              <a:gd name="connsiteX2655" fmla="*/ 4001818 w 12191998"/>
              <a:gd name="connsiteY2655" fmla="*/ 5339538 h 6622500"/>
              <a:gd name="connsiteX2656" fmla="*/ 9418277 w 12191998"/>
              <a:gd name="connsiteY2656" fmla="*/ 5338180 h 6622500"/>
              <a:gd name="connsiteX2657" fmla="*/ 9424381 w 12191998"/>
              <a:gd name="connsiteY2657" fmla="*/ 5346997 h 6622500"/>
              <a:gd name="connsiteX2658" fmla="*/ 9417599 w 12191998"/>
              <a:gd name="connsiteY2658" fmla="*/ 5355813 h 6622500"/>
              <a:gd name="connsiteX2659" fmla="*/ 9408105 w 12191998"/>
              <a:gd name="connsiteY2659" fmla="*/ 5346997 h 6622500"/>
              <a:gd name="connsiteX2660" fmla="*/ 9418277 w 12191998"/>
              <a:gd name="connsiteY2660" fmla="*/ 5338180 h 6622500"/>
              <a:gd name="connsiteX2661" fmla="*/ 7233246 w 12191998"/>
              <a:gd name="connsiteY2661" fmla="*/ 5338180 h 6622500"/>
              <a:gd name="connsiteX2662" fmla="*/ 7243419 w 12191998"/>
              <a:gd name="connsiteY2662" fmla="*/ 5346997 h 6622500"/>
              <a:gd name="connsiteX2663" fmla="*/ 7233925 w 12191998"/>
              <a:gd name="connsiteY2663" fmla="*/ 5355813 h 6622500"/>
              <a:gd name="connsiteX2664" fmla="*/ 7227143 w 12191998"/>
              <a:gd name="connsiteY2664" fmla="*/ 5346997 h 6622500"/>
              <a:gd name="connsiteX2665" fmla="*/ 7233246 w 12191998"/>
              <a:gd name="connsiteY2665" fmla="*/ 5338180 h 6622500"/>
              <a:gd name="connsiteX2666" fmla="*/ 899239 w 12191998"/>
              <a:gd name="connsiteY2666" fmla="*/ 5337503 h 6622500"/>
              <a:gd name="connsiteX2667" fmla="*/ 899239 w 12191998"/>
              <a:gd name="connsiteY2667" fmla="*/ 5343606 h 6622500"/>
              <a:gd name="connsiteX2668" fmla="*/ 912801 w 12191998"/>
              <a:gd name="connsiteY2668" fmla="*/ 5341572 h 6622500"/>
              <a:gd name="connsiteX2669" fmla="*/ 912123 w 12191998"/>
              <a:gd name="connsiteY2669" fmla="*/ 5338860 h 6622500"/>
              <a:gd name="connsiteX2670" fmla="*/ 899239 w 12191998"/>
              <a:gd name="connsiteY2670" fmla="*/ 5337503 h 6622500"/>
              <a:gd name="connsiteX2671" fmla="*/ 1468893 w 12191998"/>
              <a:gd name="connsiteY2671" fmla="*/ 5328687 h 6622500"/>
              <a:gd name="connsiteX2672" fmla="*/ 1462111 w 12191998"/>
              <a:gd name="connsiteY2672" fmla="*/ 5359882 h 6622500"/>
              <a:gd name="connsiteX2673" fmla="*/ 1464145 w 12191998"/>
              <a:gd name="connsiteY2673" fmla="*/ 5360560 h 6622500"/>
              <a:gd name="connsiteX2674" fmla="*/ 1463467 w 12191998"/>
              <a:gd name="connsiteY2674" fmla="*/ 5359204 h 6622500"/>
              <a:gd name="connsiteX2675" fmla="*/ 1505514 w 12191998"/>
              <a:gd name="connsiteY2675" fmla="*/ 5359204 h 6622500"/>
              <a:gd name="connsiteX2676" fmla="*/ 1468893 w 12191998"/>
              <a:gd name="connsiteY2676" fmla="*/ 5328687 h 6622500"/>
              <a:gd name="connsiteX2677" fmla="*/ 11314411 w 12191998"/>
              <a:gd name="connsiteY2677" fmla="*/ 5328009 h 6622500"/>
              <a:gd name="connsiteX2678" fmla="*/ 11205905 w 12191998"/>
              <a:gd name="connsiteY2678" fmla="*/ 5378193 h 6622500"/>
              <a:gd name="connsiteX2679" fmla="*/ 11180812 w 12191998"/>
              <a:gd name="connsiteY2679" fmla="*/ 5420917 h 6622500"/>
              <a:gd name="connsiteX2680" fmla="*/ 11248630 w 12191998"/>
              <a:gd name="connsiteY2680" fmla="*/ 5524675 h 6622500"/>
              <a:gd name="connsiteX2681" fmla="*/ 11327296 w 12191998"/>
              <a:gd name="connsiteY2681" fmla="*/ 5332079 h 6622500"/>
              <a:gd name="connsiteX2682" fmla="*/ 11314411 w 12191998"/>
              <a:gd name="connsiteY2682" fmla="*/ 5328009 h 6622500"/>
              <a:gd name="connsiteX2683" fmla="*/ 5337114 w 12191998"/>
              <a:gd name="connsiteY2683" fmla="*/ 5328009 h 6622500"/>
              <a:gd name="connsiteX2684" fmla="*/ 5324229 w 12191998"/>
              <a:gd name="connsiteY2684" fmla="*/ 5332079 h 6622500"/>
              <a:gd name="connsiteX2685" fmla="*/ 5402895 w 12191998"/>
              <a:gd name="connsiteY2685" fmla="*/ 5524675 h 6622500"/>
              <a:gd name="connsiteX2686" fmla="*/ 5470712 w 12191998"/>
              <a:gd name="connsiteY2686" fmla="*/ 5420917 h 6622500"/>
              <a:gd name="connsiteX2687" fmla="*/ 5445619 w 12191998"/>
              <a:gd name="connsiteY2687" fmla="*/ 5378193 h 6622500"/>
              <a:gd name="connsiteX2688" fmla="*/ 5337114 w 12191998"/>
              <a:gd name="connsiteY2688" fmla="*/ 5328009 h 6622500"/>
              <a:gd name="connsiteX2689" fmla="*/ 11500904 w 12191998"/>
              <a:gd name="connsiteY2689" fmla="*/ 5325297 h 6622500"/>
              <a:gd name="connsiteX2690" fmla="*/ 11490732 w 12191998"/>
              <a:gd name="connsiteY2690" fmla="*/ 5385653 h 6622500"/>
              <a:gd name="connsiteX2691" fmla="*/ 11549054 w 12191998"/>
              <a:gd name="connsiteY2691" fmla="*/ 5385653 h 6622500"/>
              <a:gd name="connsiteX2692" fmla="*/ 11500904 w 12191998"/>
              <a:gd name="connsiteY2692" fmla="*/ 5325297 h 6622500"/>
              <a:gd name="connsiteX2693" fmla="*/ 5150621 w 12191998"/>
              <a:gd name="connsiteY2693" fmla="*/ 5325297 h 6622500"/>
              <a:gd name="connsiteX2694" fmla="*/ 5102470 w 12191998"/>
              <a:gd name="connsiteY2694" fmla="*/ 5385653 h 6622500"/>
              <a:gd name="connsiteX2695" fmla="*/ 5160793 w 12191998"/>
              <a:gd name="connsiteY2695" fmla="*/ 5385653 h 6622500"/>
              <a:gd name="connsiteX2696" fmla="*/ 5150621 w 12191998"/>
              <a:gd name="connsiteY2696" fmla="*/ 5325297 h 6622500"/>
              <a:gd name="connsiteX2697" fmla="*/ 154619 w 12191998"/>
              <a:gd name="connsiteY2697" fmla="*/ 5312411 h 6622500"/>
              <a:gd name="connsiteX2698" fmla="*/ 139022 w 12191998"/>
              <a:gd name="connsiteY2698" fmla="*/ 5316481 h 6622500"/>
              <a:gd name="connsiteX2699" fmla="*/ 155298 w 12191998"/>
              <a:gd name="connsiteY2699" fmla="*/ 5350388 h 6622500"/>
              <a:gd name="connsiteX2700" fmla="*/ 154619 w 12191998"/>
              <a:gd name="connsiteY2700" fmla="*/ 5312411 h 6622500"/>
              <a:gd name="connsiteX2701" fmla="*/ 9061565 w 12191998"/>
              <a:gd name="connsiteY2701" fmla="*/ 5311055 h 6622500"/>
              <a:gd name="connsiteX2702" fmla="*/ 9062243 w 12191998"/>
              <a:gd name="connsiteY2702" fmla="*/ 5313768 h 6622500"/>
              <a:gd name="connsiteX2703" fmla="*/ 9030369 w 12191998"/>
              <a:gd name="connsiteY2703" fmla="*/ 5331400 h 6622500"/>
              <a:gd name="connsiteX2704" fmla="*/ 9039863 w 12191998"/>
              <a:gd name="connsiteY2704" fmla="*/ 5342929 h 6622500"/>
              <a:gd name="connsiteX2705" fmla="*/ 9062921 w 12191998"/>
              <a:gd name="connsiteY2705" fmla="*/ 5313089 h 6622500"/>
              <a:gd name="connsiteX2706" fmla="*/ 9061565 w 12191998"/>
              <a:gd name="connsiteY2706" fmla="*/ 5311055 h 6622500"/>
              <a:gd name="connsiteX2707" fmla="*/ 7589959 w 12191998"/>
              <a:gd name="connsiteY2707" fmla="*/ 5311055 h 6622500"/>
              <a:gd name="connsiteX2708" fmla="*/ 7588603 w 12191998"/>
              <a:gd name="connsiteY2708" fmla="*/ 5313089 h 6622500"/>
              <a:gd name="connsiteX2709" fmla="*/ 7611661 w 12191998"/>
              <a:gd name="connsiteY2709" fmla="*/ 5342929 h 6622500"/>
              <a:gd name="connsiteX2710" fmla="*/ 7621154 w 12191998"/>
              <a:gd name="connsiteY2710" fmla="*/ 5331400 h 6622500"/>
              <a:gd name="connsiteX2711" fmla="*/ 7589280 w 12191998"/>
              <a:gd name="connsiteY2711" fmla="*/ 5313768 h 6622500"/>
              <a:gd name="connsiteX2712" fmla="*/ 7589959 w 12191998"/>
              <a:gd name="connsiteY2712" fmla="*/ 5311055 h 6622500"/>
              <a:gd name="connsiteX2713" fmla="*/ 11691467 w 12191998"/>
              <a:gd name="connsiteY2713" fmla="*/ 5309021 h 6622500"/>
              <a:gd name="connsiteX2714" fmla="*/ 11684686 w 12191998"/>
              <a:gd name="connsiteY2714" fmla="*/ 5316481 h 6622500"/>
              <a:gd name="connsiteX2715" fmla="*/ 11692145 w 12191998"/>
              <a:gd name="connsiteY2715" fmla="*/ 5320549 h 6622500"/>
              <a:gd name="connsiteX2716" fmla="*/ 11696893 w 12191998"/>
              <a:gd name="connsiteY2716" fmla="*/ 5312411 h 6622500"/>
              <a:gd name="connsiteX2717" fmla="*/ 11691467 w 12191998"/>
              <a:gd name="connsiteY2717" fmla="*/ 5309021 h 6622500"/>
              <a:gd name="connsiteX2718" fmla="*/ 4960057 w 12191998"/>
              <a:gd name="connsiteY2718" fmla="*/ 5309021 h 6622500"/>
              <a:gd name="connsiteX2719" fmla="*/ 4954631 w 12191998"/>
              <a:gd name="connsiteY2719" fmla="*/ 5312411 h 6622500"/>
              <a:gd name="connsiteX2720" fmla="*/ 4959379 w 12191998"/>
              <a:gd name="connsiteY2720" fmla="*/ 5320549 h 6622500"/>
              <a:gd name="connsiteX2721" fmla="*/ 4966839 w 12191998"/>
              <a:gd name="connsiteY2721" fmla="*/ 5316481 h 6622500"/>
              <a:gd name="connsiteX2722" fmla="*/ 4960057 w 12191998"/>
              <a:gd name="connsiteY2722" fmla="*/ 5309021 h 6622500"/>
              <a:gd name="connsiteX2723" fmla="*/ 672152 w 12191998"/>
              <a:gd name="connsiteY2723" fmla="*/ 5305656 h 6622500"/>
              <a:gd name="connsiteX2724" fmla="*/ 636113 w 12191998"/>
              <a:gd name="connsiteY2724" fmla="*/ 5317159 h 6622500"/>
              <a:gd name="connsiteX2725" fmla="*/ 634757 w 12191998"/>
              <a:gd name="connsiteY2725" fmla="*/ 5334113 h 6622500"/>
              <a:gd name="connsiteX2726" fmla="*/ 658492 w 12191998"/>
              <a:gd name="connsiteY2726" fmla="*/ 5338182 h 6622500"/>
              <a:gd name="connsiteX2727" fmla="*/ 699133 w 12191998"/>
              <a:gd name="connsiteY2727" fmla="*/ 5319827 h 6622500"/>
              <a:gd name="connsiteX2728" fmla="*/ 699182 w 12191998"/>
              <a:gd name="connsiteY2728" fmla="*/ 5319871 h 6622500"/>
              <a:gd name="connsiteX2729" fmla="*/ 700584 w 12191998"/>
              <a:gd name="connsiteY2729" fmla="*/ 5320910 h 6622500"/>
              <a:gd name="connsiteX2730" fmla="*/ 701216 w 12191998"/>
              <a:gd name="connsiteY2730" fmla="*/ 5344963 h 6622500"/>
              <a:gd name="connsiteX2731" fmla="*/ 720205 w 12191998"/>
              <a:gd name="connsiteY2731" fmla="*/ 5335469 h 6622500"/>
              <a:gd name="connsiteX2732" fmla="*/ 700584 w 12191998"/>
              <a:gd name="connsiteY2732" fmla="*/ 5320910 h 6622500"/>
              <a:gd name="connsiteX2733" fmla="*/ 700538 w 12191998"/>
              <a:gd name="connsiteY2733" fmla="*/ 5319193 h 6622500"/>
              <a:gd name="connsiteX2734" fmla="*/ 699133 w 12191998"/>
              <a:gd name="connsiteY2734" fmla="*/ 5319827 h 6622500"/>
              <a:gd name="connsiteX2735" fmla="*/ 683986 w 12191998"/>
              <a:gd name="connsiteY2735" fmla="*/ 5306382 h 6622500"/>
              <a:gd name="connsiteX2736" fmla="*/ 672152 w 12191998"/>
              <a:gd name="connsiteY2736" fmla="*/ 5305656 h 6622500"/>
              <a:gd name="connsiteX2737" fmla="*/ 983330 w 12191998"/>
              <a:gd name="connsiteY2737" fmla="*/ 5304273 h 6622500"/>
              <a:gd name="connsiteX2738" fmla="*/ 979261 w 12191998"/>
              <a:gd name="connsiteY2738" fmla="*/ 5324619 h 6622500"/>
              <a:gd name="connsiteX2739" fmla="*/ 986721 w 12191998"/>
              <a:gd name="connsiteY2739" fmla="*/ 5326653 h 6622500"/>
              <a:gd name="connsiteX2740" fmla="*/ 994181 w 12191998"/>
              <a:gd name="connsiteY2740" fmla="*/ 5306987 h 6622500"/>
              <a:gd name="connsiteX2741" fmla="*/ 983330 w 12191998"/>
              <a:gd name="connsiteY2741" fmla="*/ 5304273 h 6622500"/>
              <a:gd name="connsiteX2742" fmla="*/ 489630 w 12191998"/>
              <a:gd name="connsiteY2742" fmla="*/ 5303595 h 6622500"/>
              <a:gd name="connsiteX2743" fmla="*/ 422492 w 12191998"/>
              <a:gd name="connsiteY2743" fmla="*/ 5406675 h 6622500"/>
              <a:gd name="connsiteX2744" fmla="*/ 500480 w 12191998"/>
              <a:gd name="connsiteY2744" fmla="*/ 5343606 h 6622500"/>
              <a:gd name="connsiteX2745" fmla="*/ 489630 w 12191998"/>
              <a:gd name="connsiteY2745" fmla="*/ 5303595 h 6622500"/>
              <a:gd name="connsiteX2746" fmla="*/ 2390510 w 12191998"/>
              <a:gd name="connsiteY2746" fmla="*/ 5295457 h 6622500"/>
              <a:gd name="connsiteX2747" fmla="*/ 2395258 w 12191998"/>
              <a:gd name="connsiteY2747" fmla="*/ 5298847 h 6622500"/>
              <a:gd name="connsiteX2748" fmla="*/ 2393902 w 12191998"/>
              <a:gd name="connsiteY2748" fmla="*/ 5302239 h 6622500"/>
              <a:gd name="connsiteX2749" fmla="*/ 2388476 w 12191998"/>
              <a:gd name="connsiteY2749" fmla="*/ 5298169 h 6622500"/>
              <a:gd name="connsiteX2750" fmla="*/ 2390510 w 12191998"/>
              <a:gd name="connsiteY2750" fmla="*/ 5295457 h 6622500"/>
              <a:gd name="connsiteX2751" fmla="*/ 2182995 w 12191998"/>
              <a:gd name="connsiteY2751" fmla="*/ 5294780 h 6622500"/>
              <a:gd name="connsiteX2752" fmla="*/ 2168074 w 12191998"/>
              <a:gd name="connsiteY2752" fmla="*/ 5315125 h 6622500"/>
              <a:gd name="connsiteX2753" fmla="*/ 2175535 w 12191998"/>
              <a:gd name="connsiteY2753" fmla="*/ 5321227 h 6622500"/>
              <a:gd name="connsiteX2754" fmla="*/ 2191811 w 12191998"/>
              <a:gd name="connsiteY2754" fmla="*/ 5300883 h 6622500"/>
              <a:gd name="connsiteX2755" fmla="*/ 2182995 w 12191998"/>
              <a:gd name="connsiteY2755" fmla="*/ 5294780 h 6622500"/>
              <a:gd name="connsiteX2756" fmla="*/ 1995823 w 12191998"/>
              <a:gd name="connsiteY2756" fmla="*/ 5294780 h 6622500"/>
              <a:gd name="connsiteX2757" fmla="*/ 1950386 w 12191998"/>
              <a:gd name="connsiteY2757" fmla="*/ 5321905 h 6622500"/>
              <a:gd name="connsiteX2758" fmla="*/ 1962592 w 12191998"/>
              <a:gd name="connsiteY2758" fmla="*/ 5339538 h 6622500"/>
              <a:gd name="connsiteX2759" fmla="*/ 2004639 w 12191998"/>
              <a:gd name="connsiteY2759" fmla="*/ 5306987 h 6622500"/>
              <a:gd name="connsiteX2760" fmla="*/ 1995823 w 12191998"/>
              <a:gd name="connsiteY2760" fmla="*/ 5294780 h 6622500"/>
              <a:gd name="connsiteX2761" fmla="*/ 9435909 w 12191998"/>
              <a:gd name="connsiteY2761" fmla="*/ 5294779 h 6622500"/>
              <a:gd name="connsiteX2762" fmla="*/ 9444725 w 12191998"/>
              <a:gd name="connsiteY2762" fmla="*/ 5302917 h 6622500"/>
              <a:gd name="connsiteX2763" fmla="*/ 9425737 w 12191998"/>
              <a:gd name="connsiteY2763" fmla="*/ 5326652 h 6622500"/>
              <a:gd name="connsiteX2764" fmla="*/ 9416920 w 12191998"/>
              <a:gd name="connsiteY2764" fmla="*/ 5319870 h 6622500"/>
              <a:gd name="connsiteX2765" fmla="*/ 9435909 w 12191998"/>
              <a:gd name="connsiteY2765" fmla="*/ 5294779 h 6622500"/>
              <a:gd name="connsiteX2766" fmla="*/ 7215615 w 12191998"/>
              <a:gd name="connsiteY2766" fmla="*/ 5294779 h 6622500"/>
              <a:gd name="connsiteX2767" fmla="*/ 7234604 w 12191998"/>
              <a:gd name="connsiteY2767" fmla="*/ 5319870 h 6622500"/>
              <a:gd name="connsiteX2768" fmla="*/ 7225786 w 12191998"/>
              <a:gd name="connsiteY2768" fmla="*/ 5326652 h 6622500"/>
              <a:gd name="connsiteX2769" fmla="*/ 7206799 w 12191998"/>
              <a:gd name="connsiteY2769" fmla="*/ 5302917 h 6622500"/>
              <a:gd name="connsiteX2770" fmla="*/ 7215615 w 12191998"/>
              <a:gd name="connsiteY2770" fmla="*/ 5294779 h 6622500"/>
              <a:gd name="connsiteX2771" fmla="*/ 11550410 w 12191998"/>
              <a:gd name="connsiteY2771" fmla="*/ 5291389 h 6622500"/>
              <a:gd name="connsiteX2772" fmla="*/ 11538880 w 12191998"/>
              <a:gd name="connsiteY2772" fmla="*/ 5303595 h 6622500"/>
              <a:gd name="connsiteX2773" fmla="*/ 11549054 w 12191998"/>
              <a:gd name="connsiteY2773" fmla="*/ 5317837 h 6622500"/>
              <a:gd name="connsiteX2774" fmla="*/ 11558548 w 12191998"/>
              <a:gd name="connsiteY2774" fmla="*/ 5302917 h 6622500"/>
              <a:gd name="connsiteX2775" fmla="*/ 11550410 w 12191998"/>
              <a:gd name="connsiteY2775" fmla="*/ 5291389 h 6622500"/>
              <a:gd name="connsiteX2776" fmla="*/ 5101114 w 12191998"/>
              <a:gd name="connsiteY2776" fmla="*/ 5291389 h 6622500"/>
              <a:gd name="connsiteX2777" fmla="*/ 5092976 w 12191998"/>
              <a:gd name="connsiteY2777" fmla="*/ 5302917 h 6622500"/>
              <a:gd name="connsiteX2778" fmla="*/ 5102470 w 12191998"/>
              <a:gd name="connsiteY2778" fmla="*/ 5317837 h 6622500"/>
              <a:gd name="connsiteX2779" fmla="*/ 5112644 w 12191998"/>
              <a:gd name="connsiteY2779" fmla="*/ 5303595 h 6622500"/>
              <a:gd name="connsiteX2780" fmla="*/ 5101114 w 12191998"/>
              <a:gd name="connsiteY2780" fmla="*/ 5291389 h 6622500"/>
              <a:gd name="connsiteX2781" fmla="*/ 8508865 w 12191998"/>
              <a:gd name="connsiteY2781" fmla="*/ 5290710 h 6622500"/>
              <a:gd name="connsiteX2782" fmla="*/ 8523784 w 12191998"/>
              <a:gd name="connsiteY2782" fmla="*/ 5349032 h 6622500"/>
              <a:gd name="connsiteX2783" fmla="*/ 8561083 w 12191998"/>
              <a:gd name="connsiteY2783" fmla="*/ 5300883 h 6622500"/>
              <a:gd name="connsiteX2784" fmla="*/ 8508865 w 12191998"/>
              <a:gd name="connsiteY2784" fmla="*/ 5290710 h 6622500"/>
              <a:gd name="connsiteX2785" fmla="*/ 8142658 w 12191998"/>
              <a:gd name="connsiteY2785" fmla="*/ 5290710 h 6622500"/>
              <a:gd name="connsiteX2786" fmla="*/ 8090441 w 12191998"/>
              <a:gd name="connsiteY2786" fmla="*/ 5300883 h 6622500"/>
              <a:gd name="connsiteX2787" fmla="*/ 8127740 w 12191998"/>
              <a:gd name="connsiteY2787" fmla="*/ 5349032 h 6622500"/>
              <a:gd name="connsiteX2788" fmla="*/ 8142658 w 12191998"/>
              <a:gd name="connsiteY2788" fmla="*/ 5290710 h 6622500"/>
              <a:gd name="connsiteX2789" fmla="*/ 2619051 w 12191998"/>
              <a:gd name="connsiteY2789" fmla="*/ 5287998 h 6622500"/>
              <a:gd name="connsiteX2790" fmla="*/ 2598028 w 12191998"/>
              <a:gd name="connsiteY2790" fmla="*/ 5304952 h 6622500"/>
              <a:gd name="connsiteX2791" fmla="*/ 2604810 w 12191998"/>
              <a:gd name="connsiteY2791" fmla="*/ 5313089 h 6622500"/>
              <a:gd name="connsiteX2792" fmla="*/ 2625833 w 12191998"/>
              <a:gd name="connsiteY2792" fmla="*/ 5296135 h 6622500"/>
              <a:gd name="connsiteX2793" fmla="*/ 2619051 w 12191998"/>
              <a:gd name="connsiteY2793" fmla="*/ 5287998 h 6622500"/>
              <a:gd name="connsiteX2794" fmla="*/ 10055068 w 12191998"/>
              <a:gd name="connsiteY2794" fmla="*/ 5283929 h 6622500"/>
              <a:gd name="connsiteX2795" fmla="*/ 10057781 w 12191998"/>
              <a:gd name="connsiteY2795" fmla="*/ 5285963 h 6622500"/>
              <a:gd name="connsiteX2796" fmla="*/ 10060224 w 12191998"/>
              <a:gd name="connsiteY2796" fmla="*/ 5286166 h 6622500"/>
              <a:gd name="connsiteX2797" fmla="*/ 10084228 w 12191998"/>
              <a:gd name="connsiteY2797" fmla="*/ 5305630 h 6622500"/>
              <a:gd name="connsiteX2798" fmla="*/ 10090332 w 12191998"/>
              <a:gd name="connsiteY2798" fmla="*/ 5288676 h 6622500"/>
              <a:gd name="connsiteX2799" fmla="*/ 10060224 w 12191998"/>
              <a:gd name="connsiteY2799" fmla="*/ 5286166 h 6622500"/>
              <a:gd name="connsiteX2800" fmla="*/ 10059137 w 12191998"/>
              <a:gd name="connsiteY2800" fmla="*/ 5285285 h 6622500"/>
              <a:gd name="connsiteX2801" fmla="*/ 10055068 w 12191998"/>
              <a:gd name="connsiteY2801" fmla="*/ 5283929 h 6622500"/>
              <a:gd name="connsiteX2802" fmla="*/ 6596456 w 12191998"/>
              <a:gd name="connsiteY2802" fmla="*/ 5283929 h 6622500"/>
              <a:gd name="connsiteX2803" fmla="*/ 6592387 w 12191998"/>
              <a:gd name="connsiteY2803" fmla="*/ 5285285 h 6622500"/>
              <a:gd name="connsiteX2804" fmla="*/ 6591299 w 12191998"/>
              <a:gd name="connsiteY2804" fmla="*/ 5286166 h 6622500"/>
              <a:gd name="connsiteX2805" fmla="*/ 6561192 w 12191998"/>
              <a:gd name="connsiteY2805" fmla="*/ 5288676 h 6622500"/>
              <a:gd name="connsiteX2806" fmla="*/ 6567295 w 12191998"/>
              <a:gd name="connsiteY2806" fmla="*/ 5305630 h 6622500"/>
              <a:gd name="connsiteX2807" fmla="*/ 6591299 w 12191998"/>
              <a:gd name="connsiteY2807" fmla="*/ 5286166 h 6622500"/>
              <a:gd name="connsiteX2808" fmla="*/ 6593743 w 12191998"/>
              <a:gd name="connsiteY2808" fmla="*/ 5285963 h 6622500"/>
              <a:gd name="connsiteX2809" fmla="*/ 6596456 w 12191998"/>
              <a:gd name="connsiteY2809" fmla="*/ 5283929 h 6622500"/>
              <a:gd name="connsiteX2810" fmla="*/ 3192095 w 12191998"/>
              <a:gd name="connsiteY2810" fmla="*/ 5282571 h 6622500"/>
              <a:gd name="connsiteX2811" fmla="*/ 3202268 w 12191998"/>
              <a:gd name="connsiteY2811" fmla="*/ 5283249 h 6622500"/>
              <a:gd name="connsiteX2812" fmla="*/ 3202268 w 12191998"/>
              <a:gd name="connsiteY2812" fmla="*/ 5325296 h 6622500"/>
              <a:gd name="connsiteX2813" fmla="*/ 3189383 w 12191998"/>
              <a:gd name="connsiteY2813" fmla="*/ 5324618 h 6622500"/>
              <a:gd name="connsiteX2814" fmla="*/ 3192095 w 12191998"/>
              <a:gd name="connsiteY2814" fmla="*/ 5282571 h 6622500"/>
              <a:gd name="connsiteX2815" fmla="*/ 11186916 w 12191998"/>
              <a:gd name="connsiteY2815" fmla="*/ 5281216 h 6622500"/>
              <a:gd name="connsiteX2816" fmla="*/ 11171320 w 12191998"/>
              <a:gd name="connsiteY2816" fmla="*/ 5288676 h 6622500"/>
              <a:gd name="connsiteX2817" fmla="*/ 11184882 w 12191998"/>
              <a:gd name="connsiteY2817" fmla="*/ 5328687 h 6622500"/>
              <a:gd name="connsiteX2818" fmla="*/ 11199801 w 12191998"/>
              <a:gd name="connsiteY2818" fmla="*/ 5323262 h 6622500"/>
              <a:gd name="connsiteX2819" fmla="*/ 11186916 w 12191998"/>
              <a:gd name="connsiteY2819" fmla="*/ 5281216 h 6622500"/>
              <a:gd name="connsiteX2820" fmla="*/ 5464608 w 12191998"/>
              <a:gd name="connsiteY2820" fmla="*/ 5281216 h 6622500"/>
              <a:gd name="connsiteX2821" fmla="*/ 5451723 w 12191998"/>
              <a:gd name="connsiteY2821" fmla="*/ 5323262 h 6622500"/>
              <a:gd name="connsiteX2822" fmla="*/ 5466642 w 12191998"/>
              <a:gd name="connsiteY2822" fmla="*/ 5328687 h 6622500"/>
              <a:gd name="connsiteX2823" fmla="*/ 5480205 w 12191998"/>
              <a:gd name="connsiteY2823" fmla="*/ 5288676 h 6622500"/>
              <a:gd name="connsiteX2824" fmla="*/ 5464608 w 12191998"/>
              <a:gd name="connsiteY2824" fmla="*/ 5281216 h 6622500"/>
              <a:gd name="connsiteX2825" fmla="*/ 11138767 w 12191998"/>
              <a:gd name="connsiteY2825" fmla="*/ 5279860 h 6622500"/>
              <a:gd name="connsiteX2826" fmla="*/ 11132412 w 12191998"/>
              <a:gd name="connsiteY2826" fmla="*/ 5305856 h 6622500"/>
              <a:gd name="connsiteX2827" fmla="*/ 11129951 w 12191998"/>
              <a:gd name="connsiteY2827" fmla="*/ 5309021 h 6622500"/>
              <a:gd name="connsiteX2828" fmla="*/ 11129712 w 12191998"/>
              <a:gd name="connsiteY2828" fmla="*/ 5312372 h 6622500"/>
              <a:gd name="connsiteX2829" fmla="*/ 11125882 w 12191998"/>
              <a:gd name="connsiteY2829" fmla="*/ 5317159 h 6622500"/>
              <a:gd name="connsiteX2830" fmla="*/ 11129273 w 12191998"/>
              <a:gd name="connsiteY2830" fmla="*/ 5318515 h 6622500"/>
              <a:gd name="connsiteX2831" fmla="*/ 11129712 w 12191998"/>
              <a:gd name="connsiteY2831" fmla="*/ 5312372 h 6622500"/>
              <a:gd name="connsiteX2832" fmla="*/ 11131307 w 12191998"/>
              <a:gd name="connsiteY2832" fmla="*/ 5310377 h 6622500"/>
              <a:gd name="connsiteX2833" fmla="*/ 11132412 w 12191998"/>
              <a:gd name="connsiteY2833" fmla="*/ 5305856 h 6622500"/>
              <a:gd name="connsiteX2834" fmla="*/ 11148940 w 12191998"/>
              <a:gd name="connsiteY2834" fmla="*/ 5284607 h 6622500"/>
              <a:gd name="connsiteX2835" fmla="*/ 11138767 w 12191998"/>
              <a:gd name="connsiteY2835" fmla="*/ 5279860 h 6622500"/>
              <a:gd name="connsiteX2836" fmla="*/ 5512757 w 12191998"/>
              <a:gd name="connsiteY2836" fmla="*/ 5279860 h 6622500"/>
              <a:gd name="connsiteX2837" fmla="*/ 5502585 w 12191998"/>
              <a:gd name="connsiteY2837" fmla="*/ 5284607 h 6622500"/>
              <a:gd name="connsiteX2838" fmla="*/ 5519112 w 12191998"/>
              <a:gd name="connsiteY2838" fmla="*/ 5305856 h 6622500"/>
              <a:gd name="connsiteX2839" fmla="*/ 5520217 w 12191998"/>
              <a:gd name="connsiteY2839" fmla="*/ 5310377 h 6622500"/>
              <a:gd name="connsiteX2840" fmla="*/ 5521813 w 12191998"/>
              <a:gd name="connsiteY2840" fmla="*/ 5312372 h 6622500"/>
              <a:gd name="connsiteX2841" fmla="*/ 5522251 w 12191998"/>
              <a:gd name="connsiteY2841" fmla="*/ 5318515 h 6622500"/>
              <a:gd name="connsiteX2842" fmla="*/ 5525642 w 12191998"/>
              <a:gd name="connsiteY2842" fmla="*/ 5317159 h 6622500"/>
              <a:gd name="connsiteX2843" fmla="*/ 5521813 w 12191998"/>
              <a:gd name="connsiteY2843" fmla="*/ 5312372 h 6622500"/>
              <a:gd name="connsiteX2844" fmla="*/ 5521573 w 12191998"/>
              <a:gd name="connsiteY2844" fmla="*/ 5309021 h 6622500"/>
              <a:gd name="connsiteX2845" fmla="*/ 5519112 w 12191998"/>
              <a:gd name="connsiteY2845" fmla="*/ 5305856 h 6622500"/>
              <a:gd name="connsiteX2846" fmla="*/ 10258516 w 12191998"/>
              <a:gd name="connsiteY2846" fmla="*/ 5279182 h 6622500"/>
              <a:gd name="connsiteX2847" fmla="*/ 10255804 w 12191998"/>
              <a:gd name="connsiteY2847" fmla="*/ 5317159 h 6622500"/>
              <a:gd name="connsiteX2848" fmla="*/ 10264620 w 12191998"/>
              <a:gd name="connsiteY2848" fmla="*/ 5316481 h 6622500"/>
              <a:gd name="connsiteX2849" fmla="*/ 10264620 w 12191998"/>
              <a:gd name="connsiteY2849" fmla="*/ 5279182 h 6622500"/>
              <a:gd name="connsiteX2850" fmla="*/ 10258516 w 12191998"/>
              <a:gd name="connsiteY2850" fmla="*/ 5279182 h 6622500"/>
              <a:gd name="connsiteX2851" fmla="*/ 6386904 w 12191998"/>
              <a:gd name="connsiteY2851" fmla="*/ 5279182 h 6622500"/>
              <a:gd name="connsiteX2852" fmla="*/ 6386904 w 12191998"/>
              <a:gd name="connsiteY2852" fmla="*/ 5316481 h 6622500"/>
              <a:gd name="connsiteX2853" fmla="*/ 6395720 w 12191998"/>
              <a:gd name="connsiteY2853" fmla="*/ 5317159 h 6622500"/>
              <a:gd name="connsiteX2854" fmla="*/ 6393008 w 12191998"/>
              <a:gd name="connsiteY2854" fmla="*/ 5279182 h 6622500"/>
              <a:gd name="connsiteX2855" fmla="*/ 6386904 w 12191998"/>
              <a:gd name="connsiteY2855" fmla="*/ 5279182 h 6622500"/>
              <a:gd name="connsiteX2856" fmla="*/ 466573 w 12191998"/>
              <a:gd name="connsiteY2856" fmla="*/ 5276470 h 6622500"/>
              <a:gd name="connsiteX2857" fmla="*/ 459791 w 12191998"/>
              <a:gd name="connsiteY2857" fmla="*/ 5279182 h 6622500"/>
              <a:gd name="connsiteX2858" fmla="*/ 463182 w 12191998"/>
              <a:gd name="connsiteY2858" fmla="*/ 5285285 h 6622500"/>
              <a:gd name="connsiteX2859" fmla="*/ 470641 w 12191998"/>
              <a:gd name="connsiteY2859" fmla="*/ 5283929 h 6622500"/>
              <a:gd name="connsiteX2860" fmla="*/ 466573 w 12191998"/>
              <a:gd name="connsiteY2860" fmla="*/ 5276470 h 6622500"/>
              <a:gd name="connsiteX2861" fmla="*/ 9220254 w 12191998"/>
              <a:gd name="connsiteY2861" fmla="*/ 5273756 h 6622500"/>
              <a:gd name="connsiteX2862" fmla="*/ 9187024 w 12191998"/>
              <a:gd name="connsiteY2862" fmla="*/ 5340216 h 6622500"/>
              <a:gd name="connsiteX2863" fmla="*/ 9233816 w 12191998"/>
              <a:gd name="connsiteY2863" fmla="*/ 5285285 h 6622500"/>
              <a:gd name="connsiteX2864" fmla="*/ 9220254 w 12191998"/>
              <a:gd name="connsiteY2864" fmla="*/ 5273756 h 6622500"/>
              <a:gd name="connsiteX2865" fmla="*/ 7431270 w 12191998"/>
              <a:gd name="connsiteY2865" fmla="*/ 5273756 h 6622500"/>
              <a:gd name="connsiteX2866" fmla="*/ 7417708 w 12191998"/>
              <a:gd name="connsiteY2866" fmla="*/ 5285285 h 6622500"/>
              <a:gd name="connsiteX2867" fmla="*/ 7464500 w 12191998"/>
              <a:gd name="connsiteY2867" fmla="*/ 5340216 h 6622500"/>
              <a:gd name="connsiteX2868" fmla="*/ 7431270 w 12191998"/>
              <a:gd name="connsiteY2868" fmla="*/ 5273756 h 6622500"/>
              <a:gd name="connsiteX2869" fmla="*/ 9605449 w 12191998"/>
              <a:gd name="connsiteY2869" fmla="*/ 5271721 h 6622500"/>
              <a:gd name="connsiteX2870" fmla="*/ 9604771 w 12191998"/>
              <a:gd name="connsiteY2870" fmla="*/ 5273755 h 6622500"/>
              <a:gd name="connsiteX2871" fmla="*/ 9602737 w 12191998"/>
              <a:gd name="connsiteY2871" fmla="*/ 5272399 h 6622500"/>
              <a:gd name="connsiteX2872" fmla="*/ 7046074 w 12191998"/>
              <a:gd name="connsiteY2872" fmla="*/ 5271721 h 6622500"/>
              <a:gd name="connsiteX2873" fmla="*/ 7048787 w 12191998"/>
              <a:gd name="connsiteY2873" fmla="*/ 5272399 h 6622500"/>
              <a:gd name="connsiteX2874" fmla="*/ 7046753 w 12191998"/>
              <a:gd name="connsiteY2874" fmla="*/ 5273755 h 6622500"/>
              <a:gd name="connsiteX2875" fmla="*/ 8557693 w 12191998"/>
              <a:gd name="connsiteY2875" fmla="*/ 5271044 h 6622500"/>
              <a:gd name="connsiteX2876" fmla="*/ 8552945 w 12191998"/>
              <a:gd name="connsiteY2876" fmla="*/ 5275112 h 6622500"/>
              <a:gd name="connsiteX2877" fmla="*/ 8555657 w 12191998"/>
              <a:gd name="connsiteY2877" fmla="*/ 5281216 h 6622500"/>
              <a:gd name="connsiteX2878" fmla="*/ 8562439 w 12191998"/>
              <a:gd name="connsiteY2878" fmla="*/ 5277826 h 6622500"/>
              <a:gd name="connsiteX2879" fmla="*/ 8557693 w 12191998"/>
              <a:gd name="connsiteY2879" fmla="*/ 5271044 h 6622500"/>
              <a:gd name="connsiteX2880" fmla="*/ 8093831 w 12191998"/>
              <a:gd name="connsiteY2880" fmla="*/ 5271044 h 6622500"/>
              <a:gd name="connsiteX2881" fmla="*/ 8089085 w 12191998"/>
              <a:gd name="connsiteY2881" fmla="*/ 5277826 h 6622500"/>
              <a:gd name="connsiteX2882" fmla="*/ 8095866 w 12191998"/>
              <a:gd name="connsiteY2882" fmla="*/ 5281216 h 6622500"/>
              <a:gd name="connsiteX2883" fmla="*/ 8098579 w 12191998"/>
              <a:gd name="connsiteY2883" fmla="*/ 5275112 h 6622500"/>
              <a:gd name="connsiteX2884" fmla="*/ 8093831 w 12191998"/>
              <a:gd name="connsiteY2884" fmla="*/ 5271044 h 6622500"/>
              <a:gd name="connsiteX2885" fmla="*/ 10134413 w 12191998"/>
              <a:gd name="connsiteY2885" fmla="*/ 5269688 h 6622500"/>
              <a:gd name="connsiteX2886" fmla="*/ 10120849 w 12191998"/>
              <a:gd name="connsiteY2886" fmla="*/ 5275790 h 6622500"/>
              <a:gd name="connsiteX2887" fmla="*/ 10137125 w 12191998"/>
              <a:gd name="connsiteY2887" fmla="*/ 5304273 h 6622500"/>
              <a:gd name="connsiteX2888" fmla="*/ 10149332 w 12191998"/>
              <a:gd name="connsiteY2888" fmla="*/ 5296814 h 6622500"/>
              <a:gd name="connsiteX2889" fmla="*/ 10134413 w 12191998"/>
              <a:gd name="connsiteY2889" fmla="*/ 5269688 h 6622500"/>
              <a:gd name="connsiteX2890" fmla="*/ 9366736 w 12191998"/>
              <a:gd name="connsiteY2890" fmla="*/ 5269688 h 6622500"/>
              <a:gd name="connsiteX2891" fmla="*/ 9355208 w 12191998"/>
              <a:gd name="connsiteY2891" fmla="*/ 5274434 h 6622500"/>
              <a:gd name="connsiteX2892" fmla="*/ 9354530 w 12191998"/>
              <a:gd name="connsiteY2892" fmla="*/ 5296135 h 6622500"/>
              <a:gd name="connsiteX2893" fmla="*/ 9368771 w 12191998"/>
              <a:gd name="connsiteY2893" fmla="*/ 5280538 h 6622500"/>
              <a:gd name="connsiteX2894" fmla="*/ 9366736 w 12191998"/>
              <a:gd name="connsiteY2894" fmla="*/ 5269688 h 6622500"/>
              <a:gd name="connsiteX2895" fmla="*/ 7284788 w 12191998"/>
              <a:gd name="connsiteY2895" fmla="*/ 5269688 h 6622500"/>
              <a:gd name="connsiteX2896" fmla="*/ 7282753 w 12191998"/>
              <a:gd name="connsiteY2896" fmla="*/ 5280538 h 6622500"/>
              <a:gd name="connsiteX2897" fmla="*/ 7296994 w 12191998"/>
              <a:gd name="connsiteY2897" fmla="*/ 5296135 h 6622500"/>
              <a:gd name="connsiteX2898" fmla="*/ 7296316 w 12191998"/>
              <a:gd name="connsiteY2898" fmla="*/ 5274434 h 6622500"/>
              <a:gd name="connsiteX2899" fmla="*/ 7284788 w 12191998"/>
              <a:gd name="connsiteY2899" fmla="*/ 5269688 h 6622500"/>
              <a:gd name="connsiteX2900" fmla="*/ 6517111 w 12191998"/>
              <a:gd name="connsiteY2900" fmla="*/ 5269688 h 6622500"/>
              <a:gd name="connsiteX2901" fmla="*/ 6502192 w 12191998"/>
              <a:gd name="connsiteY2901" fmla="*/ 5296814 h 6622500"/>
              <a:gd name="connsiteX2902" fmla="*/ 6514398 w 12191998"/>
              <a:gd name="connsiteY2902" fmla="*/ 5304273 h 6622500"/>
              <a:gd name="connsiteX2903" fmla="*/ 6530675 w 12191998"/>
              <a:gd name="connsiteY2903" fmla="*/ 5275790 h 6622500"/>
              <a:gd name="connsiteX2904" fmla="*/ 6517111 w 12191998"/>
              <a:gd name="connsiteY2904" fmla="*/ 5269688 h 6622500"/>
              <a:gd name="connsiteX2905" fmla="*/ 2821144 w 12191998"/>
              <a:gd name="connsiteY2905" fmla="*/ 5269687 h 6622500"/>
              <a:gd name="connsiteX2906" fmla="*/ 2821143 w 12191998"/>
              <a:gd name="connsiteY2906" fmla="*/ 5269688 h 6622500"/>
              <a:gd name="connsiteX2907" fmla="*/ 2823177 w 12191998"/>
              <a:gd name="connsiteY2907" fmla="*/ 5271044 h 6622500"/>
              <a:gd name="connsiteX2908" fmla="*/ 2822544 w 12191998"/>
              <a:gd name="connsiteY2908" fmla="*/ 5269687 h 6622500"/>
              <a:gd name="connsiteX2909" fmla="*/ 1515008 w 12191998"/>
              <a:gd name="connsiteY2909" fmla="*/ 5269010 h 6622500"/>
              <a:gd name="connsiteX2910" fmla="*/ 1507548 w 12191998"/>
              <a:gd name="connsiteY2910" fmla="*/ 5275112 h 6622500"/>
              <a:gd name="connsiteX2911" fmla="*/ 1514330 w 12191998"/>
              <a:gd name="connsiteY2911" fmla="*/ 5292067 h 6622500"/>
              <a:gd name="connsiteX2912" fmla="*/ 1525180 w 12191998"/>
              <a:gd name="connsiteY2912" fmla="*/ 5277826 h 6622500"/>
              <a:gd name="connsiteX2913" fmla="*/ 1515008 w 12191998"/>
              <a:gd name="connsiteY2913" fmla="*/ 5269010 h 6622500"/>
              <a:gd name="connsiteX2914" fmla="*/ 2706534 w 12191998"/>
              <a:gd name="connsiteY2914" fmla="*/ 5264940 h 6622500"/>
              <a:gd name="connsiteX2915" fmla="*/ 2692520 w 12191998"/>
              <a:gd name="connsiteY2915" fmla="*/ 5290047 h 6622500"/>
              <a:gd name="connsiteX2916" fmla="*/ 2688223 w 12191998"/>
              <a:gd name="connsiteY2916" fmla="*/ 5292745 h 6622500"/>
              <a:gd name="connsiteX2917" fmla="*/ 2687650 w 12191998"/>
              <a:gd name="connsiteY2917" fmla="*/ 5299247 h 6622500"/>
              <a:gd name="connsiteX2918" fmla="*/ 2664487 w 12191998"/>
              <a:gd name="connsiteY2918" fmla="*/ 5344963 h 6622500"/>
              <a:gd name="connsiteX2919" fmla="*/ 2644143 w 12191998"/>
              <a:gd name="connsiteY2919" fmla="*/ 5390400 h 6622500"/>
              <a:gd name="connsiteX2920" fmla="*/ 2653637 w 12191998"/>
              <a:gd name="connsiteY2920" fmla="*/ 5394469 h 6622500"/>
              <a:gd name="connsiteX2921" fmla="*/ 2582430 w 12191998"/>
              <a:gd name="connsiteY2921" fmla="*/ 5565365 h 6622500"/>
              <a:gd name="connsiteX2922" fmla="*/ 2562763 w 12191998"/>
              <a:gd name="connsiteY2922" fmla="*/ 5550446 h 6622500"/>
              <a:gd name="connsiteX2923" fmla="*/ 2518005 w 12191998"/>
              <a:gd name="connsiteY2923" fmla="*/ 5616905 h 6622500"/>
              <a:gd name="connsiteX2924" fmla="*/ 2538350 w 12191998"/>
              <a:gd name="connsiteY2924" fmla="*/ 5633859 h 6622500"/>
              <a:gd name="connsiteX2925" fmla="*/ 2579717 w 12191998"/>
              <a:gd name="connsiteY2925" fmla="*/ 5601985 h 6622500"/>
              <a:gd name="connsiteX2926" fmla="*/ 2587856 w 12191998"/>
              <a:gd name="connsiteY2926" fmla="*/ 5636572 h 6622500"/>
              <a:gd name="connsiteX2927" fmla="*/ 2568867 w 12191998"/>
              <a:gd name="connsiteY2927" fmla="*/ 5644710 h 6622500"/>
              <a:gd name="connsiteX2928" fmla="*/ 2556660 w 12191998"/>
              <a:gd name="connsiteY2928" fmla="*/ 5655560 h 6622500"/>
              <a:gd name="connsiteX2929" fmla="*/ 2654993 w 12191998"/>
              <a:gd name="connsiteY2929" fmla="*/ 5624365 h 6622500"/>
              <a:gd name="connsiteX2930" fmla="*/ 2711958 w 12191998"/>
              <a:gd name="connsiteY2930" fmla="*/ 5539595 h 6622500"/>
              <a:gd name="connsiteX2931" fmla="*/ 2682798 w 12191998"/>
              <a:gd name="connsiteY2931" fmla="*/ 5537560 h 6622500"/>
              <a:gd name="connsiteX2932" fmla="*/ 2673981 w 12191998"/>
              <a:gd name="connsiteY2932" fmla="*/ 5526032 h 6622500"/>
              <a:gd name="connsiteX2933" fmla="*/ 2702464 w 12191998"/>
              <a:gd name="connsiteY2933" fmla="*/ 5510434 h 6622500"/>
              <a:gd name="connsiteX2934" fmla="*/ 2749257 w 12191998"/>
              <a:gd name="connsiteY2934" fmla="*/ 5450756 h 6622500"/>
              <a:gd name="connsiteX2935" fmla="*/ 2756717 w 12191998"/>
              <a:gd name="connsiteY2935" fmla="*/ 5427021 h 6622500"/>
              <a:gd name="connsiteX2936" fmla="*/ 2722809 w 12191998"/>
              <a:gd name="connsiteY2936" fmla="*/ 5339538 h 6622500"/>
              <a:gd name="connsiteX2937" fmla="*/ 2679407 w 12191998"/>
              <a:gd name="connsiteY2937" fmla="*/ 5395147 h 6622500"/>
              <a:gd name="connsiteX2938" fmla="*/ 2684070 w 12191998"/>
              <a:gd name="connsiteY2938" fmla="*/ 5339877 h 6622500"/>
              <a:gd name="connsiteX2939" fmla="*/ 2687650 w 12191998"/>
              <a:gd name="connsiteY2939" fmla="*/ 5299247 h 6622500"/>
              <a:gd name="connsiteX2940" fmla="*/ 2690258 w 12191998"/>
              <a:gd name="connsiteY2940" fmla="*/ 5294101 h 6622500"/>
              <a:gd name="connsiteX2941" fmla="*/ 2692520 w 12191998"/>
              <a:gd name="connsiteY2941" fmla="*/ 5290047 h 6622500"/>
              <a:gd name="connsiteX2942" fmla="*/ 2717384 w 12191998"/>
              <a:gd name="connsiteY2942" fmla="*/ 5274434 h 6622500"/>
              <a:gd name="connsiteX2943" fmla="*/ 2706534 w 12191998"/>
              <a:gd name="connsiteY2943" fmla="*/ 5264940 h 6622500"/>
              <a:gd name="connsiteX2944" fmla="*/ 9507794 w 12191998"/>
              <a:gd name="connsiteY2944" fmla="*/ 5263583 h 6622500"/>
              <a:gd name="connsiteX2945" fmla="*/ 9520001 w 12191998"/>
              <a:gd name="connsiteY2945" fmla="*/ 5345640 h 6622500"/>
              <a:gd name="connsiteX2946" fmla="*/ 9499657 w 12191998"/>
              <a:gd name="connsiteY2946" fmla="*/ 5344962 h 6622500"/>
              <a:gd name="connsiteX2947" fmla="*/ 9507794 w 12191998"/>
              <a:gd name="connsiteY2947" fmla="*/ 5263583 h 6622500"/>
              <a:gd name="connsiteX2948" fmla="*/ 7143730 w 12191998"/>
              <a:gd name="connsiteY2948" fmla="*/ 5263583 h 6622500"/>
              <a:gd name="connsiteX2949" fmla="*/ 7151867 w 12191998"/>
              <a:gd name="connsiteY2949" fmla="*/ 5344962 h 6622500"/>
              <a:gd name="connsiteX2950" fmla="*/ 7131522 w 12191998"/>
              <a:gd name="connsiteY2950" fmla="*/ 5345640 h 6622500"/>
              <a:gd name="connsiteX2951" fmla="*/ 7143730 w 12191998"/>
              <a:gd name="connsiteY2951" fmla="*/ 5263583 h 6622500"/>
              <a:gd name="connsiteX2952" fmla="*/ 11641284 w 12191998"/>
              <a:gd name="connsiteY2952" fmla="*/ 5262906 h 6622500"/>
              <a:gd name="connsiteX2953" fmla="*/ 11620260 w 12191998"/>
              <a:gd name="connsiteY2953" fmla="*/ 5280538 h 6622500"/>
              <a:gd name="connsiteX2954" fmla="*/ 11633824 w 12191998"/>
              <a:gd name="connsiteY2954" fmla="*/ 5294780 h 6622500"/>
              <a:gd name="connsiteX2955" fmla="*/ 11654846 w 12191998"/>
              <a:gd name="connsiteY2955" fmla="*/ 5277147 h 6622500"/>
              <a:gd name="connsiteX2956" fmla="*/ 11641284 w 12191998"/>
              <a:gd name="connsiteY2956" fmla="*/ 5262906 h 6622500"/>
              <a:gd name="connsiteX2957" fmla="*/ 5010241 w 12191998"/>
              <a:gd name="connsiteY2957" fmla="*/ 5262906 h 6622500"/>
              <a:gd name="connsiteX2958" fmla="*/ 4996678 w 12191998"/>
              <a:gd name="connsiteY2958" fmla="*/ 5277147 h 6622500"/>
              <a:gd name="connsiteX2959" fmla="*/ 5017700 w 12191998"/>
              <a:gd name="connsiteY2959" fmla="*/ 5294780 h 6622500"/>
              <a:gd name="connsiteX2960" fmla="*/ 5031264 w 12191998"/>
              <a:gd name="connsiteY2960" fmla="*/ 5280538 h 6622500"/>
              <a:gd name="connsiteX2961" fmla="*/ 5010241 w 12191998"/>
              <a:gd name="connsiteY2961" fmla="*/ 5262906 h 6622500"/>
              <a:gd name="connsiteX2962" fmla="*/ 2055500 w 12191998"/>
              <a:gd name="connsiteY2962" fmla="*/ 5258158 h 6622500"/>
              <a:gd name="connsiteX2963" fmla="*/ 2016167 w 12191998"/>
              <a:gd name="connsiteY2963" fmla="*/ 5284607 h 6622500"/>
              <a:gd name="connsiteX2964" fmla="*/ 2055500 w 12191998"/>
              <a:gd name="connsiteY2964" fmla="*/ 5258158 h 6622500"/>
              <a:gd name="connsiteX2965" fmla="*/ 246171 w 12191998"/>
              <a:gd name="connsiteY2965" fmla="*/ 5256124 h 6622500"/>
              <a:gd name="connsiteX2966" fmla="*/ 233964 w 12191998"/>
              <a:gd name="connsiteY2966" fmla="*/ 5317159 h 6622500"/>
              <a:gd name="connsiteX2967" fmla="*/ 250919 w 12191998"/>
              <a:gd name="connsiteY2967" fmla="*/ 5320549 h 6622500"/>
              <a:gd name="connsiteX2968" fmla="*/ 262447 w 12191998"/>
              <a:gd name="connsiteY2968" fmla="*/ 5256802 h 6622500"/>
              <a:gd name="connsiteX2969" fmla="*/ 246171 w 12191998"/>
              <a:gd name="connsiteY2969" fmla="*/ 5256124 h 6622500"/>
              <a:gd name="connsiteX2970" fmla="*/ 1068778 w 12191998"/>
              <a:gd name="connsiteY2970" fmla="*/ 5254768 h 6622500"/>
              <a:gd name="connsiteX2971" fmla="*/ 1057928 w 12191998"/>
              <a:gd name="connsiteY2971" fmla="*/ 5262906 h 6622500"/>
              <a:gd name="connsiteX2972" fmla="*/ 1064710 w 12191998"/>
              <a:gd name="connsiteY2972" fmla="*/ 5281216 h 6622500"/>
              <a:gd name="connsiteX2973" fmla="*/ 1074882 w 12191998"/>
              <a:gd name="connsiteY2973" fmla="*/ 5264940 h 6622500"/>
              <a:gd name="connsiteX2974" fmla="*/ 1068778 w 12191998"/>
              <a:gd name="connsiteY2974" fmla="*/ 5254768 h 6622500"/>
              <a:gd name="connsiteX2975" fmla="*/ 2393222 w 12191998"/>
              <a:gd name="connsiteY2975" fmla="*/ 5254767 h 6622500"/>
              <a:gd name="connsiteX2976" fmla="*/ 2396614 w 12191998"/>
              <a:gd name="connsiteY2976" fmla="*/ 5281215 h 6622500"/>
              <a:gd name="connsiteX2977" fmla="*/ 2389154 w 12191998"/>
              <a:gd name="connsiteY2977" fmla="*/ 5281215 h 6622500"/>
              <a:gd name="connsiteX2978" fmla="*/ 2393222 w 12191998"/>
              <a:gd name="connsiteY2978" fmla="*/ 5254767 h 6622500"/>
              <a:gd name="connsiteX2979" fmla="*/ 3524393 w 12191998"/>
              <a:gd name="connsiteY2979" fmla="*/ 5243916 h 6622500"/>
              <a:gd name="connsiteX2980" fmla="*/ 3524393 w 12191998"/>
              <a:gd name="connsiteY2980" fmla="*/ 5249342 h 6622500"/>
              <a:gd name="connsiteX2981" fmla="*/ 3521002 w 12191998"/>
              <a:gd name="connsiteY2981" fmla="*/ 5250019 h 6622500"/>
              <a:gd name="connsiteX2982" fmla="*/ 3516933 w 12191998"/>
              <a:gd name="connsiteY2982" fmla="*/ 5245951 h 6622500"/>
              <a:gd name="connsiteX2983" fmla="*/ 3524393 w 12191998"/>
              <a:gd name="connsiteY2983" fmla="*/ 5243916 h 6622500"/>
              <a:gd name="connsiteX2984" fmla="*/ 3500658 w 12191998"/>
              <a:gd name="connsiteY2984" fmla="*/ 5238492 h 6622500"/>
              <a:gd name="connsiteX2985" fmla="*/ 3503370 w 12191998"/>
              <a:gd name="connsiteY2985" fmla="*/ 5240527 h 6622500"/>
              <a:gd name="connsiteX2986" fmla="*/ 3501336 w 12191998"/>
              <a:gd name="connsiteY2986" fmla="*/ 5243239 h 6622500"/>
              <a:gd name="connsiteX2987" fmla="*/ 3498623 w 12191998"/>
              <a:gd name="connsiteY2987" fmla="*/ 5241204 h 6622500"/>
              <a:gd name="connsiteX2988" fmla="*/ 3500658 w 12191998"/>
              <a:gd name="connsiteY2988" fmla="*/ 5238492 h 6622500"/>
              <a:gd name="connsiteX2989" fmla="*/ 10088976 w 12191998"/>
              <a:gd name="connsiteY2989" fmla="*/ 5234423 h 6622500"/>
              <a:gd name="connsiteX2990" fmla="*/ 10085586 w 12191998"/>
              <a:gd name="connsiteY2990" fmla="*/ 5242561 h 6622500"/>
              <a:gd name="connsiteX2991" fmla="*/ 10101861 w 12191998"/>
              <a:gd name="connsiteY2991" fmla="*/ 5251377 h 6622500"/>
              <a:gd name="connsiteX2992" fmla="*/ 10105252 w 12191998"/>
              <a:gd name="connsiteY2992" fmla="*/ 5241883 h 6622500"/>
              <a:gd name="connsiteX2993" fmla="*/ 10088976 w 12191998"/>
              <a:gd name="connsiteY2993" fmla="*/ 5234423 h 6622500"/>
              <a:gd name="connsiteX2994" fmla="*/ 6562548 w 12191998"/>
              <a:gd name="connsiteY2994" fmla="*/ 5234423 h 6622500"/>
              <a:gd name="connsiteX2995" fmla="*/ 6546271 w 12191998"/>
              <a:gd name="connsiteY2995" fmla="*/ 5241883 h 6622500"/>
              <a:gd name="connsiteX2996" fmla="*/ 6549663 w 12191998"/>
              <a:gd name="connsiteY2996" fmla="*/ 5251377 h 6622500"/>
              <a:gd name="connsiteX2997" fmla="*/ 6565938 w 12191998"/>
              <a:gd name="connsiteY2997" fmla="*/ 5242561 h 6622500"/>
              <a:gd name="connsiteX2998" fmla="*/ 6562548 w 12191998"/>
              <a:gd name="connsiteY2998" fmla="*/ 5234423 h 6622500"/>
              <a:gd name="connsiteX2999" fmla="*/ 9425058 w 12191998"/>
              <a:gd name="connsiteY2999" fmla="*/ 5232389 h 6622500"/>
              <a:gd name="connsiteX3000" fmla="*/ 9395897 w 12191998"/>
              <a:gd name="connsiteY3000" fmla="*/ 5258158 h 6622500"/>
              <a:gd name="connsiteX3001" fmla="*/ 9406069 w 12191998"/>
              <a:gd name="connsiteY3001" fmla="*/ 5267654 h 6622500"/>
              <a:gd name="connsiteX3002" fmla="*/ 9433196 w 12191998"/>
              <a:gd name="connsiteY3002" fmla="*/ 5241205 h 6622500"/>
              <a:gd name="connsiteX3003" fmla="*/ 9425058 w 12191998"/>
              <a:gd name="connsiteY3003" fmla="*/ 5232389 h 6622500"/>
              <a:gd name="connsiteX3004" fmla="*/ 7226466 w 12191998"/>
              <a:gd name="connsiteY3004" fmla="*/ 5232389 h 6622500"/>
              <a:gd name="connsiteX3005" fmla="*/ 7218328 w 12191998"/>
              <a:gd name="connsiteY3005" fmla="*/ 5241205 h 6622500"/>
              <a:gd name="connsiteX3006" fmla="*/ 7245455 w 12191998"/>
              <a:gd name="connsiteY3006" fmla="*/ 5267654 h 6622500"/>
              <a:gd name="connsiteX3007" fmla="*/ 7255626 w 12191998"/>
              <a:gd name="connsiteY3007" fmla="*/ 5258158 h 6622500"/>
              <a:gd name="connsiteX3008" fmla="*/ 7226466 w 12191998"/>
              <a:gd name="connsiteY3008" fmla="*/ 5232389 h 6622500"/>
              <a:gd name="connsiteX3009" fmla="*/ 3871611 w 12191998"/>
              <a:gd name="connsiteY3009" fmla="*/ 5232389 h 6622500"/>
              <a:gd name="connsiteX3010" fmla="*/ 3886530 w 12191998"/>
              <a:gd name="connsiteY3010" fmla="*/ 5351744 h 6622500"/>
              <a:gd name="connsiteX3011" fmla="*/ 3869577 w 12191998"/>
              <a:gd name="connsiteY3011" fmla="*/ 5355136 h 6622500"/>
              <a:gd name="connsiteX3012" fmla="*/ 3842450 w 12191998"/>
              <a:gd name="connsiteY3012" fmla="*/ 5338860 h 6622500"/>
              <a:gd name="connsiteX3013" fmla="*/ 3883818 w 12191998"/>
              <a:gd name="connsiteY3013" fmla="*/ 5403285 h 6622500"/>
              <a:gd name="connsiteX3014" fmla="*/ 3902128 w 12191998"/>
              <a:gd name="connsiteY3014" fmla="*/ 5395825 h 6622500"/>
              <a:gd name="connsiteX3015" fmla="*/ 3944175 w 12191998"/>
              <a:gd name="connsiteY3015" fmla="*/ 5359204 h 6622500"/>
              <a:gd name="connsiteX3016" fmla="*/ 3932646 w 12191998"/>
              <a:gd name="connsiteY3016" fmla="*/ 5293423 h 6622500"/>
              <a:gd name="connsiteX3017" fmla="*/ 3894668 w 12191998"/>
              <a:gd name="connsiteY3017" fmla="*/ 5273756 h 6622500"/>
              <a:gd name="connsiteX3018" fmla="*/ 3871611 w 12191998"/>
              <a:gd name="connsiteY3018" fmla="*/ 5232389 h 6622500"/>
              <a:gd name="connsiteX3019" fmla="*/ 9552553 w 12191998"/>
              <a:gd name="connsiteY3019" fmla="*/ 5228318 h 6622500"/>
              <a:gd name="connsiteX3020" fmla="*/ 9555944 w 12191998"/>
              <a:gd name="connsiteY3020" fmla="*/ 5233066 h 6622500"/>
              <a:gd name="connsiteX3021" fmla="*/ 9551875 w 12191998"/>
              <a:gd name="connsiteY3021" fmla="*/ 5237813 h 6622500"/>
              <a:gd name="connsiteX3022" fmla="*/ 9549841 w 12191998"/>
              <a:gd name="connsiteY3022" fmla="*/ 5235100 h 6622500"/>
              <a:gd name="connsiteX3023" fmla="*/ 9552553 w 12191998"/>
              <a:gd name="connsiteY3023" fmla="*/ 5228318 h 6622500"/>
              <a:gd name="connsiteX3024" fmla="*/ 7098970 w 12191998"/>
              <a:gd name="connsiteY3024" fmla="*/ 5228318 h 6622500"/>
              <a:gd name="connsiteX3025" fmla="*/ 7101682 w 12191998"/>
              <a:gd name="connsiteY3025" fmla="*/ 5235100 h 6622500"/>
              <a:gd name="connsiteX3026" fmla="*/ 7099649 w 12191998"/>
              <a:gd name="connsiteY3026" fmla="*/ 5237813 h 6622500"/>
              <a:gd name="connsiteX3027" fmla="*/ 7095580 w 12191998"/>
              <a:gd name="connsiteY3027" fmla="*/ 5233066 h 6622500"/>
              <a:gd name="connsiteX3028" fmla="*/ 7098970 w 12191998"/>
              <a:gd name="connsiteY3028" fmla="*/ 5228318 h 6622500"/>
              <a:gd name="connsiteX3029" fmla="*/ 9617657 w 12191998"/>
              <a:gd name="connsiteY3029" fmla="*/ 5222216 h 6622500"/>
              <a:gd name="connsiteX3030" fmla="*/ 9626472 w 12191998"/>
              <a:gd name="connsiteY3030" fmla="*/ 5222894 h 6622500"/>
              <a:gd name="connsiteX3031" fmla="*/ 9625116 w 12191998"/>
              <a:gd name="connsiteY3031" fmla="*/ 5243916 h 6622500"/>
              <a:gd name="connsiteX3032" fmla="*/ 9617657 w 12191998"/>
              <a:gd name="connsiteY3032" fmla="*/ 5243916 h 6622500"/>
              <a:gd name="connsiteX3033" fmla="*/ 9617657 w 12191998"/>
              <a:gd name="connsiteY3033" fmla="*/ 5222216 h 6622500"/>
              <a:gd name="connsiteX3034" fmla="*/ 7033867 w 12191998"/>
              <a:gd name="connsiteY3034" fmla="*/ 5222216 h 6622500"/>
              <a:gd name="connsiteX3035" fmla="*/ 7033867 w 12191998"/>
              <a:gd name="connsiteY3035" fmla="*/ 5243916 h 6622500"/>
              <a:gd name="connsiteX3036" fmla="*/ 7026408 w 12191998"/>
              <a:gd name="connsiteY3036" fmla="*/ 5243916 h 6622500"/>
              <a:gd name="connsiteX3037" fmla="*/ 7025052 w 12191998"/>
              <a:gd name="connsiteY3037" fmla="*/ 5222894 h 6622500"/>
              <a:gd name="connsiteX3038" fmla="*/ 7033867 w 12191998"/>
              <a:gd name="connsiteY3038" fmla="*/ 5222216 h 6622500"/>
              <a:gd name="connsiteX3039" fmla="*/ 11652134 w 12191998"/>
              <a:gd name="connsiteY3039" fmla="*/ 5221538 h 6622500"/>
              <a:gd name="connsiteX3040" fmla="*/ 11647386 w 12191998"/>
              <a:gd name="connsiteY3040" fmla="*/ 5224251 h 6622500"/>
              <a:gd name="connsiteX3041" fmla="*/ 11650099 w 12191998"/>
              <a:gd name="connsiteY3041" fmla="*/ 5226285 h 6622500"/>
              <a:gd name="connsiteX3042" fmla="*/ 11655524 w 12191998"/>
              <a:gd name="connsiteY3042" fmla="*/ 5223573 h 6622500"/>
              <a:gd name="connsiteX3043" fmla="*/ 11652134 w 12191998"/>
              <a:gd name="connsiteY3043" fmla="*/ 5221538 h 6622500"/>
              <a:gd name="connsiteX3044" fmla="*/ 4999390 w 12191998"/>
              <a:gd name="connsiteY3044" fmla="*/ 5221538 h 6622500"/>
              <a:gd name="connsiteX3045" fmla="*/ 4996000 w 12191998"/>
              <a:gd name="connsiteY3045" fmla="*/ 5223573 h 6622500"/>
              <a:gd name="connsiteX3046" fmla="*/ 5001425 w 12191998"/>
              <a:gd name="connsiteY3046" fmla="*/ 5226285 h 6622500"/>
              <a:gd name="connsiteX3047" fmla="*/ 5004138 w 12191998"/>
              <a:gd name="connsiteY3047" fmla="*/ 5224251 h 6622500"/>
              <a:gd name="connsiteX3048" fmla="*/ 4999390 w 12191998"/>
              <a:gd name="connsiteY3048" fmla="*/ 5221538 h 6622500"/>
              <a:gd name="connsiteX3049" fmla="*/ 3787519 w 12191998"/>
              <a:gd name="connsiteY3049" fmla="*/ 5220182 h 6622500"/>
              <a:gd name="connsiteX3050" fmla="*/ 3730554 w 12191998"/>
              <a:gd name="connsiteY3050" fmla="*/ 5222895 h 6622500"/>
              <a:gd name="connsiteX3051" fmla="*/ 3725808 w 12191998"/>
              <a:gd name="connsiteY3051" fmla="*/ 5241883 h 6622500"/>
              <a:gd name="connsiteX3052" fmla="*/ 3783451 w 12191998"/>
              <a:gd name="connsiteY3052" fmla="*/ 5283929 h 6622500"/>
              <a:gd name="connsiteX3053" fmla="*/ 3787519 w 12191998"/>
              <a:gd name="connsiteY3053" fmla="*/ 5220182 h 6622500"/>
              <a:gd name="connsiteX3054" fmla="*/ 9713277 w 12191998"/>
              <a:gd name="connsiteY3054" fmla="*/ 5214078 h 6622500"/>
              <a:gd name="connsiteX3055" fmla="*/ 9718024 w 12191998"/>
              <a:gd name="connsiteY3055" fmla="*/ 5231032 h 6622500"/>
              <a:gd name="connsiteX3056" fmla="*/ 9711921 w 12191998"/>
              <a:gd name="connsiteY3056" fmla="*/ 5233066 h 6622500"/>
              <a:gd name="connsiteX3057" fmla="*/ 9704461 w 12191998"/>
              <a:gd name="connsiteY3057" fmla="*/ 5218146 h 6622500"/>
              <a:gd name="connsiteX3058" fmla="*/ 9713277 w 12191998"/>
              <a:gd name="connsiteY3058" fmla="*/ 5214078 h 6622500"/>
              <a:gd name="connsiteX3059" fmla="*/ 6938247 w 12191998"/>
              <a:gd name="connsiteY3059" fmla="*/ 5214078 h 6622500"/>
              <a:gd name="connsiteX3060" fmla="*/ 6947063 w 12191998"/>
              <a:gd name="connsiteY3060" fmla="*/ 5218146 h 6622500"/>
              <a:gd name="connsiteX3061" fmla="*/ 6939603 w 12191998"/>
              <a:gd name="connsiteY3061" fmla="*/ 5233066 h 6622500"/>
              <a:gd name="connsiteX3062" fmla="*/ 6933500 w 12191998"/>
              <a:gd name="connsiteY3062" fmla="*/ 5231032 h 6622500"/>
              <a:gd name="connsiteX3063" fmla="*/ 6938247 w 12191998"/>
              <a:gd name="connsiteY3063" fmla="*/ 5214078 h 6622500"/>
              <a:gd name="connsiteX3064" fmla="*/ 558803 w 12191998"/>
              <a:gd name="connsiteY3064" fmla="*/ 5207297 h 6622500"/>
              <a:gd name="connsiteX3065" fmla="*/ 538457 w 12191998"/>
              <a:gd name="connsiteY3065" fmla="*/ 5230355 h 6622500"/>
              <a:gd name="connsiteX3066" fmla="*/ 550665 w 12191998"/>
              <a:gd name="connsiteY3066" fmla="*/ 5242561 h 6622500"/>
              <a:gd name="connsiteX3067" fmla="*/ 569653 w 12191998"/>
              <a:gd name="connsiteY3067" fmla="*/ 5216113 h 6622500"/>
              <a:gd name="connsiteX3068" fmla="*/ 558803 w 12191998"/>
              <a:gd name="connsiteY3068" fmla="*/ 5207297 h 6622500"/>
              <a:gd name="connsiteX3069" fmla="*/ 9783127 w 12191998"/>
              <a:gd name="connsiteY3069" fmla="*/ 5204583 h 6622500"/>
              <a:gd name="connsiteX3070" fmla="*/ 9810931 w 12191998"/>
              <a:gd name="connsiteY3070" fmla="*/ 5271721 h 6622500"/>
              <a:gd name="connsiteX3071" fmla="*/ 9882139 w 12191998"/>
              <a:gd name="connsiteY3071" fmla="*/ 5387009 h 6622500"/>
              <a:gd name="connsiteX3072" fmla="*/ 9918759 w 12191998"/>
              <a:gd name="connsiteY3072" fmla="*/ 5415491 h 6622500"/>
              <a:gd name="connsiteX3073" fmla="*/ 10000817 w 12191998"/>
              <a:gd name="connsiteY3073" fmla="*/ 5420238 h 6622500"/>
              <a:gd name="connsiteX3074" fmla="*/ 10003529 w 12191998"/>
              <a:gd name="connsiteY3074" fmla="*/ 5441939 h 6622500"/>
              <a:gd name="connsiteX3075" fmla="*/ 9951989 w 12191998"/>
              <a:gd name="connsiteY3075" fmla="*/ 5458215 h 6622500"/>
              <a:gd name="connsiteX3076" fmla="*/ 9811611 w 12191998"/>
              <a:gd name="connsiteY3076" fmla="*/ 5361916 h 6622500"/>
              <a:gd name="connsiteX3077" fmla="*/ 9787196 w 12191998"/>
              <a:gd name="connsiteY3077" fmla="*/ 5330042 h 6622500"/>
              <a:gd name="connsiteX3078" fmla="*/ 9762104 w 12191998"/>
              <a:gd name="connsiteY3078" fmla="*/ 5211365 h 6622500"/>
              <a:gd name="connsiteX3079" fmla="*/ 9783127 w 12191998"/>
              <a:gd name="connsiteY3079" fmla="*/ 5204583 h 6622500"/>
              <a:gd name="connsiteX3080" fmla="*/ 6868397 w 12191998"/>
              <a:gd name="connsiteY3080" fmla="*/ 5204583 h 6622500"/>
              <a:gd name="connsiteX3081" fmla="*/ 6889419 w 12191998"/>
              <a:gd name="connsiteY3081" fmla="*/ 5211365 h 6622500"/>
              <a:gd name="connsiteX3082" fmla="*/ 6864328 w 12191998"/>
              <a:gd name="connsiteY3082" fmla="*/ 5330042 h 6622500"/>
              <a:gd name="connsiteX3083" fmla="*/ 6839913 w 12191998"/>
              <a:gd name="connsiteY3083" fmla="*/ 5361916 h 6622500"/>
              <a:gd name="connsiteX3084" fmla="*/ 6699535 w 12191998"/>
              <a:gd name="connsiteY3084" fmla="*/ 5458215 h 6622500"/>
              <a:gd name="connsiteX3085" fmla="*/ 6647995 w 12191998"/>
              <a:gd name="connsiteY3085" fmla="*/ 5441939 h 6622500"/>
              <a:gd name="connsiteX3086" fmla="*/ 6650707 w 12191998"/>
              <a:gd name="connsiteY3086" fmla="*/ 5420238 h 6622500"/>
              <a:gd name="connsiteX3087" fmla="*/ 6732764 w 12191998"/>
              <a:gd name="connsiteY3087" fmla="*/ 5415491 h 6622500"/>
              <a:gd name="connsiteX3088" fmla="*/ 6769385 w 12191998"/>
              <a:gd name="connsiteY3088" fmla="*/ 5387009 h 6622500"/>
              <a:gd name="connsiteX3089" fmla="*/ 6840593 w 12191998"/>
              <a:gd name="connsiteY3089" fmla="*/ 5271721 h 6622500"/>
              <a:gd name="connsiteX3090" fmla="*/ 6868397 w 12191998"/>
              <a:gd name="connsiteY3090" fmla="*/ 5204583 h 6622500"/>
              <a:gd name="connsiteX3091" fmla="*/ 2419672 w 12191998"/>
              <a:gd name="connsiteY3091" fmla="*/ 5196446 h 6622500"/>
              <a:gd name="connsiteX3092" fmla="*/ 2417638 w 12191998"/>
              <a:gd name="connsiteY3092" fmla="*/ 5199159 h 6622500"/>
              <a:gd name="connsiteX3093" fmla="*/ 2420350 w 12191998"/>
              <a:gd name="connsiteY3093" fmla="*/ 5201193 h 6622500"/>
              <a:gd name="connsiteX3094" fmla="*/ 2422385 w 12191998"/>
              <a:gd name="connsiteY3094" fmla="*/ 5198481 h 6622500"/>
              <a:gd name="connsiteX3095" fmla="*/ 2419672 w 12191998"/>
              <a:gd name="connsiteY3095" fmla="*/ 5196446 h 6622500"/>
              <a:gd name="connsiteX3096" fmla="*/ 9458966 w 12191998"/>
              <a:gd name="connsiteY3096" fmla="*/ 5193056 h 6622500"/>
              <a:gd name="connsiteX3097" fmla="*/ 9458308 w 12191998"/>
              <a:gd name="connsiteY3097" fmla="*/ 5226635 h 6622500"/>
              <a:gd name="connsiteX3098" fmla="*/ 9457609 w 12191998"/>
              <a:gd name="connsiteY3098" fmla="*/ 5226963 h 6622500"/>
              <a:gd name="connsiteX3099" fmla="*/ 9457212 w 12191998"/>
              <a:gd name="connsiteY3099" fmla="*/ 5227856 h 6622500"/>
              <a:gd name="connsiteX3100" fmla="*/ 9451506 w 12191998"/>
              <a:gd name="connsiteY3100" fmla="*/ 5228997 h 6622500"/>
              <a:gd name="connsiteX3101" fmla="*/ 9454898 w 12191998"/>
              <a:gd name="connsiteY3101" fmla="*/ 5233067 h 6622500"/>
              <a:gd name="connsiteX3102" fmla="*/ 9457212 w 12191998"/>
              <a:gd name="connsiteY3102" fmla="*/ 5227856 h 6622500"/>
              <a:gd name="connsiteX3103" fmla="*/ 9458288 w 12191998"/>
              <a:gd name="connsiteY3103" fmla="*/ 5227641 h 6622500"/>
              <a:gd name="connsiteX3104" fmla="*/ 9458308 w 12191998"/>
              <a:gd name="connsiteY3104" fmla="*/ 5226635 h 6622500"/>
              <a:gd name="connsiteX3105" fmla="*/ 9501012 w 12191998"/>
              <a:gd name="connsiteY3105" fmla="*/ 5206619 h 6622500"/>
              <a:gd name="connsiteX3106" fmla="*/ 9501012 w 12191998"/>
              <a:gd name="connsiteY3106" fmla="*/ 5196446 h 6622500"/>
              <a:gd name="connsiteX3107" fmla="*/ 9458966 w 12191998"/>
              <a:gd name="connsiteY3107" fmla="*/ 5193056 h 6622500"/>
              <a:gd name="connsiteX3108" fmla="*/ 7192558 w 12191998"/>
              <a:gd name="connsiteY3108" fmla="*/ 5193056 h 6622500"/>
              <a:gd name="connsiteX3109" fmla="*/ 7150512 w 12191998"/>
              <a:gd name="connsiteY3109" fmla="*/ 5196446 h 6622500"/>
              <a:gd name="connsiteX3110" fmla="*/ 7150512 w 12191998"/>
              <a:gd name="connsiteY3110" fmla="*/ 5206619 h 6622500"/>
              <a:gd name="connsiteX3111" fmla="*/ 7193216 w 12191998"/>
              <a:gd name="connsiteY3111" fmla="*/ 5226635 h 6622500"/>
              <a:gd name="connsiteX3112" fmla="*/ 7193235 w 12191998"/>
              <a:gd name="connsiteY3112" fmla="*/ 5227641 h 6622500"/>
              <a:gd name="connsiteX3113" fmla="*/ 7194312 w 12191998"/>
              <a:gd name="connsiteY3113" fmla="*/ 5227856 h 6622500"/>
              <a:gd name="connsiteX3114" fmla="*/ 7196626 w 12191998"/>
              <a:gd name="connsiteY3114" fmla="*/ 5233067 h 6622500"/>
              <a:gd name="connsiteX3115" fmla="*/ 7200017 w 12191998"/>
              <a:gd name="connsiteY3115" fmla="*/ 5228997 h 6622500"/>
              <a:gd name="connsiteX3116" fmla="*/ 7194312 w 12191998"/>
              <a:gd name="connsiteY3116" fmla="*/ 5227856 h 6622500"/>
              <a:gd name="connsiteX3117" fmla="*/ 7193915 w 12191998"/>
              <a:gd name="connsiteY3117" fmla="*/ 5226963 h 6622500"/>
              <a:gd name="connsiteX3118" fmla="*/ 7193216 w 12191998"/>
              <a:gd name="connsiteY3118" fmla="*/ 5226635 h 6622500"/>
              <a:gd name="connsiteX3119" fmla="*/ 11279824 w 12191998"/>
              <a:gd name="connsiteY3119" fmla="*/ 5187630 h 6622500"/>
              <a:gd name="connsiteX3120" fmla="*/ 11264226 w 12191998"/>
              <a:gd name="connsiteY3120" fmla="*/ 5193056 h 6622500"/>
              <a:gd name="connsiteX3121" fmla="*/ 11285126 w 12191998"/>
              <a:gd name="connsiteY3121" fmla="*/ 5224741 h 6622500"/>
              <a:gd name="connsiteX3122" fmla="*/ 11285250 w 12191998"/>
              <a:gd name="connsiteY3122" fmla="*/ 5225607 h 6622500"/>
              <a:gd name="connsiteX3123" fmla="*/ 11286429 w 12191998"/>
              <a:gd name="connsiteY3123" fmla="*/ 5225417 h 6622500"/>
              <a:gd name="connsiteX3124" fmla="*/ 11304916 w 12191998"/>
              <a:gd name="connsiteY3124" fmla="*/ 5233067 h 6622500"/>
              <a:gd name="connsiteX3125" fmla="*/ 11306272 w 12191998"/>
              <a:gd name="connsiteY3125" fmla="*/ 5222217 h 6622500"/>
              <a:gd name="connsiteX3126" fmla="*/ 11286429 w 12191998"/>
              <a:gd name="connsiteY3126" fmla="*/ 5225417 h 6622500"/>
              <a:gd name="connsiteX3127" fmla="*/ 11285250 w 12191998"/>
              <a:gd name="connsiteY3127" fmla="*/ 5224929 h 6622500"/>
              <a:gd name="connsiteX3128" fmla="*/ 11285126 w 12191998"/>
              <a:gd name="connsiteY3128" fmla="*/ 5224741 h 6622500"/>
              <a:gd name="connsiteX3129" fmla="*/ 5371700 w 12191998"/>
              <a:gd name="connsiteY3129" fmla="*/ 5187630 h 6622500"/>
              <a:gd name="connsiteX3130" fmla="*/ 5366398 w 12191998"/>
              <a:gd name="connsiteY3130" fmla="*/ 5224741 h 6622500"/>
              <a:gd name="connsiteX3131" fmla="*/ 5366275 w 12191998"/>
              <a:gd name="connsiteY3131" fmla="*/ 5224929 h 6622500"/>
              <a:gd name="connsiteX3132" fmla="*/ 5365095 w 12191998"/>
              <a:gd name="connsiteY3132" fmla="*/ 5225417 h 6622500"/>
              <a:gd name="connsiteX3133" fmla="*/ 5345252 w 12191998"/>
              <a:gd name="connsiteY3133" fmla="*/ 5222217 h 6622500"/>
              <a:gd name="connsiteX3134" fmla="*/ 5346609 w 12191998"/>
              <a:gd name="connsiteY3134" fmla="*/ 5233067 h 6622500"/>
              <a:gd name="connsiteX3135" fmla="*/ 5365095 w 12191998"/>
              <a:gd name="connsiteY3135" fmla="*/ 5225417 h 6622500"/>
              <a:gd name="connsiteX3136" fmla="*/ 5366275 w 12191998"/>
              <a:gd name="connsiteY3136" fmla="*/ 5225607 h 6622500"/>
              <a:gd name="connsiteX3137" fmla="*/ 5366398 w 12191998"/>
              <a:gd name="connsiteY3137" fmla="*/ 5224741 h 6622500"/>
              <a:gd name="connsiteX3138" fmla="*/ 5387298 w 12191998"/>
              <a:gd name="connsiteY3138" fmla="*/ 5193056 h 6622500"/>
              <a:gd name="connsiteX3139" fmla="*/ 5371700 w 12191998"/>
              <a:gd name="connsiteY3139" fmla="*/ 5187630 h 6622500"/>
              <a:gd name="connsiteX3140" fmla="*/ 9646139 w 12191998"/>
              <a:gd name="connsiteY3140" fmla="*/ 5187629 h 6622500"/>
              <a:gd name="connsiteX3141" fmla="*/ 9654956 w 12191998"/>
              <a:gd name="connsiteY3141" fmla="*/ 5285285 h 6622500"/>
              <a:gd name="connsiteX3142" fmla="*/ 9635289 w 12191998"/>
              <a:gd name="connsiteY3142" fmla="*/ 5285285 h 6622500"/>
              <a:gd name="connsiteX3143" fmla="*/ 9646139 w 12191998"/>
              <a:gd name="connsiteY3143" fmla="*/ 5187629 h 6622500"/>
              <a:gd name="connsiteX3144" fmla="*/ 7005385 w 12191998"/>
              <a:gd name="connsiteY3144" fmla="*/ 5187629 h 6622500"/>
              <a:gd name="connsiteX3145" fmla="*/ 7016234 w 12191998"/>
              <a:gd name="connsiteY3145" fmla="*/ 5285285 h 6622500"/>
              <a:gd name="connsiteX3146" fmla="*/ 6996568 w 12191998"/>
              <a:gd name="connsiteY3146" fmla="*/ 5285285 h 6622500"/>
              <a:gd name="connsiteX3147" fmla="*/ 7005385 w 12191998"/>
              <a:gd name="connsiteY3147" fmla="*/ 5187629 h 6622500"/>
              <a:gd name="connsiteX3148" fmla="*/ 1923259 w 12191998"/>
              <a:gd name="connsiteY3148" fmla="*/ 5186274 h 6622500"/>
              <a:gd name="connsiteX3149" fmla="*/ 1928854 w 12191998"/>
              <a:gd name="connsiteY3149" fmla="*/ 5220691 h 6622500"/>
              <a:gd name="connsiteX3150" fmla="*/ 1933362 w 12191998"/>
              <a:gd name="connsiteY3150" fmla="*/ 5247568 h 6622500"/>
              <a:gd name="connsiteX3151" fmla="*/ 1932753 w 12191998"/>
              <a:gd name="connsiteY3151" fmla="*/ 5247986 h 6622500"/>
              <a:gd name="connsiteX3152" fmla="*/ 1933413 w 12191998"/>
              <a:gd name="connsiteY3152" fmla="*/ 5247875 h 6622500"/>
              <a:gd name="connsiteX3153" fmla="*/ 1933432 w 12191998"/>
              <a:gd name="connsiteY3153" fmla="*/ 5247986 h 6622500"/>
              <a:gd name="connsiteX3154" fmla="*/ 1942926 w 12191998"/>
              <a:gd name="connsiteY3154" fmla="*/ 5251377 h 6622500"/>
              <a:gd name="connsiteX3155" fmla="*/ 1950386 w 12191998"/>
              <a:gd name="connsiteY3155" fmla="*/ 5267654 h 6622500"/>
              <a:gd name="connsiteX3156" fmla="*/ 1890708 w 12191998"/>
              <a:gd name="connsiteY3156" fmla="*/ 5282572 h 6622500"/>
              <a:gd name="connsiteX3157" fmla="*/ 1876466 w 12191998"/>
              <a:gd name="connsiteY3157" fmla="*/ 5256124 h 6622500"/>
              <a:gd name="connsiteX3158" fmla="*/ 1864260 w 12191998"/>
              <a:gd name="connsiteY3158" fmla="*/ 5323941 h 6622500"/>
              <a:gd name="connsiteX3159" fmla="*/ 1917156 w 12191998"/>
              <a:gd name="connsiteY3159" fmla="*/ 5316481 h 6622500"/>
              <a:gd name="connsiteX3160" fmla="*/ 1970052 w 12191998"/>
              <a:gd name="connsiteY3160" fmla="*/ 5251377 h 6622500"/>
              <a:gd name="connsiteX3161" fmla="*/ 1986328 w 12191998"/>
              <a:gd name="connsiteY3161" fmla="*/ 5267654 h 6622500"/>
              <a:gd name="connsiteX3162" fmla="*/ 1965136 w 12191998"/>
              <a:gd name="connsiteY3162" fmla="*/ 5242561 h 6622500"/>
              <a:gd name="connsiteX3163" fmla="*/ 1933413 w 12191998"/>
              <a:gd name="connsiteY3163" fmla="*/ 5247875 h 6622500"/>
              <a:gd name="connsiteX3164" fmla="*/ 1933362 w 12191998"/>
              <a:gd name="connsiteY3164" fmla="*/ 5247568 h 6622500"/>
              <a:gd name="connsiteX3165" fmla="*/ 1967340 w 12191998"/>
              <a:gd name="connsiteY3165" fmla="*/ 5224251 h 6622500"/>
              <a:gd name="connsiteX3166" fmla="*/ 1923259 w 12191998"/>
              <a:gd name="connsiteY3166" fmla="*/ 5186274 h 6622500"/>
              <a:gd name="connsiteX3167" fmla="*/ 9647909 w 12191998"/>
              <a:gd name="connsiteY3167" fmla="*/ 5185384 h 6622500"/>
              <a:gd name="connsiteX3168" fmla="*/ 9648173 w 12191998"/>
              <a:gd name="connsiteY3168" fmla="*/ 5185596 h 6622500"/>
              <a:gd name="connsiteX3169" fmla="*/ 9647494 w 12191998"/>
              <a:gd name="connsiteY3169" fmla="*/ 5185596 h 6622500"/>
              <a:gd name="connsiteX3170" fmla="*/ 7003615 w 12191998"/>
              <a:gd name="connsiteY3170" fmla="*/ 5185384 h 6622500"/>
              <a:gd name="connsiteX3171" fmla="*/ 7004030 w 12191998"/>
              <a:gd name="connsiteY3171" fmla="*/ 5185596 h 6622500"/>
              <a:gd name="connsiteX3172" fmla="*/ 7003351 w 12191998"/>
              <a:gd name="connsiteY3172" fmla="*/ 5185596 h 6622500"/>
              <a:gd name="connsiteX3173" fmla="*/ 1889945 w 12191998"/>
              <a:gd name="connsiteY3173" fmla="*/ 5182374 h 6622500"/>
              <a:gd name="connsiteX3174" fmla="*/ 1893420 w 12191998"/>
              <a:gd name="connsiteY3174" fmla="*/ 5182884 h 6622500"/>
              <a:gd name="connsiteX3175" fmla="*/ 1894098 w 12191998"/>
              <a:gd name="connsiteY3175" fmla="*/ 5185031 h 6622500"/>
              <a:gd name="connsiteX3176" fmla="*/ 1894098 w 12191998"/>
              <a:gd name="connsiteY3176" fmla="*/ 5195768 h 6622500"/>
              <a:gd name="connsiteX3177" fmla="*/ 1897489 w 12191998"/>
              <a:gd name="connsiteY3177" fmla="*/ 5195768 h 6622500"/>
              <a:gd name="connsiteX3178" fmla="*/ 1894098 w 12191998"/>
              <a:gd name="connsiteY3178" fmla="*/ 5185031 h 6622500"/>
              <a:gd name="connsiteX3179" fmla="*/ 1894098 w 12191998"/>
              <a:gd name="connsiteY3179" fmla="*/ 5182884 h 6622500"/>
              <a:gd name="connsiteX3180" fmla="*/ 1889945 w 12191998"/>
              <a:gd name="connsiteY3180" fmla="*/ 5182374 h 6622500"/>
              <a:gd name="connsiteX3181" fmla="*/ 9923505 w 12191998"/>
              <a:gd name="connsiteY3181" fmla="*/ 5181526 h 6622500"/>
              <a:gd name="connsiteX3182" fmla="*/ 9908586 w 12191998"/>
              <a:gd name="connsiteY3182" fmla="*/ 5187630 h 6622500"/>
              <a:gd name="connsiteX3183" fmla="*/ 9950631 w 12191998"/>
              <a:gd name="connsiteY3183" fmla="*/ 5274434 h 6622500"/>
              <a:gd name="connsiteX3184" fmla="*/ 9959447 w 12191998"/>
              <a:gd name="connsiteY3184" fmla="*/ 5269688 h 6622500"/>
              <a:gd name="connsiteX3185" fmla="*/ 9923505 w 12191998"/>
              <a:gd name="connsiteY3185" fmla="*/ 5181526 h 6622500"/>
              <a:gd name="connsiteX3186" fmla="*/ 6728019 w 12191998"/>
              <a:gd name="connsiteY3186" fmla="*/ 5181526 h 6622500"/>
              <a:gd name="connsiteX3187" fmla="*/ 6692077 w 12191998"/>
              <a:gd name="connsiteY3187" fmla="*/ 5269688 h 6622500"/>
              <a:gd name="connsiteX3188" fmla="*/ 6700893 w 12191998"/>
              <a:gd name="connsiteY3188" fmla="*/ 5274434 h 6622500"/>
              <a:gd name="connsiteX3189" fmla="*/ 6742938 w 12191998"/>
              <a:gd name="connsiteY3189" fmla="*/ 5187630 h 6622500"/>
              <a:gd name="connsiteX3190" fmla="*/ 6728019 w 12191998"/>
              <a:gd name="connsiteY3190" fmla="*/ 5181526 h 6622500"/>
              <a:gd name="connsiteX3191" fmla="*/ 9357242 w 12191998"/>
              <a:gd name="connsiteY3191" fmla="*/ 5178136 h 6622500"/>
              <a:gd name="connsiteX3192" fmla="*/ 9330116 w 12191998"/>
              <a:gd name="connsiteY3192" fmla="*/ 5181526 h 6622500"/>
              <a:gd name="connsiteX3193" fmla="*/ 9320621 w 12191998"/>
              <a:gd name="connsiteY3193" fmla="*/ 5199159 h 6622500"/>
              <a:gd name="connsiteX3194" fmla="*/ 9328760 w 12191998"/>
              <a:gd name="connsiteY3194" fmla="*/ 5205262 h 6622500"/>
              <a:gd name="connsiteX3195" fmla="*/ 9357242 w 12191998"/>
              <a:gd name="connsiteY3195" fmla="*/ 5178136 h 6622500"/>
              <a:gd name="connsiteX3196" fmla="*/ 7294281 w 12191998"/>
              <a:gd name="connsiteY3196" fmla="*/ 5178136 h 6622500"/>
              <a:gd name="connsiteX3197" fmla="*/ 7322764 w 12191998"/>
              <a:gd name="connsiteY3197" fmla="*/ 5205262 h 6622500"/>
              <a:gd name="connsiteX3198" fmla="*/ 7330903 w 12191998"/>
              <a:gd name="connsiteY3198" fmla="*/ 5199159 h 6622500"/>
              <a:gd name="connsiteX3199" fmla="*/ 7321408 w 12191998"/>
              <a:gd name="connsiteY3199" fmla="*/ 5181526 h 6622500"/>
              <a:gd name="connsiteX3200" fmla="*/ 7294281 w 12191998"/>
              <a:gd name="connsiteY3200" fmla="*/ 5178136 h 6622500"/>
              <a:gd name="connsiteX3201" fmla="*/ 1991021 w 12191998"/>
              <a:gd name="connsiteY3201" fmla="*/ 5177510 h 6622500"/>
              <a:gd name="connsiteX3202" fmla="*/ 1990398 w 12191998"/>
              <a:gd name="connsiteY3202" fmla="*/ 5178135 h 6622500"/>
              <a:gd name="connsiteX3203" fmla="*/ 1973420 w 12191998"/>
              <a:gd name="connsiteY3203" fmla="*/ 5186624 h 6622500"/>
              <a:gd name="connsiteX3204" fmla="*/ 1991754 w 12191998"/>
              <a:gd name="connsiteY3204" fmla="*/ 5215435 h 6622500"/>
              <a:gd name="connsiteX3205" fmla="*/ 2033121 w 12191998"/>
              <a:gd name="connsiteY3205" fmla="*/ 5193056 h 6622500"/>
              <a:gd name="connsiteX3206" fmla="*/ 11096042 w 12191998"/>
              <a:gd name="connsiteY3206" fmla="*/ 5174746 h 6622500"/>
              <a:gd name="connsiteX3207" fmla="*/ 11090618 w 12191998"/>
              <a:gd name="connsiteY3207" fmla="*/ 5176102 h 6622500"/>
              <a:gd name="connsiteX3208" fmla="*/ 11090618 w 12191998"/>
              <a:gd name="connsiteY3208" fmla="*/ 5214757 h 6622500"/>
              <a:gd name="connsiteX3209" fmla="*/ 11096042 w 12191998"/>
              <a:gd name="connsiteY3209" fmla="*/ 5214757 h 6622500"/>
              <a:gd name="connsiteX3210" fmla="*/ 11096042 w 12191998"/>
              <a:gd name="connsiteY3210" fmla="*/ 5174746 h 6622500"/>
              <a:gd name="connsiteX3211" fmla="*/ 5555482 w 12191998"/>
              <a:gd name="connsiteY3211" fmla="*/ 5174746 h 6622500"/>
              <a:gd name="connsiteX3212" fmla="*/ 5555482 w 12191998"/>
              <a:gd name="connsiteY3212" fmla="*/ 5214757 h 6622500"/>
              <a:gd name="connsiteX3213" fmla="*/ 5560906 w 12191998"/>
              <a:gd name="connsiteY3213" fmla="*/ 5214757 h 6622500"/>
              <a:gd name="connsiteX3214" fmla="*/ 5560906 w 12191998"/>
              <a:gd name="connsiteY3214" fmla="*/ 5176102 h 6622500"/>
              <a:gd name="connsiteX3215" fmla="*/ 5555482 w 12191998"/>
              <a:gd name="connsiteY3215" fmla="*/ 5174746 h 6622500"/>
              <a:gd name="connsiteX3216" fmla="*/ 3253130 w 12191998"/>
              <a:gd name="connsiteY3216" fmla="*/ 5169997 h 6622500"/>
              <a:gd name="connsiteX3217" fmla="*/ 3255164 w 12191998"/>
              <a:gd name="connsiteY3217" fmla="*/ 5172709 h 6622500"/>
              <a:gd name="connsiteX3218" fmla="*/ 3249738 w 12191998"/>
              <a:gd name="connsiteY3218" fmla="*/ 5176101 h 6622500"/>
              <a:gd name="connsiteX3219" fmla="*/ 3246348 w 12191998"/>
              <a:gd name="connsiteY3219" fmla="*/ 5171353 h 6622500"/>
              <a:gd name="connsiteX3220" fmla="*/ 3253130 w 12191998"/>
              <a:gd name="connsiteY3220" fmla="*/ 5169997 h 6622500"/>
              <a:gd name="connsiteX3221" fmla="*/ 3409785 w 12191998"/>
              <a:gd name="connsiteY3221" fmla="*/ 5169319 h 6622500"/>
              <a:gd name="connsiteX3222" fmla="*/ 3411819 w 12191998"/>
              <a:gd name="connsiteY3222" fmla="*/ 5172031 h 6622500"/>
              <a:gd name="connsiteX3223" fmla="*/ 3407072 w 12191998"/>
              <a:gd name="connsiteY3223" fmla="*/ 5175421 h 6622500"/>
              <a:gd name="connsiteX3224" fmla="*/ 3404359 w 12191998"/>
              <a:gd name="connsiteY3224" fmla="*/ 5173387 h 6622500"/>
              <a:gd name="connsiteX3225" fmla="*/ 3409785 w 12191998"/>
              <a:gd name="connsiteY3225" fmla="*/ 5169319 h 6622500"/>
              <a:gd name="connsiteX3226" fmla="*/ 2107041 w 12191998"/>
              <a:gd name="connsiteY3226" fmla="*/ 5167964 h 6622500"/>
              <a:gd name="connsiteX3227" fmla="*/ 2103649 w 12191998"/>
              <a:gd name="connsiteY3227" fmla="*/ 5175424 h 6622500"/>
              <a:gd name="connsiteX3228" fmla="*/ 2110431 w 12191998"/>
              <a:gd name="connsiteY3228" fmla="*/ 5179492 h 6622500"/>
              <a:gd name="connsiteX3229" fmla="*/ 2113144 w 12191998"/>
              <a:gd name="connsiteY3229" fmla="*/ 5172032 h 6622500"/>
              <a:gd name="connsiteX3230" fmla="*/ 2107041 w 12191998"/>
              <a:gd name="connsiteY3230" fmla="*/ 5167964 h 6622500"/>
              <a:gd name="connsiteX3231" fmla="*/ 9538988 w 12191998"/>
              <a:gd name="connsiteY3231" fmla="*/ 5164573 h 6622500"/>
              <a:gd name="connsiteX3232" fmla="*/ 9520678 w 12191998"/>
              <a:gd name="connsiteY3232" fmla="*/ 5171354 h 6622500"/>
              <a:gd name="connsiteX3233" fmla="*/ 9522713 w 12191998"/>
              <a:gd name="connsiteY3233" fmla="*/ 5185596 h 6622500"/>
              <a:gd name="connsiteX3234" fmla="*/ 9538988 w 12191998"/>
              <a:gd name="connsiteY3234" fmla="*/ 5164573 h 6622500"/>
              <a:gd name="connsiteX3235" fmla="*/ 7112536 w 12191998"/>
              <a:gd name="connsiteY3235" fmla="*/ 5164573 h 6622500"/>
              <a:gd name="connsiteX3236" fmla="*/ 7128810 w 12191998"/>
              <a:gd name="connsiteY3236" fmla="*/ 5185596 h 6622500"/>
              <a:gd name="connsiteX3237" fmla="*/ 7130846 w 12191998"/>
              <a:gd name="connsiteY3237" fmla="*/ 5171354 h 6622500"/>
              <a:gd name="connsiteX3238" fmla="*/ 7112536 w 12191998"/>
              <a:gd name="connsiteY3238" fmla="*/ 5164573 h 6622500"/>
              <a:gd name="connsiteX3239" fmla="*/ 11492766 w 12191998"/>
              <a:gd name="connsiteY3239" fmla="*/ 5136768 h 6622500"/>
              <a:gd name="connsiteX3240" fmla="*/ 11479881 w 12191998"/>
              <a:gd name="connsiteY3240" fmla="*/ 5147619 h 6622500"/>
              <a:gd name="connsiteX3241" fmla="*/ 11534134 w 12191998"/>
              <a:gd name="connsiteY3241" fmla="*/ 5191021 h 6622500"/>
              <a:gd name="connsiteX3242" fmla="*/ 11492766 w 12191998"/>
              <a:gd name="connsiteY3242" fmla="*/ 5136768 h 6622500"/>
              <a:gd name="connsiteX3243" fmla="*/ 5158758 w 12191998"/>
              <a:gd name="connsiteY3243" fmla="*/ 5136768 h 6622500"/>
              <a:gd name="connsiteX3244" fmla="*/ 5117390 w 12191998"/>
              <a:gd name="connsiteY3244" fmla="*/ 5191021 h 6622500"/>
              <a:gd name="connsiteX3245" fmla="*/ 5171643 w 12191998"/>
              <a:gd name="connsiteY3245" fmla="*/ 5147619 h 6622500"/>
              <a:gd name="connsiteX3246" fmla="*/ 5158758 w 12191998"/>
              <a:gd name="connsiteY3246" fmla="*/ 5136768 h 6622500"/>
              <a:gd name="connsiteX3247" fmla="*/ 1225434 w 12191998"/>
              <a:gd name="connsiteY3247" fmla="*/ 5136768 h 6622500"/>
              <a:gd name="connsiteX3248" fmla="*/ 1169146 w 12191998"/>
              <a:gd name="connsiteY3248" fmla="*/ 5190343 h 6622500"/>
              <a:gd name="connsiteX3249" fmla="*/ 1228824 w 12191998"/>
              <a:gd name="connsiteY3249" fmla="*/ 5201872 h 6622500"/>
              <a:gd name="connsiteX3250" fmla="*/ 1225434 w 12191998"/>
              <a:gd name="connsiteY3250" fmla="*/ 5136768 h 6622500"/>
              <a:gd name="connsiteX3251" fmla="*/ 2866579 w 12191998"/>
              <a:gd name="connsiteY3251" fmla="*/ 5136090 h 6622500"/>
              <a:gd name="connsiteX3252" fmla="*/ 2849625 w 12191998"/>
              <a:gd name="connsiteY3252" fmla="*/ 5174746 h 6622500"/>
              <a:gd name="connsiteX3253" fmla="*/ 2866325 w 12191998"/>
              <a:gd name="connsiteY3253" fmla="*/ 5226539 h 6622500"/>
              <a:gd name="connsiteX3254" fmla="*/ 2906408 w 12191998"/>
              <a:gd name="connsiteY3254" fmla="*/ 5262215 h 6622500"/>
              <a:gd name="connsiteX3255" fmla="*/ 2907268 w 12191998"/>
              <a:gd name="connsiteY3255" fmla="*/ 5264940 h 6622500"/>
              <a:gd name="connsiteX3256" fmla="*/ 2914051 w 12191998"/>
              <a:gd name="connsiteY3256" fmla="*/ 5279182 h 6622500"/>
              <a:gd name="connsiteX3257" fmla="*/ 2916085 w 12191998"/>
              <a:gd name="connsiteY3257" fmla="*/ 5279182 h 6622500"/>
              <a:gd name="connsiteX3258" fmla="*/ 2918797 w 12191998"/>
              <a:gd name="connsiteY3258" fmla="*/ 5281894 h 6622500"/>
              <a:gd name="connsiteX3259" fmla="*/ 2917441 w 12191998"/>
              <a:gd name="connsiteY3259" fmla="*/ 5279182 h 6622500"/>
              <a:gd name="connsiteX3260" fmla="*/ 2916085 w 12191998"/>
              <a:gd name="connsiteY3260" fmla="*/ 5279182 h 6622500"/>
              <a:gd name="connsiteX3261" fmla="*/ 2915407 w 12191998"/>
              <a:gd name="connsiteY3261" fmla="*/ 5278504 h 6622500"/>
              <a:gd name="connsiteX3262" fmla="*/ 2907946 w 12191998"/>
              <a:gd name="connsiteY3262" fmla="*/ 5263584 h 6622500"/>
              <a:gd name="connsiteX3263" fmla="*/ 2906408 w 12191998"/>
              <a:gd name="connsiteY3263" fmla="*/ 5262215 h 6622500"/>
              <a:gd name="connsiteX3264" fmla="*/ 11362560 w 12191998"/>
              <a:gd name="connsiteY3264" fmla="*/ 5135413 h 6622500"/>
              <a:gd name="connsiteX3265" fmla="*/ 11351032 w 12191998"/>
              <a:gd name="connsiteY3265" fmla="*/ 5140159 h 6622500"/>
              <a:gd name="connsiteX3266" fmla="*/ 11361204 w 12191998"/>
              <a:gd name="connsiteY3266" fmla="*/ 5167964 h 6622500"/>
              <a:gd name="connsiteX3267" fmla="*/ 11376122 w 12191998"/>
              <a:gd name="connsiteY3267" fmla="*/ 5163216 h 6622500"/>
              <a:gd name="connsiteX3268" fmla="*/ 11362560 w 12191998"/>
              <a:gd name="connsiteY3268" fmla="*/ 5135413 h 6622500"/>
              <a:gd name="connsiteX3269" fmla="*/ 5288964 w 12191998"/>
              <a:gd name="connsiteY3269" fmla="*/ 5135413 h 6622500"/>
              <a:gd name="connsiteX3270" fmla="*/ 5275403 w 12191998"/>
              <a:gd name="connsiteY3270" fmla="*/ 5163216 h 6622500"/>
              <a:gd name="connsiteX3271" fmla="*/ 5290320 w 12191998"/>
              <a:gd name="connsiteY3271" fmla="*/ 5167964 h 6622500"/>
              <a:gd name="connsiteX3272" fmla="*/ 5300493 w 12191998"/>
              <a:gd name="connsiteY3272" fmla="*/ 5140159 h 6622500"/>
              <a:gd name="connsiteX3273" fmla="*/ 5288964 w 12191998"/>
              <a:gd name="connsiteY3273" fmla="*/ 5135413 h 6622500"/>
              <a:gd name="connsiteX3274" fmla="*/ 3736446 w 12191998"/>
              <a:gd name="connsiteY3274" fmla="*/ 5129181 h 6622500"/>
              <a:gd name="connsiteX3275" fmla="*/ 3712922 w 12191998"/>
              <a:gd name="connsiteY3275" fmla="*/ 5137447 h 6622500"/>
              <a:gd name="connsiteX3276" fmla="*/ 3708853 w 12191998"/>
              <a:gd name="connsiteY3276" fmla="*/ 5170676 h 6622500"/>
              <a:gd name="connsiteX3277" fmla="*/ 3784129 w 12191998"/>
              <a:gd name="connsiteY3277" fmla="*/ 5169998 h 6622500"/>
              <a:gd name="connsiteX3278" fmla="*/ 3736446 w 12191998"/>
              <a:gd name="connsiteY3278" fmla="*/ 5129181 h 6622500"/>
              <a:gd name="connsiteX3279" fmla="*/ 1930041 w 12191998"/>
              <a:gd name="connsiteY3279" fmla="*/ 5126595 h 6622500"/>
              <a:gd name="connsiteX3280" fmla="*/ 1972764 w 12191998"/>
              <a:gd name="connsiteY3280" fmla="*/ 5185596 h 6622500"/>
              <a:gd name="connsiteX3281" fmla="*/ 1972992 w 12191998"/>
              <a:gd name="connsiteY3281" fmla="*/ 5185954 h 6622500"/>
              <a:gd name="connsiteX3282" fmla="*/ 1976425 w 12191998"/>
              <a:gd name="connsiteY3282" fmla="*/ 5170882 h 6622500"/>
              <a:gd name="connsiteX3283" fmla="*/ 1986021 w 12191998"/>
              <a:gd name="connsiteY3283" fmla="*/ 5163682 h 6622500"/>
              <a:gd name="connsiteX3284" fmla="*/ 1997749 w 12191998"/>
              <a:gd name="connsiteY3284" fmla="*/ 5168693 h 6622500"/>
              <a:gd name="connsiteX3285" fmla="*/ 1998535 w 12191998"/>
              <a:gd name="connsiteY3285" fmla="*/ 5167963 h 6622500"/>
              <a:gd name="connsiteX3286" fmla="*/ 1998451 w 12191998"/>
              <a:gd name="connsiteY3286" fmla="*/ 5146347 h 6622500"/>
              <a:gd name="connsiteX3287" fmla="*/ 1995823 w 12191998"/>
              <a:gd name="connsiteY3287" fmla="*/ 5133377 h 6622500"/>
              <a:gd name="connsiteX3288" fmla="*/ 1930041 w 12191998"/>
              <a:gd name="connsiteY3288" fmla="*/ 5126595 h 6622500"/>
              <a:gd name="connsiteX3289" fmla="*/ 9505080 w 12191998"/>
              <a:gd name="connsiteY3289" fmla="*/ 5125239 h 6622500"/>
              <a:gd name="connsiteX3290" fmla="*/ 9478633 w 12191998"/>
              <a:gd name="connsiteY3290" fmla="*/ 5148975 h 6622500"/>
              <a:gd name="connsiteX3291" fmla="*/ 9537632 w 12191998"/>
              <a:gd name="connsiteY3291" fmla="*/ 5142193 h 6622500"/>
              <a:gd name="connsiteX3292" fmla="*/ 9505080 w 12191998"/>
              <a:gd name="connsiteY3292" fmla="*/ 5125239 h 6622500"/>
              <a:gd name="connsiteX3293" fmla="*/ 7146444 w 12191998"/>
              <a:gd name="connsiteY3293" fmla="*/ 5125239 h 6622500"/>
              <a:gd name="connsiteX3294" fmla="*/ 7113892 w 12191998"/>
              <a:gd name="connsiteY3294" fmla="*/ 5142193 h 6622500"/>
              <a:gd name="connsiteX3295" fmla="*/ 7172891 w 12191998"/>
              <a:gd name="connsiteY3295" fmla="*/ 5148975 h 6622500"/>
              <a:gd name="connsiteX3296" fmla="*/ 7146444 w 12191998"/>
              <a:gd name="connsiteY3296" fmla="*/ 5125239 h 6622500"/>
              <a:gd name="connsiteX3297" fmla="*/ 1434984 w 12191998"/>
              <a:gd name="connsiteY3297" fmla="*/ 5124561 h 6622500"/>
              <a:gd name="connsiteX3298" fmla="*/ 1418030 w 12191998"/>
              <a:gd name="connsiteY3298" fmla="*/ 5155078 h 6622500"/>
              <a:gd name="connsiteX3299" fmla="*/ 1431594 w 12191998"/>
              <a:gd name="connsiteY3299" fmla="*/ 5163216 h 6622500"/>
              <a:gd name="connsiteX3300" fmla="*/ 1449905 w 12191998"/>
              <a:gd name="connsiteY3300" fmla="*/ 5133377 h 6622500"/>
              <a:gd name="connsiteX3301" fmla="*/ 1434984 w 12191998"/>
              <a:gd name="connsiteY3301" fmla="*/ 5124561 h 6622500"/>
              <a:gd name="connsiteX3302" fmla="*/ 3794301 w 12191998"/>
              <a:gd name="connsiteY3302" fmla="*/ 5122527 h 6622500"/>
              <a:gd name="connsiteX3303" fmla="*/ 3794301 w 12191998"/>
              <a:gd name="connsiteY3303" fmla="*/ 5148297 h 6622500"/>
              <a:gd name="connsiteX3304" fmla="*/ 3803117 w 12191998"/>
              <a:gd name="connsiteY3304" fmla="*/ 5148297 h 6622500"/>
              <a:gd name="connsiteX3305" fmla="*/ 3804474 w 12191998"/>
              <a:gd name="connsiteY3305" fmla="*/ 5122527 h 6622500"/>
              <a:gd name="connsiteX3306" fmla="*/ 3794301 w 12191998"/>
              <a:gd name="connsiteY3306" fmla="*/ 5122527 h 6622500"/>
              <a:gd name="connsiteX3307" fmla="*/ 1260019 w 12191998"/>
              <a:gd name="connsiteY3307" fmla="*/ 5121849 h 6622500"/>
              <a:gd name="connsiteX3308" fmla="*/ 1241710 w 12191998"/>
              <a:gd name="connsiteY3308" fmla="*/ 5138803 h 6622500"/>
              <a:gd name="connsiteX3309" fmla="*/ 1274261 w 12191998"/>
              <a:gd name="connsiteY3309" fmla="*/ 5161860 h 6622500"/>
              <a:gd name="connsiteX3310" fmla="*/ 1285789 w 12191998"/>
              <a:gd name="connsiteY3310" fmla="*/ 5151688 h 6622500"/>
              <a:gd name="connsiteX3311" fmla="*/ 1260019 w 12191998"/>
              <a:gd name="connsiteY3311" fmla="*/ 5121849 h 6622500"/>
              <a:gd name="connsiteX3312" fmla="*/ 2458327 w 12191998"/>
              <a:gd name="connsiteY3312" fmla="*/ 5121171 h 6622500"/>
              <a:gd name="connsiteX3313" fmla="*/ 2452289 w 12191998"/>
              <a:gd name="connsiteY3313" fmla="*/ 5146669 h 6622500"/>
              <a:gd name="connsiteX3314" fmla="*/ 2451546 w 12191998"/>
              <a:gd name="connsiteY3314" fmla="*/ 5147619 h 6622500"/>
              <a:gd name="connsiteX3315" fmla="*/ 2452224 w 12191998"/>
              <a:gd name="connsiteY3315" fmla="*/ 5146940 h 6622500"/>
              <a:gd name="connsiteX3316" fmla="*/ 2452289 w 12191998"/>
              <a:gd name="connsiteY3316" fmla="*/ 5146669 h 6622500"/>
              <a:gd name="connsiteX3317" fmla="*/ 2468499 w 12191998"/>
              <a:gd name="connsiteY3317" fmla="*/ 5125917 h 6622500"/>
              <a:gd name="connsiteX3318" fmla="*/ 2458327 w 12191998"/>
              <a:gd name="connsiteY3318" fmla="*/ 5121171 h 6622500"/>
              <a:gd name="connsiteX3319" fmla="*/ 612377 w 12191998"/>
              <a:gd name="connsiteY3319" fmla="*/ 5121171 h 6622500"/>
              <a:gd name="connsiteX3320" fmla="*/ 604918 w 12191998"/>
              <a:gd name="connsiteY3320" fmla="*/ 5160504 h 6622500"/>
              <a:gd name="connsiteX3321" fmla="*/ 623227 w 12191998"/>
              <a:gd name="connsiteY3321" fmla="*/ 5159826 h 6622500"/>
              <a:gd name="connsiteX3322" fmla="*/ 632043 w 12191998"/>
              <a:gd name="connsiteY3322" fmla="*/ 5123883 h 6622500"/>
              <a:gd name="connsiteX3323" fmla="*/ 612377 w 12191998"/>
              <a:gd name="connsiteY3323" fmla="*/ 5121171 h 6622500"/>
              <a:gd name="connsiteX3324" fmla="*/ 2920153 w 12191998"/>
              <a:gd name="connsiteY3324" fmla="*/ 5121170 h 6622500"/>
              <a:gd name="connsiteX3325" fmla="*/ 2930326 w 12191998"/>
              <a:gd name="connsiteY3325" fmla="*/ 5131342 h 6622500"/>
              <a:gd name="connsiteX3326" fmla="*/ 2920832 w 12191998"/>
              <a:gd name="connsiteY3326" fmla="*/ 5144228 h 6622500"/>
              <a:gd name="connsiteX3327" fmla="*/ 2907946 w 12191998"/>
              <a:gd name="connsiteY3327" fmla="*/ 5132021 h 6622500"/>
              <a:gd name="connsiteX3328" fmla="*/ 2920153 w 12191998"/>
              <a:gd name="connsiteY3328" fmla="*/ 5121170 h 6622500"/>
              <a:gd name="connsiteX3329" fmla="*/ 3287257 w 12191998"/>
              <a:gd name="connsiteY3329" fmla="*/ 5115577 h 6622500"/>
              <a:gd name="connsiteX3330" fmla="*/ 3369773 w 12191998"/>
              <a:gd name="connsiteY3330" fmla="*/ 5162537 h 6622500"/>
              <a:gd name="connsiteX3331" fmla="*/ 3367059 w 12191998"/>
              <a:gd name="connsiteY3331" fmla="*/ 5168641 h 6622500"/>
              <a:gd name="connsiteX3332" fmla="*/ 3329082 w 12191998"/>
              <a:gd name="connsiteY3332" fmla="*/ 5163893 h 6622500"/>
              <a:gd name="connsiteX3333" fmla="*/ 3355531 w 12191998"/>
              <a:gd name="connsiteY3333" fmla="*/ 5268331 h 6622500"/>
              <a:gd name="connsiteX3334" fmla="*/ 3393424 w 12191998"/>
              <a:gd name="connsiteY3334" fmla="*/ 5316140 h 6622500"/>
              <a:gd name="connsiteX3335" fmla="*/ 3426006 w 12191998"/>
              <a:gd name="connsiteY3335" fmla="*/ 5356929 h 6622500"/>
              <a:gd name="connsiteX3336" fmla="*/ 3405885 w 12191998"/>
              <a:gd name="connsiteY3336" fmla="*/ 5353524 h 6622500"/>
              <a:gd name="connsiteX3337" fmla="*/ 3387405 w 12191998"/>
              <a:gd name="connsiteY3337" fmla="*/ 5346318 h 6622500"/>
              <a:gd name="connsiteX3338" fmla="*/ 3310094 w 12191998"/>
              <a:gd name="connsiteY3338" fmla="*/ 5272399 h 6622500"/>
              <a:gd name="connsiteX3339" fmla="*/ 3276865 w 12191998"/>
              <a:gd name="connsiteY3339" fmla="*/ 5191020 h 6622500"/>
              <a:gd name="connsiteX3340" fmla="*/ 3305347 w 12191998"/>
              <a:gd name="connsiteY3340" fmla="*/ 5214078 h 6622500"/>
              <a:gd name="connsiteX3341" fmla="*/ 3296701 w 12191998"/>
              <a:gd name="connsiteY3341" fmla="*/ 5166776 h 6622500"/>
              <a:gd name="connsiteX3342" fmla="*/ 3287037 w 12191998"/>
              <a:gd name="connsiteY3342" fmla="*/ 5114388 h 6622500"/>
              <a:gd name="connsiteX3343" fmla="*/ 3287257 w 12191998"/>
              <a:gd name="connsiteY3343" fmla="*/ 5115577 h 6622500"/>
              <a:gd name="connsiteX3344" fmla="*/ 3286359 w 12191998"/>
              <a:gd name="connsiteY3344" fmla="*/ 5115066 h 6622500"/>
              <a:gd name="connsiteX3345" fmla="*/ 3287037 w 12191998"/>
              <a:gd name="connsiteY3345" fmla="*/ 5114388 h 6622500"/>
              <a:gd name="connsiteX3346" fmla="*/ 2786641 w 12191998"/>
              <a:gd name="connsiteY3346" fmla="*/ 5111252 h 6622500"/>
              <a:gd name="connsiteX3347" fmla="*/ 2779774 w 12191998"/>
              <a:gd name="connsiteY3347" fmla="*/ 5113711 h 6622500"/>
              <a:gd name="connsiteX3348" fmla="*/ 2771637 w 12191998"/>
              <a:gd name="connsiteY3348" fmla="*/ 5142871 h 6622500"/>
              <a:gd name="connsiteX3349" fmla="*/ 2784682 w 12191998"/>
              <a:gd name="connsiteY3349" fmla="*/ 5187872 h 6622500"/>
              <a:gd name="connsiteX3350" fmla="*/ 2783165 w 12191998"/>
              <a:gd name="connsiteY3350" fmla="*/ 5190343 h 6622500"/>
              <a:gd name="connsiteX3351" fmla="*/ 2785427 w 12191998"/>
              <a:gd name="connsiteY3351" fmla="*/ 5190150 h 6622500"/>
              <a:gd name="connsiteX3352" fmla="*/ 2822097 w 12191998"/>
              <a:gd name="connsiteY3352" fmla="*/ 5268731 h 6622500"/>
              <a:gd name="connsiteX3353" fmla="*/ 2822497 w 12191998"/>
              <a:gd name="connsiteY3353" fmla="*/ 5268331 h 6622500"/>
              <a:gd name="connsiteX3354" fmla="*/ 2823176 w 12191998"/>
              <a:gd name="connsiteY3354" fmla="*/ 5269687 h 6622500"/>
              <a:gd name="connsiteX3355" fmla="*/ 2822806 w 12191998"/>
              <a:gd name="connsiteY3355" fmla="*/ 5269687 h 6622500"/>
              <a:gd name="connsiteX3356" fmla="*/ 2886924 w 12191998"/>
              <a:gd name="connsiteY3356" fmla="*/ 5313768 h 6622500"/>
              <a:gd name="connsiteX3357" fmla="*/ 2893028 w 12191998"/>
              <a:gd name="connsiteY3357" fmla="*/ 5307665 h 6622500"/>
              <a:gd name="connsiteX3358" fmla="*/ 2815039 w 12191998"/>
              <a:gd name="connsiteY3358" fmla="*/ 5187630 h 6622500"/>
              <a:gd name="connsiteX3359" fmla="*/ 2785427 w 12191998"/>
              <a:gd name="connsiteY3359" fmla="*/ 5190150 h 6622500"/>
              <a:gd name="connsiteX3360" fmla="*/ 2785200 w 12191998"/>
              <a:gd name="connsiteY3360" fmla="*/ 5189664 h 6622500"/>
              <a:gd name="connsiteX3361" fmla="*/ 2784682 w 12191998"/>
              <a:gd name="connsiteY3361" fmla="*/ 5187872 h 6622500"/>
              <a:gd name="connsiteX3362" fmla="*/ 2797153 w 12191998"/>
              <a:gd name="connsiteY3362" fmla="*/ 5167539 h 6622500"/>
              <a:gd name="connsiteX3363" fmla="*/ 2807579 w 12191998"/>
              <a:gd name="connsiteY3363" fmla="*/ 5144228 h 6622500"/>
              <a:gd name="connsiteX3364" fmla="*/ 2794016 w 12191998"/>
              <a:gd name="connsiteY3364" fmla="*/ 5112355 h 6622500"/>
              <a:gd name="connsiteX3365" fmla="*/ 2786641 w 12191998"/>
              <a:gd name="connsiteY3365" fmla="*/ 5111252 h 6622500"/>
              <a:gd name="connsiteX3366" fmla="*/ 1160076 w 12191998"/>
              <a:gd name="connsiteY3366" fmla="*/ 5111168 h 6622500"/>
              <a:gd name="connsiteX3367" fmla="*/ 1159212 w 12191998"/>
              <a:gd name="connsiteY3367" fmla="*/ 5113692 h 6622500"/>
              <a:gd name="connsiteX3368" fmla="*/ 1158296 w 12191998"/>
              <a:gd name="connsiteY3368" fmla="*/ 5115067 h 6622500"/>
              <a:gd name="connsiteX3369" fmla="*/ 1158894 w 12191998"/>
              <a:gd name="connsiteY3369" fmla="*/ 5115033 h 6622500"/>
              <a:gd name="connsiteX3370" fmla="*/ 1156430 w 12191998"/>
              <a:gd name="connsiteY3370" fmla="*/ 5134733 h 6622500"/>
              <a:gd name="connsiteX3371" fmla="*/ 1156261 w 12191998"/>
              <a:gd name="connsiteY3371" fmla="*/ 5134733 h 6622500"/>
              <a:gd name="connsiteX3372" fmla="*/ 1156261 w 12191998"/>
              <a:gd name="connsiteY3372" fmla="*/ 5136090 h 6622500"/>
              <a:gd name="connsiteX3373" fmla="*/ 1156430 w 12191998"/>
              <a:gd name="connsiteY3373" fmla="*/ 5134733 h 6622500"/>
              <a:gd name="connsiteX3374" fmla="*/ 1156939 w 12191998"/>
              <a:gd name="connsiteY3374" fmla="*/ 5134733 h 6622500"/>
              <a:gd name="connsiteX3375" fmla="*/ 1169146 w 12191998"/>
              <a:gd name="connsiteY3375" fmla="*/ 5157113 h 6622500"/>
              <a:gd name="connsiteX3376" fmla="*/ 1210514 w 12191998"/>
              <a:gd name="connsiteY3376" fmla="*/ 5129309 h 6622500"/>
              <a:gd name="connsiteX3377" fmla="*/ 1205767 w 12191998"/>
              <a:gd name="connsiteY3377" fmla="*/ 5112355 h 6622500"/>
              <a:gd name="connsiteX3378" fmla="*/ 1158894 w 12191998"/>
              <a:gd name="connsiteY3378" fmla="*/ 5115033 h 6622500"/>
              <a:gd name="connsiteX3379" fmla="*/ 1158974 w 12191998"/>
              <a:gd name="connsiteY3379" fmla="*/ 5114389 h 6622500"/>
              <a:gd name="connsiteX3380" fmla="*/ 1159212 w 12191998"/>
              <a:gd name="connsiteY3380" fmla="*/ 5113692 h 6622500"/>
              <a:gd name="connsiteX3381" fmla="*/ 1159652 w 12191998"/>
              <a:gd name="connsiteY3381" fmla="*/ 5113033 h 6622500"/>
              <a:gd name="connsiteX3382" fmla="*/ 1160076 w 12191998"/>
              <a:gd name="connsiteY3382" fmla="*/ 5111168 h 6622500"/>
              <a:gd name="connsiteX3383" fmla="*/ 3286057 w 12191998"/>
              <a:gd name="connsiteY3383" fmla="*/ 5110557 h 6622500"/>
              <a:gd name="connsiteX3384" fmla="*/ 3286360 w 12191998"/>
              <a:gd name="connsiteY3384" fmla="*/ 5110998 h 6622500"/>
              <a:gd name="connsiteX3385" fmla="*/ 3285681 w 12191998"/>
              <a:gd name="connsiteY3385" fmla="*/ 5111676 h 6622500"/>
              <a:gd name="connsiteX3386" fmla="*/ 3750221 w 12191998"/>
              <a:gd name="connsiteY3386" fmla="*/ 5108964 h 6622500"/>
              <a:gd name="connsiteX3387" fmla="*/ 3748186 w 12191998"/>
              <a:gd name="connsiteY3387" fmla="*/ 5117779 h 6622500"/>
              <a:gd name="connsiteX3388" fmla="*/ 3774634 w 12191998"/>
              <a:gd name="connsiteY3388" fmla="*/ 5126595 h 6622500"/>
              <a:gd name="connsiteX3389" fmla="*/ 3777347 w 12191998"/>
              <a:gd name="connsiteY3389" fmla="*/ 5111676 h 6622500"/>
              <a:gd name="connsiteX3390" fmla="*/ 3750221 w 12191998"/>
              <a:gd name="connsiteY3390" fmla="*/ 5108964 h 6622500"/>
              <a:gd name="connsiteX3391" fmla="*/ 3687830 w 12191998"/>
              <a:gd name="connsiteY3391" fmla="*/ 5094044 h 6622500"/>
              <a:gd name="connsiteX3392" fmla="*/ 3682405 w 12191998"/>
              <a:gd name="connsiteY3392" fmla="*/ 5134055 h 6622500"/>
              <a:gd name="connsiteX3393" fmla="*/ 3695968 w 12191998"/>
              <a:gd name="connsiteY3393" fmla="*/ 5136768 h 6622500"/>
              <a:gd name="connsiteX3394" fmla="*/ 3699359 w 12191998"/>
              <a:gd name="connsiteY3394" fmla="*/ 5095400 h 6622500"/>
              <a:gd name="connsiteX3395" fmla="*/ 3687830 w 12191998"/>
              <a:gd name="connsiteY3395" fmla="*/ 5094044 h 6622500"/>
              <a:gd name="connsiteX3396" fmla="*/ 3118854 w 12191998"/>
              <a:gd name="connsiteY3396" fmla="*/ 5089975 h 6622500"/>
              <a:gd name="connsiteX3397" fmla="*/ 3132416 w 12191998"/>
              <a:gd name="connsiteY3397" fmla="*/ 5100147 h 6622500"/>
              <a:gd name="connsiteX3398" fmla="*/ 3123600 w 12191998"/>
              <a:gd name="connsiteY3398" fmla="*/ 5130664 h 6622500"/>
              <a:gd name="connsiteX3399" fmla="*/ 3102577 w 12191998"/>
              <a:gd name="connsiteY3399" fmla="*/ 5110997 h 6622500"/>
              <a:gd name="connsiteX3400" fmla="*/ 3118854 w 12191998"/>
              <a:gd name="connsiteY3400" fmla="*/ 5089975 h 6622500"/>
              <a:gd name="connsiteX3401" fmla="*/ 2143661 w 12191998"/>
              <a:gd name="connsiteY3401" fmla="*/ 5088618 h 6622500"/>
              <a:gd name="connsiteX3402" fmla="*/ 2130776 w 12191998"/>
              <a:gd name="connsiteY3402" fmla="*/ 5106251 h 6622500"/>
              <a:gd name="connsiteX3403" fmla="*/ 2142304 w 12191998"/>
              <a:gd name="connsiteY3403" fmla="*/ 5125239 h 6622500"/>
              <a:gd name="connsiteX3404" fmla="*/ 2155868 w 12191998"/>
              <a:gd name="connsiteY3404" fmla="*/ 5102860 h 6622500"/>
              <a:gd name="connsiteX3405" fmla="*/ 2143661 w 12191998"/>
              <a:gd name="connsiteY3405" fmla="*/ 5088618 h 6622500"/>
              <a:gd name="connsiteX3406" fmla="*/ 2838097 w 12191998"/>
              <a:gd name="connsiteY3406" fmla="*/ 5085906 h 6622500"/>
              <a:gd name="connsiteX3407" fmla="*/ 2821820 w 12191998"/>
              <a:gd name="connsiteY3407" fmla="*/ 5120493 h 6622500"/>
              <a:gd name="connsiteX3408" fmla="*/ 2838775 w 12191998"/>
              <a:gd name="connsiteY3408" fmla="*/ 5129987 h 6622500"/>
              <a:gd name="connsiteX3409" fmla="*/ 2863866 w 12191998"/>
              <a:gd name="connsiteY3409" fmla="*/ 5099469 h 6622500"/>
              <a:gd name="connsiteX3410" fmla="*/ 2838097 w 12191998"/>
              <a:gd name="connsiteY3410" fmla="*/ 5085906 h 6622500"/>
              <a:gd name="connsiteX3411" fmla="*/ 8394934 w 12191998"/>
              <a:gd name="connsiteY3411" fmla="*/ 5083872 h 6622500"/>
              <a:gd name="connsiteX3412" fmla="*/ 8395612 w 12191998"/>
              <a:gd name="connsiteY3412" fmla="*/ 5086584 h 6622500"/>
              <a:gd name="connsiteX3413" fmla="*/ 8396969 w 12191998"/>
              <a:gd name="connsiteY3413" fmla="*/ 5083872 h 6622500"/>
              <a:gd name="connsiteX3414" fmla="*/ 8254555 w 12191998"/>
              <a:gd name="connsiteY3414" fmla="*/ 5083872 h 6622500"/>
              <a:gd name="connsiteX3415" fmla="*/ 8255912 w 12191998"/>
              <a:gd name="connsiteY3415" fmla="*/ 5086584 h 6622500"/>
              <a:gd name="connsiteX3416" fmla="*/ 8256590 w 12191998"/>
              <a:gd name="connsiteY3416" fmla="*/ 5083872 h 6622500"/>
              <a:gd name="connsiteX3417" fmla="*/ 1133882 w 12191998"/>
              <a:gd name="connsiteY3417" fmla="*/ 5080480 h 6622500"/>
              <a:gd name="connsiteX3418" fmla="*/ 1124388 w 12191998"/>
              <a:gd name="connsiteY3418" fmla="*/ 5083194 h 6622500"/>
              <a:gd name="connsiteX3419" fmla="*/ 1127778 w 12191998"/>
              <a:gd name="connsiteY3419" fmla="*/ 5113033 h 6622500"/>
              <a:gd name="connsiteX3420" fmla="*/ 1144732 w 12191998"/>
              <a:gd name="connsiteY3420" fmla="*/ 5106251 h 6622500"/>
              <a:gd name="connsiteX3421" fmla="*/ 1133882 w 12191998"/>
              <a:gd name="connsiteY3421" fmla="*/ 5080480 h 6622500"/>
              <a:gd name="connsiteX3422" fmla="*/ 529641 w 12191998"/>
              <a:gd name="connsiteY3422" fmla="*/ 5072343 h 6622500"/>
              <a:gd name="connsiteX3423" fmla="*/ 525573 w 12191998"/>
              <a:gd name="connsiteY3423" fmla="*/ 5078446 h 6622500"/>
              <a:gd name="connsiteX3424" fmla="*/ 530998 w 12191998"/>
              <a:gd name="connsiteY3424" fmla="*/ 5084550 h 6622500"/>
              <a:gd name="connsiteX3425" fmla="*/ 533711 w 12191998"/>
              <a:gd name="connsiteY3425" fmla="*/ 5078446 h 6622500"/>
              <a:gd name="connsiteX3426" fmla="*/ 529641 w 12191998"/>
              <a:gd name="connsiteY3426" fmla="*/ 5072343 h 6622500"/>
              <a:gd name="connsiteX3427" fmla="*/ 1372593 w 12191998"/>
              <a:gd name="connsiteY3427" fmla="*/ 5071665 h 6622500"/>
              <a:gd name="connsiteX3428" fmla="*/ 1353605 w 12191998"/>
              <a:gd name="connsiteY3428" fmla="*/ 5111676 h 6622500"/>
              <a:gd name="connsiteX3429" fmla="*/ 1359709 w 12191998"/>
              <a:gd name="connsiteY3429" fmla="*/ 5116423 h 6622500"/>
              <a:gd name="connsiteX3430" fmla="*/ 1382708 w 12191998"/>
              <a:gd name="connsiteY3430" fmla="*/ 5099995 h 6622500"/>
              <a:gd name="connsiteX3431" fmla="*/ 1382766 w 12191998"/>
              <a:gd name="connsiteY3431" fmla="*/ 5100148 h 6622500"/>
              <a:gd name="connsiteX3432" fmla="*/ 1390226 w 12191998"/>
              <a:gd name="connsiteY3432" fmla="*/ 5110320 h 6622500"/>
              <a:gd name="connsiteX3433" fmla="*/ 1390709 w 12191998"/>
              <a:gd name="connsiteY3433" fmla="*/ 5110584 h 6622500"/>
              <a:gd name="connsiteX3434" fmla="*/ 1385522 w 12191998"/>
              <a:gd name="connsiteY3434" fmla="*/ 5135644 h 6622500"/>
              <a:gd name="connsiteX3435" fmla="*/ 1333260 w 12191998"/>
              <a:gd name="connsiteY3435" fmla="*/ 5150331 h 6622500"/>
              <a:gd name="connsiteX3436" fmla="*/ 1310882 w 12191998"/>
              <a:gd name="connsiteY3436" fmla="*/ 5155078 h 6622500"/>
              <a:gd name="connsiteX3437" fmla="*/ 1312238 w 12191998"/>
              <a:gd name="connsiteY3437" fmla="*/ 5152366 h 6622500"/>
              <a:gd name="connsiteX3438" fmla="*/ 1310204 w 12191998"/>
              <a:gd name="connsiteY3438" fmla="*/ 5154401 h 6622500"/>
              <a:gd name="connsiteX3439" fmla="*/ 1321732 w 12191998"/>
              <a:gd name="connsiteY3439" fmla="*/ 5233067 h 6622500"/>
              <a:gd name="connsiteX3440" fmla="*/ 1332582 w 12191998"/>
              <a:gd name="connsiteY3440" fmla="*/ 5231033 h 6622500"/>
              <a:gd name="connsiteX3441" fmla="*/ 1329870 w 12191998"/>
              <a:gd name="connsiteY3441" fmla="*/ 5208653 h 6622500"/>
              <a:gd name="connsiteX3442" fmla="*/ 1334617 w 12191998"/>
              <a:gd name="connsiteY3442" fmla="*/ 5174066 h 6622500"/>
              <a:gd name="connsiteX3443" fmla="*/ 1370559 w 12191998"/>
              <a:gd name="connsiteY3443" fmla="*/ 5182884 h 6622500"/>
              <a:gd name="connsiteX3444" fmla="*/ 1390226 w 12191998"/>
              <a:gd name="connsiteY3444" fmla="*/ 5190343 h 6622500"/>
              <a:gd name="connsiteX3445" fmla="*/ 1405824 w 12191998"/>
              <a:gd name="connsiteY3445" fmla="*/ 5161182 h 6622500"/>
              <a:gd name="connsiteX3446" fmla="*/ 1406205 w 12191998"/>
              <a:gd name="connsiteY3446" fmla="*/ 5119029 h 6622500"/>
              <a:gd name="connsiteX3447" fmla="*/ 1390709 w 12191998"/>
              <a:gd name="connsiteY3447" fmla="*/ 5110584 h 6622500"/>
              <a:gd name="connsiteX3448" fmla="*/ 1390904 w 12191998"/>
              <a:gd name="connsiteY3448" fmla="*/ 5109642 h 6622500"/>
              <a:gd name="connsiteX3449" fmla="*/ 1383445 w 12191998"/>
              <a:gd name="connsiteY3449" fmla="*/ 5099469 h 6622500"/>
              <a:gd name="connsiteX3450" fmla="*/ 1382708 w 12191998"/>
              <a:gd name="connsiteY3450" fmla="*/ 5099995 h 6622500"/>
              <a:gd name="connsiteX3451" fmla="*/ 1378697 w 12191998"/>
              <a:gd name="connsiteY3451" fmla="*/ 5089466 h 6622500"/>
              <a:gd name="connsiteX3452" fmla="*/ 1372593 w 12191998"/>
              <a:gd name="connsiteY3452" fmla="*/ 5071665 h 6622500"/>
              <a:gd name="connsiteX3453" fmla="*/ 9692253 w 12191998"/>
              <a:gd name="connsiteY3453" fmla="*/ 5062849 h 6622500"/>
              <a:gd name="connsiteX3454" fmla="*/ 9675299 w 12191998"/>
              <a:gd name="connsiteY3454" fmla="*/ 5119815 h 6622500"/>
              <a:gd name="connsiteX3455" fmla="*/ 9692253 w 12191998"/>
              <a:gd name="connsiteY3455" fmla="*/ 5062849 h 6622500"/>
              <a:gd name="connsiteX3456" fmla="*/ 6959270 w 12191998"/>
              <a:gd name="connsiteY3456" fmla="*/ 5062849 h 6622500"/>
              <a:gd name="connsiteX3457" fmla="*/ 6976224 w 12191998"/>
              <a:gd name="connsiteY3457" fmla="*/ 5119815 h 6622500"/>
              <a:gd name="connsiteX3458" fmla="*/ 6959270 w 12191998"/>
              <a:gd name="connsiteY3458" fmla="*/ 5062849 h 6622500"/>
              <a:gd name="connsiteX3459" fmla="*/ 503872 w 12191998"/>
              <a:gd name="connsiteY3459" fmla="*/ 5062849 h 6622500"/>
              <a:gd name="connsiteX3460" fmla="*/ 501158 w 12191998"/>
              <a:gd name="connsiteY3460" fmla="*/ 5064205 h 6622500"/>
              <a:gd name="connsiteX3461" fmla="*/ 503872 w 12191998"/>
              <a:gd name="connsiteY3461" fmla="*/ 5065562 h 6622500"/>
              <a:gd name="connsiteX3462" fmla="*/ 1350215 w 12191998"/>
              <a:gd name="connsiteY3462" fmla="*/ 5059458 h 6622500"/>
              <a:gd name="connsiteX3463" fmla="*/ 1282399 w 12191998"/>
              <a:gd name="connsiteY3463" fmla="*/ 5111676 h 6622500"/>
              <a:gd name="connsiteX3464" fmla="*/ 1314950 w 12191998"/>
              <a:gd name="connsiteY3464" fmla="*/ 5135413 h 6622500"/>
              <a:gd name="connsiteX3465" fmla="*/ 1350215 w 12191998"/>
              <a:gd name="connsiteY3465" fmla="*/ 5059458 h 6622500"/>
              <a:gd name="connsiteX3466" fmla="*/ 416008 w 12191998"/>
              <a:gd name="connsiteY3466" fmla="*/ 5055760 h 6622500"/>
              <a:gd name="connsiteX3467" fmla="*/ 391976 w 12191998"/>
              <a:gd name="connsiteY3467" fmla="*/ 5109642 h 6622500"/>
              <a:gd name="connsiteX3468" fmla="*/ 416389 w 12191998"/>
              <a:gd name="connsiteY3468" fmla="*/ 5149653 h 6622500"/>
              <a:gd name="connsiteX3469" fmla="*/ 455723 w 12191998"/>
              <a:gd name="connsiteY3469" fmla="*/ 5121171 h 6622500"/>
              <a:gd name="connsiteX3470" fmla="*/ 431309 w 12191998"/>
              <a:gd name="connsiteY3470" fmla="*/ 5059458 h 6622500"/>
              <a:gd name="connsiteX3471" fmla="*/ 416008 w 12191998"/>
              <a:gd name="connsiteY3471" fmla="*/ 5055760 h 6622500"/>
              <a:gd name="connsiteX3472" fmla="*/ 3689864 w 12191998"/>
              <a:gd name="connsiteY3472" fmla="*/ 5052677 h 6622500"/>
              <a:gd name="connsiteX3473" fmla="*/ 3693255 w 12191998"/>
              <a:gd name="connsiteY3473" fmla="*/ 5064205 h 6622500"/>
              <a:gd name="connsiteX3474" fmla="*/ 3697324 w 12191998"/>
              <a:gd name="connsiteY3474" fmla="*/ 5059458 h 6622500"/>
              <a:gd name="connsiteX3475" fmla="*/ 3689864 w 12191998"/>
              <a:gd name="connsiteY3475" fmla="*/ 5052677 h 6622500"/>
              <a:gd name="connsiteX3476" fmla="*/ 11195732 w 12191998"/>
              <a:gd name="connsiteY3476" fmla="*/ 5045895 h 6622500"/>
              <a:gd name="connsiteX3477" fmla="*/ 11257444 w 12191998"/>
              <a:gd name="connsiteY3477" fmla="*/ 5110998 h 6622500"/>
              <a:gd name="connsiteX3478" fmla="*/ 11195732 w 12191998"/>
              <a:gd name="connsiteY3478" fmla="*/ 5045895 h 6622500"/>
              <a:gd name="connsiteX3479" fmla="*/ 5455792 w 12191998"/>
              <a:gd name="connsiteY3479" fmla="*/ 5045895 h 6622500"/>
              <a:gd name="connsiteX3480" fmla="*/ 5394080 w 12191998"/>
              <a:gd name="connsiteY3480" fmla="*/ 5110998 h 6622500"/>
              <a:gd name="connsiteX3481" fmla="*/ 5455792 w 12191998"/>
              <a:gd name="connsiteY3481" fmla="*/ 5045895 h 6622500"/>
              <a:gd name="connsiteX3482" fmla="*/ 2184351 w 12191998"/>
              <a:gd name="connsiteY3482" fmla="*/ 5038435 h 6622500"/>
              <a:gd name="connsiteX3483" fmla="*/ 2156546 w 12191998"/>
              <a:gd name="connsiteY3483" fmla="*/ 5070308 h 6622500"/>
              <a:gd name="connsiteX3484" fmla="*/ 2217581 w 12191998"/>
              <a:gd name="connsiteY3484" fmla="*/ 5092010 h 6622500"/>
              <a:gd name="connsiteX3485" fmla="*/ 2219615 w 12191998"/>
              <a:gd name="connsiteY3485" fmla="*/ 5080480 h 6622500"/>
              <a:gd name="connsiteX3486" fmla="*/ 2184351 w 12191998"/>
              <a:gd name="connsiteY3486" fmla="*/ 5038435 h 6622500"/>
              <a:gd name="connsiteX3487" fmla="*/ 2220972 w 12191998"/>
              <a:gd name="connsiteY3487" fmla="*/ 5035723 h 6622500"/>
              <a:gd name="connsiteX3488" fmla="*/ 2221649 w 12191998"/>
              <a:gd name="connsiteY3488" fmla="*/ 5037079 h 6622500"/>
              <a:gd name="connsiteX3489" fmla="*/ 2221650 w 12191998"/>
              <a:gd name="connsiteY3489" fmla="*/ 5037079 h 6622500"/>
              <a:gd name="connsiteX3490" fmla="*/ 2222328 w 12191998"/>
              <a:gd name="connsiteY3490" fmla="*/ 5038435 h 6622500"/>
              <a:gd name="connsiteX3491" fmla="*/ 2225718 w 12191998"/>
              <a:gd name="connsiteY3491" fmla="*/ 5036401 h 6622500"/>
              <a:gd name="connsiteX3492" fmla="*/ 2221650 w 12191998"/>
              <a:gd name="connsiteY3492" fmla="*/ 5037079 h 6622500"/>
              <a:gd name="connsiteX3493" fmla="*/ 2016845 w 12191998"/>
              <a:gd name="connsiteY3493" fmla="*/ 5020803 h 6622500"/>
              <a:gd name="connsiteX3494" fmla="*/ 2007351 w 12191998"/>
              <a:gd name="connsiteY3494" fmla="*/ 5024871 h 6622500"/>
              <a:gd name="connsiteX3495" fmla="*/ 2018201 w 12191998"/>
              <a:gd name="connsiteY3495" fmla="*/ 5051320 h 6622500"/>
              <a:gd name="connsiteX3496" fmla="*/ 2027695 w 12191998"/>
              <a:gd name="connsiteY3496" fmla="*/ 5047251 h 6622500"/>
              <a:gd name="connsiteX3497" fmla="*/ 2016845 w 12191998"/>
              <a:gd name="connsiteY3497" fmla="*/ 5020803 h 6622500"/>
              <a:gd name="connsiteX3498" fmla="*/ 2574971 w 12191998"/>
              <a:gd name="connsiteY3498" fmla="*/ 5014021 h 6622500"/>
              <a:gd name="connsiteX3499" fmla="*/ 2572257 w 12191998"/>
              <a:gd name="connsiteY3499" fmla="*/ 5020125 h 6622500"/>
              <a:gd name="connsiteX3500" fmla="*/ 2577005 w 12191998"/>
              <a:gd name="connsiteY3500" fmla="*/ 5026229 h 6622500"/>
              <a:gd name="connsiteX3501" fmla="*/ 2581073 w 12191998"/>
              <a:gd name="connsiteY3501" fmla="*/ 5020803 h 6622500"/>
              <a:gd name="connsiteX3502" fmla="*/ 2574971 w 12191998"/>
              <a:gd name="connsiteY3502" fmla="*/ 5014021 h 6622500"/>
              <a:gd name="connsiteX3503" fmla="*/ 9973011 w 12191998"/>
              <a:gd name="connsiteY3503" fmla="*/ 5010631 h 6622500"/>
              <a:gd name="connsiteX3504" fmla="*/ 9958091 w 12191998"/>
              <a:gd name="connsiteY3504" fmla="*/ 5066918 h 6622500"/>
              <a:gd name="connsiteX3505" fmla="*/ 9975046 w 12191998"/>
              <a:gd name="connsiteY3505" fmla="*/ 5070308 h 6622500"/>
              <a:gd name="connsiteX3506" fmla="*/ 9985218 w 12191998"/>
              <a:gd name="connsiteY3506" fmla="*/ 5012665 h 6622500"/>
              <a:gd name="connsiteX3507" fmla="*/ 9973011 w 12191998"/>
              <a:gd name="connsiteY3507" fmla="*/ 5010631 h 6622500"/>
              <a:gd name="connsiteX3508" fmla="*/ 6678512 w 12191998"/>
              <a:gd name="connsiteY3508" fmla="*/ 5010631 h 6622500"/>
              <a:gd name="connsiteX3509" fmla="*/ 6666306 w 12191998"/>
              <a:gd name="connsiteY3509" fmla="*/ 5012665 h 6622500"/>
              <a:gd name="connsiteX3510" fmla="*/ 6676478 w 12191998"/>
              <a:gd name="connsiteY3510" fmla="*/ 5070308 h 6622500"/>
              <a:gd name="connsiteX3511" fmla="*/ 6693433 w 12191998"/>
              <a:gd name="connsiteY3511" fmla="*/ 5066918 h 6622500"/>
              <a:gd name="connsiteX3512" fmla="*/ 6678512 w 12191998"/>
              <a:gd name="connsiteY3512" fmla="*/ 5010631 h 6622500"/>
              <a:gd name="connsiteX3513" fmla="*/ 9610874 w 12191998"/>
              <a:gd name="connsiteY3513" fmla="*/ 5001136 h 6622500"/>
              <a:gd name="connsiteX3514" fmla="*/ 9589850 w 12191998"/>
              <a:gd name="connsiteY3514" fmla="*/ 5024194 h 6622500"/>
              <a:gd name="connsiteX3515" fmla="*/ 9602058 w 12191998"/>
              <a:gd name="connsiteY3515" fmla="*/ 5034367 h 6622500"/>
              <a:gd name="connsiteX3516" fmla="*/ 9620368 w 12191998"/>
              <a:gd name="connsiteY3516" fmla="*/ 5007918 h 6622500"/>
              <a:gd name="connsiteX3517" fmla="*/ 9610874 w 12191998"/>
              <a:gd name="connsiteY3517" fmla="*/ 5001136 h 6622500"/>
              <a:gd name="connsiteX3518" fmla="*/ 7040650 w 12191998"/>
              <a:gd name="connsiteY3518" fmla="*/ 5001136 h 6622500"/>
              <a:gd name="connsiteX3519" fmla="*/ 7031156 w 12191998"/>
              <a:gd name="connsiteY3519" fmla="*/ 5007918 h 6622500"/>
              <a:gd name="connsiteX3520" fmla="*/ 7049466 w 12191998"/>
              <a:gd name="connsiteY3520" fmla="*/ 5034367 h 6622500"/>
              <a:gd name="connsiteX3521" fmla="*/ 7061674 w 12191998"/>
              <a:gd name="connsiteY3521" fmla="*/ 5024194 h 6622500"/>
              <a:gd name="connsiteX3522" fmla="*/ 7040650 w 12191998"/>
              <a:gd name="connsiteY3522" fmla="*/ 5001136 h 6622500"/>
              <a:gd name="connsiteX3523" fmla="*/ 2244028 w 12191998"/>
              <a:gd name="connsiteY3523" fmla="*/ 4997068 h 6622500"/>
              <a:gd name="connsiteX3524" fmla="*/ 2236568 w 12191998"/>
              <a:gd name="connsiteY3524" fmla="*/ 5003171 h 6622500"/>
              <a:gd name="connsiteX3525" fmla="*/ 2256914 w 12191998"/>
              <a:gd name="connsiteY3525" fmla="*/ 5026229 h 6622500"/>
              <a:gd name="connsiteX3526" fmla="*/ 2263695 w 12191998"/>
              <a:gd name="connsiteY3526" fmla="*/ 5020803 h 6622500"/>
              <a:gd name="connsiteX3527" fmla="*/ 2244028 w 12191998"/>
              <a:gd name="connsiteY3527" fmla="*/ 4997068 h 6622500"/>
              <a:gd name="connsiteX3528" fmla="*/ 1184065 w 12191998"/>
              <a:gd name="connsiteY3528" fmla="*/ 4995711 h 6622500"/>
              <a:gd name="connsiteX3529" fmla="*/ 1234928 w 12191998"/>
              <a:gd name="connsiteY3529" fmla="*/ 5071665 h 6622500"/>
              <a:gd name="connsiteX3530" fmla="*/ 1249847 w 12191998"/>
              <a:gd name="connsiteY3530" fmla="*/ 5100826 h 6622500"/>
              <a:gd name="connsiteX3531" fmla="*/ 1319019 w 12191998"/>
              <a:gd name="connsiteY3531" fmla="*/ 5041147 h 6622500"/>
              <a:gd name="connsiteX3532" fmla="*/ 1309525 w 12191998"/>
              <a:gd name="connsiteY3532" fmla="*/ 5029619 h 6622500"/>
              <a:gd name="connsiteX3533" fmla="*/ 1277651 w 12191998"/>
              <a:gd name="connsiteY3533" fmla="*/ 5047251 h 6622500"/>
              <a:gd name="connsiteX3534" fmla="*/ 1272905 w 12191998"/>
              <a:gd name="connsiteY3534" fmla="*/ 5009952 h 6622500"/>
              <a:gd name="connsiteX3535" fmla="*/ 1184065 w 12191998"/>
              <a:gd name="connsiteY3535" fmla="*/ 4995711 h 6622500"/>
              <a:gd name="connsiteX3536" fmla="*/ 3495233 w 12191998"/>
              <a:gd name="connsiteY3536" fmla="*/ 4988930 h 6622500"/>
              <a:gd name="connsiteX3537" fmla="*/ 3470141 w 12191998"/>
              <a:gd name="connsiteY3537" fmla="*/ 5014021 h 6622500"/>
              <a:gd name="connsiteX3538" fmla="*/ 3482347 w 12191998"/>
              <a:gd name="connsiteY3538" fmla="*/ 5048607 h 6622500"/>
              <a:gd name="connsiteX3539" fmla="*/ 3493877 w 12191998"/>
              <a:gd name="connsiteY3539" fmla="*/ 5045895 h 6622500"/>
              <a:gd name="connsiteX3540" fmla="*/ 3506083 w 12191998"/>
              <a:gd name="connsiteY3540" fmla="*/ 5000458 h 6622500"/>
              <a:gd name="connsiteX3541" fmla="*/ 3495233 w 12191998"/>
              <a:gd name="connsiteY3541" fmla="*/ 4988930 h 6622500"/>
              <a:gd name="connsiteX3542" fmla="*/ 9555265 w 12191998"/>
              <a:gd name="connsiteY3542" fmla="*/ 4986217 h 6622500"/>
              <a:gd name="connsiteX3543" fmla="*/ 9545770 w 12191998"/>
              <a:gd name="connsiteY3543" fmla="*/ 4993676 h 6622500"/>
              <a:gd name="connsiteX3544" fmla="*/ 9555265 w 12191998"/>
              <a:gd name="connsiteY3544" fmla="*/ 5007918 h 6622500"/>
              <a:gd name="connsiteX3545" fmla="*/ 9560012 w 12191998"/>
              <a:gd name="connsiteY3545" fmla="*/ 4995711 h 6622500"/>
              <a:gd name="connsiteX3546" fmla="*/ 9555265 w 12191998"/>
              <a:gd name="connsiteY3546" fmla="*/ 4986217 h 6622500"/>
              <a:gd name="connsiteX3547" fmla="*/ 7096259 w 12191998"/>
              <a:gd name="connsiteY3547" fmla="*/ 4986217 h 6622500"/>
              <a:gd name="connsiteX3548" fmla="*/ 7091512 w 12191998"/>
              <a:gd name="connsiteY3548" fmla="*/ 4995711 h 6622500"/>
              <a:gd name="connsiteX3549" fmla="*/ 7096259 w 12191998"/>
              <a:gd name="connsiteY3549" fmla="*/ 5007918 h 6622500"/>
              <a:gd name="connsiteX3550" fmla="*/ 7105754 w 12191998"/>
              <a:gd name="connsiteY3550" fmla="*/ 4993676 h 6622500"/>
              <a:gd name="connsiteX3551" fmla="*/ 7096259 w 12191998"/>
              <a:gd name="connsiteY3551" fmla="*/ 4986217 h 6622500"/>
              <a:gd name="connsiteX3552" fmla="*/ 9639356 w 12191998"/>
              <a:gd name="connsiteY3552" fmla="*/ 4984182 h 6622500"/>
              <a:gd name="connsiteX3553" fmla="*/ 9639539 w 12191998"/>
              <a:gd name="connsiteY3553" fmla="*/ 4985644 h 6622500"/>
              <a:gd name="connsiteX3554" fmla="*/ 9631896 w 12191998"/>
              <a:gd name="connsiteY3554" fmla="*/ 4997746 h 6622500"/>
              <a:gd name="connsiteX3555" fmla="*/ 9641392 w 12191998"/>
              <a:gd name="connsiteY3555" fmla="*/ 5000458 h 6622500"/>
              <a:gd name="connsiteX3556" fmla="*/ 9639539 w 12191998"/>
              <a:gd name="connsiteY3556" fmla="*/ 4985644 h 6622500"/>
              <a:gd name="connsiteX3557" fmla="*/ 9640034 w 12191998"/>
              <a:gd name="connsiteY3557" fmla="*/ 4984860 h 6622500"/>
              <a:gd name="connsiteX3558" fmla="*/ 9642747 w 12191998"/>
              <a:gd name="connsiteY3558" fmla="*/ 4985538 h 6622500"/>
              <a:gd name="connsiteX3559" fmla="*/ 9639356 w 12191998"/>
              <a:gd name="connsiteY3559" fmla="*/ 4984182 h 6622500"/>
              <a:gd name="connsiteX3560" fmla="*/ 7012167 w 12191998"/>
              <a:gd name="connsiteY3560" fmla="*/ 4984182 h 6622500"/>
              <a:gd name="connsiteX3561" fmla="*/ 7008777 w 12191998"/>
              <a:gd name="connsiteY3561" fmla="*/ 4985538 h 6622500"/>
              <a:gd name="connsiteX3562" fmla="*/ 7011490 w 12191998"/>
              <a:gd name="connsiteY3562" fmla="*/ 4984860 h 6622500"/>
              <a:gd name="connsiteX3563" fmla="*/ 7011985 w 12191998"/>
              <a:gd name="connsiteY3563" fmla="*/ 4985644 h 6622500"/>
              <a:gd name="connsiteX3564" fmla="*/ 7010132 w 12191998"/>
              <a:gd name="connsiteY3564" fmla="*/ 5000458 h 6622500"/>
              <a:gd name="connsiteX3565" fmla="*/ 7019628 w 12191998"/>
              <a:gd name="connsiteY3565" fmla="*/ 4997746 h 6622500"/>
              <a:gd name="connsiteX3566" fmla="*/ 7011985 w 12191998"/>
              <a:gd name="connsiteY3566" fmla="*/ 4985644 h 6622500"/>
              <a:gd name="connsiteX3567" fmla="*/ 9819070 w 12191998"/>
              <a:gd name="connsiteY3567" fmla="*/ 4982826 h 6622500"/>
              <a:gd name="connsiteX3568" fmla="*/ 9821104 w 12191998"/>
              <a:gd name="connsiteY3568" fmla="*/ 4982826 h 6622500"/>
              <a:gd name="connsiteX3569" fmla="*/ 9822460 w 12191998"/>
              <a:gd name="connsiteY3569" fmla="*/ 4985538 h 6622500"/>
              <a:gd name="connsiteX3570" fmla="*/ 9818391 w 12191998"/>
              <a:gd name="connsiteY3570" fmla="*/ 4986216 h 6622500"/>
              <a:gd name="connsiteX3571" fmla="*/ 9819070 w 12191998"/>
              <a:gd name="connsiteY3571" fmla="*/ 4982826 h 6622500"/>
              <a:gd name="connsiteX3572" fmla="*/ 6830420 w 12191998"/>
              <a:gd name="connsiteY3572" fmla="*/ 4982826 h 6622500"/>
              <a:gd name="connsiteX3573" fmla="*/ 6832454 w 12191998"/>
              <a:gd name="connsiteY3573" fmla="*/ 4982826 h 6622500"/>
              <a:gd name="connsiteX3574" fmla="*/ 6833133 w 12191998"/>
              <a:gd name="connsiteY3574" fmla="*/ 4986216 h 6622500"/>
              <a:gd name="connsiteX3575" fmla="*/ 6829064 w 12191998"/>
              <a:gd name="connsiteY3575" fmla="*/ 4985538 h 6622500"/>
              <a:gd name="connsiteX3576" fmla="*/ 6830420 w 12191998"/>
              <a:gd name="connsiteY3576" fmla="*/ 4982826 h 6622500"/>
              <a:gd name="connsiteX3577" fmla="*/ 2135524 w 12191998"/>
              <a:gd name="connsiteY3577" fmla="*/ 4969262 h 6622500"/>
              <a:gd name="connsiteX3578" fmla="*/ 2147730 w 12191998"/>
              <a:gd name="connsiteY3578" fmla="*/ 4973331 h 6622500"/>
              <a:gd name="connsiteX3579" fmla="*/ 2136201 w 12191998"/>
              <a:gd name="connsiteY3579" fmla="*/ 4994353 h 6622500"/>
              <a:gd name="connsiteX3580" fmla="*/ 2130098 w 12191998"/>
              <a:gd name="connsiteY3580" fmla="*/ 4992319 h 6622500"/>
              <a:gd name="connsiteX3581" fmla="*/ 2135524 w 12191998"/>
              <a:gd name="connsiteY3581" fmla="*/ 4969262 h 6622500"/>
              <a:gd name="connsiteX3582" fmla="*/ 2835384 w 12191998"/>
              <a:gd name="connsiteY3582" fmla="*/ 4965194 h 6622500"/>
              <a:gd name="connsiteX3583" fmla="*/ 2857085 w 12191998"/>
              <a:gd name="connsiteY3583" fmla="*/ 5005884 h 6622500"/>
              <a:gd name="connsiteX3584" fmla="*/ 2868614 w 12191998"/>
              <a:gd name="connsiteY3584" fmla="*/ 5007240 h 6622500"/>
              <a:gd name="connsiteX3585" fmla="*/ 2880142 w 12191998"/>
              <a:gd name="connsiteY3585" fmla="*/ 4971976 h 6622500"/>
              <a:gd name="connsiteX3586" fmla="*/ 2835384 w 12191998"/>
              <a:gd name="connsiteY3586" fmla="*/ 4965194 h 6622500"/>
              <a:gd name="connsiteX3587" fmla="*/ 10224608 w 12191998"/>
              <a:gd name="connsiteY3587" fmla="*/ 4961803 h 6622500"/>
              <a:gd name="connsiteX3588" fmla="*/ 10216469 w 12191998"/>
              <a:gd name="connsiteY3588" fmla="*/ 4965872 h 6622500"/>
              <a:gd name="connsiteX3589" fmla="*/ 10222573 w 12191998"/>
              <a:gd name="connsiteY3589" fmla="*/ 4970619 h 6622500"/>
              <a:gd name="connsiteX3590" fmla="*/ 10228677 w 12191998"/>
              <a:gd name="connsiteY3590" fmla="*/ 4967228 h 6622500"/>
              <a:gd name="connsiteX3591" fmla="*/ 10224608 w 12191998"/>
              <a:gd name="connsiteY3591" fmla="*/ 4961803 h 6622500"/>
              <a:gd name="connsiteX3592" fmla="*/ 6426916 w 12191998"/>
              <a:gd name="connsiteY3592" fmla="*/ 4961803 h 6622500"/>
              <a:gd name="connsiteX3593" fmla="*/ 6422847 w 12191998"/>
              <a:gd name="connsiteY3593" fmla="*/ 4967228 h 6622500"/>
              <a:gd name="connsiteX3594" fmla="*/ 6428950 w 12191998"/>
              <a:gd name="connsiteY3594" fmla="*/ 4970619 h 6622500"/>
              <a:gd name="connsiteX3595" fmla="*/ 6435055 w 12191998"/>
              <a:gd name="connsiteY3595" fmla="*/ 4965872 h 6622500"/>
              <a:gd name="connsiteX3596" fmla="*/ 6426916 w 12191998"/>
              <a:gd name="connsiteY3596" fmla="*/ 4961803 h 6622500"/>
              <a:gd name="connsiteX3597" fmla="*/ 3726485 w 12191998"/>
              <a:gd name="connsiteY3597" fmla="*/ 4961803 h 6622500"/>
              <a:gd name="connsiteX3598" fmla="*/ 3704106 w 12191998"/>
              <a:gd name="connsiteY3598" fmla="*/ 4967907 h 6622500"/>
              <a:gd name="connsiteX3599" fmla="*/ 3706818 w 12191998"/>
              <a:gd name="connsiteY3599" fmla="*/ 4982148 h 6622500"/>
              <a:gd name="connsiteX3600" fmla="*/ 3729876 w 12191998"/>
              <a:gd name="connsiteY3600" fmla="*/ 4975366 h 6622500"/>
              <a:gd name="connsiteX3601" fmla="*/ 3726485 w 12191998"/>
              <a:gd name="connsiteY3601" fmla="*/ 4961803 h 6622500"/>
              <a:gd name="connsiteX3602" fmla="*/ 1276295 w 12191998"/>
              <a:gd name="connsiteY3602" fmla="*/ 4948919 h 6622500"/>
              <a:gd name="connsiteX3603" fmla="*/ 1257985 w 12191998"/>
              <a:gd name="connsiteY3603" fmla="*/ 4975366 h 6622500"/>
              <a:gd name="connsiteX3604" fmla="*/ 1270192 w 12191998"/>
              <a:gd name="connsiteY3604" fmla="*/ 4978757 h 6622500"/>
              <a:gd name="connsiteX3605" fmla="*/ 1287146 w 12191998"/>
              <a:gd name="connsiteY3605" fmla="*/ 4955021 h 6622500"/>
              <a:gd name="connsiteX3606" fmla="*/ 1276295 w 12191998"/>
              <a:gd name="connsiteY3606" fmla="*/ 4948919 h 6622500"/>
              <a:gd name="connsiteX3607" fmla="*/ 3348750 w 12191998"/>
              <a:gd name="connsiteY3607" fmla="*/ 4947561 h 6622500"/>
              <a:gd name="connsiteX3608" fmla="*/ 3370451 w 12191998"/>
              <a:gd name="connsiteY3608" fmla="*/ 5020803 h 6622500"/>
              <a:gd name="connsiteX3609" fmla="*/ 3358244 w 12191998"/>
              <a:gd name="connsiteY3609" fmla="*/ 5024871 h 6622500"/>
              <a:gd name="connsiteX3610" fmla="*/ 3348750 w 12191998"/>
              <a:gd name="connsiteY3610" fmla="*/ 4947561 h 6622500"/>
              <a:gd name="connsiteX3611" fmla="*/ 1207123 w 12191998"/>
              <a:gd name="connsiteY3611" fmla="*/ 4946205 h 6622500"/>
              <a:gd name="connsiteX3612" fmla="*/ 1206445 w 12191998"/>
              <a:gd name="connsiteY3612" fmla="*/ 4956378 h 6622500"/>
              <a:gd name="connsiteX3613" fmla="*/ 1217296 w 12191998"/>
              <a:gd name="connsiteY3613" fmla="*/ 4962481 h 6622500"/>
              <a:gd name="connsiteX3614" fmla="*/ 1220008 w 12191998"/>
              <a:gd name="connsiteY3614" fmla="*/ 4951631 h 6622500"/>
              <a:gd name="connsiteX3615" fmla="*/ 1207123 w 12191998"/>
              <a:gd name="connsiteY3615" fmla="*/ 4946205 h 6622500"/>
              <a:gd name="connsiteX3616" fmla="*/ 1984294 w 12191998"/>
              <a:gd name="connsiteY3616" fmla="*/ 4942815 h 6622500"/>
              <a:gd name="connsiteX3617" fmla="*/ 1970730 w 12191998"/>
              <a:gd name="connsiteY3617" fmla="*/ 4948239 h 6622500"/>
              <a:gd name="connsiteX3618" fmla="*/ 1982937 w 12191998"/>
              <a:gd name="connsiteY3618" fmla="*/ 4984860 h 6622500"/>
              <a:gd name="connsiteX3619" fmla="*/ 2000569 w 12191998"/>
              <a:gd name="connsiteY3619" fmla="*/ 4976722 h 6622500"/>
              <a:gd name="connsiteX3620" fmla="*/ 1984294 w 12191998"/>
              <a:gd name="connsiteY3620" fmla="*/ 4942815 h 6622500"/>
              <a:gd name="connsiteX3621" fmla="*/ 9626472 w 12191998"/>
              <a:gd name="connsiteY3621" fmla="*/ 4937389 h 6622500"/>
              <a:gd name="connsiteX3622" fmla="*/ 9624438 w 12191998"/>
              <a:gd name="connsiteY3622" fmla="*/ 4944171 h 6622500"/>
              <a:gd name="connsiteX3623" fmla="*/ 9631218 w 12191998"/>
              <a:gd name="connsiteY3623" fmla="*/ 4952987 h 6622500"/>
              <a:gd name="connsiteX3624" fmla="*/ 9635966 w 12191998"/>
              <a:gd name="connsiteY3624" fmla="*/ 4940101 h 6622500"/>
              <a:gd name="connsiteX3625" fmla="*/ 9626472 w 12191998"/>
              <a:gd name="connsiteY3625" fmla="*/ 4937389 h 6622500"/>
              <a:gd name="connsiteX3626" fmla="*/ 7025052 w 12191998"/>
              <a:gd name="connsiteY3626" fmla="*/ 4937389 h 6622500"/>
              <a:gd name="connsiteX3627" fmla="*/ 7015558 w 12191998"/>
              <a:gd name="connsiteY3627" fmla="*/ 4940101 h 6622500"/>
              <a:gd name="connsiteX3628" fmla="*/ 7020305 w 12191998"/>
              <a:gd name="connsiteY3628" fmla="*/ 4952987 h 6622500"/>
              <a:gd name="connsiteX3629" fmla="*/ 7027086 w 12191998"/>
              <a:gd name="connsiteY3629" fmla="*/ 4944171 h 6622500"/>
              <a:gd name="connsiteX3630" fmla="*/ 7025052 w 12191998"/>
              <a:gd name="connsiteY3630" fmla="*/ 4937389 h 6622500"/>
              <a:gd name="connsiteX3631" fmla="*/ 1865616 w 12191998"/>
              <a:gd name="connsiteY3631" fmla="*/ 4929251 h 6622500"/>
              <a:gd name="connsiteX3632" fmla="*/ 1854765 w 12191998"/>
              <a:gd name="connsiteY3632" fmla="*/ 4950275 h 6622500"/>
              <a:gd name="connsiteX3633" fmla="*/ 1863582 w 12191998"/>
              <a:gd name="connsiteY3633" fmla="*/ 4954343 h 6622500"/>
              <a:gd name="connsiteX3634" fmla="*/ 1873076 w 12191998"/>
              <a:gd name="connsiteY3634" fmla="*/ 4932643 h 6622500"/>
              <a:gd name="connsiteX3635" fmla="*/ 1865616 w 12191998"/>
              <a:gd name="connsiteY3635" fmla="*/ 4929251 h 6622500"/>
              <a:gd name="connsiteX3636" fmla="*/ 412320 w 12191998"/>
              <a:gd name="connsiteY3636" fmla="*/ 4927895 h 6622500"/>
              <a:gd name="connsiteX3637" fmla="*/ 410286 w 12191998"/>
              <a:gd name="connsiteY3637" fmla="*/ 4964516 h 6622500"/>
              <a:gd name="connsiteX3638" fmla="*/ 425883 w 12191998"/>
              <a:gd name="connsiteY3638" fmla="*/ 4963838 h 6622500"/>
              <a:gd name="connsiteX3639" fmla="*/ 427240 w 12191998"/>
              <a:gd name="connsiteY3639" fmla="*/ 4928573 h 6622500"/>
              <a:gd name="connsiteX3640" fmla="*/ 412320 w 12191998"/>
              <a:gd name="connsiteY3640" fmla="*/ 4927895 h 6622500"/>
              <a:gd name="connsiteX3641" fmla="*/ 2842166 w 12191998"/>
              <a:gd name="connsiteY3641" fmla="*/ 4923147 h 6622500"/>
              <a:gd name="connsiteX3642" fmla="*/ 2859798 w 12191998"/>
              <a:gd name="connsiteY3642" fmla="*/ 4923147 h 6622500"/>
              <a:gd name="connsiteX3643" fmla="*/ 2859798 w 12191998"/>
              <a:gd name="connsiteY3643" fmla="*/ 4928573 h 6622500"/>
              <a:gd name="connsiteX3644" fmla="*/ 2152478 w 12191998"/>
              <a:gd name="connsiteY3644" fmla="*/ 4914332 h 6622500"/>
              <a:gd name="connsiteX3645" fmla="*/ 2150442 w 12191998"/>
              <a:gd name="connsiteY3645" fmla="*/ 4915688 h 6622500"/>
              <a:gd name="connsiteX3646" fmla="*/ 2152478 w 12191998"/>
              <a:gd name="connsiteY3646" fmla="*/ 4916366 h 6622500"/>
              <a:gd name="connsiteX3647" fmla="*/ 1335974 w 12191998"/>
              <a:gd name="connsiteY3647" fmla="*/ 4913654 h 6622500"/>
              <a:gd name="connsiteX3648" fmla="*/ 1331904 w 12191998"/>
              <a:gd name="connsiteY3648" fmla="*/ 4923148 h 6622500"/>
              <a:gd name="connsiteX3649" fmla="*/ 1338686 w 12191998"/>
              <a:gd name="connsiteY3649" fmla="*/ 4924505 h 6622500"/>
              <a:gd name="connsiteX3650" fmla="*/ 1341399 w 12191998"/>
              <a:gd name="connsiteY3650" fmla="*/ 4917723 h 6622500"/>
              <a:gd name="connsiteX3651" fmla="*/ 1335974 w 12191998"/>
              <a:gd name="connsiteY3651" fmla="*/ 4913654 h 6622500"/>
              <a:gd name="connsiteX3652" fmla="*/ 9736333 w 12191998"/>
              <a:gd name="connsiteY3652" fmla="*/ 4910263 h 6622500"/>
              <a:gd name="connsiteX3653" fmla="*/ 9720058 w 12191998"/>
              <a:gd name="connsiteY3653" fmla="*/ 4925183 h 6622500"/>
              <a:gd name="connsiteX3654" fmla="*/ 9728195 w 12191998"/>
              <a:gd name="connsiteY3654" fmla="*/ 4946205 h 6622500"/>
              <a:gd name="connsiteX3655" fmla="*/ 9747184 w 12191998"/>
              <a:gd name="connsiteY3655" fmla="*/ 4921792 h 6622500"/>
              <a:gd name="connsiteX3656" fmla="*/ 9736333 w 12191998"/>
              <a:gd name="connsiteY3656" fmla="*/ 4910263 h 6622500"/>
              <a:gd name="connsiteX3657" fmla="*/ 6915191 w 12191998"/>
              <a:gd name="connsiteY3657" fmla="*/ 4910263 h 6622500"/>
              <a:gd name="connsiteX3658" fmla="*/ 6904340 w 12191998"/>
              <a:gd name="connsiteY3658" fmla="*/ 4921792 h 6622500"/>
              <a:gd name="connsiteX3659" fmla="*/ 6923329 w 12191998"/>
              <a:gd name="connsiteY3659" fmla="*/ 4946205 h 6622500"/>
              <a:gd name="connsiteX3660" fmla="*/ 6931466 w 12191998"/>
              <a:gd name="connsiteY3660" fmla="*/ 4925183 h 6622500"/>
              <a:gd name="connsiteX3661" fmla="*/ 6915191 w 12191998"/>
              <a:gd name="connsiteY3661" fmla="*/ 4910263 h 6622500"/>
              <a:gd name="connsiteX3662" fmla="*/ 2105685 w 12191998"/>
              <a:gd name="connsiteY3662" fmla="*/ 4896700 h 6622500"/>
              <a:gd name="connsiteX3663" fmla="*/ 2102971 w 12191998"/>
              <a:gd name="connsiteY3663" fmla="*/ 4952309 h 6622500"/>
              <a:gd name="connsiteX3664" fmla="*/ 2116535 w 12191998"/>
              <a:gd name="connsiteY3664" fmla="*/ 5025550 h 6622500"/>
              <a:gd name="connsiteX3665" fmla="*/ 2153834 w 12191998"/>
              <a:gd name="connsiteY3665" fmla="*/ 5030975 h 6622500"/>
              <a:gd name="connsiteX3666" fmla="*/ 2175535 w 12191998"/>
              <a:gd name="connsiteY3666" fmla="*/ 4925183 h 6622500"/>
              <a:gd name="connsiteX3667" fmla="*/ 2147730 w 12191998"/>
              <a:gd name="connsiteY3667" fmla="*/ 4934677 h 6622500"/>
              <a:gd name="connsiteX3668" fmla="*/ 2105685 w 12191998"/>
              <a:gd name="connsiteY3668" fmla="*/ 4896700 h 6622500"/>
              <a:gd name="connsiteX3669" fmla="*/ 10050999 w 12191998"/>
              <a:gd name="connsiteY3669" fmla="*/ 4886528 h 6622500"/>
              <a:gd name="connsiteX3670" fmla="*/ 10034045 w 12191998"/>
              <a:gd name="connsiteY3670" fmla="*/ 4898734 h 6622500"/>
              <a:gd name="connsiteX3671" fmla="*/ 10056451 w 12191998"/>
              <a:gd name="connsiteY3671" fmla="*/ 4908337 h 6622500"/>
              <a:gd name="connsiteX3672" fmla="*/ 10056879 w 12191998"/>
              <a:gd name="connsiteY3672" fmla="*/ 4910050 h 6622500"/>
              <a:gd name="connsiteX3673" fmla="*/ 10041420 w 12191998"/>
              <a:gd name="connsiteY3673" fmla="*/ 4929675 h 6622500"/>
              <a:gd name="connsiteX3674" fmla="*/ 10030655 w 12191998"/>
              <a:gd name="connsiteY3674" fmla="*/ 4950953 h 6622500"/>
              <a:gd name="connsiteX3675" fmla="*/ 10035401 w 12191998"/>
              <a:gd name="connsiteY3675" fmla="*/ 5094044 h 6622500"/>
              <a:gd name="connsiteX3676" fmla="*/ 10091688 w 12191998"/>
              <a:gd name="connsiteY3676" fmla="*/ 5075734 h 6622500"/>
              <a:gd name="connsiteX3677" fmla="*/ 10074056 w 12191998"/>
              <a:gd name="connsiteY3677" fmla="*/ 5125917 h 6622500"/>
              <a:gd name="connsiteX3678" fmla="*/ 10045575 w 12191998"/>
              <a:gd name="connsiteY3678" fmla="*/ 5117779 h 6622500"/>
              <a:gd name="connsiteX3679" fmla="*/ 10122885 w 12191998"/>
              <a:gd name="connsiteY3679" fmla="*/ 5192377 h 6622500"/>
              <a:gd name="connsiteX3680" fmla="*/ 10135769 w 12191998"/>
              <a:gd name="connsiteY3680" fmla="*/ 5114389 h 6622500"/>
              <a:gd name="connsiteX3681" fmla="*/ 10115425 w 12191998"/>
              <a:gd name="connsiteY3681" fmla="*/ 5058780 h 6622500"/>
              <a:gd name="connsiteX3682" fmla="*/ 10119493 w 12191998"/>
              <a:gd name="connsiteY3682" fmla="*/ 5024871 h 6622500"/>
              <a:gd name="connsiteX3683" fmla="*/ 10057102 w 12191998"/>
              <a:gd name="connsiteY3683" fmla="*/ 4910941 h 6622500"/>
              <a:gd name="connsiteX3684" fmla="*/ 10056879 w 12191998"/>
              <a:gd name="connsiteY3684" fmla="*/ 4910050 h 6622500"/>
              <a:gd name="connsiteX3685" fmla="*/ 10057781 w 12191998"/>
              <a:gd name="connsiteY3685" fmla="*/ 4908906 h 6622500"/>
              <a:gd name="connsiteX3686" fmla="*/ 10056451 w 12191998"/>
              <a:gd name="connsiteY3686" fmla="*/ 4908337 h 6622500"/>
              <a:gd name="connsiteX3687" fmla="*/ 6600525 w 12191998"/>
              <a:gd name="connsiteY3687" fmla="*/ 4886528 h 6622500"/>
              <a:gd name="connsiteX3688" fmla="*/ 6595073 w 12191998"/>
              <a:gd name="connsiteY3688" fmla="*/ 4908337 h 6622500"/>
              <a:gd name="connsiteX3689" fmla="*/ 6593743 w 12191998"/>
              <a:gd name="connsiteY3689" fmla="*/ 4908906 h 6622500"/>
              <a:gd name="connsiteX3690" fmla="*/ 6594645 w 12191998"/>
              <a:gd name="connsiteY3690" fmla="*/ 4910050 h 6622500"/>
              <a:gd name="connsiteX3691" fmla="*/ 6594422 w 12191998"/>
              <a:gd name="connsiteY3691" fmla="*/ 4910941 h 6622500"/>
              <a:gd name="connsiteX3692" fmla="*/ 6532031 w 12191998"/>
              <a:gd name="connsiteY3692" fmla="*/ 5024871 h 6622500"/>
              <a:gd name="connsiteX3693" fmla="*/ 6536099 w 12191998"/>
              <a:gd name="connsiteY3693" fmla="*/ 5058780 h 6622500"/>
              <a:gd name="connsiteX3694" fmla="*/ 6515754 w 12191998"/>
              <a:gd name="connsiteY3694" fmla="*/ 5114389 h 6622500"/>
              <a:gd name="connsiteX3695" fmla="*/ 6528639 w 12191998"/>
              <a:gd name="connsiteY3695" fmla="*/ 5192377 h 6622500"/>
              <a:gd name="connsiteX3696" fmla="*/ 6605949 w 12191998"/>
              <a:gd name="connsiteY3696" fmla="*/ 5117779 h 6622500"/>
              <a:gd name="connsiteX3697" fmla="*/ 6577467 w 12191998"/>
              <a:gd name="connsiteY3697" fmla="*/ 5125917 h 6622500"/>
              <a:gd name="connsiteX3698" fmla="*/ 6559835 w 12191998"/>
              <a:gd name="connsiteY3698" fmla="*/ 5075734 h 6622500"/>
              <a:gd name="connsiteX3699" fmla="*/ 6616123 w 12191998"/>
              <a:gd name="connsiteY3699" fmla="*/ 5094044 h 6622500"/>
              <a:gd name="connsiteX3700" fmla="*/ 6620869 w 12191998"/>
              <a:gd name="connsiteY3700" fmla="*/ 4950953 h 6622500"/>
              <a:gd name="connsiteX3701" fmla="*/ 6610104 w 12191998"/>
              <a:gd name="connsiteY3701" fmla="*/ 4929675 h 6622500"/>
              <a:gd name="connsiteX3702" fmla="*/ 6594645 w 12191998"/>
              <a:gd name="connsiteY3702" fmla="*/ 4910050 h 6622500"/>
              <a:gd name="connsiteX3703" fmla="*/ 6595073 w 12191998"/>
              <a:gd name="connsiteY3703" fmla="*/ 4908337 h 6622500"/>
              <a:gd name="connsiteX3704" fmla="*/ 6617478 w 12191998"/>
              <a:gd name="connsiteY3704" fmla="*/ 4898734 h 6622500"/>
              <a:gd name="connsiteX3705" fmla="*/ 6600525 w 12191998"/>
              <a:gd name="connsiteY3705" fmla="*/ 4886528 h 6622500"/>
              <a:gd name="connsiteX3706" fmla="*/ 3012383 w 12191998"/>
              <a:gd name="connsiteY3706" fmla="*/ 4886527 h 6622500"/>
              <a:gd name="connsiteX3707" fmla="*/ 3020521 w 12191998"/>
              <a:gd name="connsiteY3707" fmla="*/ 4955698 h 6622500"/>
              <a:gd name="connsiteX3708" fmla="*/ 3001532 w 12191998"/>
              <a:gd name="connsiteY3708" fmla="*/ 4955020 h 6622500"/>
              <a:gd name="connsiteX3709" fmla="*/ 3012383 w 12191998"/>
              <a:gd name="connsiteY3709" fmla="*/ 4886527 h 6622500"/>
              <a:gd name="connsiteX3710" fmla="*/ 2581752 w 12191998"/>
              <a:gd name="connsiteY3710" fmla="*/ 4877033 h 6622500"/>
              <a:gd name="connsiteX3711" fmla="*/ 2561407 w 12191998"/>
              <a:gd name="connsiteY3711" fmla="*/ 4904838 h 6622500"/>
              <a:gd name="connsiteX3712" fmla="*/ 2574971 w 12191998"/>
              <a:gd name="connsiteY3712" fmla="*/ 4913654 h 6622500"/>
              <a:gd name="connsiteX3713" fmla="*/ 2591246 w 12191998"/>
              <a:gd name="connsiteY3713" fmla="*/ 4883137 h 6622500"/>
              <a:gd name="connsiteX3714" fmla="*/ 2581752 w 12191998"/>
              <a:gd name="connsiteY3714" fmla="*/ 4877033 h 6622500"/>
              <a:gd name="connsiteX3715" fmla="*/ 1313594 w 12191998"/>
              <a:gd name="connsiteY3715" fmla="*/ 4862792 h 6622500"/>
              <a:gd name="connsiteX3716" fmla="*/ 1310882 w 12191998"/>
              <a:gd name="connsiteY3716" fmla="*/ 4865504 h 6622500"/>
              <a:gd name="connsiteX3717" fmla="*/ 1317663 w 12191998"/>
              <a:gd name="connsiteY3717" fmla="*/ 4868217 h 6622500"/>
              <a:gd name="connsiteX3718" fmla="*/ 1320376 w 12191998"/>
              <a:gd name="connsiteY3718" fmla="*/ 4864827 h 6622500"/>
              <a:gd name="connsiteX3719" fmla="*/ 1313594 w 12191998"/>
              <a:gd name="connsiteY3719" fmla="*/ 4862792 h 6622500"/>
              <a:gd name="connsiteX3720" fmla="*/ 2654315 w 12191998"/>
              <a:gd name="connsiteY3720" fmla="*/ 4861435 h 6622500"/>
              <a:gd name="connsiteX3721" fmla="*/ 2646855 w 12191998"/>
              <a:gd name="connsiteY3721" fmla="*/ 4869573 h 6622500"/>
              <a:gd name="connsiteX3722" fmla="*/ 2651603 w 12191998"/>
              <a:gd name="connsiteY3722" fmla="*/ 4886528 h 6622500"/>
              <a:gd name="connsiteX3723" fmla="*/ 2663809 w 12191998"/>
              <a:gd name="connsiteY3723" fmla="*/ 4871608 h 6622500"/>
              <a:gd name="connsiteX3724" fmla="*/ 2654315 w 12191998"/>
              <a:gd name="connsiteY3724" fmla="*/ 4861435 h 6622500"/>
              <a:gd name="connsiteX3725" fmla="*/ 3238889 w 12191998"/>
              <a:gd name="connsiteY3725" fmla="*/ 4860757 h 6622500"/>
              <a:gd name="connsiteX3726" fmla="*/ 3211763 w 12191998"/>
              <a:gd name="connsiteY3726" fmla="*/ 4894666 h 6622500"/>
              <a:gd name="connsiteX3727" fmla="*/ 3225325 w 12191998"/>
              <a:gd name="connsiteY3727" fmla="*/ 4905516 h 6622500"/>
              <a:gd name="connsiteX3728" fmla="*/ 3252452 w 12191998"/>
              <a:gd name="connsiteY3728" fmla="*/ 4870930 h 6622500"/>
              <a:gd name="connsiteX3729" fmla="*/ 3238889 w 12191998"/>
              <a:gd name="connsiteY3729" fmla="*/ 4860757 h 6622500"/>
              <a:gd name="connsiteX3730" fmla="*/ 2282005 w 12191998"/>
              <a:gd name="connsiteY3730" fmla="*/ 4854654 h 6622500"/>
              <a:gd name="connsiteX3731" fmla="*/ 2258948 w 12191998"/>
              <a:gd name="connsiteY3731" fmla="*/ 4862113 h 6622500"/>
              <a:gd name="connsiteX3732" fmla="*/ 2269120 w 12191998"/>
              <a:gd name="connsiteY3732" fmla="*/ 4916366 h 6622500"/>
              <a:gd name="connsiteX3733" fmla="*/ 2302351 w 12191998"/>
              <a:gd name="connsiteY3733" fmla="*/ 4906194 h 6622500"/>
              <a:gd name="connsiteX3734" fmla="*/ 2282005 w 12191998"/>
              <a:gd name="connsiteY3734" fmla="*/ 4854654 h 6622500"/>
              <a:gd name="connsiteX3735" fmla="*/ 10089654 w 12191998"/>
              <a:gd name="connsiteY3735" fmla="*/ 4824137 h 6622500"/>
              <a:gd name="connsiteX3736" fmla="*/ 10131021 w 12191998"/>
              <a:gd name="connsiteY3736" fmla="*/ 4872286 h 6622500"/>
              <a:gd name="connsiteX3737" fmla="*/ 10156792 w 12191998"/>
              <a:gd name="connsiteY3737" fmla="*/ 4863470 h 6622500"/>
              <a:gd name="connsiteX3738" fmla="*/ 10139160 w 12191998"/>
              <a:gd name="connsiteY3738" fmla="*/ 4842447 h 6622500"/>
              <a:gd name="connsiteX3739" fmla="*/ 10089654 w 12191998"/>
              <a:gd name="connsiteY3739" fmla="*/ 4824137 h 6622500"/>
              <a:gd name="connsiteX3740" fmla="*/ 6561869 w 12191998"/>
              <a:gd name="connsiteY3740" fmla="*/ 4824137 h 6622500"/>
              <a:gd name="connsiteX3741" fmla="*/ 6512364 w 12191998"/>
              <a:gd name="connsiteY3741" fmla="*/ 4842447 h 6622500"/>
              <a:gd name="connsiteX3742" fmla="*/ 6494732 w 12191998"/>
              <a:gd name="connsiteY3742" fmla="*/ 4863470 h 6622500"/>
              <a:gd name="connsiteX3743" fmla="*/ 6520502 w 12191998"/>
              <a:gd name="connsiteY3743" fmla="*/ 4872286 h 6622500"/>
              <a:gd name="connsiteX3744" fmla="*/ 6561869 w 12191998"/>
              <a:gd name="connsiteY3744" fmla="*/ 4824137 h 6622500"/>
              <a:gd name="connsiteX3745" fmla="*/ 3725129 w 12191998"/>
              <a:gd name="connsiteY3745" fmla="*/ 4821424 h 6622500"/>
              <a:gd name="connsiteX3746" fmla="*/ 3723094 w 12191998"/>
              <a:gd name="connsiteY3746" fmla="*/ 4823459 h 6622500"/>
              <a:gd name="connsiteX3747" fmla="*/ 3725808 w 12191998"/>
              <a:gd name="connsiteY3747" fmla="*/ 4825493 h 6622500"/>
              <a:gd name="connsiteX3748" fmla="*/ 3727842 w 12191998"/>
              <a:gd name="connsiteY3748" fmla="*/ 4823459 h 6622500"/>
              <a:gd name="connsiteX3749" fmla="*/ 3725129 w 12191998"/>
              <a:gd name="connsiteY3749" fmla="*/ 4821424 h 6622500"/>
              <a:gd name="connsiteX3750" fmla="*/ 9819747 w 12191998"/>
              <a:gd name="connsiteY3750" fmla="*/ 4812608 h 6622500"/>
              <a:gd name="connsiteX3751" fmla="*/ 9817712 w 12191998"/>
              <a:gd name="connsiteY3751" fmla="*/ 4818033 h 6622500"/>
              <a:gd name="connsiteX3752" fmla="*/ 9819747 w 12191998"/>
              <a:gd name="connsiteY3752" fmla="*/ 4820746 h 6622500"/>
              <a:gd name="connsiteX3753" fmla="*/ 9822460 w 12191998"/>
              <a:gd name="connsiteY3753" fmla="*/ 4814642 h 6622500"/>
              <a:gd name="connsiteX3754" fmla="*/ 9819747 w 12191998"/>
              <a:gd name="connsiteY3754" fmla="*/ 4812608 h 6622500"/>
              <a:gd name="connsiteX3755" fmla="*/ 6831777 w 12191998"/>
              <a:gd name="connsiteY3755" fmla="*/ 4812608 h 6622500"/>
              <a:gd name="connsiteX3756" fmla="*/ 6829064 w 12191998"/>
              <a:gd name="connsiteY3756" fmla="*/ 4814642 h 6622500"/>
              <a:gd name="connsiteX3757" fmla="*/ 6831777 w 12191998"/>
              <a:gd name="connsiteY3757" fmla="*/ 4820746 h 6622500"/>
              <a:gd name="connsiteX3758" fmla="*/ 6833811 w 12191998"/>
              <a:gd name="connsiteY3758" fmla="*/ 4818033 h 6622500"/>
              <a:gd name="connsiteX3759" fmla="*/ 6831777 w 12191998"/>
              <a:gd name="connsiteY3759" fmla="*/ 4812608 h 6622500"/>
              <a:gd name="connsiteX3760" fmla="*/ 1403111 w 12191998"/>
              <a:gd name="connsiteY3760" fmla="*/ 4804470 h 6622500"/>
              <a:gd name="connsiteX3761" fmla="*/ 1400398 w 12191998"/>
              <a:gd name="connsiteY3761" fmla="*/ 4807861 h 6622500"/>
              <a:gd name="connsiteX3762" fmla="*/ 1403111 w 12191998"/>
              <a:gd name="connsiteY3762" fmla="*/ 4810574 h 6622500"/>
              <a:gd name="connsiteX3763" fmla="*/ 1405824 w 12191998"/>
              <a:gd name="connsiteY3763" fmla="*/ 4807182 h 6622500"/>
              <a:gd name="connsiteX3764" fmla="*/ 1403111 w 12191998"/>
              <a:gd name="connsiteY3764" fmla="*/ 4804470 h 6622500"/>
              <a:gd name="connsiteX3765" fmla="*/ 9901126 w 12191998"/>
              <a:gd name="connsiteY3765" fmla="*/ 4803792 h 6622500"/>
              <a:gd name="connsiteX3766" fmla="*/ 9890954 w 12191998"/>
              <a:gd name="connsiteY3766" fmla="*/ 4806504 h 6622500"/>
              <a:gd name="connsiteX3767" fmla="*/ 9892988 w 12191998"/>
              <a:gd name="connsiteY3767" fmla="*/ 4818712 h 6622500"/>
              <a:gd name="connsiteX3768" fmla="*/ 9903160 w 12191998"/>
              <a:gd name="connsiteY3768" fmla="*/ 4809896 h 6622500"/>
              <a:gd name="connsiteX3769" fmla="*/ 9901126 w 12191998"/>
              <a:gd name="connsiteY3769" fmla="*/ 4803792 h 6622500"/>
              <a:gd name="connsiteX3770" fmla="*/ 6750398 w 12191998"/>
              <a:gd name="connsiteY3770" fmla="*/ 4803792 h 6622500"/>
              <a:gd name="connsiteX3771" fmla="*/ 6748363 w 12191998"/>
              <a:gd name="connsiteY3771" fmla="*/ 4809896 h 6622500"/>
              <a:gd name="connsiteX3772" fmla="*/ 6758536 w 12191998"/>
              <a:gd name="connsiteY3772" fmla="*/ 4818712 h 6622500"/>
              <a:gd name="connsiteX3773" fmla="*/ 6760570 w 12191998"/>
              <a:gd name="connsiteY3773" fmla="*/ 4806504 h 6622500"/>
              <a:gd name="connsiteX3774" fmla="*/ 6750398 w 12191998"/>
              <a:gd name="connsiteY3774" fmla="*/ 4803792 h 6622500"/>
              <a:gd name="connsiteX3775" fmla="*/ 2100259 w 12191998"/>
              <a:gd name="connsiteY3775" fmla="*/ 4803792 h 6622500"/>
              <a:gd name="connsiteX3776" fmla="*/ 2098225 w 12191998"/>
              <a:gd name="connsiteY3776" fmla="*/ 4806504 h 6622500"/>
              <a:gd name="connsiteX3777" fmla="*/ 2102971 w 12191998"/>
              <a:gd name="connsiteY3777" fmla="*/ 4810574 h 6622500"/>
              <a:gd name="connsiteX3778" fmla="*/ 2107041 w 12191998"/>
              <a:gd name="connsiteY3778" fmla="*/ 4805826 h 6622500"/>
              <a:gd name="connsiteX3779" fmla="*/ 2100259 w 12191998"/>
              <a:gd name="connsiteY3779" fmla="*/ 4803792 h 6622500"/>
              <a:gd name="connsiteX3780" fmla="*/ 2020915 w 12191998"/>
              <a:gd name="connsiteY3780" fmla="*/ 4780057 h 6622500"/>
              <a:gd name="connsiteX3781" fmla="*/ 2020915 w 12191998"/>
              <a:gd name="connsiteY3781" fmla="*/ 4843125 h 6622500"/>
              <a:gd name="connsiteX3782" fmla="*/ 2035835 w 12191998"/>
              <a:gd name="connsiteY3782" fmla="*/ 4819389 h 6622500"/>
              <a:gd name="connsiteX3783" fmla="*/ 2045676 w 12191998"/>
              <a:gd name="connsiteY3783" fmla="*/ 4803396 h 6622500"/>
              <a:gd name="connsiteX3784" fmla="*/ 2056178 w 12191998"/>
              <a:gd name="connsiteY3784" fmla="*/ 4811930 h 6622500"/>
              <a:gd name="connsiteX3785" fmla="*/ 2056363 w 12191998"/>
              <a:gd name="connsiteY3785" fmla="*/ 4812176 h 6622500"/>
              <a:gd name="connsiteX3786" fmla="*/ 2043294 w 12191998"/>
              <a:gd name="connsiteY3786" fmla="*/ 4854654 h 6622500"/>
              <a:gd name="connsiteX3787" fmla="*/ 2070473 w 12191998"/>
              <a:gd name="connsiteY3787" fmla="*/ 4831003 h 6622500"/>
              <a:gd name="connsiteX3788" fmla="*/ 2056363 w 12191998"/>
              <a:gd name="connsiteY3788" fmla="*/ 4812176 h 6622500"/>
              <a:gd name="connsiteX3789" fmla="*/ 2056856 w 12191998"/>
              <a:gd name="connsiteY3789" fmla="*/ 4810574 h 6622500"/>
              <a:gd name="connsiteX3790" fmla="*/ 2046684 w 12191998"/>
              <a:gd name="connsiteY3790" fmla="*/ 4801758 h 6622500"/>
              <a:gd name="connsiteX3791" fmla="*/ 2045676 w 12191998"/>
              <a:gd name="connsiteY3791" fmla="*/ 4803396 h 6622500"/>
              <a:gd name="connsiteX3792" fmla="*/ 2045328 w 12191998"/>
              <a:gd name="connsiteY3792" fmla="*/ 4803114 h 6622500"/>
              <a:gd name="connsiteX3793" fmla="*/ 2020915 w 12191998"/>
              <a:gd name="connsiteY3793" fmla="*/ 4780057 h 6622500"/>
              <a:gd name="connsiteX3794" fmla="*/ 2997464 w 12191998"/>
              <a:gd name="connsiteY3794" fmla="*/ 4774631 h 6622500"/>
              <a:gd name="connsiteX3795" fmla="*/ 3036119 w 12191998"/>
              <a:gd name="connsiteY3795" fmla="*/ 4788872 h 6622500"/>
              <a:gd name="connsiteX3796" fmla="*/ 2997464 w 12191998"/>
              <a:gd name="connsiteY3796" fmla="*/ 4774631 h 6622500"/>
              <a:gd name="connsiteX3797" fmla="*/ 2949993 w 12191998"/>
              <a:gd name="connsiteY3797" fmla="*/ 4774631 h 6622500"/>
              <a:gd name="connsiteX3798" fmla="*/ 2950671 w 12191998"/>
              <a:gd name="connsiteY3798" fmla="*/ 4860757 h 6622500"/>
              <a:gd name="connsiteX3799" fmla="*/ 2965590 w 12191998"/>
              <a:gd name="connsiteY3799" fmla="*/ 4860079 h 6622500"/>
              <a:gd name="connsiteX3800" fmla="*/ 2958809 w 12191998"/>
              <a:gd name="connsiteY3800" fmla="*/ 4775309 h 6622500"/>
              <a:gd name="connsiteX3801" fmla="*/ 2949993 w 12191998"/>
              <a:gd name="connsiteY3801" fmla="*/ 4774631 h 6622500"/>
              <a:gd name="connsiteX3802" fmla="*/ 2884890 w 12191998"/>
              <a:gd name="connsiteY3802" fmla="*/ 4767171 h 6622500"/>
              <a:gd name="connsiteX3803" fmla="*/ 2866579 w 12191998"/>
              <a:gd name="connsiteY3803" fmla="*/ 4786160 h 6622500"/>
              <a:gd name="connsiteX3804" fmla="*/ 2857085 w 12191998"/>
              <a:gd name="connsiteY3804" fmla="*/ 4804470 h 6622500"/>
              <a:gd name="connsiteX3805" fmla="*/ 2884890 w 12191998"/>
              <a:gd name="connsiteY3805" fmla="*/ 4888562 h 6622500"/>
              <a:gd name="connsiteX3806" fmla="*/ 2842166 w 12191998"/>
              <a:gd name="connsiteY3806" fmla="*/ 4923147 h 6622500"/>
              <a:gd name="connsiteX3807" fmla="*/ 2842165 w 12191998"/>
              <a:gd name="connsiteY3807" fmla="*/ 4923148 h 6622500"/>
              <a:gd name="connsiteX3808" fmla="*/ 2827246 w 12191998"/>
              <a:gd name="connsiteY3808" fmla="*/ 4915688 h 6622500"/>
              <a:gd name="connsiteX3809" fmla="*/ 2886924 w 12191998"/>
              <a:gd name="connsiteY3809" fmla="*/ 4931286 h 6622500"/>
              <a:gd name="connsiteX3810" fmla="*/ 2897096 w 12191998"/>
              <a:gd name="connsiteY3810" fmla="*/ 4984182 h 6622500"/>
              <a:gd name="connsiteX3811" fmla="*/ 2934395 w 12191998"/>
              <a:gd name="connsiteY3811" fmla="*/ 4880424 h 6622500"/>
              <a:gd name="connsiteX3812" fmla="*/ 2903200 w 12191998"/>
              <a:gd name="connsiteY3812" fmla="*/ 4786160 h 6622500"/>
              <a:gd name="connsiteX3813" fmla="*/ 2884890 w 12191998"/>
              <a:gd name="connsiteY3813" fmla="*/ 4767171 h 6622500"/>
              <a:gd name="connsiteX3814" fmla="*/ 2195879 w 12191998"/>
              <a:gd name="connsiteY3814" fmla="*/ 4746149 h 6622500"/>
              <a:gd name="connsiteX3815" fmla="*/ 2182995 w 12191998"/>
              <a:gd name="connsiteY3815" fmla="*/ 4757677 h 6622500"/>
              <a:gd name="connsiteX3816" fmla="*/ 2193845 w 12191998"/>
              <a:gd name="connsiteY3816" fmla="*/ 4778700 h 6622500"/>
              <a:gd name="connsiteX3817" fmla="*/ 2207408 w 12191998"/>
              <a:gd name="connsiteY3817" fmla="*/ 4758355 h 6622500"/>
              <a:gd name="connsiteX3818" fmla="*/ 2195879 w 12191998"/>
              <a:gd name="connsiteY3818" fmla="*/ 4746149 h 6622500"/>
              <a:gd name="connsiteX3819" fmla="*/ 3030693 w 12191998"/>
              <a:gd name="connsiteY3819" fmla="*/ 4738689 h 6622500"/>
              <a:gd name="connsiteX3820" fmla="*/ 3029337 w 12191998"/>
              <a:gd name="connsiteY3820" fmla="*/ 4764459 h 6622500"/>
              <a:gd name="connsiteX3821" fmla="*/ 3037475 w 12191998"/>
              <a:gd name="connsiteY3821" fmla="*/ 4764459 h 6622500"/>
              <a:gd name="connsiteX3822" fmla="*/ 3037475 w 12191998"/>
              <a:gd name="connsiteY3822" fmla="*/ 4739367 h 6622500"/>
              <a:gd name="connsiteX3823" fmla="*/ 3030693 w 12191998"/>
              <a:gd name="connsiteY3823" fmla="*/ 4738689 h 6622500"/>
              <a:gd name="connsiteX3824" fmla="*/ 638147 w 12191998"/>
              <a:gd name="connsiteY3824" fmla="*/ 4712918 h 6622500"/>
              <a:gd name="connsiteX3825" fmla="*/ 634757 w 12191998"/>
              <a:gd name="connsiteY3825" fmla="*/ 4715632 h 6622500"/>
              <a:gd name="connsiteX3826" fmla="*/ 637469 w 12191998"/>
              <a:gd name="connsiteY3826" fmla="*/ 4718344 h 6622500"/>
              <a:gd name="connsiteX3827" fmla="*/ 639503 w 12191998"/>
              <a:gd name="connsiteY3827" fmla="*/ 4715632 h 6622500"/>
              <a:gd name="connsiteX3828" fmla="*/ 638147 w 12191998"/>
              <a:gd name="connsiteY3828" fmla="*/ 4712918 h 6622500"/>
              <a:gd name="connsiteX3829" fmla="*/ 9936391 w 12191998"/>
              <a:gd name="connsiteY3829" fmla="*/ 4703424 h 6622500"/>
              <a:gd name="connsiteX3830" fmla="*/ 9932321 w 12191998"/>
              <a:gd name="connsiteY3830" fmla="*/ 4715632 h 6622500"/>
              <a:gd name="connsiteX3831" fmla="*/ 9938425 w 12191998"/>
              <a:gd name="connsiteY3831" fmla="*/ 4719022 h 6622500"/>
              <a:gd name="connsiteX3832" fmla="*/ 9945885 w 12191998"/>
              <a:gd name="connsiteY3832" fmla="*/ 4712240 h 6622500"/>
              <a:gd name="connsiteX3833" fmla="*/ 9936391 w 12191998"/>
              <a:gd name="connsiteY3833" fmla="*/ 4703424 h 6622500"/>
              <a:gd name="connsiteX3834" fmla="*/ 6715133 w 12191998"/>
              <a:gd name="connsiteY3834" fmla="*/ 4703424 h 6622500"/>
              <a:gd name="connsiteX3835" fmla="*/ 6705639 w 12191998"/>
              <a:gd name="connsiteY3835" fmla="*/ 4712240 h 6622500"/>
              <a:gd name="connsiteX3836" fmla="*/ 6713099 w 12191998"/>
              <a:gd name="connsiteY3836" fmla="*/ 4719022 h 6622500"/>
              <a:gd name="connsiteX3837" fmla="*/ 6719203 w 12191998"/>
              <a:gd name="connsiteY3837" fmla="*/ 4715632 h 6622500"/>
              <a:gd name="connsiteX3838" fmla="*/ 6715133 w 12191998"/>
              <a:gd name="connsiteY3838" fmla="*/ 4703424 h 6622500"/>
              <a:gd name="connsiteX3839" fmla="*/ 3122923 w 12191998"/>
              <a:gd name="connsiteY3839" fmla="*/ 4674263 h 6622500"/>
              <a:gd name="connsiteX3840" fmla="*/ 3106647 w 12191998"/>
              <a:gd name="connsiteY3840" fmla="*/ 4724447 h 6622500"/>
              <a:gd name="connsiteX3841" fmla="*/ 3118177 w 12191998"/>
              <a:gd name="connsiteY3841" fmla="*/ 4728516 h 6622500"/>
              <a:gd name="connsiteX3842" fmla="*/ 3135130 w 12191998"/>
              <a:gd name="connsiteY3842" fmla="*/ 4678333 h 6622500"/>
              <a:gd name="connsiteX3843" fmla="*/ 3122923 w 12191998"/>
              <a:gd name="connsiteY3843" fmla="*/ 4674263 h 6622500"/>
              <a:gd name="connsiteX3844" fmla="*/ 9810930 w 12191998"/>
              <a:gd name="connsiteY3844" fmla="*/ 4655953 h 6622500"/>
              <a:gd name="connsiteX3845" fmla="*/ 9810930 w 12191998"/>
              <a:gd name="connsiteY3845" fmla="*/ 4658665 h 6622500"/>
              <a:gd name="connsiteX3846" fmla="*/ 9813644 w 12191998"/>
              <a:gd name="connsiteY3846" fmla="*/ 4657310 h 6622500"/>
              <a:gd name="connsiteX3847" fmla="*/ 6840594 w 12191998"/>
              <a:gd name="connsiteY3847" fmla="*/ 4655953 h 6622500"/>
              <a:gd name="connsiteX3848" fmla="*/ 6837880 w 12191998"/>
              <a:gd name="connsiteY3848" fmla="*/ 4657310 h 6622500"/>
              <a:gd name="connsiteX3849" fmla="*/ 6840594 w 12191998"/>
              <a:gd name="connsiteY3849" fmla="*/ 4658665 h 6622500"/>
              <a:gd name="connsiteX3850" fmla="*/ 2964912 w 12191998"/>
              <a:gd name="connsiteY3850" fmla="*/ 4630862 h 6622500"/>
              <a:gd name="connsiteX3851" fmla="*/ 2965590 w 12191998"/>
              <a:gd name="connsiteY3851" fmla="*/ 4636965 h 6622500"/>
              <a:gd name="connsiteX3852" fmla="*/ 2968304 w 12191998"/>
              <a:gd name="connsiteY3852" fmla="*/ 4638321 h 6622500"/>
              <a:gd name="connsiteX3853" fmla="*/ 2971016 w 12191998"/>
              <a:gd name="connsiteY3853" fmla="*/ 4632218 h 6622500"/>
              <a:gd name="connsiteX3854" fmla="*/ 2964912 w 12191998"/>
              <a:gd name="connsiteY3854" fmla="*/ 4630862 h 6622500"/>
              <a:gd name="connsiteX3855" fmla="*/ 2981188 w 12191998"/>
              <a:gd name="connsiteY3855" fmla="*/ 4619332 h 6622500"/>
              <a:gd name="connsiteX3856" fmla="*/ 3019165 w 12191998"/>
              <a:gd name="connsiteY3856" fmla="*/ 4740045 h 6622500"/>
              <a:gd name="connsiteX3857" fmla="*/ 3036797 w 12191998"/>
              <a:gd name="connsiteY3857" fmla="*/ 4695286 h 6622500"/>
              <a:gd name="connsiteX3858" fmla="*/ 3008315 w 12191998"/>
              <a:gd name="connsiteY3858" fmla="*/ 4686471 h 6622500"/>
              <a:gd name="connsiteX3859" fmla="*/ 2981188 w 12191998"/>
              <a:gd name="connsiteY3859" fmla="*/ 4619332 h 6622500"/>
              <a:gd name="connsiteX3860" fmla="*/ 2986614 w 12191998"/>
              <a:gd name="connsiteY3860" fmla="*/ 4603057 h 6622500"/>
              <a:gd name="connsiteX3861" fmla="*/ 2985258 w 12191998"/>
              <a:gd name="connsiteY3861" fmla="*/ 4605770 h 6622500"/>
              <a:gd name="connsiteX3862" fmla="*/ 2991360 w 12191998"/>
              <a:gd name="connsiteY3862" fmla="*/ 4607804 h 6622500"/>
              <a:gd name="connsiteX3863" fmla="*/ 2992716 w 12191998"/>
              <a:gd name="connsiteY3863" fmla="*/ 4605092 h 6622500"/>
              <a:gd name="connsiteX3864" fmla="*/ 2986614 w 12191998"/>
              <a:gd name="connsiteY3864" fmla="*/ 4603057 h 6622500"/>
              <a:gd name="connsiteX3865" fmla="*/ 3029337 w 12191998"/>
              <a:gd name="connsiteY3865" fmla="*/ 4585425 h 6622500"/>
              <a:gd name="connsiteX3866" fmla="*/ 3044935 w 12191998"/>
              <a:gd name="connsiteY3866" fmla="*/ 4613230 h 6622500"/>
              <a:gd name="connsiteX3867" fmla="*/ 3055785 w 12191998"/>
              <a:gd name="connsiteY3867" fmla="*/ 4603057 h 6622500"/>
              <a:gd name="connsiteX3868" fmla="*/ 3030015 w 12191998"/>
              <a:gd name="connsiteY3868" fmla="*/ 4586103 h 6622500"/>
              <a:gd name="connsiteX3869" fmla="*/ 3925186 w 12191998"/>
              <a:gd name="connsiteY3869" fmla="*/ 4496586 h 6622500"/>
              <a:gd name="connsiteX3870" fmla="*/ 3923829 w 12191998"/>
              <a:gd name="connsiteY3870" fmla="*/ 4499298 h 6622500"/>
              <a:gd name="connsiteX3871" fmla="*/ 3929933 w 12191998"/>
              <a:gd name="connsiteY3871" fmla="*/ 4502011 h 6622500"/>
              <a:gd name="connsiteX3872" fmla="*/ 3931967 w 12191998"/>
              <a:gd name="connsiteY3872" fmla="*/ 4497264 h 6622500"/>
              <a:gd name="connsiteX3873" fmla="*/ 3925186 w 12191998"/>
              <a:gd name="connsiteY3873" fmla="*/ 4496586 h 6622500"/>
              <a:gd name="connsiteX3874" fmla="*/ 3877715 w 12191998"/>
              <a:gd name="connsiteY3874" fmla="*/ 4457253 h 6622500"/>
              <a:gd name="connsiteX3875" fmla="*/ 3871611 w 12191998"/>
              <a:gd name="connsiteY3875" fmla="*/ 4466069 h 6622500"/>
              <a:gd name="connsiteX3876" fmla="*/ 3880428 w 12191998"/>
              <a:gd name="connsiteY3876" fmla="*/ 4473529 h 6622500"/>
              <a:gd name="connsiteX3877" fmla="*/ 3877715 w 12191998"/>
              <a:gd name="connsiteY3877" fmla="*/ 4457253 h 6622500"/>
              <a:gd name="connsiteX3878" fmla="*/ 2920154 w 12191998"/>
              <a:gd name="connsiteY3878" fmla="*/ 4271437 h 6622500"/>
              <a:gd name="connsiteX3879" fmla="*/ 2912016 w 12191998"/>
              <a:gd name="connsiteY3879" fmla="*/ 4278219 h 6622500"/>
              <a:gd name="connsiteX3880" fmla="*/ 2923545 w 12191998"/>
              <a:gd name="connsiteY3880" fmla="*/ 4294495 h 6622500"/>
              <a:gd name="connsiteX3881" fmla="*/ 2928969 w 12191998"/>
              <a:gd name="connsiteY3881" fmla="*/ 4290425 h 6622500"/>
              <a:gd name="connsiteX3882" fmla="*/ 2920154 w 12191998"/>
              <a:gd name="connsiteY3882" fmla="*/ 4271437 h 6622500"/>
              <a:gd name="connsiteX3883" fmla="*/ 184 w 12191998"/>
              <a:gd name="connsiteY3883" fmla="*/ 0 h 6622500"/>
              <a:gd name="connsiteX3884" fmla="*/ 12191998 w 12191998"/>
              <a:gd name="connsiteY3884" fmla="*/ 0 h 6622500"/>
              <a:gd name="connsiteX3885" fmla="*/ 12191998 w 12191998"/>
              <a:gd name="connsiteY3885" fmla="*/ 5880871 h 6622500"/>
              <a:gd name="connsiteX3886" fmla="*/ 12188558 w 12191998"/>
              <a:gd name="connsiteY3886" fmla="*/ 5885456 h 6622500"/>
              <a:gd name="connsiteX3887" fmla="*/ 12191998 w 12191998"/>
              <a:gd name="connsiteY3887" fmla="*/ 5889755 h 6622500"/>
              <a:gd name="connsiteX3888" fmla="*/ 12191998 w 12191998"/>
              <a:gd name="connsiteY3888" fmla="*/ 5926146 h 6622500"/>
              <a:gd name="connsiteX3889" fmla="*/ 12183812 w 12191998"/>
              <a:gd name="connsiteY3889" fmla="*/ 5926146 h 6622500"/>
              <a:gd name="connsiteX3890" fmla="*/ 12183812 w 12191998"/>
              <a:gd name="connsiteY3890" fmla="*/ 5939030 h 6622500"/>
              <a:gd name="connsiteX3891" fmla="*/ 12191998 w 12191998"/>
              <a:gd name="connsiteY3891" fmla="*/ 5939461 h 6622500"/>
              <a:gd name="connsiteX3892" fmla="*/ 12191998 w 12191998"/>
              <a:gd name="connsiteY3892" fmla="*/ 5975651 h 6622500"/>
              <a:gd name="connsiteX3893" fmla="*/ 12189236 w 12191998"/>
              <a:gd name="connsiteY3893" fmla="*/ 5975651 h 6622500"/>
              <a:gd name="connsiteX3894" fmla="*/ 12188558 w 12191998"/>
              <a:gd name="connsiteY3894" fmla="*/ 5981755 h 6622500"/>
              <a:gd name="connsiteX3895" fmla="*/ 12191998 w 12191998"/>
              <a:gd name="connsiteY3895" fmla="*/ 5982172 h 6622500"/>
              <a:gd name="connsiteX3896" fmla="*/ 12191998 w 12191998"/>
              <a:gd name="connsiteY3896" fmla="*/ 6000661 h 6622500"/>
              <a:gd name="connsiteX3897" fmla="*/ 12148547 w 12191998"/>
              <a:gd name="connsiteY3897" fmla="*/ 5985823 h 6622500"/>
              <a:gd name="connsiteX3898" fmla="*/ 12127524 w 12191998"/>
              <a:gd name="connsiteY3898" fmla="*/ 6027870 h 6622500"/>
              <a:gd name="connsiteX3899" fmla="*/ 12191998 w 12191998"/>
              <a:gd name="connsiteY3899" fmla="*/ 6008471 h 6622500"/>
              <a:gd name="connsiteX3900" fmla="*/ 12191998 w 12191998"/>
              <a:gd name="connsiteY3900" fmla="*/ 6020391 h 6622500"/>
              <a:gd name="connsiteX3901" fmla="*/ 12118707 w 12191998"/>
              <a:gd name="connsiteY3901" fmla="*/ 6053639 h 6622500"/>
              <a:gd name="connsiteX3902" fmla="*/ 12124132 w 12191998"/>
              <a:gd name="connsiteY3902" fmla="*/ 6099754 h 6622500"/>
              <a:gd name="connsiteX3903" fmla="*/ 12061064 w 12191998"/>
              <a:gd name="connsiteY3903" fmla="*/ 6139088 h 6622500"/>
              <a:gd name="connsiteX3904" fmla="*/ 12075306 w 12191998"/>
              <a:gd name="connsiteY3904" fmla="*/ 6186559 h 6622500"/>
              <a:gd name="connsiteX3905" fmla="*/ 12062420 w 12191998"/>
              <a:gd name="connsiteY3905" fmla="*/ 6165537 h 6622500"/>
              <a:gd name="connsiteX3906" fmla="*/ 12010202 w 12191998"/>
              <a:gd name="connsiteY3906" fmla="*/ 6212328 h 6622500"/>
              <a:gd name="connsiteX3907" fmla="*/ 12004922 w 12191998"/>
              <a:gd name="connsiteY3907" fmla="*/ 6229489 h 6622500"/>
              <a:gd name="connsiteX3908" fmla="*/ 11986032 w 12191998"/>
              <a:gd name="connsiteY3908" fmla="*/ 6232706 h 6622500"/>
              <a:gd name="connsiteX3909" fmla="*/ 11940351 w 12191998"/>
              <a:gd name="connsiteY3909" fmla="*/ 6277433 h 6622500"/>
              <a:gd name="connsiteX3910" fmla="*/ 11952558 w 12191998"/>
              <a:gd name="connsiteY3910" fmla="*/ 6199444 h 6622500"/>
              <a:gd name="connsiteX3911" fmla="*/ 11975616 w 12191998"/>
              <a:gd name="connsiteY3911" fmla="*/ 6172995 h 6622500"/>
              <a:gd name="connsiteX3912" fmla="*/ 11977650 w 12191998"/>
              <a:gd name="connsiteY3912" fmla="*/ 6009560 h 6622500"/>
              <a:gd name="connsiteX3913" fmla="*/ 11955271 w 12191998"/>
              <a:gd name="connsiteY3913" fmla="*/ 5977007 h 6622500"/>
              <a:gd name="connsiteX3914" fmla="*/ 11866432 w 12191998"/>
              <a:gd name="connsiteY3914" fmla="*/ 6075341 h 6622500"/>
              <a:gd name="connsiteX3915" fmla="*/ 11821674 w 12191998"/>
              <a:gd name="connsiteY3915" fmla="*/ 6188592 h 6622500"/>
              <a:gd name="connsiteX3916" fmla="*/ 11801328 w 12191998"/>
              <a:gd name="connsiteY3916" fmla="*/ 6141801 h 6622500"/>
              <a:gd name="connsiteX3917" fmla="*/ 11707744 w 12191998"/>
              <a:gd name="connsiteY3917" fmla="*/ 6179777 h 6622500"/>
              <a:gd name="connsiteX3918" fmla="*/ 11676547 w 12191998"/>
              <a:gd name="connsiteY3918" fmla="*/ 6172995 h 6622500"/>
              <a:gd name="connsiteX3919" fmla="*/ 11694180 w 12191998"/>
              <a:gd name="connsiteY3919" fmla="*/ 6149260 h 6622500"/>
              <a:gd name="connsiteX3920" fmla="*/ 11759961 w 12191998"/>
              <a:gd name="connsiteY3920" fmla="*/ 6090260 h 6622500"/>
              <a:gd name="connsiteX3921" fmla="*/ 11769455 w 12191998"/>
              <a:gd name="connsiteY3921" fmla="*/ 6082800 h 6622500"/>
              <a:gd name="connsiteX3922" fmla="*/ 11823030 w 12191998"/>
              <a:gd name="connsiteY3922" fmla="*/ 6043467 h 6622500"/>
              <a:gd name="connsiteX3923" fmla="*/ 11843374 w 12191998"/>
              <a:gd name="connsiteY3923" fmla="*/ 6036008 h 6622500"/>
              <a:gd name="connsiteX3924" fmla="*/ 11823030 w 12191998"/>
              <a:gd name="connsiteY3924" fmla="*/ 6004812 h 6622500"/>
              <a:gd name="connsiteX3925" fmla="*/ 11791835 w 12191998"/>
              <a:gd name="connsiteY3925" fmla="*/ 5969548 h 6622500"/>
              <a:gd name="connsiteX3926" fmla="*/ 11745042 w 12191998"/>
              <a:gd name="connsiteY3926" fmla="*/ 5967513 h 6622500"/>
              <a:gd name="connsiteX3927" fmla="*/ 11728088 w 12191998"/>
              <a:gd name="connsiteY3927" fmla="*/ 5978364 h 6622500"/>
              <a:gd name="connsiteX3928" fmla="*/ 11648742 w 12191998"/>
              <a:gd name="connsiteY3928" fmla="*/ 6049571 h 6622500"/>
              <a:gd name="connsiteX3929" fmla="*/ 11626364 w 12191998"/>
              <a:gd name="connsiteY3929" fmla="*/ 6093650 h 6622500"/>
              <a:gd name="connsiteX3930" fmla="*/ 11614836 w 12191998"/>
              <a:gd name="connsiteY3930" fmla="*/ 6087548 h 6622500"/>
              <a:gd name="connsiteX3931" fmla="*/ 11638570 w 12191998"/>
              <a:gd name="connsiteY3931" fmla="*/ 6011594 h 6622500"/>
              <a:gd name="connsiteX3932" fmla="*/ 11558548 w 12191998"/>
              <a:gd name="connsiteY3932" fmla="*/ 6008202 h 6622500"/>
              <a:gd name="connsiteX3933" fmla="*/ 11509042 w 12191998"/>
              <a:gd name="connsiteY3933" fmla="*/ 6044145 h 6622500"/>
              <a:gd name="connsiteX3934" fmla="*/ 11498192 w 12191998"/>
              <a:gd name="connsiteY3934" fmla="*/ 6141121 h 6622500"/>
              <a:gd name="connsiteX3935" fmla="*/ 11443260 w 12191998"/>
              <a:gd name="connsiteY3935" fmla="*/ 6179099 h 6622500"/>
              <a:gd name="connsiteX3936" fmla="*/ 11437158 w 12191998"/>
              <a:gd name="connsiteY3936" fmla="*/ 6042789 h 6622500"/>
              <a:gd name="connsiteX3937" fmla="*/ 11443938 w 12191998"/>
              <a:gd name="connsiteY3937" fmla="*/ 6042111 h 6622500"/>
              <a:gd name="connsiteX3938" fmla="*/ 11460214 w 12191998"/>
              <a:gd name="connsiteY3938" fmla="*/ 6091617 h 6622500"/>
              <a:gd name="connsiteX3939" fmla="*/ 11444618 w 12191998"/>
              <a:gd name="connsiteY3939" fmla="*/ 5955307 h 6622500"/>
              <a:gd name="connsiteX3940" fmla="*/ 11437836 w 12191998"/>
              <a:gd name="connsiteY3940" fmla="*/ 6013628 h 6622500"/>
              <a:gd name="connsiteX3941" fmla="*/ 11427664 w 12191998"/>
              <a:gd name="connsiteY3941" fmla="*/ 6013628 h 6622500"/>
              <a:gd name="connsiteX3942" fmla="*/ 11422238 w 12191998"/>
              <a:gd name="connsiteY3942" fmla="*/ 5962088 h 6622500"/>
              <a:gd name="connsiteX3943" fmla="*/ 11361882 w 12191998"/>
              <a:gd name="connsiteY3943" fmla="*/ 5958019 h 6622500"/>
              <a:gd name="connsiteX3944" fmla="*/ 11176066 w 12191998"/>
              <a:gd name="connsiteY3944" fmla="*/ 6004812 h 6622500"/>
              <a:gd name="connsiteX3945" fmla="*/ 11144193 w 12191998"/>
              <a:gd name="connsiteY3945" fmla="*/ 6000065 h 6622500"/>
              <a:gd name="connsiteX3946" fmla="*/ 11120457 w 12191998"/>
              <a:gd name="connsiteY3946" fmla="*/ 5958697 h 6622500"/>
              <a:gd name="connsiteX3947" fmla="*/ 11037721 w 12191998"/>
              <a:gd name="connsiteY3947" fmla="*/ 5998030 h 6622500"/>
              <a:gd name="connsiteX3948" fmla="*/ 11025514 w 12191998"/>
              <a:gd name="connsiteY3948" fmla="*/ 5939030 h 6622500"/>
              <a:gd name="connsiteX3949" fmla="*/ 11002456 w 12191998"/>
              <a:gd name="connsiteY3949" fmla="*/ 5866467 h 6622500"/>
              <a:gd name="connsiteX3950" fmla="*/ 11013307 w 12191998"/>
              <a:gd name="connsiteY3950" fmla="*/ 5851548 h 6622500"/>
              <a:gd name="connsiteX3951" fmla="*/ 11030261 w 12191998"/>
              <a:gd name="connsiteY3951" fmla="*/ 5860364 h 6622500"/>
              <a:gd name="connsiteX3952" fmla="*/ 11078412 w 12191998"/>
              <a:gd name="connsiteY3952" fmla="*/ 5943777 h 6622500"/>
              <a:gd name="connsiteX3953" fmla="*/ 11108928 w 12191998"/>
              <a:gd name="connsiteY3953" fmla="*/ 5918686 h 6622500"/>
              <a:gd name="connsiteX3954" fmla="*/ 11129273 w 12191998"/>
              <a:gd name="connsiteY3954" fmla="*/ 5722698 h 6622500"/>
              <a:gd name="connsiteX3955" fmla="*/ 11102824 w 12191998"/>
              <a:gd name="connsiteY3955" fmla="*/ 5698285 h 6622500"/>
              <a:gd name="connsiteX3956" fmla="*/ 11007204 w 12191998"/>
              <a:gd name="connsiteY3956" fmla="*/ 5789157 h 6622500"/>
              <a:gd name="connsiteX3957" fmla="*/ 10973296 w 12191998"/>
              <a:gd name="connsiteY3957" fmla="*/ 5817640 h 6622500"/>
              <a:gd name="connsiteX3958" fmla="*/ 10919044 w 12191998"/>
              <a:gd name="connsiteY3958" fmla="*/ 5816962 h 6622500"/>
              <a:gd name="connsiteX3959" fmla="*/ 10887848 w 12191998"/>
              <a:gd name="connsiteY3959" fmla="*/ 5807468 h 6622500"/>
              <a:gd name="connsiteX3960" fmla="*/ 10878354 w 12191998"/>
              <a:gd name="connsiteY3960" fmla="*/ 5955307 h 6622500"/>
              <a:gd name="connsiteX3961" fmla="*/ 10914974 w 12191998"/>
              <a:gd name="connsiteY3961" fmla="*/ 5840698 h 6622500"/>
              <a:gd name="connsiteX3962" fmla="*/ 10926503 w 12191998"/>
              <a:gd name="connsiteY3962" fmla="*/ 5844766 h 6622500"/>
              <a:gd name="connsiteX3963" fmla="*/ 10933963 w 12191998"/>
              <a:gd name="connsiteY3963" fmla="*/ 5987180 h 6622500"/>
              <a:gd name="connsiteX3964" fmla="*/ 10870216 w 12191998"/>
              <a:gd name="connsiteY3964" fmla="*/ 5970225 h 6622500"/>
              <a:gd name="connsiteX3965" fmla="*/ 10772281 w 12191998"/>
              <a:gd name="connsiteY3965" fmla="*/ 6000412 h 6622500"/>
              <a:gd name="connsiteX3966" fmla="*/ 10772561 w 12191998"/>
              <a:gd name="connsiteY3966" fmla="*/ 6000065 h 6622500"/>
              <a:gd name="connsiteX3967" fmla="*/ 10771958 w 12191998"/>
              <a:gd name="connsiteY3967" fmla="*/ 5999772 h 6622500"/>
              <a:gd name="connsiteX3968" fmla="*/ 10782098 w 12191998"/>
              <a:gd name="connsiteY3968" fmla="*/ 5986693 h 6622500"/>
              <a:gd name="connsiteX3969" fmla="*/ 10784768 w 12191998"/>
              <a:gd name="connsiteY3969" fmla="*/ 5937674 h 6622500"/>
              <a:gd name="connsiteX3970" fmla="*/ 10813928 w 12191998"/>
              <a:gd name="connsiteY3970" fmla="*/ 5933605 h 6622500"/>
              <a:gd name="connsiteX3971" fmla="*/ 10811894 w 12191998"/>
              <a:gd name="connsiteY3971" fmla="*/ 5925468 h 6622500"/>
              <a:gd name="connsiteX3972" fmla="*/ 10784768 w 12191998"/>
              <a:gd name="connsiteY3972" fmla="*/ 5937674 h 6622500"/>
              <a:gd name="connsiteX3973" fmla="*/ 10713562 w 12191998"/>
              <a:gd name="connsiteY3973" fmla="*/ 5971583 h 6622500"/>
              <a:gd name="connsiteX3974" fmla="*/ 10745350 w 12191998"/>
              <a:gd name="connsiteY3974" fmla="*/ 5986842 h 6622500"/>
              <a:gd name="connsiteX3975" fmla="*/ 10771958 w 12191998"/>
              <a:gd name="connsiteY3975" fmla="*/ 5999772 h 6622500"/>
              <a:gd name="connsiteX3976" fmla="*/ 10771205 w 12191998"/>
              <a:gd name="connsiteY3976" fmla="*/ 6000743 h 6622500"/>
              <a:gd name="connsiteX3977" fmla="*/ 10772281 w 12191998"/>
              <a:gd name="connsiteY3977" fmla="*/ 6000412 h 6622500"/>
              <a:gd name="connsiteX3978" fmla="*/ 10756932 w 12191998"/>
              <a:gd name="connsiteY3978" fmla="*/ 6019393 h 6622500"/>
              <a:gd name="connsiteX3979" fmla="*/ 10693894 w 12191998"/>
              <a:gd name="connsiteY3979" fmla="*/ 6022444 h 6622500"/>
              <a:gd name="connsiteX3980" fmla="*/ 10657274 w 12191998"/>
              <a:gd name="connsiteY3980" fmla="*/ 6028548 h 6622500"/>
              <a:gd name="connsiteX3981" fmla="*/ 10621332 w 12191998"/>
              <a:gd name="connsiteY3981" fmla="*/ 6044823 h 6622500"/>
              <a:gd name="connsiteX3982" fmla="*/ 10641676 w 12191998"/>
              <a:gd name="connsiteY3982" fmla="*/ 6071271 h 6622500"/>
              <a:gd name="connsiteX3983" fmla="*/ 10600987 w 12191998"/>
              <a:gd name="connsiteY3983" fmla="*/ 6064491 h 6622500"/>
              <a:gd name="connsiteX3984" fmla="*/ 10550124 w 12191998"/>
              <a:gd name="connsiteY3984" fmla="*/ 6064491 h 6622500"/>
              <a:gd name="connsiteX3985" fmla="*/ 10536562 w 12191998"/>
              <a:gd name="connsiteY3985" fmla="*/ 6109926 h 6622500"/>
              <a:gd name="connsiteX3986" fmla="*/ 10545377 w 12191998"/>
              <a:gd name="connsiteY3986" fmla="*/ 6168927 h 6622500"/>
              <a:gd name="connsiteX3987" fmla="*/ 10533849 w 12191998"/>
              <a:gd name="connsiteY3987" fmla="*/ 6170961 h 6622500"/>
              <a:gd name="connsiteX3988" fmla="*/ 10522998 w 12191998"/>
              <a:gd name="connsiteY3988" fmla="*/ 6149939 h 6622500"/>
              <a:gd name="connsiteX3989" fmla="*/ 10460607 w 12191998"/>
              <a:gd name="connsiteY3989" fmla="*/ 6124168 h 6622500"/>
              <a:gd name="connsiteX3990" fmla="*/ 10335826 w 12191998"/>
              <a:gd name="connsiteY3990" fmla="*/ 6139088 h 6622500"/>
              <a:gd name="connsiteX3991" fmla="*/ 10219183 w 12191998"/>
              <a:gd name="connsiteY3991" fmla="*/ 6070593 h 6622500"/>
              <a:gd name="connsiteX3992" fmla="*/ 10220539 w 12191998"/>
              <a:gd name="connsiteY3992" fmla="*/ 6028548 h 6622500"/>
              <a:gd name="connsiteX3993" fmla="*/ 10249700 w 12191998"/>
              <a:gd name="connsiteY3993" fmla="*/ 5964123 h 6622500"/>
              <a:gd name="connsiteX3994" fmla="*/ 10252413 w 12191998"/>
              <a:gd name="connsiteY3994" fmla="*/ 5899697 h 6622500"/>
              <a:gd name="connsiteX3995" fmla="*/ 10219183 w 12191998"/>
              <a:gd name="connsiteY3995" fmla="*/ 5827134 h 6622500"/>
              <a:gd name="connsiteX3996" fmla="*/ 10104573 w 12191998"/>
              <a:gd name="connsiteY3996" fmla="*/ 5722020 h 6622500"/>
              <a:gd name="connsiteX3997" fmla="*/ 10074056 w 12191998"/>
              <a:gd name="connsiteY3997" fmla="*/ 5684721 h 6622500"/>
              <a:gd name="connsiteX3998" fmla="*/ 10051677 w 12191998"/>
              <a:gd name="connsiteY3998" fmla="*/ 5616227 h 6622500"/>
              <a:gd name="connsiteX3999" fmla="*/ 10065240 w 12191998"/>
              <a:gd name="connsiteY3999" fmla="*/ 5612158 h 6622500"/>
              <a:gd name="connsiteX4000" fmla="*/ 10088298 w 12191998"/>
              <a:gd name="connsiteY4000" fmla="*/ 5667089 h 6622500"/>
              <a:gd name="connsiteX4001" fmla="*/ 10057781 w 12191998"/>
              <a:gd name="connsiteY4001" fmla="*/ 5557227 h 6622500"/>
              <a:gd name="connsiteX4002" fmla="*/ 10045575 w 12191998"/>
              <a:gd name="connsiteY4002" fmla="*/ 5425664 h 6622500"/>
              <a:gd name="connsiteX4003" fmla="*/ 10038114 w 12191998"/>
              <a:gd name="connsiteY4003" fmla="*/ 5433124 h 6622500"/>
              <a:gd name="connsiteX4004" fmla="*/ 10011666 w 12191998"/>
              <a:gd name="connsiteY4004" fmla="*/ 5405997 h 6622500"/>
              <a:gd name="connsiteX4005" fmla="*/ 10000138 w 12191998"/>
              <a:gd name="connsiteY4005" fmla="*/ 5389043 h 6622500"/>
              <a:gd name="connsiteX4006" fmla="*/ 9876712 w 12191998"/>
              <a:gd name="connsiteY4006" fmla="*/ 5222217 h 6622500"/>
              <a:gd name="connsiteX4007" fmla="*/ 9883494 w 12191998"/>
              <a:gd name="connsiteY4007" fmla="*/ 5149653 h 6622500"/>
              <a:gd name="connsiteX4008" fmla="*/ 9874678 w 12191998"/>
              <a:gd name="connsiteY4008" fmla="*/ 5068274 h 6622500"/>
              <a:gd name="connsiteX4009" fmla="*/ 9799402 w 12191998"/>
              <a:gd name="connsiteY4009" fmla="*/ 5011309 h 6622500"/>
              <a:gd name="connsiteX4010" fmla="*/ 9803472 w 12191998"/>
              <a:gd name="connsiteY4010" fmla="*/ 5004527 h 6622500"/>
              <a:gd name="connsiteX4011" fmla="*/ 9890954 w 12191998"/>
              <a:gd name="connsiteY4011" fmla="*/ 5042505 h 6622500"/>
              <a:gd name="connsiteX4012" fmla="*/ 9835345 w 12191998"/>
              <a:gd name="connsiteY4012" fmla="*/ 4937389 h 6622500"/>
              <a:gd name="connsiteX4013" fmla="*/ 9876712 w 12191998"/>
              <a:gd name="connsiteY4013" fmla="*/ 4940101 h 6622500"/>
              <a:gd name="connsiteX4014" fmla="*/ 9895022 w 12191998"/>
              <a:gd name="connsiteY4014" fmla="*/ 4941459 h 6622500"/>
              <a:gd name="connsiteX4015" fmla="*/ 9898414 w 12191998"/>
              <a:gd name="connsiteY4015" fmla="*/ 4963159 h 6622500"/>
              <a:gd name="connsiteX4016" fmla="*/ 9901126 w 12191998"/>
              <a:gd name="connsiteY4016" fmla="*/ 5010631 h 6622500"/>
              <a:gd name="connsiteX4017" fmla="*/ 9914011 w 12191998"/>
              <a:gd name="connsiteY4017" fmla="*/ 5010631 h 6622500"/>
              <a:gd name="connsiteX4018" fmla="*/ 9972332 w 12191998"/>
              <a:gd name="connsiteY4018" fmla="*/ 4928573 h 6622500"/>
              <a:gd name="connsiteX4019" fmla="*/ 9988608 w 12191998"/>
              <a:gd name="connsiteY4019" fmla="*/ 4818033 h 6622500"/>
              <a:gd name="connsiteX4020" fmla="*/ 9973689 w 12191998"/>
              <a:gd name="connsiteY4020" fmla="*/ 4811252 h 6622500"/>
              <a:gd name="connsiteX4021" fmla="*/ 9906552 w 12191998"/>
              <a:gd name="connsiteY4021" fmla="*/ 4865504 h 6622500"/>
              <a:gd name="connsiteX4022" fmla="*/ 9835345 w 12191998"/>
              <a:gd name="connsiteY4022" fmla="*/ 4937389 h 6622500"/>
              <a:gd name="connsiteX4023" fmla="*/ 9859081 w 12191998"/>
              <a:gd name="connsiteY4023" fmla="*/ 4862792 h 6622500"/>
              <a:gd name="connsiteX4024" fmla="*/ 9848908 w 12191998"/>
              <a:gd name="connsiteY4024" fmla="*/ 4831597 h 6622500"/>
              <a:gd name="connsiteX4025" fmla="*/ 9800080 w 12191998"/>
              <a:gd name="connsiteY4025" fmla="*/ 4881780 h 6622500"/>
              <a:gd name="connsiteX4026" fmla="*/ 9783126 w 12191998"/>
              <a:gd name="connsiteY4026" fmla="*/ 5002492 h 6622500"/>
              <a:gd name="connsiteX4027" fmla="*/ 9774311 w 12191998"/>
              <a:gd name="connsiteY4027" fmla="*/ 5100148 h 6622500"/>
              <a:gd name="connsiteX4028" fmla="*/ 9767529 w 12191998"/>
              <a:gd name="connsiteY4028" fmla="*/ 5158469 h 6622500"/>
              <a:gd name="connsiteX4029" fmla="*/ 9678011 w 12191998"/>
              <a:gd name="connsiteY4029" fmla="*/ 5136768 h 6622500"/>
              <a:gd name="connsiteX4030" fmla="*/ 9678011 w 12191998"/>
              <a:gd name="connsiteY4030" fmla="*/ 5169998 h 6622500"/>
              <a:gd name="connsiteX4031" fmla="*/ 9647909 w 12191998"/>
              <a:gd name="connsiteY4031" fmla="*/ 5185384 h 6622500"/>
              <a:gd name="connsiteX4032" fmla="*/ 9620368 w 12191998"/>
              <a:gd name="connsiteY4032" fmla="*/ 5163216 h 6622500"/>
              <a:gd name="connsiteX4033" fmla="*/ 9591207 w 12191998"/>
              <a:gd name="connsiteY4033" fmla="*/ 5176102 h 6622500"/>
              <a:gd name="connsiteX4034" fmla="*/ 9561368 w 12191998"/>
              <a:gd name="connsiteY4034" fmla="*/ 5180170 h 6622500"/>
              <a:gd name="connsiteX4035" fmla="*/ 9589173 w 12191998"/>
              <a:gd name="connsiteY4035" fmla="*/ 5143550 h 6622500"/>
              <a:gd name="connsiteX4036" fmla="*/ 9561368 w 12191998"/>
              <a:gd name="connsiteY4036" fmla="*/ 5180170 h 6622500"/>
              <a:gd name="connsiteX4037" fmla="*/ 9509828 w 12191998"/>
              <a:gd name="connsiteY4037" fmla="*/ 5241205 h 6622500"/>
              <a:gd name="connsiteX4038" fmla="*/ 9474563 w 12191998"/>
              <a:gd name="connsiteY4038" fmla="*/ 5252734 h 6622500"/>
              <a:gd name="connsiteX4039" fmla="*/ 9458288 w 12191998"/>
              <a:gd name="connsiteY4039" fmla="*/ 5273756 h 6622500"/>
              <a:gd name="connsiteX4040" fmla="*/ 9378265 w 12191998"/>
              <a:gd name="connsiteY4040" fmla="*/ 5338182 h 6622500"/>
              <a:gd name="connsiteX4041" fmla="*/ 9340966 w 12191998"/>
              <a:gd name="connsiteY4041" fmla="*/ 5336147 h 6622500"/>
              <a:gd name="connsiteX4042" fmla="*/ 9275863 w 12191998"/>
              <a:gd name="connsiteY4042" fmla="*/ 5459572 h 6622500"/>
              <a:gd name="connsiteX4043" fmla="*/ 9190415 w 12191998"/>
              <a:gd name="connsiteY4043" fmla="*/ 5491446 h 6622500"/>
              <a:gd name="connsiteX4044" fmla="*/ 9248059 w 12191998"/>
              <a:gd name="connsiteY4044" fmla="*/ 5414135 h 6622500"/>
              <a:gd name="connsiteX4045" fmla="*/ 9237887 w 12191998"/>
              <a:gd name="connsiteY4045" fmla="*/ 5405319 h 6622500"/>
              <a:gd name="connsiteX4046" fmla="*/ 9209403 w 12191998"/>
              <a:gd name="connsiteY4046" fmla="*/ 5420239 h 6622500"/>
              <a:gd name="connsiteX4047" fmla="*/ 9147013 w 12191998"/>
              <a:gd name="connsiteY4047" fmla="*/ 5446687 h 6622500"/>
              <a:gd name="connsiteX4048" fmla="*/ 9066990 w 12191998"/>
              <a:gd name="connsiteY4048" fmla="*/ 5492123 h 6622500"/>
              <a:gd name="connsiteX4049" fmla="*/ 8938139 w 12191998"/>
              <a:gd name="connsiteY4049" fmla="*/ 5552480 h 6622500"/>
              <a:gd name="connsiteX4050" fmla="*/ 8831669 w 12191998"/>
              <a:gd name="connsiteY4050" fmla="*/ 5612836 h 6622500"/>
              <a:gd name="connsiteX4051" fmla="*/ 8785554 w 12191998"/>
              <a:gd name="connsiteY4051" fmla="*/ 5624365 h 6622500"/>
              <a:gd name="connsiteX4052" fmla="*/ 8612623 w 12191998"/>
              <a:gd name="connsiteY4052" fmla="*/ 5650814 h 6622500"/>
              <a:gd name="connsiteX4053" fmla="*/ 8616014 w 12191998"/>
              <a:gd name="connsiteY4053" fmla="*/ 5701675 h 6622500"/>
              <a:gd name="connsiteX4054" fmla="*/ 8580749 w 12191998"/>
              <a:gd name="connsiteY4054" fmla="*/ 5726766 h 6622500"/>
              <a:gd name="connsiteX4055" fmla="*/ 8594991 w 12191998"/>
              <a:gd name="connsiteY4055" fmla="*/ 5749824 h 6622500"/>
              <a:gd name="connsiteX4056" fmla="*/ 8549727 w 12191998"/>
              <a:gd name="connsiteY4056" fmla="*/ 5749824 h 6622500"/>
              <a:gd name="connsiteX4057" fmla="*/ 8549644 w 12191998"/>
              <a:gd name="connsiteY4057" fmla="*/ 5749713 h 6622500"/>
              <a:gd name="connsiteX4058" fmla="*/ 8549661 w 12191998"/>
              <a:gd name="connsiteY4058" fmla="*/ 5749824 h 6622500"/>
              <a:gd name="connsiteX4059" fmla="*/ 8549727 w 12191998"/>
              <a:gd name="connsiteY4059" fmla="*/ 5749824 h 6622500"/>
              <a:gd name="connsiteX4060" fmla="*/ 8550233 w 12191998"/>
              <a:gd name="connsiteY4060" fmla="*/ 5750502 h 6622500"/>
              <a:gd name="connsiteX4061" fmla="*/ 8549680 w 12191998"/>
              <a:gd name="connsiteY4061" fmla="*/ 5749951 h 6622500"/>
              <a:gd name="connsiteX4062" fmla="*/ 8554302 w 12191998"/>
              <a:gd name="connsiteY4062" fmla="*/ 5779663 h 6622500"/>
              <a:gd name="connsiteX4063" fmla="*/ 8582107 w 12191998"/>
              <a:gd name="connsiteY4063" fmla="*/ 5774915 h 6622500"/>
              <a:gd name="connsiteX4064" fmla="*/ 8749612 w 12191998"/>
              <a:gd name="connsiteY4064" fmla="*/ 5700996 h 6622500"/>
              <a:gd name="connsiteX4065" fmla="*/ 8780129 w 12191998"/>
              <a:gd name="connsiteY4065" fmla="*/ 5688789 h 6622500"/>
              <a:gd name="connsiteX4066" fmla="*/ 8888635 w 12191998"/>
              <a:gd name="connsiteY4066" fmla="*/ 5638606 h 6622500"/>
              <a:gd name="connsiteX4067" fmla="*/ 8898128 w 12191998"/>
              <a:gd name="connsiteY4067" fmla="*/ 5604698 h 6622500"/>
              <a:gd name="connsiteX4068" fmla="*/ 8930002 w 12191998"/>
              <a:gd name="connsiteY4068" fmla="*/ 5641996 h 6622500"/>
              <a:gd name="connsiteX4069" fmla="*/ 8890669 w 12191998"/>
              <a:gd name="connsiteY4069" fmla="*/ 5662341 h 6622500"/>
              <a:gd name="connsiteX4070" fmla="*/ 8897450 w 12191998"/>
              <a:gd name="connsiteY4070" fmla="*/ 5673192 h 6622500"/>
              <a:gd name="connsiteX4071" fmla="*/ 8927290 w 12191998"/>
              <a:gd name="connsiteY4071" fmla="*/ 5675905 h 6622500"/>
              <a:gd name="connsiteX4072" fmla="*/ 8907622 w 12191998"/>
              <a:gd name="connsiteY4072" fmla="*/ 5710491 h 6622500"/>
              <a:gd name="connsiteX4073" fmla="*/ 8500049 w 12191998"/>
              <a:gd name="connsiteY4073" fmla="*/ 5814250 h 6622500"/>
              <a:gd name="connsiteX4074" fmla="*/ 8549556 w 12191998"/>
              <a:gd name="connsiteY4074" fmla="*/ 5751180 h 6622500"/>
              <a:gd name="connsiteX4075" fmla="*/ 8549556 w 12191998"/>
              <a:gd name="connsiteY4075" fmla="*/ 5749825 h 6622500"/>
              <a:gd name="connsiteX4076" fmla="*/ 8549554 w 12191998"/>
              <a:gd name="connsiteY4076" fmla="*/ 5749824 h 6622500"/>
              <a:gd name="connsiteX4077" fmla="*/ 8549556 w 12191998"/>
              <a:gd name="connsiteY4077" fmla="*/ 5749824 h 6622500"/>
              <a:gd name="connsiteX4078" fmla="*/ 8549556 w 12191998"/>
              <a:gd name="connsiteY4078" fmla="*/ 5749595 h 6622500"/>
              <a:gd name="connsiteX4079" fmla="*/ 8490554 w 12191998"/>
              <a:gd name="connsiteY4079" fmla="*/ 5670479 h 6622500"/>
              <a:gd name="connsiteX4080" fmla="*/ 8499371 w 12191998"/>
              <a:gd name="connsiteY4080" fmla="*/ 5647422 h 6622500"/>
              <a:gd name="connsiteX4081" fmla="*/ 8500726 w 12191998"/>
              <a:gd name="connsiteY4081" fmla="*/ 5646066 h 6622500"/>
              <a:gd name="connsiteX4082" fmla="*/ 8498014 w 12191998"/>
              <a:gd name="connsiteY4082" fmla="*/ 5646744 h 6622500"/>
              <a:gd name="connsiteX4083" fmla="*/ 8470209 w 12191998"/>
              <a:gd name="connsiteY4083" fmla="*/ 5628434 h 6622500"/>
              <a:gd name="connsiteX4084" fmla="*/ 8359670 w 12191998"/>
              <a:gd name="connsiteY4084" fmla="*/ 5709135 h 6622500"/>
              <a:gd name="connsiteX4085" fmla="*/ 8325762 w 12191998"/>
              <a:gd name="connsiteY4085" fmla="*/ 5660307 h 6622500"/>
              <a:gd name="connsiteX4086" fmla="*/ 8291854 w 12191998"/>
              <a:gd name="connsiteY4086" fmla="*/ 5709135 h 6622500"/>
              <a:gd name="connsiteX4087" fmla="*/ 8181314 w 12191998"/>
              <a:gd name="connsiteY4087" fmla="*/ 5628434 h 6622500"/>
              <a:gd name="connsiteX4088" fmla="*/ 8153510 w 12191998"/>
              <a:gd name="connsiteY4088" fmla="*/ 5646744 h 6622500"/>
              <a:gd name="connsiteX4089" fmla="*/ 8150797 w 12191998"/>
              <a:gd name="connsiteY4089" fmla="*/ 5646066 h 6622500"/>
              <a:gd name="connsiteX4090" fmla="*/ 8152153 w 12191998"/>
              <a:gd name="connsiteY4090" fmla="*/ 5647422 h 6622500"/>
              <a:gd name="connsiteX4091" fmla="*/ 8160970 w 12191998"/>
              <a:gd name="connsiteY4091" fmla="*/ 5670479 h 6622500"/>
              <a:gd name="connsiteX4092" fmla="*/ 8101968 w 12191998"/>
              <a:gd name="connsiteY4092" fmla="*/ 5749595 h 6622500"/>
              <a:gd name="connsiteX4093" fmla="*/ 8101968 w 12191998"/>
              <a:gd name="connsiteY4093" fmla="*/ 5749824 h 6622500"/>
              <a:gd name="connsiteX4094" fmla="*/ 8101970 w 12191998"/>
              <a:gd name="connsiteY4094" fmla="*/ 5749824 h 6622500"/>
              <a:gd name="connsiteX4095" fmla="*/ 8101968 w 12191998"/>
              <a:gd name="connsiteY4095" fmla="*/ 5749825 h 6622500"/>
              <a:gd name="connsiteX4096" fmla="*/ 8101968 w 12191998"/>
              <a:gd name="connsiteY4096" fmla="*/ 5751180 h 6622500"/>
              <a:gd name="connsiteX4097" fmla="*/ 8151474 w 12191998"/>
              <a:gd name="connsiteY4097" fmla="*/ 5814250 h 6622500"/>
              <a:gd name="connsiteX4098" fmla="*/ 7743902 w 12191998"/>
              <a:gd name="connsiteY4098" fmla="*/ 5710491 h 6622500"/>
              <a:gd name="connsiteX4099" fmla="*/ 7724234 w 12191998"/>
              <a:gd name="connsiteY4099" fmla="*/ 5675905 h 6622500"/>
              <a:gd name="connsiteX4100" fmla="*/ 7754074 w 12191998"/>
              <a:gd name="connsiteY4100" fmla="*/ 5673192 h 6622500"/>
              <a:gd name="connsiteX4101" fmla="*/ 7760854 w 12191998"/>
              <a:gd name="connsiteY4101" fmla="*/ 5662341 h 6622500"/>
              <a:gd name="connsiteX4102" fmla="*/ 7721522 w 12191998"/>
              <a:gd name="connsiteY4102" fmla="*/ 5641996 h 6622500"/>
              <a:gd name="connsiteX4103" fmla="*/ 7753395 w 12191998"/>
              <a:gd name="connsiteY4103" fmla="*/ 5604698 h 6622500"/>
              <a:gd name="connsiteX4104" fmla="*/ 7762889 w 12191998"/>
              <a:gd name="connsiteY4104" fmla="*/ 5638606 h 6622500"/>
              <a:gd name="connsiteX4105" fmla="*/ 7871395 w 12191998"/>
              <a:gd name="connsiteY4105" fmla="*/ 5688789 h 6622500"/>
              <a:gd name="connsiteX4106" fmla="*/ 7901911 w 12191998"/>
              <a:gd name="connsiteY4106" fmla="*/ 5700996 h 6622500"/>
              <a:gd name="connsiteX4107" fmla="*/ 8069417 w 12191998"/>
              <a:gd name="connsiteY4107" fmla="*/ 5774915 h 6622500"/>
              <a:gd name="connsiteX4108" fmla="*/ 8097221 w 12191998"/>
              <a:gd name="connsiteY4108" fmla="*/ 5779663 h 6622500"/>
              <a:gd name="connsiteX4109" fmla="*/ 8101844 w 12191998"/>
              <a:gd name="connsiteY4109" fmla="*/ 5749951 h 6622500"/>
              <a:gd name="connsiteX4110" fmla="*/ 8101291 w 12191998"/>
              <a:gd name="connsiteY4110" fmla="*/ 5750502 h 6622500"/>
              <a:gd name="connsiteX4111" fmla="*/ 8101797 w 12191998"/>
              <a:gd name="connsiteY4111" fmla="*/ 5749824 h 6622500"/>
              <a:gd name="connsiteX4112" fmla="*/ 8101863 w 12191998"/>
              <a:gd name="connsiteY4112" fmla="*/ 5749824 h 6622500"/>
              <a:gd name="connsiteX4113" fmla="*/ 8101879 w 12191998"/>
              <a:gd name="connsiteY4113" fmla="*/ 5749713 h 6622500"/>
              <a:gd name="connsiteX4114" fmla="*/ 8101797 w 12191998"/>
              <a:gd name="connsiteY4114" fmla="*/ 5749824 h 6622500"/>
              <a:gd name="connsiteX4115" fmla="*/ 8056533 w 12191998"/>
              <a:gd name="connsiteY4115" fmla="*/ 5749824 h 6622500"/>
              <a:gd name="connsiteX4116" fmla="*/ 8070775 w 12191998"/>
              <a:gd name="connsiteY4116" fmla="*/ 5726766 h 6622500"/>
              <a:gd name="connsiteX4117" fmla="*/ 8035509 w 12191998"/>
              <a:gd name="connsiteY4117" fmla="*/ 5701675 h 6622500"/>
              <a:gd name="connsiteX4118" fmla="*/ 8038901 w 12191998"/>
              <a:gd name="connsiteY4118" fmla="*/ 5650814 h 6622500"/>
              <a:gd name="connsiteX4119" fmla="*/ 7865970 w 12191998"/>
              <a:gd name="connsiteY4119" fmla="*/ 5624365 h 6622500"/>
              <a:gd name="connsiteX4120" fmla="*/ 7819855 w 12191998"/>
              <a:gd name="connsiteY4120" fmla="*/ 5612836 h 6622500"/>
              <a:gd name="connsiteX4121" fmla="*/ 7713384 w 12191998"/>
              <a:gd name="connsiteY4121" fmla="*/ 5552480 h 6622500"/>
              <a:gd name="connsiteX4122" fmla="*/ 7584534 w 12191998"/>
              <a:gd name="connsiteY4122" fmla="*/ 5492123 h 6622500"/>
              <a:gd name="connsiteX4123" fmla="*/ 7504511 w 12191998"/>
              <a:gd name="connsiteY4123" fmla="*/ 5446687 h 6622500"/>
              <a:gd name="connsiteX4124" fmla="*/ 7442121 w 12191998"/>
              <a:gd name="connsiteY4124" fmla="*/ 5420239 h 6622500"/>
              <a:gd name="connsiteX4125" fmla="*/ 7413637 w 12191998"/>
              <a:gd name="connsiteY4125" fmla="*/ 5405319 h 6622500"/>
              <a:gd name="connsiteX4126" fmla="*/ 7403465 w 12191998"/>
              <a:gd name="connsiteY4126" fmla="*/ 5414135 h 6622500"/>
              <a:gd name="connsiteX4127" fmla="*/ 7461109 w 12191998"/>
              <a:gd name="connsiteY4127" fmla="*/ 5491446 h 6622500"/>
              <a:gd name="connsiteX4128" fmla="*/ 7375661 w 12191998"/>
              <a:gd name="connsiteY4128" fmla="*/ 5459572 h 6622500"/>
              <a:gd name="connsiteX4129" fmla="*/ 7310558 w 12191998"/>
              <a:gd name="connsiteY4129" fmla="*/ 5336147 h 6622500"/>
              <a:gd name="connsiteX4130" fmla="*/ 7273259 w 12191998"/>
              <a:gd name="connsiteY4130" fmla="*/ 5338182 h 6622500"/>
              <a:gd name="connsiteX4131" fmla="*/ 7193235 w 12191998"/>
              <a:gd name="connsiteY4131" fmla="*/ 5273756 h 6622500"/>
              <a:gd name="connsiteX4132" fmla="*/ 7176961 w 12191998"/>
              <a:gd name="connsiteY4132" fmla="*/ 5252734 h 6622500"/>
              <a:gd name="connsiteX4133" fmla="*/ 7141696 w 12191998"/>
              <a:gd name="connsiteY4133" fmla="*/ 5241205 h 6622500"/>
              <a:gd name="connsiteX4134" fmla="*/ 7090155 w 12191998"/>
              <a:gd name="connsiteY4134" fmla="*/ 5180170 h 6622500"/>
              <a:gd name="connsiteX4135" fmla="*/ 7062351 w 12191998"/>
              <a:gd name="connsiteY4135" fmla="*/ 5143550 h 6622500"/>
              <a:gd name="connsiteX4136" fmla="*/ 7090155 w 12191998"/>
              <a:gd name="connsiteY4136" fmla="*/ 5180170 h 6622500"/>
              <a:gd name="connsiteX4137" fmla="*/ 7060316 w 12191998"/>
              <a:gd name="connsiteY4137" fmla="*/ 5176102 h 6622500"/>
              <a:gd name="connsiteX4138" fmla="*/ 7031156 w 12191998"/>
              <a:gd name="connsiteY4138" fmla="*/ 5163216 h 6622500"/>
              <a:gd name="connsiteX4139" fmla="*/ 7003615 w 12191998"/>
              <a:gd name="connsiteY4139" fmla="*/ 5185384 h 6622500"/>
              <a:gd name="connsiteX4140" fmla="*/ 6973512 w 12191998"/>
              <a:gd name="connsiteY4140" fmla="*/ 5169998 h 6622500"/>
              <a:gd name="connsiteX4141" fmla="*/ 6973512 w 12191998"/>
              <a:gd name="connsiteY4141" fmla="*/ 5136768 h 6622500"/>
              <a:gd name="connsiteX4142" fmla="*/ 6883995 w 12191998"/>
              <a:gd name="connsiteY4142" fmla="*/ 5158469 h 6622500"/>
              <a:gd name="connsiteX4143" fmla="*/ 6877213 w 12191998"/>
              <a:gd name="connsiteY4143" fmla="*/ 5100148 h 6622500"/>
              <a:gd name="connsiteX4144" fmla="*/ 6868398 w 12191998"/>
              <a:gd name="connsiteY4144" fmla="*/ 5002492 h 6622500"/>
              <a:gd name="connsiteX4145" fmla="*/ 6851444 w 12191998"/>
              <a:gd name="connsiteY4145" fmla="*/ 4881780 h 6622500"/>
              <a:gd name="connsiteX4146" fmla="*/ 6802615 w 12191998"/>
              <a:gd name="connsiteY4146" fmla="*/ 4831597 h 6622500"/>
              <a:gd name="connsiteX4147" fmla="*/ 6792443 w 12191998"/>
              <a:gd name="connsiteY4147" fmla="*/ 4862792 h 6622500"/>
              <a:gd name="connsiteX4148" fmla="*/ 6816179 w 12191998"/>
              <a:gd name="connsiteY4148" fmla="*/ 4937389 h 6622500"/>
              <a:gd name="connsiteX4149" fmla="*/ 6744972 w 12191998"/>
              <a:gd name="connsiteY4149" fmla="*/ 4865504 h 6622500"/>
              <a:gd name="connsiteX4150" fmla="*/ 6677835 w 12191998"/>
              <a:gd name="connsiteY4150" fmla="*/ 4811252 h 6622500"/>
              <a:gd name="connsiteX4151" fmla="*/ 6662915 w 12191998"/>
              <a:gd name="connsiteY4151" fmla="*/ 4818033 h 6622500"/>
              <a:gd name="connsiteX4152" fmla="*/ 6679192 w 12191998"/>
              <a:gd name="connsiteY4152" fmla="*/ 4928573 h 6622500"/>
              <a:gd name="connsiteX4153" fmla="*/ 6737513 w 12191998"/>
              <a:gd name="connsiteY4153" fmla="*/ 5010631 h 6622500"/>
              <a:gd name="connsiteX4154" fmla="*/ 6750398 w 12191998"/>
              <a:gd name="connsiteY4154" fmla="*/ 5010631 h 6622500"/>
              <a:gd name="connsiteX4155" fmla="*/ 6753110 w 12191998"/>
              <a:gd name="connsiteY4155" fmla="*/ 4963159 h 6622500"/>
              <a:gd name="connsiteX4156" fmla="*/ 6756502 w 12191998"/>
              <a:gd name="connsiteY4156" fmla="*/ 4941459 h 6622500"/>
              <a:gd name="connsiteX4157" fmla="*/ 6774812 w 12191998"/>
              <a:gd name="connsiteY4157" fmla="*/ 4940101 h 6622500"/>
              <a:gd name="connsiteX4158" fmla="*/ 6816179 w 12191998"/>
              <a:gd name="connsiteY4158" fmla="*/ 4937389 h 6622500"/>
              <a:gd name="connsiteX4159" fmla="*/ 6760570 w 12191998"/>
              <a:gd name="connsiteY4159" fmla="*/ 5042505 h 6622500"/>
              <a:gd name="connsiteX4160" fmla="*/ 6848052 w 12191998"/>
              <a:gd name="connsiteY4160" fmla="*/ 5004527 h 6622500"/>
              <a:gd name="connsiteX4161" fmla="*/ 6852122 w 12191998"/>
              <a:gd name="connsiteY4161" fmla="*/ 5011309 h 6622500"/>
              <a:gd name="connsiteX4162" fmla="*/ 6776846 w 12191998"/>
              <a:gd name="connsiteY4162" fmla="*/ 5068274 h 6622500"/>
              <a:gd name="connsiteX4163" fmla="*/ 6768030 w 12191998"/>
              <a:gd name="connsiteY4163" fmla="*/ 5149653 h 6622500"/>
              <a:gd name="connsiteX4164" fmla="*/ 6774812 w 12191998"/>
              <a:gd name="connsiteY4164" fmla="*/ 5222217 h 6622500"/>
              <a:gd name="connsiteX4165" fmla="*/ 6651386 w 12191998"/>
              <a:gd name="connsiteY4165" fmla="*/ 5389043 h 6622500"/>
              <a:gd name="connsiteX4166" fmla="*/ 6639857 w 12191998"/>
              <a:gd name="connsiteY4166" fmla="*/ 5405997 h 6622500"/>
              <a:gd name="connsiteX4167" fmla="*/ 6613410 w 12191998"/>
              <a:gd name="connsiteY4167" fmla="*/ 5433124 h 6622500"/>
              <a:gd name="connsiteX4168" fmla="*/ 6605949 w 12191998"/>
              <a:gd name="connsiteY4168" fmla="*/ 5425664 h 6622500"/>
              <a:gd name="connsiteX4169" fmla="*/ 6593743 w 12191998"/>
              <a:gd name="connsiteY4169" fmla="*/ 5557227 h 6622500"/>
              <a:gd name="connsiteX4170" fmla="*/ 6563225 w 12191998"/>
              <a:gd name="connsiteY4170" fmla="*/ 5667089 h 6622500"/>
              <a:gd name="connsiteX4171" fmla="*/ 6586284 w 12191998"/>
              <a:gd name="connsiteY4171" fmla="*/ 5612158 h 6622500"/>
              <a:gd name="connsiteX4172" fmla="*/ 6599846 w 12191998"/>
              <a:gd name="connsiteY4172" fmla="*/ 5616227 h 6622500"/>
              <a:gd name="connsiteX4173" fmla="*/ 6577467 w 12191998"/>
              <a:gd name="connsiteY4173" fmla="*/ 5684721 h 6622500"/>
              <a:gd name="connsiteX4174" fmla="*/ 6546950 w 12191998"/>
              <a:gd name="connsiteY4174" fmla="*/ 5722020 h 6622500"/>
              <a:gd name="connsiteX4175" fmla="*/ 6432341 w 12191998"/>
              <a:gd name="connsiteY4175" fmla="*/ 5827134 h 6622500"/>
              <a:gd name="connsiteX4176" fmla="*/ 6399111 w 12191998"/>
              <a:gd name="connsiteY4176" fmla="*/ 5899697 h 6622500"/>
              <a:gd name="connsiteX4177" fmla="*/ 6401824 w 12191998"/>
              <a:gd name="connsiteY4177" fmla="*/ 5964123 h 6622500"/>
              <a:gd name="connsiteX4178" fmla="*/ 6430985 w 12191998"/>
              <a:gd name="connsiteY4178" fmla="*/ 6028548 h 6622500"/>
              <a:gd name="connsiteX4179" fmla="*/ 6432341 w 12191998"/>
              <a:gd name="connsiteY4179" fmla="*/ 6070593 h 6622500"/>
              <a:gd name="connsiteX4180" fmla="*/ 6315698 w 12191998"/>
              <a:gd name="connsiteY4180" fmla="*/ 6139088 h 6622500"/>
              <a:gd name="connsiteX4181" fmla="*/ 6190917 w 12191998"/>
              <a:gd name="connsiteY4181" fmla="*/ 6124168 h 6622500"/>
              <a:gd name="connsiteX4182" fmla="*/ 6128526 w 12191998"/>
              <a:gd name="connsiteY4182" fmla="*/ 6149939 h 6622500"/>
              <a:gd name="connsiteX4183" fmla="*/ 6117675 w 12191998"/>
              <a:gd name="connsiteY4183" fmla="*/ 6170961 h 6622500"/>
              <a:gd name="connsiteX4184" fmla="*/ 6106147 w 12191998"/>
              <a:gd name="connsiteY4184" fmla="*/ 6168927 h 6622500"/>
              <a:gd name="connsiteX4185" fmla="*/ 6114962 w 12191998"/>
              <a:gd name="connsiteY4185" fmla="*/ 6109926 h 6622500"/>
              <a:gd name="connsiteX4186" fmla="*/ 6101400 w 12191998"/>
              <a:gd name="connsiteY4186" fmla="*/ 6064491 h 6622500"/>
              <a:gd name="connsiteX4187" fmla="*/ 6050537 w 12191998"/>
              <a:gd name="connsiteY4187" fmla="*/ 6064491 h 6622500"/>
              <a:gd name="connsiteX4188" fmla="*/ 6009848 w 12191998"/>
              <a:gd name="connsiteY4188" fmla="*/ 6071271 h 6622500"/>
              <a:gd name="connsiteX4189" fmla="*/ 6030192 w 12191998"/>
              <a:gd name="connsiteY4189" fmla="*/ 6044823 h 6622500"/>
              <a:gd name="connsiteX4190" fmla="*/ 5994252 w 12191998"/>
              <a:gd name="connsiteY4190" fmla="*/ 6028548 h 6622500"/>
              <a:gd name="connsiteX4191" fmla="*/ 5957630 w 12191998"/>
              <a:gd name="connsiteY4191" fmla="*/ 6022444 h 6622500"/>
              <a:gd name="connsiteX4192" fmla="*/ 5894594 w 12191998"/>
              <a:gd name="connsiteY4192" fmla="*/ 6019393 h 6622500"/>
              <a:gd name="connsiteX4193" fmla="*/ 5879243 w 12191998"/>
              <a:gd name="connsiteY4193" fmla="*/ 6000412 h 6622500"/>
              <a:gd name="connsiteX4194" fmla="*/ 5880319 w 12191998"/>
              <a:gd name="connsiteY4194" fmla="*/ 6000743 h 6622500"/>
              <a:gd name="connsiteX4195" fmla="*/ 5879567 w 12191998"/>
              <a:gd name="connsiteY4195" fmla="*/ 5999772 h 6622500"/>
              <a:gd name="connsiteX4196" fmla="*/ 5906175 w 12191998"/>
              <a:gd name="connsiteY4196" fmla="*/ 5986842 h 6622500"/>
              <a:gd name="connsiteX4197" fmla="*/ 5937964 w 12191998"/>
              <a:gd name="connsiteY4197" fmla="*/ 5971583 h 6622500"/>
              <a:gd name="connsiteX4198" fmla="*/ 5866757 w 12191998"/>
              <a:gd name="connsiteY4198" fmla="*/ 5937674 h 6622500"/>
              <a:gd name="connsiteX4199" fmla="*/ 5839630 w 12191998"/>
              <a:gd name="connsiteY4199" fmla="*/ 5925468 h 6622500"/>
              <a:gd name="connsiteX4200" fmla="*/ 5837596 w 12191998"/>
              <a:gd name="connsiteY4200" fmla="*/ 5933605 h 6622500"/>
              <a:gd name="connsiteX4201" fmla="*/ 5866757 w 12191998"/>
              <a:gd name="connsiteY4201" fmla="*/ 5937674 h 6622500"/>
              <a:gd name="connsiteX4202" fmla="*/ 5869426 w 12191998"/>
              <a:gd name="connsiteY4202" fmla="*/ 5986693 h 6622500"/>
              <a:gd name="connsiteX4203" fmla="*/ 5879567 w 12191998"/>
              <a:gd name="connsiteY4203" fmla="*/ 5999772 h 6622500"/>
              <a:gd name="connsiteX4204" fmla="*/ 5878963 w 12191998"/>
              <a:gd name="connsiteY4204" fmla="*/ 6000065 h 6622500"/>
              <a:gd name="connsiteX4205" fmla="*/ 5879243 w 12191998"/>
              <a:gd name="connsiteY4205" fmla="*/ 6000412 h 6622500"/>
              <a:gd name="connsiteX4206" fmla="*/ 5781309 w 12191998"/>
              <a:gd name="connsiteY4206" fmla="*/ 5970225 h 6622500"/>
              <a:gd name="connsiteX4207" fmla="*/ 5717561 w 12191998"/>
              <a:gd name="connsiteY4207" fmla="*/ 5987180 h 6622500"/>
              <a:gd name="connsiteX4208" fmla="*/ 5725021 w 12191998"/>
              <a:gd name="connsiteY4208" fmla="*/ 5844766 h 6622500"/>
              <a:gd name="connsiteX4209" fmla="*/ 5736550 w 12191998"/>
              <a:gd name="connsiteY4209" fmla="*/ 5840698 h 6622500"/>
              <a:gd name="connsiteX4210" fmla="*/ 5773171 w 12191998"/>
              <a:gd name="connsiteY4210" fmla="*/ 5955307 h 6622500"/>
              <a:gd name="connsiteX4211" fmla="*/ 5763676 w 12191998"/>
              <a:gd name="connsiteY4211" fmla="*/ 5807468 h 6622500"/>
              <a:gd name="connsiteX4212" fmla="*/ 5732480 w 12191998"/>
              <a:gd name="connsiteY4212" fmla="*/ 5816962 h 6622500"/>
              <a:gd name="connsiteX4213" fmla="*/ 5678228 w 12191998"/>
              <a:gd name="connsiteY4213" fmla="*/ 5817640 h 6622500"/>
              <a:gd name="connsiteX4214" fmla="*/ 5644320 w 12191998"/>
              <a:gd name="connsiteY4214" fmla="*/ 5789157 h 6622500"/>
              <a:gd name="connsiteX4215" fmla="*/ 5548700 w 12191998"/>
              <a:gd name="connsiteY4215" fmla="*/ 5698285 h 6622500"/>
              <a:gd name="connsiteX4216" fmla="*/ 5522251 w 12191998"/>
              <a:gd name="connsiteY4216" fmla="*/ 5722698 h 6622500"/>
              <a:gd name="connsiteX4217" fmla="*/ 5542596 w 12191998"/>
              <a:gd name="connsiteY4217" fmla="*/ 5918686 h 6622500"/>
              <a:gd name="connsiteX4218" fmla="*/ 5573113 w 12191998"/>
              <a:gd name="connsiteY4218" fmla="*/ 5943777 h 6622500"/>
              <a:gd name="connsiteX4219" fmla="*/ 5621264 w 12191998"/>
              <a:gd name="connsiteY4219" fmla="*/ 5860364 h 6622500"/>
              <a:gd name="connsiteX4220" fmla="*/ 5638217 w 12191998"/>
              <a:gd name="connsiteY4220" fmla="*/ 5851548 h 6622500"/>
              <a:gd name="connsiteX4221" fmla="*/ 5649069 w 12191998"/>
              <a:gd name="connsiteY4221" fmla="*/ 5866467 h 6622500"/>
              <a:gd name="connsiteX4222" fmla="*/ 5626011 w 12191998"/>
              <a:gd name="connsiteY4222" fmla="*/ 5939030 h 6622500"/>
              <a:gd name="connsiteX4223" fmla="*/ 5613803 w 12191998"/>
              <a:gd name="connsiteY4223" fmla="*/ 5998030 h 6622500"/>
              <a:gd name="connsiteX4224" fmla="*/ 5531067 w 12191998"/>
              <a:gd name="connsiteY4224" fmla="*/ 5958697 h 6622500"/>
              <a:gd name="connsiteX4225" fmla="*/ 5507332 w 12191998"/>
              <a:gd name="connsiteY4225" fmla="*/ 6000065 h 6622500"/>
              <a:gd name="connsiteX4226" fmla="*/ 5475458 w 12191998"/>
              <a:gd name="connsiteY4226" fmla="*/ 6004812 h 6622500"/>
              <a:gd name="connsiteX4227" fmla="*/ 5289642 w 12191998"/>
              <a:gd name="connsiteY4227" fmla="*/ 5958019 h 6622500"/>
              <a:gd name="connsiteX4228" fmla="*/ 5229287 w 12191998"/>
              <a:gd name="connsiteY4228" fmla="*/ 5962088 h 6622500"/>
              <a:gd name="connsiteX4229" fmla="*/ 5223862 w 12191998"/>
              <a:gd name="connsiteY4229" fmla="*/ 6013628 h 6622500"/>
              <a:gd name="connsiteX4230" fmla="*/ 5213689 w 12191998"/>
              <a:gd name="connsiteY4230" fmla="*/ 6013628 h 6622500"/>
              <a:gd name="connsiteX4231" fmla="*/ 5206907 w 12191998"/>
              <a:gd name="connsiteY4231" fmla="*/ 5955307 h 6622500"/>
              <a:gd name="connsiteX4232" fmla="*/ 5191310 w 12191998"/>
              <a:gd name="connsiteY4232" fmla="*/ 6091617 h 6622500"/>
              <a:gd name="connsiteX4233" fmla="*/ 5207587 w 12191998"/>
              <a:gd name="connsiteY4233" fmla="*/ 6042111 h 6622500"/>
              <a:gd name="connsiteX4234" fmla="*/ 5214367 w 12191998"/>
              <a:gd name="connsiteY4234" fmla="*/ 6042789 h 6622500"/>
              <a:gd name="connsiteX4235" fmla="*/ 5208264 w 12191998"/>
              <a:gd name="connsiteY4235" fmla="*/ 6179099 h 6622500"/>
              <a:gd name="connsiteX4236" fmla="*/ 5153333 w 12191998"/>
              <a:gd name="connsiteY4236" fmla="*/ 6141121 h 6622500"/>
              <a:gd name="connsiteX4237" fmla="*/ 5142483 w 12191998"/>
              <a:gd name="connsiteY4237" fmla="*/ 6044145 h 6622500"/>
              <a:gd name="connsiteX4238" fmla="*/ 5092976 w 12191998"/>
              <a:gd name="connsiteY4238" fmla="*/ 6008202 h 6622500"/>
              <a:gd name="connsiteX4239" fmla="*/ 5012954 w 12191998"/>
              <a:gd name="connsiteY4239" fmla="*/ 6011594 h 6622500"/>
              <a:gd name="connsiteX4240" fmla="*/ 5036689 w 12191998"/>
              <a:gd name="connsiteY4240" fmla="*/ 6087548 h 6622500"/>
              <a:gd name="connsiteX4241" fmla="*/ 5025161 w 12191998"/>
              <a:gd name="connsiteY4241" fmla="*/ 6093650 h 6622500"/>
              <a:gd name="connsiteX4242" fmla="*/ 5002783 w 12191998"/>
              <a:gd name="connsiteY4242" fmla="*/ 6049571 h 6622500"/>
              <a:gd name="connsiteX4243" fmla="*/ 4923437 w 12191998"/>
              <a:gd name="connsiteY4243" fmla="*/ 5978364 h 6622500"/>
              <a:gd name="connsiteX4244" fmla="*/ 4906482 w 12191998"/>
              <a:gd name="connsiteY4244" fmla="*/ 5967513 h 6622500"/>
              <a:gd name="connsiteX4245" fmla="*/ 4859689 w 12191998"/>
              <a:gd name="connsiteY4245" fmla="*/ 5969548 h 6622500"/>
              <a:gd name="connsiteX4246" fmla="*/ 4828494 w 12191998"/>
              <a:gd name="connsiteY4246" fmla="*/ 6004812 h 6622500"/>
              <a:gd name="connsiteX4247" fmla="*/ 4808150 w 12191998"/>
              <a:gd name="connsiteY4247" fmla="*/ 6036008 h 6622500"/>
              <a:gd name="connsiteX4248" fmla="*/ 4828494 w 12191998"/>
              <a:gd name="connsiteY4248" fmla="*/ 6043467 h 6622500"/>
              <a:gd name="connsiteX4249" fmla="*/ 4882069 w 12191998"/>
              <a:gd name="connsiteY4249" fmla="*/ 6082800 h 6622500"/>
              <a:gd name="connsiteX4250" fmla="*/ 4891563 w 12191998"/>
              <a:gd name="connsiteY4250" fmla="*/ 6090260 h 6622500"/>
              <a:gd name="connsiteX4251" fmla="*/ 4957345 w 12191998"/>
              <a:gd name="connsiteY4251" fmla="*/ 6149260 h 6622500"/>
              <a:gd name="connsiteX4252" fmla="*/ 4974978 w 12191998"/>
              <a:gd name="connsiteY4252" fmla="*/ 6172995 h 6622500"/>
              <a:gd name="connsiteX4253" fmla="*/ 4943781 w 12191998"/>
              <a:gd name="connsiteY4253" fmla="*/ 6179777 h 6622500"/>
              <a:gd name="connsiteX4254" fmla="*/ 4850196 w 12191998"/>
              <a:gd name="connsiteY4254" fmla="*/ 6141801 h 6622500"/>
              <a:gd name="connsiteX4255" fmla="*/ 4829850 w 12191998"/>
              <a:gd name="connsiteY4255" fmla="*/ 6188592 h 6622500"/>
              <a:gd name="connsiteX4256" fmla="*/ 4785092 w 12191998"/>
              <a:gd name="connsiteY4256" fmla="*/ 6075341 h 6622500"/>
              <a:gd name="connsiteX4257" fmla="*/ 4696253 w 12191998"/>
              <a:gd name="connsiteY4257" fmla="*/ 5977007 h 6622500"/>
              <a:gd name="connsiteX4258" fmla="*/ 4673875 w 12191998"/>
              <a:gd name="connsiteY4258" fmla="*/ 6009560 h 6622500"/>
              <a:gd name="connsiteX4259" fmla="*/ 4675909 w 12191998"/>
              <a:gd name="connsiteY4259" fmla="*/ 6172995 h 6622500"/>
              <a:gd name="connsiteX4260" fmla="*/ 4698966 w 12191998"/>
              <a:gd name="connsiteY4260" fmla="*/ 6199444 h 6622500"/>
              <a:gd name="connsiteX4261" fmla="*/ 4711173 w 12191998"/>
              <a:gd name="connsiteY4261" fmla="*/ 6277433 h 6622500"/>
              <a:gd name="connsiteX4262" fmla="*/ 4665492 w 12191998"/>
              <a:gd name="connsiteY4262" fmla="*/ 6232706 h 6622500"/>
              <a:gd name="connsiteX4263" fmla="*/ 4646602 w 12191998"/>
              <a:gd name="connsiteY4263" fmla="*/ 6229489 h 6622500"/>
              <a:gd name="connsiteX4264" fmla="*/ 4641322 w 12191998"/>
              <a:gd name="connsiteY4264" fmla="*/ 6212328 h 6622500"/>
              <a:gd name="connsiteX4265" fmla="*/ 4589106 w 12191998"/>
              <a:gd name="connsiteY4265" fmla="*/ 6165537 h 6622500"/>
              <a:gd name="connsiteX4266" fmla="*/ 4576219 w 12191998"/>
              <a:gd name="connsiteY4266" fmla="*/ 6186559 h 6622500"/>
              <a:gd name="connsiteX4267" fmla="*/ 4590461 w 12191998"/>
              <a:gd name="connsiteY4267" fmla="*/ 6139088 h 6622500"/>
              <a:gd name="connsiteX4268" fmla="*/ 4527393 w 12191998"/>
              <a:gd name="connsiteY4268" fmla="*/ 6099754 h 6622500"/>
              <a:gd name="connsiteX4269" fmla="*/ 4532818 w 12191998"/>
              <a:gd name="connsiteY4269" fmla="*/ 6053639 h 6622500"/>
              <a:gd name="connsiteX4270" fmla="*/ 4393794 w 12191998"/>
              <a:gd name="connsiteY4270" fmla="*/ 5990571 h 6622500"/>
              <a:gd name="connsiteX4271" fmla="*/ 4376840 w 12191998"/>
              <a:gd name="connsiteY4271" fmla="*/ 5952594 h 6622500"/>
              <a:gd name="connsiteX4272" fmla="*/ 4415495 w 12191998"/>
              <a:gd name="connsiteY4272" fmla="*/ 5933605 h 6622500"/>
              <a:gd name="connsiteX4273" fmla="*/ 4406679 w 12191998"/>
              <a:gd name="connsiteY4273" fmla="*/ 5910548 h 6622500"/>
              <a:gd name="connsiteX4274" fmla="*/ 4391081 w 12191998"/>
              <a:gd name="connsiteY4274" fmla="*/ 5831204 h 6622500"/>
              <a:gd name="connsiteX4275" fmla="*/ 4435162 w 12191998"/>
              <a:gd name="connsiteY4275" fmla="*/ 5863755 h 6622500"/>
              <a:gd name="connsiteX4276" fmla="*/ 4427702 w 12191998"/>
              <a:gd name="connsiteY4276" fmla="*/ 5778985 h 6622500"/>
              <a:gd name="connsiteX4277" fmla="*/ 4360564 w 12191998"/>
              <a:gd name="connsiteY4277" fmla="*/ 5804077 h 6622500"/>
              <a:gd name="connsiteX4278" fmla="*/ 4351748 w 12191998"/>
              <a:gd name="connsiteY4278" fmla="*/ 5863755 h 6622500"/>
              <a:gd name="connsiteX4279" fmla="*/ 4270370 w 12191998"/>
              <a:gd name="connsiteY4279" fmla="*/ 5895628 h 6622500"/>
              <a:gd name="connsiteX4280" fmla="*/ 4270370 w 12191998"/>
              <a:gd name="connsiteY4280" fmla="*/ 5896306 h 6622500"/>
              <a:gd name="connsiteX4281" fmla="*/ 4255451 w 12191998"/>
              <a:gd name="connsiteY4281" fmla="*/ 5820353 h 6622500"/>
              <a:gd name="connsiteX4282" fmla="*/ 4220863 w 12191998"/>
              <a:gd name="connsiteY4282" fmla="*/ 5703031 h 6622500"/>
              <a:gd name="connsiteX4283" fmla="*/ 4212725 w 12191998"/>
              <a:gd name="connsiteY4283" fmla="*/ 5728124 h 6622500"/>
              <a:gd name="connsiteX4284" fmla="*/ 4185600 w 12191998"/>
              <a:gd name="connsiteY4284" fmla="*/ 5800686 h 6622500"/>
              <a:gd name="connsiteX4285" fmla="*/ 4178818 w 12191998"/>
              <a:gd name="connsiteY4285" fmla="*/ 5838663 h 6622500"/>
              <a:gd name="connsiteX4286" fmla="*/ 4087266 w 12191998"/>
              <a:gd name="connsiteY4286" fmla="*/ 5848835 h 6622500"/>
              <a:gd name="connsiteX4287" fmla="*/ 4012668 w 12191998"/>
              <a:gd name="connsiteY4287" fmla="*/ 5838663 h 6622500"/>
              <a:gd name="connsiteX4288" fmla="*/ 3862117 w 12191998"/>
              <a:gd name="connsiteY4288" fmla="*/ 5751180 h 6622500"/>
              <a:gd name="connsiteX4289" fmla="*/ 3849910 w 12191998"/>
              <a:gd name="connsiteY4289" fmla="*/ 5726766 h 6622500"/>
              <a:gd name="connsiteX4290" fmla="*/ 3786163 w 12191998"/>
              <a:gd name="connsiteY4290" fmla="*/ 5631146 h 6622500"/>
              <a:gd name="connsiteX4291" fmla="*/ 3787519 w 12191998"/>
              <a:gd name="connsiteY4291" fmla="*/ 5592491 h 6622500"/>
              <a:gd name="connsiteX4292" fmla="*/ 3752255 w 12191998"/>
              <a:gd name="connsiteY4292" fmla="*/ 5505687 h 6622500"/>
              <a:gd name="connsiteX4293" fmla="*/ 3764461 w 12191998"/>
              <a:gd name="connsiteY4293" fmla="*/ 5500261 h 6622500"/>
              <a:gd name="connsiteX4294" fmla="*/ 3792267 w 12191998"/>
              <a:gd name="connsiteY4294" fmla="*/ 5532813 h 6622500"/>
              <a:gd name="connsiteX4295" fmla="*/ 3790910 w 12191998"/>
              <a:gd name="connsiteY4295" fmla="*/ 5453468 h 6622500"/>
              <a:gd name="connsiteX4296" fmla="*/ 3735301 w 12191998"/>
              <a:gd name="connsiteY4296" fmla="*/ 5355814 h 6622500"/>
              <a:gd name="connsiteX4297" fmla="*/ 3782094 w 12191998"/>
              <a:gd name="connsiteY4297" fmla="*/ 5332756 h 6622500"/>
              <a:gd name="connsiteX4298" fmla="*/ 3727163 w 12191998"/>
              <a:gd name="connsiteY4298" fmla="*/ 5291389 h 6622500"/>
              <a:gd name="connsiteX4299" fmla="*/ 3708174 w 12191998"/>
              <a:gd name="connsiteY4299" fmla="*/ 5271044 h 6622500"/>
              <a:gd name="connsiteX4300" fmla="*/ 3679692 w 12191998"/>
              <a:gd name="connsiteY4300" fmla="*/ 5249343 h 6622500"/>
              <a:gd name="connsiteX4301" fmla="*/ 3662060 w 12191998"/>
              <a:gd name="connsiteY4301" fmla="*/ 5287998 h 6622500"/>
              <a:gd name="connsiteX4302" fmla="*/ 3673589 w 12191998"/>
              <a:gd name="connsiteY4302" fmla="*/ 5365308 h 6622500"/>
              <a:gd name="connsiteX4303" fmla="*/ 3666129 w 12191998"/>
              <a:gd name="connsiteY4303" fmla="*/ 5384296 h 6622500"/>
              <a:gd name="connsiteX4304" fmla="*/ 3632220 w 12191998"/>
              <a:gd name="connsiteY4304" fmla="*/ 5278504 h 6622500"/>
              <a:gd name="connsiteX4305" fmla="*/ 3605094 w 12191998"/>
              <a:gd name="connsiteY4305" fmla="*/ 5250021 h 6622500"/>
              <a:gd name="connsiteX4306" fmla="*/ 3554911 w 12191998"/>
              <a:gd name="connsiteY4306" fmla="*/ 5197803 h 6622500"/>
              <a:gd name="connsiteX4307" fmla="*/ 3555518 w 12191998"/>
              <a:gd name="connsiteY4307" fmla="*/ 5198284 h 6622500"/>
              <a:gd name="connsiteX4308" fmla="*/ 3555589 w 12191998"/>
              <a:gd name="connsiteY4308" fmla="*/ 5198481 h 6622500"/>
              <a:gd name="connsiteX4309" fmla="*/ 3555577 w 12191998"/>
              <a:gd name="connsiteY4309" fmla="*/ 5198331 h 6622500"/>
              <a:gd name="connsiteX4310" fmla="*/ 3572935 w 12191998"/>
              <a:gd name="connsiteY4310" fmla="*/ 5212107 h 6622500"/>
              <a:gd name="connsiteX4311" fmla="*/ 3634256 w 12191998"/>
              <a:gd name="connsiteY4311" fmla="*/ 5197803 h 6622500"/>
              <a:gd name="connsiteX4312" fmla="*/ 3601026 w 12191998"/>
              <a:gd name="connsiteY4312" fmla="*/ 5071665 h 6622500"/>
              <a:gd name="connsiteX4313" fmla="*/ 3602867 w 12191998"/>
              <a:gd name="connsiteY4313" fmla="*/ 5067983 h 6622500"/>
              <a:gd name="connsiteX4314" fmla="*/ 3608781 w 12191998"/>
              <a:gd name="connsiteY4314" fmla="*/ 5059340 h 6622500"/>
              <a:gd name="connsiteX4315" fmla="*/ 3632391 w 12191998"/>
              <a:gd name="connsiteY4315" fmla="*/ 5089382 h 6622500"/>
              <a:gd name="connsiteX4316" fmla="*/ 3662060 w 12191998"/>
              <a:gd name="connsiteY4316" fmla="*/ 5127275 h 6622500"/>
              <a:gd name="connsiteX4317" fmla="*/ 3644428 w 12191998"/>
              <a:gd name="connsiteY4317" fmla="*/ 5030975 h 6622500"/>
              <a:gd name="connsiteX4318" fmla="*/ 3609164 w 12191998"/>
              <a:gd name="connsiteY4318" fmla="*/ 5058780 h 6622500"/>
              <a:gd name="connsiteX4319" fmla="*/ 3608781 w 12191998"/>
              <a:gd name="connsiteY4319" fmla="*/ 5059340 h 6622500"/>
              <a:gd name="connsiteX4320" fmla="*/ 3607807 w 12191998"/>
              <a:gd name="connsiteY4320" fmla="*/ 5058102 h 6622500"/>
              <a:gd name="connsiteX4321" fmla="*/ 3602867 w 12191998"/>
              <a:gd name="connsiteY4321" fmla="*/ 5067983 h 6622500"/>
              <a:gd name="connsiteX4322" fmla="*/ 3600347 w 12191998"/>
              <a:gd name="connsiteY4322" fmla="*/ 5071665 h 6622500"/>
              <a:gd name="connsiteX4323" fmla="*/ 3552198 w 12191998"/>
              <a:gd name="connsiteY4323" fmla="*/ 5158469 h 6622500"/>
              <a:gd name="connsiteX4324" fmla="*/ 3555577 w 12191998"/>
              <a:gd name="connsiteY4324" fmla="*/ 5198331 h 6622500"/>
              <a:gd name="connsiteX4325" fmla="*/ 3555518 w 12191998"/>
              <a:gd name="connsiteY4325" fmla="*/ 5198284 h 6622500"/>
              <a:gd name="connsiteX4326" fmla="*/ 3521681 w 12191998"/>
              <a:gd name="connsiteY4326" fmla="*/ 5104895 h 6622500"/>
              <a:gd name="connsiteX4327" fmla="*/ 3481670 w 12191998"/>
              <a:gd name="connsiteY4327" fmla="*/ 5231033 h 6622500"/>
              <a:gd name="connsiteX4328" fmla="*/ 3367060 w 12191998"/>
              <a:gd name="connsiteY4328" fmla="*/ 5039791 h 6622500"/>
              <a:gd name="connsiteX4329" fmla="*/ 3424704 w 12191998"/>
              <a:gd name="connsiteY4329" fmla="*/ 5060815 h 6622500"/>
              <a:gd name="connsiteX4330" fmla="*/ 3466750 w 12191998"/>
              <a:gd name="connsiteY4330" fmla="*/ 5157791 h 6622500"/>
              <a:gd name="connsiteX4331" fmla="*/ 3449118 w 12191998"/>
              <a:gd name="connsiteY4331" fmla="*/ 5070308 h 6622500"/>
              <a:gd name="connsiteX4332" fmla="*/ 3440980 w 12191998"/>
              <a:gd name="connsiteY4332" fmla="*/ 5056745 h 6622500"/>
              <a:gd name="connsiteX4333" fmla="*/ 3394187 w 12191998"/>
              <a:gd name="connsiteY4333" fmla="*/ 4942815 h 6622500"/>
              <a:gd name="connsiteX4334" fmla="*/ 3445048 w 12191998"/>
              <a:gd name="connsiteY4334" fmla="*/ 4974688 h 6622500"/>
              <a:gd name="connsiteX4335" fmla="*/ 3453865 w 12191998"/>
              <a:gd name="connsiteY4335" fmla="*/ 4931964 h 6622500"/>
              <a:gd name="connsiteX4336" fmla="*/ 3305349 w 12191998"/>
              <a:gd name="connsiteY4336" fmla="*/ 4886528 h 6622500"/>
              <a:gd name="connsiteX4337" fmla="*/ 3259912 w 12191998"/>
              <a:gd name="connsiteY4337" fmla="*/ 4916366 h 6622500"/>
              <a:gd name="connsiteX4338" fmla="*/ 3226004 w 12191998"/>
              <a:gd name="connsiteY4338" fmla="*/ 4940781 h 6622500"/>
              <a:gd name="connsiteX4339" fmla="*/ 3232785 w 12191998"/>
              <a:gd name="connsiteY4339" fmla="*/ 4996390 h 6622500"/>
              <a:gd name="connsiteX4340" fmla="*/ 3262624 w 12191998"/>
              <a:gd name="connsiteY4340" fmla="*/ 4979436 h 6622500"/>
              <a:gd name="connsiteX4341" fmla="*/ 3299245 w 12191998"/>
              <a:gd name="connsiteY4341" fmla="*/ 5072343 h 6622500"/>
              <a:gd name="connsiteX4342" fmla="*/ 3293481 w 12191998"/>
              <a:gd name="connsiteY4342" fmla="*/ 5088449 h 6622500"/>
              <a:gd name="connsiteX4343" fmla="*/ 3286057 w 12191998"/>
              <a:gd name="connsiteY4343" fmla="*/ 5110557 h 6622500"/>
              <a:gd name="connsiteX4344" fmla="*/ 3246094 w 12191998"/>
              <a:gd name="connsiteY4344" fmla="*/ 5052338 h 6622500"/>
              <a:gd name="connsiteX4345" fmla="*/ 3200233 w 12191998"/>
              <a:gd name="connsiteY4345" fmla="*/ 4985538 h 6622500"/>
              <a:gd name="connsiteX4346" fmla="*/ 3217866 w 12191998"/>
              <a:gd name="connsiteY4346" fmla="*/ 5098114 h 6622500"/>
              <a:gd name="connsiteX4347" fmla="*/ 3211763 w 12191998"/>
              <a:gd name="connsiteY4347" fmla="*/ 5165251 h 6622500"/>
              <a:gd name="connsiteX4348" fmla="*/ 3194809 w 12191998"/>
              <a:gd name="connsiteY4348" fmla="*/ 5207297 h 6622500"/>
              <a:gd name="connsiteX4349" fmla="*/ 3173107 w 12191998"/>
              <a:gd name="connsiteY4349" fmla="*/ 5053355 h 6622500"/>
              <a:gd name="connsiteX4350" fmla="*/ 3168360 w 12191998"/>
              <a:gd name="connsiteY4350" fmla="*/ 4915688 h 6622500"/>
              <a:gd name="connsiteX4351" fmla="*/ 3110038 w 12191998"/>
              <a:gd name="connsiteY4351" fmla="*/ 4867539 h 6622500"/>
              <a:gd name="connsiteX4352" fmla="*/ 3118177 w 12191998"/>
              <a:gd name="connsiteY4352" fmla="*/ 4858723 h 6622500"/>
              <a:gd name="connsiteX4353" fmla="*/ 3122923 w 12191998"/>
              <a:gd name="connsiteY4353" fmla="*/ 4820068 h 6622500"/>
              <a:gd name="connsiteX4354" fmla="*/ 3071384 w 12191998"/>
              <a:gd name="connsiteY4354" fmla="*/ 4807182 h 6622500"/>
              <a:gd name="connsiteX4355" fmla="*/ 3034763 w 12191998"/>
              <a:gd name="connsiteY4355" fmla="*/ 4834987 h 6622500"/>
              <a:gd name="connsiteX4356" fmla="*/ 3011705 w 12191998"/>
              <a:gd name="connsiteY4356" fmla="*/ 4883137 h 6622500"/>
              <a:gd name="connsiteX4357" fmla="*/ 3011027 w 12191998"/>
              <a:gd name="connsiteY4357" fmla="*/ 4990964 h 6622500"/>
              <a:gd name="connsiteX4358" fmla="*/ 3015774 w 12191998"/>
              <a:gd name="connsiteY4358" fmla="*/ 5049964 h 6622500"/>
              <a:gd name="connsiteX4359" fmla="*/ 3037475 w 12191998"/>
              <a:gd name="connsiteY4359" fmla="*/ 5101504 h 6622500"/>
              <a:gd name="connsiteX4360" fmla="*/ 3054429 w 12191998"/>
              <a:gd name="connsiteY4360" fmla="*/ 5117779 h 6622500"/>
              <a:gd name="connsiteX4361" fmla="*/ 3039510 w 12191998"/>
              <a:gd name="connsiteY4361" fmla="*/ 5287998 h 6622500"/>
              <a:gd name="connsiteX4362" fmla="*/ 3027303 w 12191998"/>
              <a:gd name="connsiteY4362" fmla="*/ 5296135 h 6622500"/>
              <a:gd name="connsiteX4363" fmla="*/ 3027303 w 12191998"/>
              <a:gd name="connsiteY4363" fmla="*/ 5165251 h 6622500"/>
              <a:gd name="connsiteX4364" fmla="*/ 3013739 w 12191998"/>
              <a:gd name="connsiteY4364" fmla="*/ 5163216 h 6622500"/>
              <a:gd name="connsiteX4365" fmla="*/ 2992038 w 12191998"/>
              <a:gd name="connsiteY4365" fmla="*/ 5213401 h 6622500"/>
              <a:gd name="connsiteX4366" fmla="*/ 2972372 w 12191998"/>
              <a:gd name="connsiteY4366" fmla="*/ 5117779 h 6622500"/>
              <a:gd name="connsiteX4367" fmla="*/ 2963556 w 12191998"/>
              <a:gd name="connsiteY4367" fmla="*/ 4974010 h 6622500"/>
              <a:gd name="connsiteX4368" fmla="*/ 2924901 w 12191998"/>
              <a:gd name="connsiteY4368" fmla="*/ 4971298 h 6622500"/>
              <a:gd name="connsiteX4369" fmla="*/ 2903878 w 12191998"/>
              <a:gd name="connsiteY4369" fmla="*/ 5005206 h 6622500"/>
              <a:gd name="connsiteX4370" fmla="*/ 2950671 w 12191998"/>
              <a:gd name="connsiteY4370" fmla="*/ 5042505 h 6622500"/>
              <a:gd name="connsiteX4371" fmla="*/ 2945923 w 12191998"/>
              <a:gd name="connsiteY4371" fmla="*/ 5055389 h 6622500"/>
              <a:gd name="connsiteX4372" fmla="*/ 2880820 w 12191998"/>
              <a:gd name="connsiteY4372" fmla="*/ 5039791 h 6622500"/>
              <a:gd name="connsiteX4373" fmla="*/ 2892350 w 12191998"/>
              <a:gd name="connsiteY4373" fmla="*/ 5104895 h 6622500"/>
              <a:gd name="connsiteX4374" fmla="*/ 2899130 w 12191998"/>
              <a:gd name="connsiteY4374" fmla="*/ 5165929 h 6622500"/>
              <a:gd name="connsiteX4375" fmla="*/ 2936429 w 12191998"/>
              <a:gd name="connsiteY4375" fmla="*/ 5266974 h 6622500"/>
              <a:gd name="connsiteX4376" fmla="*/ 2947280 w 12191998"/>
              <a:gd name="connsiteY4376" fmla="*/ 5306307 h 6622500"/>
              <a:gd name="connsiteX4377" fmla="*/ 2947101 w 12191998"/>
              <a:gd name="connsiteY4377" fmla="*/ 5306396 h 6622500"/>
              <a:gd name="connsiteX4378" fmla="*/ 2945923 w 12191998"/>
              <a:gd name="connsiteY4378" fmla="*/ 5305630 h 6622500"/>
              <a:gd name="connsiteX4379" fmla="*/ 2940499 w 12191998"/>
              <a:gd name="connsiteY4379" fmla="*/ 5309699 h 6622500"/>
              <a:gd name="connsiteX4380" fmla="*/ 2947101 w 12191998"/>
              <a:gd name="connsiteY4380" fmla="*/ 5306396 h 6622500"/>
              <a:gd name="connsiteX4381" fmla="*/ 3072062 w 12191998"/>
              <a:gd name="connsiteY4381" fmla="*/ 5387687 h 6622500"/>
              <a:gd name="connsiteX4382" fmla="*/ 3001532 w 12191998"/>
              <a:gd name="connsiteY4382" fmla="*/ 5403963 h 6622500"/>
              <a:gd name="connsiteX4383" fmla="*/ 3042223 w 12191998"/>
              <a:gd name="connsiteY4383" fmla="*/ 5378871 h 6622500"/>
              <a:gd name="connsiteX4384" fmla="*/ 2762143 w 12191998"/>
              <a:gd name="connsiteY4384" fmla="*/ 5292745 h 6622500"/>
              <a:gd name="connsiteX4385" fmla="*/ 2759429 w 12191998"/>
              <a:gd name="connsiteY4385" fmla="*/ 5297492 h 6622500"/>
              <a:gd name="connsiteX4386" fmla="*/ 2775706 w 12191998"/>
              <a:gd name="connsiteY4386" fmla="*/ 5435158 h 6622500"/>
              <a:gd name="connsiteX4387" fmla="*/ 2646177 w 12191998"/>
              <a:gd name="connsiteY4387" fmla="*/ 5676583 h 6622500"/>
              <a:gd name="connsiteX4388" fmla="*/ 2633292 w 12191998"/>
              <a:gd name="connsiteY4388" fmla="*/ 5713204 h 6622500"/>
              <a:gd name="connsiteX4389" fmla="*/ 2499695 w 12191998"/>
              <a:gd name="connsiteY4389" fmla="*/ 5673192 h 6622500"/>
              <a:gd name="connsiteX4390" fmla="*/ 2506476 w 12191998"/>
              <a:gd name="connsiteY4390" fmla="*/ 5625721 h 6622500"/>
              <a:gd name="connsiteX4391" fmla="*/ 2353891 w 12191998"/>
              <a:gd name="connsiteY4391" fmla="*/ 5363952 h 6622500"/>
              <a:gd name="connsiteX4392" fmla="*/ 2354810 w 12191998"/>
              <a:gd name="connsiteY4392" fmla="*/ 5364495 h 6622500"/>
              <a:gd name="connsiteX4393" fmla="*/ 2355925 w 12191998"/>
              <a:gd name="connsiteY4393" fmla="*/ 5365308 h 6622500"/>
              <a:gd name="connsiteX4394" fmla="*/ 2355941 w 12191998"/>
              <a:gd name="connsiteY4394" fmla="*/ 5365164 h 6622500"/>
              <a:gd name="connsiteX4395" fmla="*/ 2383729 w 12191998"/>
              <a:gd name="connsiteY4395" fmla="*/ 5381584 h 6622500"/>
              <a:gd name="connsiteX4396" fmla="*/ 2419672 w 12191998"/>
              <a:gd name="connsiteY4396" fmla="*/ 5417526 h 6622500"/>
              <a:gd name="connsiteX4397" fmla="*/ 2478671 w 12191998"/>
              <a:gd name="connsiteY4397" fmla="*/ 5548410 h 6622500"/>
              <a:gd name="connsiteX4398" fmla="*/ 2548522 w 12191998"/>
              <a:gd name="connsiteY4398" fmla="*/ 5442618 h 6622500"/>
              <a:gd name="connsiteX4399" fmla="*/ 2579717 w 12191998"/>
              <a:gd name="connsiteY4399" fmla="*/ 5408031 h 6622500"/>
              <a:gd name="connsiteX4400" fmla="*/ 2606166 w 12191998"/>
              <a:gd name="connsiteY4400" fmla="*/ 5340216 h 6622500"/>
              <a:gd name="connsiteX4401" fmla="*/ 2558695 w 12191998"/>
              <a:gd name="connsiteY4401" fmla="*/ 5322583 h 6622500"/>
              <a:gd name="connsiteX4402" fmla="*/ 2529534 w 12191998"/>
              <a:gd name="connsiteY4402" fmla="*/ 5296814 h 6622500"/>
              <a:gd name="connsiteX4403" fmla="*/ 2493592 w 12191998"/>
              <a:gd name="connsiteY4403" fmla="*/ 5203228 h 6622500"/>
              <a:gd name="connsiteX4404" fmla="*/ 2555304 w 12191998"/>
              <a:gd name="connsiteY4404" fmla="*/ 5182884 h 6622500"/>
              <a:gd name="connsiteX4405" fmla="*/ 2584465 w 12191998"/>
              <a:gd name="connsiteY4405" fmla="*/ 5276470 h 6622500"/>
              <a:gd name="connsiteX4406" fmla="*/ 2636005 w 12191998"/>
              <a:gd name="connsiteY4406" fmla="*/ 5162538 h 6622500"/>
              <a:gd name="connsiteX4407" fmla="*/ 2648891 w 12191998"/>
              <a:gd name="connsiteY4407" fmla="*/ 5084550 h 6622500"/>
              <a:gd name="connsiteX4408" fmla="*/ 2609556 w 12191998"/>
              <a:gd name="connsiteY4408" fmla="*/ 5082516 h 6622500"/>
              <a:gd name="connsiteX4409" fmla="*/ 2552591 w 12191998"/>
              <a:gd name="connsiteY4409" fmla="*/ 5068952 h 6622500"/>
              <a:gd name="connsiteX4410" fmla="*/ 2536316 w 12191998"/>
              <a:gd name="connsiteY4410" fmla="*/ 5056745 h 6622500"/>
              <a:gd name="connsiteX4411" fmla="*/ 2601419 w 12191998"/>
              <a:gd name="connsiteY4411" fmla="*/ 5144906 h 6622500"/>
              <a:gd name="connsiteX4412" fmla="*/ 2545810 w 12191998"/>
              <a:gd name="connsiteY4412" fmla="*/ 5167286 h 6622500"/>
              <a:gd name="connsiteX4413" fmla="*/ 2502407 w 12191998"/>
              <a:gd name="connsiteY4413" fmla="*/ 5135413 h 6622500"/>
              <a:gd name="connsiteX4414" fmla="*/ 2464344 w 12191998"/>
              <a:gd name="connsiteY4414" fmla="*/ 5180821 h 6622500"/>
              <a:gd name="connsiteX4415" fmla="*/ 2462794 w 12191998"/>
              <a:gd name="connsiteY4415" fmla="*/ 5180327 h 6622500"/>
              <a:gd name="connsiteX4416" fmla="*/ 2444764 w 12191998"/>
              <a:gd name="connsiteY4416" fmla="*/ 5157791 h 6622500"/>
              <a:gd name="connsiteX4417" fmla="*/ 2434592 w 12191998"/>
              <a:gd name="connsiteY4417" fmla="*/ 5171354 h 6622500"/>
              <a:gd name="connsiteX4418" fmla="*/ 2462794 w 12191998"/>
              <a:gd name="connsiteY4418" fmla="*/ 5180327 h 6622500"/>
              <a:gd name="connsiteX4419" fmla="*/ 2463753 w 12191998"/>
              <a:gd name="connsiteY4419" fmla="*/ 5181526 h 6622500"/>
              <a:gd name="connsiteX4420" fmla="*/ 2464344 w 12191998"/>
              <a:gd name="connsiteY4420" fmla="*/ 5180821 h 6622500"/>
              <a:gd name="connsiteX4421" fmla="*/ 2464431 w 12191998"/>
              <a:gd name="connsiteY4421" fmla="*/ 5180848 h 6622500"/>
              <a:gd name="connsiteX4422" fmla="*/ 2455614 w 12191998"/>
              <a:gd name="connsiteY4422" fmla="*/ 5207297 h 6622500"/>
              <a:gd name="connsiteX4423" fmla="*/ 2442730 w 12191998"/>
              <a:gd name="connsiteY4423" fmla="*/ 5207975 h 6622500"/>
              <a:gd name="connsiteX4424" fmla="*/ 2492235 w 12191998"/>
              <a:gd name="connsiteY4424" fmla="*/ 5247308 h 6622500"/>
              <a:gd name="connsiteX4425" fmla="*/ 2446798 w 12191998"/>
              <a:gd name="connsiteY4425" fmla="*/ 5257481 h 6622500"/>
              <a:gd name="connsiteX4426" fmla="*/ 2429166 w 12191998"/>
              <a:gd name="connsiteY4426" fmla="*/ 5357848 h 6622500"/>
              <a:gd name="connsiteX4427" fmla="*/ 2406787 w 12191998"/>
              <a:gd name="connsiteY4427" fmla="*/ 5354458 h 6622500"/>
              <a:gd name="connsiteX4428" fmla="*/ 2414247 w 12191998"/>
              <a:gd name="connsiteY4428" fmla="*/ 5282572 h 6622500"/>
              <a:gd name="connsiteX4429" fmla="*/ 2393223 w 12191998"/>
              <a:gd name="connsiteY4429" fmla="*/ 5250699 h 6622500"/>
              <a:gd name="connsiteX4430" fmla="*/ 2362876 w 12191998"/>
              <a:gd name="connsiteY4430" fmla="*/ 5304189 h 6622500"/>
              <a:gd name="connsiteX4431" fmla="*/ 2355941 w 12191998"/>
              <a:gd name="connsiteY4431" fmla="*/ 5365164 h 6622500"/>
              <a:gd name="connsiteX4432" fmla="*/ 2354810 w 12191998"/>
              <a:gd name="connsiteY4432" fmla="*/ 5364495 h 6622500"/>
              <a:gd name="connsiteX4433" fmla="*/ 2323373 w 12191998"/>
              <a:gd name="connsiteY4433" fmla="*/ 5341572 h 6622500"/>
              <a:gd name="connsiteX4434" fmla="*/ 2301673 w 12191998"/>
              <a:gd name="connsiteY4434" fmla="*/ 5405997 h 6622500"/>
              <a:gd name="connsiteX4435" fmla="*/ 2254880 w 12191998"/>
              <a:gd name="connsiteY4435" fmla="*/ 5281216 h 6622500"/>
              <a:gd name="connsiteX4436" fmla="*/ 2275902 w 12191998"/>
              <a:gd name="connsiteY4436" fmla="*/ 5418883 h 6622500"/>
              <a:gd name="connsiteX4437" fmla="*/ 2261660 w 12191998"/>
              <a:gd name="connsiteY4437" fmla="*/ 5474492 h 6622500"/>
              <a:gd name="connsiteX4438" fmla="*/ 2270477 w 12191998"/>
              <a:gd name="connsiteY4438" fmla="*/ 5477204 h 6622500"/>
              <a:gd name="connsiteX4439" fmla="*/ 2286753 w 12191998"/>
              <a:gd name="connsiteY4439" fmla="*/ 5435158 h 6622500"/>
              <a:gd name="connsiteX4440" fmla="*/ 2310489 w 12191998"/>
              <a:gd name="connsiteY4440" fmla="*/ 5545698 h 6622500"/>
              <a:gd name="connsiteX4441" fmla="*/ 2252845 w 12191998"/>
              <a:gd name="connsiteY4441" fmla="*/ 5537560 h 6622500"/>
              <a:gd name="connsiteX4442" fmla="*/ 2229109 w 12191998"/>
              <a:gd name="connsiteY4442" fmla="*/ 5471779 h 6622500"/>
              <a:gd name="connsiteX4443" fmla="*/ 2213511 w 12191998"/>
              <a:gd name="connsiteY4443" fmla="*/ 5476526 h 6622500"/>
              <a:gd name="connsiteX4444" fmla="*/ 2219615 w 12191998"/>
              <a:gd name="connsiteY4444" fmla="*/ 5517215 h 6622500"/>
              <a:gd name="connsiteX4445" fmla="*/ 2204017 w 12191998"/>
              <a:gd name="connsiteY4445" fmla="*/ 5473813 h 6622500"/>
              <a:gd name="connsiteX4446" fmla="*/ 2180960 w 12191998"/>
              <a:gd name="connsiteY4446" fmla="*/ 5419561 h 6622500"/>
              <a:gd name="connsiteX4447" fmla="*/ 2143661 w 12191998"/>
              <a:gd name="connsiteY4447" fmla="*/ 5371412 h 6622500"/>
              <a:gd name="connsiteX4448" fmla="*/ 2128742 w 12191998"/>
              <a:gd name="connsiteY4448" fmla="*/ 5372090 h 6622500"/>
              <a:gd name="connsiteX4449" fmla="*/ 2110431 w 12191998"/>
              <a:gd name="connsiteY4449" fmla="*/ 5505009 h 6622500"/>
              <a:gd name="connsiteX4450" fmla="*/ 2036512 w 12191998"/>
              <a:gd name="connsiteY4450" fmla="*/ 5510434 h 6622500"/>
              <a:gd name="connsiteX4451" fmla="*/ 1955811 w 12191998"/>
              <a:gd name="connsiteY4451" fmla="*/ 5528066 h 6622500"/>
              <a:gd name="connsiteX4452" fmla="*/ 1931397 w 12191998"/>
              <a:gd name="connsiteY4452" fmla="*/ 5540272 h 6622500"/>
              <a:gd name="connsiteX4453" fmla="*/ 1882570 w 12191998"/>
              <a:gd name="connsiteY4453" fmla="*/ 5574181 h 6622500"/>
              <a:gd name="connsiteX4454" fmla="*/ 1848662 w 12191998"/>
              <a:gd name="connsiteY4454" fmla="*/ 5629112 h 6622500"/>
              <a:gd name="connsiteX4455" fmla="*/ 1879179 w 12191998"/>
              <a:gd name="connsiteY4455" fmla="*/ 5658951 h 6622500"/>
              <a:gd name="connsiteX4456" fmla="*/ 1931397 w 12191998"/>
              <a:gd name="connsiteY4456" fmla="*/ 5698285 h 6622500"/>
              <a:gd name="connsiteX4457" fmla="*/ 1906305 w 12191998"/>
              <a:gd name="connsiteY4457" fmla="*/ 5697606 h 6622500"/>
              <a:gd name="connsiteX4458" fmla="*/ 1841202 w 12191998"/>
              <a:gd name="connsiteY4458" fmla="*/ 5709135 h 6622500"/>
              <a:gd name="connsiteX4459" fmla="*/ 1800512 w 12191998"/>
              <a:gd name="connsiteY4459" fmla="*/ 5772882 h 6622500"/>
              <a:gd name="connsiteX4460" fmla="*/ 1761858 w 12191998"/>
              <a:gd name="connsiteY4460" fmla="*/ 5797973 h 6622500"/>
              <a:gd name="connsiteX4461" fmla="*/ 1786950 w 12191998"/>
              <a:gd name="connsiteY4461" fmla="*/ 5739652 h 6622500"/>
              <a:gd name="connsiteX4462" fmla="*/ 1742191 w 12191998"/>
              <a:gd name="connsiteY4462" fmla="*/ 5728802 h 6622500"/>
              <a:gd name="connsiteX4463" fmla="*/ 1770674 w 12191998"/>
              <a:gd name="connsiteY4463" fmla="*/ 5698285 h 6622500"/>
              <a:gd name="connsiteX4464" fmla="*/ 1732019 w 12191998"/>
              <a:gd name="connsiteY4464" fmla="*/ 5771525 h 6622500"/>
              <a:gd name="connsiteX4465" fmla="*/ 1738799 w 12191998"/>
              <a:gd name="connsiteY4465" fmla="*/ 5852226 h 6622500"/>
              <a:gd name="connsiteX4466" fmla="*/ 1761858 w 12191998"/>
              <a:gd name="connsiteY4466" fmla="*/ 5864433 h 6622500"/>
              <a:gd name="connsiteX4467" fmla="*/ 1692686 w 12191998"/>
              <a:gd name="connsiteY4467" fmla="*/ 5915295 h 6622500"/>
              <a:gd name="connsiteX4468" fmla="*/ 1700144 w 12191998"/>
              <a:gd name="connsiteY4468" fmla="*/ 5879353 h 6622500"/>
              <a:gd name="connsiteX4469" fmla="*/ 1631651 w 12191998"/>
              <a:gd name="connsiteY4469" fmla="*/ 5869181 h 6622500"/>
              <a:gd name="connsiteX4470" fmla="*/ 1638432 w 12191998"/>
              <a:gd name="connsiteY4470" fmla="*/ 5791871 h 6622500"/>
              <a:gd name="connsiteX4471" fmla="*/ 1629617 w 12191998"/>
              <a:gd name="connsiteY4471" fmla="*/ 5741686 h 6622500"/>
              <a:gd name="connsiteX4472" fmla="*/ 1584179 w 12191998"/>
              <a:gd name="connsiteY4472" fmla="*/ 5679295 h 6622500"/>
              <a:gd name="connsiteX4473" fmla="*/ 1572651 w 12191998"/>
              <a:gd name="connsiteY4473" fmla="*/ 5733548 h 6622500"/>
              <a:gd name="connsiteX4474" fmla="*/ 1582145 w 12191998"/>
              <a:gd name="connsiteY4474" fmla="*/ 5818996 h 6622500"/>
              <a:gd name="connsiteX4475" fmla="*/ 1575364 w 12191998"/>
              <a:gd name="connsiteY4475" fmla="*/ 5822388 h 6622500"/>
              <a:gd name="connsiteX4476" fmla="*/ 1532639 w 12191998"/>
              <a:gd name="connsiteY4476" fmla="*/ 5748468 h 6622500"/>
              <a:gd name="connsiteX4477" fmla="*/ 1550949 w 12191998"/>
              <a:gd name="connsiteY4477" fmla="*/ 5658951 h 6622500"/>
              <a:gd name="connsiteX4478" fmla="*/ 1507548 w 12191998"/>
              <a:gd name="connsiteY4478" fmla="*/ 5674549 h 6622500"/>
              <a:gd name="connsiteX4479" fmla="*/ 1491950 w 12191998"/>
              <a:gd name="connsiteY4479" fmla="*/ 5786445 h 6622500"/>
              <a:gd name="connsiteX4480" fmla="*/ 1523146 w 12191998"/>
              <a:gd name="connsiteY4480" fmla="*/ 5774237 h 6622500"/>
              <a:gd name="connsiteX4481" fmla="*/ 1532639 w 12191998"/>
              <a:gd name="connsiteY4481" fmla="*/ 5829846 h 6622500"/>
              <a:gd name="connsiteX4482" fmla="*/ 1483134 w 12191998"/>
              <a:gd name="connsiteY4482" fmla="*/ 5810181 h 6622500"/>
              <a:gd name="connsiteX4483" fmla="*/ 1492628 w 12191998"/>
              <a:gd name="connsiteY4483" fmla="*/ 5859007 h 6622500"/>
              <a:gd name="connsiteX4484" fmla="*/ 1433628 w 12191998"/>
              <a:gd name="connsiteY4484" fmla="*/ 5835272 h 6622500"/>
              <a:gd name="connsiteX4485" fmla="*/ 1445157 w 12191998"/>
              <a:gd name="connsiteY4485" fmla="*/ 5833238 h 6622500"/>
              <a:gd name="connsiteX4486" fmla="*/ 1439053 w 12191998"/>
              <a:gd name="connsiteY4486" fmla="*/ 5788479 h 6622500"/>
              <a:gd name="connsiteX4487" fmla="*/ 1376663 w 12191998"/>
              <a:gd name="connsiteY4487" fmla="*/ 5700997 h 6622500"/>
              <a:gd name="connsiteX4488" fmla="*/ 1422100 w 12191998"/>
              <a:gd name="connsiteY4488" fmla="*/ 5709813 h 6622500"/>
              <a:gd name="connsiteX4489" fmla="*/ 1504834 w 12191998"/>
              <a:gd name="connsiteY4489" fmla="*/ 5568078 h 6622500"/>
              <a:gd name="connsiteX4490" fmla="*/ 1519076 w 12191998"/>
              <a:gd name="connsiteY4490" fmla="*/ 5570790 h 6622500"/>
              <a:gd name="connsiteX4491" fmla="*/ 1479065 w 12191998"/>
              <a:gd name="connsiteY4491" fmla="*/ 5495515 h 6622500"/>
              <a:gd name="connsiteX4492" fmla="*/ 1496019 w 12191998"/>
              <a:gd name="connsiteY4492" fmla="*/ 5442618 h 6622500"/>
              <a:gd name="connsiteX4493" fmla="*/ 1504834 w 12191998"/>
              <a:gd name="connsiteY4493" fmla="*/ 5394469 h 6622500"/>
              <a:gd name="connsiteX4494" fmla="*/ 1424134 w 12191998"/>
              <a:gd name="connsiteY4494" fmla="*/ 5428377 h 6622500"/>
              <a:gd name="connsiteX4495" fmla="*/ 1330548 w 12191998"/>
              <a:gd name="connsiteY4495" fmla="*/ 5676583 h 6622500"/>
              <a:gd name="connsiteX4496" fmla="*/ 1314272 w 12191998"/>
              <a:gd name="connsiteY4496" fmla="*/ 5665054 h 6622500"/>
              <a:gd name="connsiteX4497" fmla="*/ 1399720 w 12191998"/>
              <a:gd name="connsiteY4497" fmla="*/ 5450756 h 6622500"/>
              <a:gd name="connsiteX4498" fmla="*/ 1336652 w 12191998"/>
              <a:gd name="connsiteY4498" fmla="*/ 5367342 h 6622500"/>
              <a:gd name="connsiteX4499" fmla="*/ 1345467 w 12191998"/>
              <a:gd name="connsiteY4499" fmla="*/ 5329365 h 6622500"/>
              <a:gd name="connsiteX4500" fmla="*/ 1348859 w 12191998"/>
              <a:gd name="connsiteY4500" fmla="*/ 5296135 h 6622500"/>
              <a:gd name="connsiteX4501" fmla="*/ 1315628 w 12191998"/>
              <a:gd name="connsiteY4501" fmla="*/ 5315125 h 6622500"/>
              <a:gd name="connsiteX4502" fmla="*/ 1312238 w 12191998"/>
              <a:gd name="connsiteY4502" fmla="*/ 5331400 h 6622500"/>
              <a:gd name="connsiteX4503" fmla="*/ 1187457 w 12191998"/>
              <a:gd name="connsiteY4503" fmla="*/ 5212722 h 6622500"/>
              <a:gd name="connsiteX4504" fmla="*/ 1184065 w 12191998"/>
              <a:gd name="connsiteY4504" fmla="*/ 5223573 h 6622500"/>
              <a:gd name="connsiteX4505" fmla="*/ 1130492 w 12191998"/>
              <a:gd name="connsiteY4505" fmla="*/ 5230355 h 6622500"/>
              <a:gd name="connsiteX4506" fmla="*/ 1074882 w 12191998"/>
              <a:gd name="connsiteY4506" fmla="*/ 5299527 h 6622500"/>
              <a:gd name="connsiteX4507" fmla="*/ 1098617 w 12191998"/>
              <a:gd name="connsiteY4507" fmla="*/ 5337503 h 6622500"/>
              <a:gd name="connsiteX4508" fmla="*/ 1153548 w 12191998"/>
              <a:gd name="connsiteY4508" fmla="*/ 5279182 h 6622500"/>
              <a:gd name="connsiteX4509" fmla="*/ 1165755 w 12191998"/>
              <a:gd name="connsiteY4509" fmla="*/ 5402607 h 6622500"/>
              <a:gd name="connsiteX4510" fmla="*/ 1151514 w 12191998"/>
              <a:gd name="connsiteY4510" fmla="*/ 5409389 h 6622500"/>
              <a:gd name="connsiteX4511" fmla="*/ 1057250 w 12191998"/>
              <a:gd name="connsiteY4511" fmla="*/ 5326653 h 6622500"/>
              <a:gd name="connsiteX4512" fmla="*/ 969089 w 12191998"/>
              <a:gd name="connsiteY4512" fmla="*/ 5386331 h 6622500"/>
              <a:gd name="connsiteX4513" fmla="*/ 946710 w 12191998"/>
              <a:gd name="connsiteY4513" fmla="*/ 5468388 h 6622500"/>
              <a:gd name="connsiteX4514" fmla="*/ 956204 w 12191998"/>
              <a:gd name="connsiteY4514" fmla="*/ 5529422 h 6622500"/>
              <a:gd name="connsiteX4515" fmla="*/ 941962 w 12191998"/>
              <a:gd name="connsiteY4515" fmla="*/ 5533492 h 6622500"/>
              <a:gd name="connsiteX4516" fmla="*/ 908055 w 12191998"/>
              <a:gd name="connsiteY4516" fmla="*/ 5471779 h 6622500"/>
              <a:gd name="connsiteX4517" fmla="*/ 888388 w 12191998"/>
              <a:gd name="connsiteY4517" fmla="*/ 5558583 h 6622500"/>
              <a:gd name="connsiteX4518" fmla="*/ 820573 w 12191998"/>
              <a:gd name="connsiteY4518" fmla="*/ 5538238 h 6622500"/>
              <a:gd name="connsiteX4519" fmla="*/ 785308 w 12191998"/>
              <a:gd name="connsiteY4519" fmla="*/ 5513147 h 6622500"/>
              <a:gd name="connsiteX4520" fmla="*/ 710032 w 12191998"/>
              <a:gd name="connsiteY4520" fmla="*/ 5432446 h 6622500"/>
              <a:gd name="connsiteX4521" fmla="*/ 710032 w 12191998"/>
              <a:gd name="connsiteY4521" fmla="*/ 5403285 h 6622500"/>
              <a:gd name="connsiteX4522" fmla="*/ 676124 w 12191998"/>
              <a:gd name="connsiteY4522" fmla="*/ 5392434 h 6622500"/>
              <a:gd name="connsiteX4523" fmla="*/ 650354 w 12191998"/>
              <a:gd name="connsiteY4523" fmla="*/ 5408711 h 6622500"/>
              <a:gd name="connsiteX4524" fmla="*/ 668664 w 12191998"/>
              <a:gd name="connsiteY4524" fmla="*/ 5546376 h 6622500"/>
              <a:gd name="connsiteX4525" fmla="*/ 585930 w 12191998"/>
              <a:gd name="connsiteY4525" fmla="*/ 5558583 h 6622500"/>
              <a:gd name="connsiteX4526" fmla="*/ 585930 w 12191998"/>
              <a:gd name="connsiteY4526" fmla="*/ 5593847 h 6622500"/>
              <a:gd name="connsiteX4527" fmla="*/ 534897 w 12191998"/>
              <a:gd name="connsiteY4527" fmla="*/ 5581725 h 6622500"/>
              <a:gd name="connsiteX4528" fmla="*/ 489038 w 12191998"/>
              <a:gd name="connsiteY4528" fmla="*/ 5600593 h 6622500"/>
              <a:gd name="connsiteX4529" fmla="*/ 489009 w 12191998"/>
              <a:gd name="connsiteY4529" fmla="*/ 5600515 h 6622500"/>
              <a:gd name="connsiteX4530" fmla="*/ 490308 w 12191998"/>
              <a:gd name="connsiteY4530" fmla="*/ 5597917 h 6622500"/>
              <a:gd name="connsiteX4531" fmla="*/ 488274 w 12191998"/>
              <a:gd name="connsiteY4531" fmla="*/ 5598595 h 6622500"/>
              <a:gd name="connsiteX4532" fmla="*/ 489009 w 12191998"/>
              <a:gd name="connsiteY4532" fmla="*/ 5600515 h 6622500"/>
              <a:gd name="connsiteX4533" fmla="*/ 488952 w 12191998"/>
              <a:gd name="connsiteY4533" fmla="*/ 5600629 h 6622500"/>
              <a:gd name="connsiteX4534" fmla="*/ 489038 w 12191998"/>
              <a:gd name="connsiteY4534" fmla="*/ 5600593 h 6622500"/>
              <a:gd name="connsiteX4535" fmla="*/ 497090 w 12191998"/>
              <a:gd name="connsiteY4535" fmla="*/ 5621652 h 6622500"/>
              <a:gd name="connsiteX4536" fmla="*/ 476067 w 12191998"/>
              <a:gd name="connsiteY4536" fmla="*/ 5612158 h 6622500"/>
              <a:gd name="connsiteX4537" fmla="*/ 431987 w 12191998"/>
              <a:gd name="connsiteY4537" fmla="*/ 5564687 h 6622500"/>
              <a:gd name="connsiteX4538" fmla="*/ 349929 w 12191998"/>
              <a:gd name="connsiteY4538" fmla="*/ 5599951 h 6622500"/>
              <a:gd name="connsiteX4539" fmla="*/ 377056 w 12191998"/>
              <a:gd name="connsiteY4539" fmla="*/ 5655560 h 6622500"/>
              <a:gd name="connsiteX4540" fmla="*/ 345182 w 12191998"/>
              <a:gd name="connsiteY4540" fmla="*/ 5652169 h 6622500"/>
              <a:gd name="connsiteX4541" fmla="*/ 345182 w 12191998"/>
              <a:gd name="connsiteY4541" fmla="*/ 5728124 h 6622500"/>
              <a:gd name="connsiteX4542" fmla="*/ 354677 w 12191998"/>
              <a:gd name="connsiteY4542" fmla="*/ 5734226 h 6622500"/>
              <a:gd name="connsiteX4543" fmla="*/ 394655 w 12191998"/>
              <a:gd name="connsiteY4543" fmla="*/ 5696827 h 6622500"/>
              <a:gd name="connsiteX4544" fmla="*/ 382480 w 12191998"/>
              <a:gd name="connsiteY4544" fmla="*/ 5671835 h 6622500"/>
              <a:gd name="connsiteX4545" fmla="*/ 394687 w 12191998"/>
              <a:gd name="connsiteY4545" fmla="*/ 5669801 h 6622500"/>
              <a:gd name="connsiteX4546" fmla="*/ 394687 w 12191998"/>
              <a:gd name="connsiteY4546" fmla="*/ 5696797 h 6622500"/>
              <a:gd name="connsiteX4547" fmla="*/ 396722 w 12191998"/>
              <a:gd name="connsiteY4547" fmla="*/ 5694893 h 6622500"/>
              <a:gd name="connsiteX4548" fmla="*/ 396044 w 12191998"/>
              <a:gd name="connsiteY4548" fmla="*/ 5695571 h 6622500"/>
              <a:gd name="connsiteX4549" fmla="*/ 408930 w 12191998"/>
              <a:gd name="connsiteY4549" fmla="*/ 5706422 h 6622500"/>
              <a:gd name="connsiteX4550" fmla="*/ 331619 w 12191998"/>
              <a:gd name="connsiteY4550" fmla="*/ 5762709 h 6622500"/>
              <a:gd name="connsiteX4551" fmla="*/ 244136 w 12191998"/>
              <a:gd name="connsiteY4551" fmla="*/ 5764744 h 6622500"/>
              <a:gd name="connsiteX4552" fmla="*/ 212264 w 12191998"/>
              <a:gd name="connsiteY4552" fmla="*/ 5697606 h 6622500"/>
              <a:gd name="connsiteX4553" fmla="*/ 234642 w 12191998"/>
              <a:gd name="connsiteY4553" fmla="*/ 5671836 h 6622500"/>
              <a:gd name="connsiteX4554" fmla="*/ 203447 w 12191998"/>
              <a:gd name="connsiteY4554" fmla="*/ 5649456 h 6622500"/>
              <a:gd name="connsiteX4555" fmla="*/ 122068 w 12191998"/>
              <a:gd name="connsiteY4555" fmla="*/ 5679295 h 6622500"/>
              <a:gd name="connsiteX4556" fmla="*/ 61712 w 12191998"/>
              <a:gd name="connsiteY4556" fmla="*/ 5732192 h 6622500"/>
              <a:gd name="connsiteX4557" fmla="*/ 50183 w 12191998"/>
              <a:gd name="connsiteY4557" fmla="*/ 5719307 h 6622500"/>
              <a:gd name="connsiteX4558" fmla="*/ 118677 w 12191998"/>
              <a:gd name="connsiteY4558" fmla="*/ 5659629 h 6622500"/>
              <a:gd name="connsiteX4559" fmla="*/ 66459 w 12191998"/>
              <a:gd name="connsiteY4559" fmla="*/ 5666411 h 6622500"/>
              <a:gd name="connsiteX4560" fmla="*/ 1355 w 12191998"/>
              <a:gd name="connsiteY4560" fmla="*/ 5565365 h 66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Lst>
            <a:rect l="l" t="t" r="r" b="b"/>
            <a:pathLst>
              <a:path w="12191998" h="6622500">
                <a:moveTo>
                  <a:pt x="10814608" y="6551407"/>
                </a:moveTo>
                <a:lnTo>
                  <a:pt x="10815964" y="6552764"/>
                </a:lnTo>
                <a:lnTo>
                  <a:pt x="10814606" y="6551408"/>
                </a:lnTo>
                <a:close/>
                <a:moveTo>
                  <a:pt x="5836918" y="6551407"/>
                </a:moveTo>
                <a:lnTo>
                  <a:pt x="5836918" y="6551408"/>
                </a:lnTo>
                <a:lnTo>
                  <a:pt x="5835560" y="6552764"/>
                </a:lnTo>
                <a:close/>
                <a:moveTo>
                  <a:pt x="10814920" y="6550363"/>
                </a:moveTo>
                <a:lnTo>
                  <a:pt x="10815964" y="6551407"/>
                </a:lnTo>
                <a:lnTo>
                  <a:pt x="10814608" y="6550729"/>
                </a:lnTo>
                <a:close/>
                <a:moveTo>
                  <a:pt x="5836604" y="6550363"/>
                </a:moveTo>
                <a:lnTo>
                  <a:pt x="5836918" y="6550729"/>
                </a:lnTo>
                <a:lnTo>
                  <a:pt x="5835560" y="6551407"/>
                </a:lnTo>
                <a:close/>
                <a:moveTo>
                  <a:pt x="10805792" y="6542592"/>
                </a:moveTo>
                <a:lnTo>
                  <a:pt x="10814606" y="6551408"/>
                </a:lnTo>
                <a:lnTo>
                  <a:pt x="10773526" y="6595806"/>
                </a:lnTo>
                <a:cubicBezTo>
                  <a:pt x="10729117" y="6628676"/>
                  <a:pt x="10675076" y="6628548"/>
                  <a:pt x="10614550" y="6609729"/>
                </a:cubicBezTo>
                <a:cubicBezTo>
                  <a:pt x="10570470" y="6596167"/>
                  <a:pt x="10565044" y="6594131"/>
                  <a:pt x="10559620" y="6562936"/>
                </a:cubicBezTo>
                <a:cubicBezTo>
                  <a:pt x="10607091" y="6599557"/>
                  <a:pt x="10663378" y="6611764"/>
                  <a:pt x="10718988" y="6600913"/>
                </a:cubicBezTo>
                <a:cubicBezTo>
                  <a:pt x="10750860" y="6594809"/>
                  <a:pt x="10777309" y="6563614"/>
                  <a:pt x="10806470" y="6543948"/>
                </a:cubicBezTo>
                <a:close/>
                <a:moveTo>
                  <a:pt x="5845733" y="6542592"/>
                </a:moveTo>
                <a:lnTo>
                  <a:pt x="5845055" y="6543948"/>
                </a:lnTo>
                <a:cubicBezTo>
                  <a:pt x="5874215" y="6563614"/>
                  <a:pt x="5900664" y="6594809"/>
                  <a:pt x="5932537" y="6600913"/>
                </a:cubicBezTo>
                <a:cubicBezTo>
                  <a:pt x="5988146" y="6611764"/>
                  <a:pt x="6044433" y="6599557"/>
                  <a:pt x="6091904" y="6562936"/>
                </a:cubicBezTo>
                <a:cubicBezTo>
                  <a:pt x="6086480" y="6594131"/>
                  <a:pt x="6081054" y="6596167"/>
                  <a:pt x="6036974" y="6609729"/>
                </a:cubicBezTo>
                <a:cubicBezTo>
                  <a:pt x="5976448" y="6628548"/>
                  <a:pt x="5922407" y="6628676"/>
                  <a:pt x="5877998" y="6595806"/>
                </a:cubicBezTo>
                <a:lnTo>
                  <a:pt x="5836918" y="6551408"/>
                </a:lnTo>
                <a:close/>
                <a:moveTo>
                  <a:pt x="10805792" y="6541235"/>
                </a:moveTo>
                <a:lnTo>
                  <a:pt x="10807037" y="6542481"/>
                </a:lnTo>
                <a:lnTo>
                  <a:pt x="10806753" y="6542876"/>
                </a:lnTo>
                <a:lnTo>
                  <a:pt x="10806470" y="6543269"/>
                </a:lnTo>
                <a:lnTo>
                  <a:pt x="10806130" y="6542254"/>
                </a:lnTo>
                <a:close/>
                <a:moveTo>
                  <a:pt x="5845733" y="6541235"/>
                </a:moveTo>
                <a:lnTo>
                  <a:pt x="5845394" y="6542254"/>
                </a:lnTo>
                <a:lnTo>
                  <a:pt x="5845055" y="6543269"/>
                </a:lnTo>
                <a:lnTo>
                  <a:pt x="5844772" y="6542876"/>
                </a:lnTo>
                <a:lnTo>
                  <a:pt x="5844487" y="6542481"/>
                </a:lnTo>
                <a:close/>
                <a:moveTo>
                  <a:pt x="10827494" y="6514108"/>
                </a:moveTo>
                <a:cubicBezTo>
                  <a:pt x="10831562" y="6516820"/>
                  <a:pt x="10834952" y="6519534"/>
                  <a:pt x="10839022" y="6522246"/>
                </a:cubicBezTo>
                <a:lnTo>
                  <a:pt x="10814920" y="6550363"/>
                </a:lnTo>
                <a:lnTo>
                  <a:pt x="10807037" y="6542481"/>
                </a:lnTo>
                <a:close/>
                <a:moveTo>
                  <a:pt x="5824031" y="6514108"/>
                </a:moveTo>
                <a:lnTo>
                  <a:pt x="5844487" y="6542481"/>
                </a:lnTo>
                <a:lnTo>
                  <a:pt x="5836604" y="6550363"/>
                </a:lnTo>
                <a:lnTo>
                  <a:pt x="5812502" y="6522246"/>
                </a:lnTo>
                <a:cubicBezTo>
                  <a:pt x="5816572" y="6519534"/>
                  <a:pt x="5819962" y="6516820"/>
                  <a:pt x="5824031" y="6514108"/>
                </a:cubicBezTo>
                <a:close/>
                <a:moveTo>
                  <a:pt x="11783019" y="6396787"/>
                </a:moveTo>
                <a:cubicBezTo>
                  <a:pt x="11784376" y="6400856"/>
                  <a:pt x="11786410" y="6404925"/>
                  <a:pt x="11787766" y="6409673"/>
                </a:cubicBezTo>
                <a:cubicBezTo>
                  <a:pt x="11752502" y="6422556"/>
                  <a:pt x="11717238" y="6435442"/>
                  <a:pt x="11681974" y="6448327"/>
                </a:cubicBezTo>
                <a:cubicBezTo>
                  <a:pt x="11680618" y="6444258"/>
                  <a:pt x="11679260" y="6440190"/>
                  <a:pt x="11677226" y="6436120"/>
                </a:cubicBezTo>
                <a:cubicBezTo>
                  <a:pt x="11712491" y="6423235"/>
                  <a:pt x="11747756" y="6410350"/>
                  <a:pt x="11783019" y="6396787"/>
                </a:cubicBezTo>
                <a:close/>
                <a:moveTo>
                  <a:pt x="4868505" y="6396787"/>
                </a:moveTo>
                <a:cubicBezTo>
                  <a:pt x="4903769" y="6410350"/>
                  <a:pt x="4939033" y="6423235"/>
                  <a:pt x="4974298" y="6436120"/>
                </a:cubicBezTo>
                <a:cubicBezTo>
                  <a:pt x="4972264" y="6440190"/>
                  <a:pt x="4970906" y="6444258"/>
                  <a:pt x="4969551" y="6448327"/>
                </a:cubicBezTo>
                <a:cubicBezTo>
                  <a:pt x="4934286" y="6435442"/>
                  <a:pt x="4899022" y="6422556"/>
                  <a:pt x="4863758" y="6409673"/>
                </a:cubicBezTo>
                <a:cubicBezTo>
                  <a:pt x="4865114" y="6404925"/>
                  <a:pt x="4867149" y="6400856"/>
                  <a:pt x="4868505" y="6396787"/>
                </a:cubicBezTo>
                <a:close/>
                <a:moveTo>
                  <a:pt x="12113962" y="6392719"/>
                </a:moveTo>
                <a:cubicBezTo>
                  <a:pt x="12113962" y="6395431"/>
                  <a:pt x="12113962" y="6398143"/>
                  <a:pt x="12114640" y="6401534"/>
                </a:cubicBezTo>
                <a:cubicBezTo>
                  <a:pt x="12110571" y="6400179"/>
                  <a:pt x="12105824" y="6398143"/>
                  <a:pt x="12101754" y="6396787"/>
                </a:cubicBezTo>
                <a:cubicBezTo>
                  <a:pt x="12105824" y="6395431"/>
                  <a:pt x="12109892" y="6394075"/>
                  <a:pt x="12113962" y="6392719"/>
                </a:cubicBezTo>
                <a:close/>
                <a:moveTo>
                  <a:pt x="4537563" y="6392719"/>
                </a:moveTo>
                <a:cubicBezTo>
                  <a:pt x="4541632" y="6394075"/>
                  <a:pt x="4545701" y="6395431"/>
                  <a:pt x="4549771" y="6396787"/>
                </a:cubicBezTo>
                <a:cubicBezTo>
                  <a:pt x="4545701" y="6398143"/>
                  <a:pt x="4540953" y="6400179"/>
                  <a:pt x="4536885" y="6401534"/>
                </a:cubicBezTo>
                <a:cubicBezTo>
                  <a:pt x="4537563" y="6398143"/>
                  <a:pt x="4537563" y="6395431"/>
                  <a:pt x="4537563" y="6392719"/>
                </a:cubicBezTo>
                <a:close/>
                <a:moveTo>
                  <a:pt x="12056995" y="6391361"/>
                </a:moveTo>
                <a:cubicBezTo>
                  <a:pt x="12065133" y="6394074"/>
                  <a:pt x="12072593" y="6397465"/>
                  <a:pt x="12080731" y="6400177"/>
                </a:cubicBezTo>
                <a:cubicBezTo>
                  <a:pt x="12079375" y="6403569"/>
                  <a:pt x="12078019" y="6406959"/>
                  <a:pt x="12077341" y="6410350"/>
                </a:cubicBezTo>
                <a:cubicBezTo>
                  <a:pt x="12069202" y="6406281"/>
                  <a:pt x="12061742" y="6402891"/>
                  <a:pt x="12053604" y="6398821"/>
                </a:cubicBezTo>
                <a:cubicBezTo>
                  <a:pt x="12054961" y="6396109"/>
                  <a:pt x="12055639" y="6393397"/>
                  <a:pt x="12056995" y="6391361"/>
                </a:cubicBezTo>
                <a:close/>
                <a:moveTo>
                  <a:pt x="4594529" y="6391361"/>
                </a:moveTo>
                <a:cubicBezTo>
                  <a:pt x="4595885" y="6393397"/>
                  <a:pt x="4596563" y="6396109"/>
                  <a:pt x="4597920" y="6398821"/>
                </a:cubicBezTo>
                <a:cubicBezTo>
                  <a:pt x="4589782" y="6402891"/>
                  <a:pt x="4582322" y="6406281"/>
                  <a:pt x="4574183" y="6410350"/>
                </a:cubicBezTo>
                <a:cubicBezTo>
                  <a:pt x="4573505" y="6406959"/>
                  <a:pt x="4572149" y="6403569"/>
                  <a:pt x="4570793" y="6400177"/>
                </a:cubicBezTo>
                <a:cubicBezTo>
                  <a:pt x="4578931" y="6397465"/>
                  <a:pt x="4586391" y="6394074"/>
                  <a:pt x="4594529" y="6391361"/>
                </a:cubicBezTo>
                <a:close/>
                <a:moveTo>
                  <a:pt x="12138374" y="6382546"/>
                </a:moveTo>
                <a:cubicBezTo>
                  <a:pt x="12139732" y="6385259"/>
                  <a:pt x="12141088" y="6387971"/>
                  <a:pt x="12143122" y="6390684"/>
                </a:cubicBezTo>
                <a:cubicBezTo>
                  <a:pt x="12140410" y="6391361"/>
                  <a:pt x="12137696" y="6393397"/>
                  <a:pt x="12135662" y="6392719"/>
                </a:cubicBezTo>
                <a:cubicBezTo>
                  <a:pt x="12133628" y="6392719"/>
                  <a:pt x="12132950" y="6388649"/>
                  <a:pt x="12131594" y="6386615"/>
                </a:cubicBezTo>
                <a:cubicBezTo>
                  <a:pt x="12133628" y="6385259"/>
                  <a:pt x="12135662" y="6383902"/>
                  <a:pt x="12138374" y="6382546"/>
                </a:cubicBezTo>
                <a:close/>
                <a:moveTo>
                  <a:pt x="4513150" y="6382546"/>
                </a:moveTo>
                <a:cubicBezTo>
                  <a:pt x="4515863" y="6383902"/>
                  <a:pt x="4517896" y="6385259"/>
                  <a:pt x="4519930" y="6386615"/>
                </a:cubicBezTo>
                <a:cubicBezTo>
                  <a:pt x="4518574" y="6388649"/>
                  <a:pt x="4517896" y="6392719"/>
                  <a:pt x="4515863" y="6392719"/>
                </a:cubicBezTo>
                <a:cubicBezTo>
                  <a:pt x="4513828" y="6393397"/>
                  <a:pt x="4511114" y="6391361"/>
                  <a:pt x="4508402" y="6390684"/>
                </a:cubicBezTo>
                <a:cubicBezTo>
                  <a:pt x="4510436" y="6387971"/>
                  <a:pt x="4511792" y="6385259"/>
                  <a:pt x="4513150" y="6382546"/>
                </a:cubicBezTo>
                <a:close/>
                <a:moveTo>
                  <a:pt x="11431055" y="6381189"/>
                </a:moveTo>
                <a:cubicBezTo>
                  <a:pt x="11435802" y="6387293"/>
                  <a:pt x="11439193" y="6390005"/>
                  <a:pt x="11441227" y="6393397"/>
                </a:cubicBezTo>
                <a:cubicBezTo>
                  <a:pt x="11476492" y="6459177"/>
                  <a:pt x="11492090" y="6465959"/>
                  <a:pt x="11566687" y="6450362"/>
                </a:cubicBezTo>
                <a:cubicBezTo>
                  <a:pt x="11578894" y="6447649"/>
                  <a:pt x="11592456" y="6451718"/>
                  <a:pt x="11605342" y="6452396"/>
                </a:cubicBezTo>
                <a:cubicBezTo>
                  <a:pt x="11603986" y="6456465"/>
                  <a:pt x="11603307" y="6459855"/>
                  <a:pt x="11601952" y="6463925"/>
                </a:cubicBezTo>
                <a:cubicBezTo>
                  <a:pt x="11511078" y="6478845"/>
                  <a:pt x="11418848" y="6468671"/>
                  <a:pt x="11431055" y="6381189"/>
                </a:cubicBezTo>
                <a:close/>
                <a:moveTo>
                  <a:pt x="5220469" y="6381189"/>
                </a:moveTo>
                <a:cubicBezTo>
                  <a:pt x="5232676" y="6468671"/>
                  <a:pt x="5140446" y="6478845"/>
                  <a:pt x="5049572" y="6463925"/>
                </a:cubicBezTo>
                <a:cubicBezTo>
                  <a:pt x="5048217" y="6459855"/>
                  <a:pt x="5047538" y="6456465"/>
                  <a:pt x="5046182" y="6452396"/>
                </a:cubicBezTo>
                <a:cubicBezTo>
                  <a:pt x="5059068" y="6451718"/>
                  <a:pt x="5072630" y="6447649"/>
                  <a:pt x="5084837" y="6450362"/>
                </a:cubicBezTo>
                <a:cubicBezTo>
                  <a:pt x="5159435" y="6465959"/>
                  <a:pt x="5175033" y="6459177"/>
                  <a:pt x="5210297" y="6393397"/>
                </a:cubicBezTo>
                <a:cubicBezTo>
                  <a:pt x="5212332" y="6390005"/>
                  <a:pt x="5215722" y="6387293"/>
                  <a:pt x="5220469" y="6381189"/>
                </a:cubicBezTo>
                <a:close/>
                <a:moveTo>
                  <a:pt x="11919330" y="6373052"/>
                </a:moveTo>
                <a:cubicBezTo>
                  <a:pt x="11929502" y="6373052"/>
                  <a:pt x="11940352" y="6373052"/>
                  <a:pt x="11950524" y="6373052"/>
                </a:cubicBezTo>
                <a:cubicBezTo>
                  <a:pt x="11950524" y="6376442"/>
                  <a:pt x="11950524" y="6379834"/>
                  <a:pt x="11951202" y="6383224"/>
                </a:cubicBezTo>
                <a:cubicBezTo>
                  <a:pt x="11940352" y="6383224"/>
                  <a:pt x="11929502" y="6383224"/>
                  <a:pt x="11919330" y="6383224"/>
                </a:cubicBezTo>
                <a:cubicBezTo>
                  <a:pt x="11919330" y="6379834"/>
                  <a:pt x="11919330" y="6376442"/>
                  <a:pt x="11919330" y="6373052"/>
                </a:cubicBezTo>
                <a:close/>
                <a:moveTo>
                  <a:pt x="4701000" y="6373052"/>
                </a:moveTo>
                <a:cubicBezTo>
                  <a:pt x="4711172" y="6373052"/>
                  <a:pt x="4722022" y="6373052"/>
                  <a:pt x="4732195" y="6373052"/>
                </a:cubicBezTo>
                <a:cubicBezTo>
                  <a:pt x="4732195" y="6376442"/>
                  <a:pt x="4732195" y="6379834"/>
                  <a:pt x="4732195" y="6383224"/>
                </a:cubicBezTo>
                <a:cubicBezTo>
                  <a:pt x="4722022" y="6383224"/>
                  <a:pt x="4711172" y="6383224"/>
                  <a:pt x="4700322" y="6383224"/>
                </a:cubicBezTo>
                <a:cubicBezTo>
                  <a:pt x="4701000" y="6379834"/>
                  <a:pt x="4701000" y="6376442"/>
                  <a:pt x="4701000" y="6373052"/>
                </a:cubicBezTo>
                <a:close/>
                <a:moveTo>
                  <a:pt x="12181777" y="6358810"/>
                </a:moveTo>
                <a:cubicBezTo>
                  <a:pt x="12183812" y="6360844"/>
                  <a:pt x="12185168" y="6362879"/>
                  <a:pt x="12187203" y="6365592"/>
                </a:cubicBezTo>
                <a:cubicBezTo>
                  <a:pt x="12180421" y="6369661"/>
                  <a:pt x="12173640" y="6373729"/>
                  <a:pt x="12166858" y="6378476"/>
                </a:cubicBezTo>
                <a:cubicBezTo>
                  <a:pt x="12165502" y="6376442"/>
                  <a:pt x="12164145" y="6375085"/>
                  <a:pt x="12162788" y="6373051"/>
                </a:cubicBezTo>
                <a:cubicBezTo>
                  <a:pt x="12168892" y="6368303"/>
                  <a:pt x="12174996" y="6363557"/>
                  <a:pt x="12181777" y="6358810"/>
                </a:cubicBezTo>
                <a:close/>
                <a:moveTo>
                  <a:pt x="4469747" y="6358810"/>
                </a:moveTo>
                <a:cubicBezTo>
                  <a:pt x="4476528" y="6363557"/>
                  <a:pt x="4482632" y="6368303"/>
                  <a:pt x="4488736" y="6373051"/>
                </a:cubicBezTo>
                <a:cubicBezTo>
                  <a:pt x="4487380" y="6375085"/>
                  <a:pt x="4486022" y="6376442"/>
                  <a:pt x="4484666" y="6378476"/>
                </a:cubicBezTo>
                <a:cubicBezTo>
                  <a:pt x="4477884" y="6373729"/>
                  <a:pt x="4471103" y="6369661"/>
                  <a:pt x="4464322" y="6365592"/>
                </a:cubicBezTo>
                <a:cubicBezTo>
                  <a:pt x="4466356" y="6362879"/>
                  <a:pt x="4467712" y="6360844"/>
                  <a:pt x="4469747" y="6358810"/>
                </a:cubicBezTo>
                <a:close/>
                <a:moveTo>
                  <a:pt x="12006134" y="6341857"/>
                </a:moveTo>
                <a:cubicBezTo>
                  <a:pt x="12017662" y="6352707"/>
                  <a:pt x="12027156" y="6362202"/>
                  <a:pt x="12035972" y="6370340"/>
                </a:cubicBezTo>
                <a:cubicBezTo>
                  <a:pt x="12015628" y="6371696"/>
                  <a:pt x="11995962" y="6372374"/>
                  <a:pt x="11972225" y="6373730"/>
                </a:cubicBezTo>
                <a:cubicBezTo>
                  <a:pt x="11984432" y="6362202"/>
                  <a:pt x="11994604" y="6352707"/>
                  <a:pt x="12006134" y="6341857"/>
                </a:cubicBezTo>
                <a:close/>
                <a:moveTo>
                  <a:pt x="4645391" y="6341857"/>
                </a:moveTo>
                <a:cubicBezTo>
                  <a:pt x="4656920" y="6352707"/>
                  <a:pt x="4667093" y="6362202"/>
                  <a:pt x="4679299" y="6373730"/>
                </a:cubicBezTo>
                <a:cubicBezTo>
                  <a:pt x="4655563" y="6372374"/>
                  <a:pt x="4635896" y="6371696"/>
                  <a:pt x="4615552" y="6370340"/>
                </a:cubicBezTo>
                <a:cubicBezTo>
                  <a:pt x="4624368" y="6362202"/>
                  <a:pt x="4633862" y="6352707"/>
                  <a:pt x="4645391" y="6341857"/>
                </a:cubicBezTo>
                <a:close/>
                <a:moveTo>
                  <a:pt x="11862364" y="6333718"/>
                </a:moveTo>
                <a:cubicBezTo>
                  <a:pt x="11872536" y="6343212"/>
                  <a:pt x="11879318" y="6349994"/>
                  <a:pt x="11883387" y="6353384"/>
                </a:cubicBezTo>
                <a:cubicBezTo>
                  <a:pt x="11859650" y="6364235"/>
                  <a:pt x="11835238" y="6375085"/>
                  <a:pt x="11810824" y="6386615"/>
                </a:cubicBezTo>
                <a:cubicBezTo>
                  <a:pt x="11809468" y="6384579"/>
                  <a:pt x="11808111" y="6382546"/>
                  <a:pt x="11806755" y="6380511"/>
                </a:cubicBezTo>
                <a:cubicBezTo>
                  <a:pt x="11825066" y="6364913"/>
                  <a:pt x="11842698" y="6349994"/>
                  <a:pt x="11862364" y="6333718"/>
                </a:cubicBezTo>
                <a:close/>
                <a:moveTo>
                  <a:pt x="4789160" y="6333718"/>
                </a:moveTo>
                <a:cubicBezTo>
                  <a:pt x="4808827" y="6349994"/>
                  <a:pt x="4826459" y="6364913"/>
                  <a:pt x="4844769" y="6380511"/>
                </a:cubicBezTo>
                <a:cubicBezTo>
                  <a:pt x="4843413" y="6382546"/>
                  <a:pt x="4842057" y="6384579"/>
                  <a:pt x="4840701" y="6386615"/>
                </a:cubicBezTo>
                <a:cubicBezTo>
                  <a:pt x="4816288" y="6375085"/>
                  <a:pt x="4791874" y="6364235"/>
                  <a:pt x="4768137" y="6353384"/>
                </a:cubicBezTo>
                <a:cubicBezTo>
                  <a:pt x="4772207" y="6349994"/>
                  <a:pt x="4778988" y="6343212"/>
                  <a:pt x="4789160" y="6333718"/>
                </a:cubicBezTo>
                <a:close/>
                <a:moveTo>
                  <a:pt x="11982398" y="6317443"/>
                </a:moveTo>
                <a:cubicBezTo>
                  <a:pt x="11984433" y="6318122"/>
                  <a:pt x="11985111" y="6320833"/>
                  <a:pt x="11986467" y="6322869"/>
                </a:cubicBezTo>
                <a:cubicBezTo>
                  <a:pt x="11983755" y="6323547"/>
                  <a:pt x="11981042" y="6324903"/>
                  <a:pt x="11979685" y="6324225"/>
                </a:cubicBezTo>
                <a:cubicBezTo>
                  <a:pt x="11977651" y="6324225"/>
                  <a:pt x="11976295" y="6320833"/>
                  <a:pt x="11975616" y="6318799"/>
                </a:cubicBezTo>
                <a:cubicBezTo>
                  <a:pt x="11977651" y="6318122"/>
                  <a:pt x="11980364" y="6316765"/>
                  <a:pt x="11982398" y="6317443"/>
                </a:cubicBezTo>
                <a:close/>
                <a:moveTo>
                  <a:pt x="4669126" y="6317443"/>
                </a:moveTo>
                <a:cubicBezTo>
                  <a:pt x="4671160" y="6316765"/>
                  <a:pt x="4673873" y="6318122"/>
                  <a:pt x="4675908" y="6318799"/>
                </a:cubicBezTo>
                <a:cubicBezTo>
                  <a:pt x="4675229" y="6320833"/>
                  <a:pt x="4673873" y="6324225"/>
                  <a:pt x="4671839" y="6324225"/>
                </a:cubicBezTo>
                <a:cubicBezTo>
                  <a:pt x="4670483" y="6324903"/>
                  <a:pt x="4667769" y="6323547"/>
                  <a:pt x="4665057" y="6322869"/>
                </a:cubicBezTo>
                <a:cubicBezTo>
                  <a:pt x="4666413" y="6320833"/>
                  <a:pt x="4667091" y="6318122"/>
                  <a:pt x="4669126" y="6317443"/>
                </a:cubicBezTo>
                <a:close/>
                <a:moveTo>
                  <a:pt x="12026478" y="6312017"/>
                </a:moveTo>
                <a:cubicBezTo>
                  <a:pt x="12029868" y="6312695"/>
                  <a:pt x="12032582" y="6314051"/>
                  <a:pt x="12035972" y="6315408"/>
                </a:cubicBezTo>
                <a:cubicBezTo>
                  <a:pt x="12033260" y="6322190"/>
                  <a:pt x="12030546" y="6329649"/>
                  <a:pt x="12027834" y="6336430"/>
                </a:cubicBezTo>
                <a:cubicBezTo>
                  <a:pt x="12025122" y="6331006"/>
                  <a:pt x="12021052" y="6325580"/>
                  <a:pt x="12019696" y="6320155"/>
                </a:cubicBezTo>
                <a:cubicBezTo>
                  <a:pt x="12019018" y="6318121"/>
                  <a:pt x="12024444" y="6314730"/>
                  <a:pt x="12026478" y="6312017"/>
                </a:cubicBezTo>
                <a:close/>
                <a:moveTo>
                  <a:pt x="4625046" y="6312017"/>
                </a:moveTo>
                <a:cubicBezTo>
                  <a:pt x="4627080" y="6314730"/>
                  <a:pt x="4632506" y="6318121"/>
                  <a:pt x="4631828" y="6320155"/>
                </a:cubicBezTo>
                <a:cubicBezTo>
                  <a:pt x="4630472" y="6325580"/>
                  <a:pt x="4626402" y="6331006"/>
                  <a:pt x="4623690" y="6336430"/>
                </a:cubicBezTo>
                <a:cubicBezTo>
                  <a:pt x="4620978" y="6329649"/>
                  <a:pt x="4618265" y="6322190"/>
                  <a:pt x="4615552" y="6315408"/>
                </a:cubicBezTo>
                <a:cubicBezTo>
                  <a:pt x="4618942" y="6314051"/>
                  <a:pt x="4621656" y="6312695"/>
                  <a:pt x="4625046" y="6312017"/>
                </a:cubicBezTo>
                <a:close/>
                <a:moveTo>
                  <a:pt x="4399897" y="6301167"/>
                </a:moveTo>
                <a:cubicBezTo>
                  <a:pt x="4402609" y="6303201"/>
                  <a:pt x="4406000" y="6306591"/>
                  <a:pt x="4406678" y="6309305"/>
                </a:cubicBezTo>
                <a:cubicBezTo>
                  <a:pt x="4407357" y="6311339"/>
                  <a:pt x="4403288" y="6314051"/>
                  <a:pt x="4399897" y="6318121"/>
                </a:cubicBezTo>
                <a:cubicBezTo>
                  <a:pt x="4397184" y="6312695"/>
                  <a:pt x="4395150" y="6309305"/>
                  <a:pt x="4394471" y="6305236"/>
                </a:cubicBezTo>
                <a:cubicBezTo>
                  <a:pt x="4394471" y="6303879"/>
                  <a:pt x="4399219" y="6300489"/>
                  <a:pt x="4399897" y="6301167"/>
                </a:cubicBezTo>
                <a:close/>
                <a:moveTo>
                  <a:pt x="11894916" y="6295063"/>
                </a:moveTo>
                <a:cubicBezTo>
                  <a:pt x="11894916" y="6297097"/>
                  <a:pt x="11895594" y="6299131"/>
                  <a:pt x="11895594" y="6301167"/>
                </a:cubicBezTo>
                <a:cubicBezTo>
                  <a:pt x="11895594" y="6301845"/>
                  <a:pt x="11893559" y="6302523"/>
                  <a:pt x="11892881" y="6303201"/>
                </a:cubicBezTo>
                <a:cubicBezTo>
                  <a:pt x="11891524" y="6301167"/>
                  <a:pt x="11890846" y="6299131"/>
                  <a:pt x="11889490" y="6297097"/>
                </a:cubicBezTo>
                <a:cubicBezTo>
                  <a:pt x="11891524" y="6296419"/>
                  <a:pt x="11893559" y="6295741"/>
                  <a:pt x="11894916" y="6295063"/>
                </a:cubicBezTo>
                <a:close/>
                <a:moveTo>
                  <a:pt x="4756609" y="6295063"/>
                </a:moveTo>
                <a:cubicBezTo>
                  <a:pt x="4757965" y="6295741"/>
                  <a:pt x="4760000" y="6296419"/>
                  <a:pt x="4762035" y="6297097"/>
                </a:cubicBezTo>
                <a:cubicBezTo>
                  <a:pt x="4760679" y="6299131"/>
                  <a:pt x="4760000" y="6301167"/>
                  <a:pt x="4758643" y="6303201"/>
                </a:cubicBezTo>
                <a:cubicBezTo>
                  <a:pt x="4757965" y="6302523"/>
                  <a:pt x="4755931" y="6301845"/>
                  <a:pt x="4755931" y="6301167"/>
                </a:cubicBezTo>
                <a:cubicBezTo>
                  <a:pt x="4755931" y="6299131"/>
                  <a:pt x="4756609" y="6297097"/>
                  <a:pt x="4756609" y="6295063"/>
                </a:cubicBezTo>
                <a:close/>
                <a:moveTo>
                  <a:pt x="11424951" y="6291673"/>
                </a:moveTo>
                <a:cubicBezTo>
                  <a:pt x="11428342" y="6291673"/>
                  <a:pt x="11431733" y="6291673"/>
                  <a:pt x="11435124" y="6291673"/>
                </a:cubicBezTo>
                <a:cubicBezTo>
                  <a:pt x="11435124" y="6313373"/>
                  <a:pt x="11435124" y="6335753"/>
                  <a:pt x="11435124" y="6357454"/>
                </a:cubicBezTo>
                <a:cubicBezTo>
                  <a:pt x="11431733" y="6357454"/>
                  <a:pt x="11428342" y="6357454"/>
                  <a:pt x="11424951" y="6358132"/>
                </a:cubicBezTo>
                <a:cubicBezTo>
                  <a:pt x="11424951" y="6335753"/>
                  <a:pt x="11424951" y="6314051"/>
                  <a:pt x="11424951" y="6291673"/>
                </a:cubicBezTo>
                <a:close/>
                <a:moveTo>
                  <a:pt x="5216401" y="6291673"/>
                </a:moveTo>
                <a:cubicBezTo>
                  <a:pt x="5219791" y="6291673"/>
                  <a:pt x="5223183" y="6291673"/>
                  <a:pt x="5226573" y="6291673"/>
                </a:cubicBezTo>
                <a:cubicBezTo>
                  <a:pt x="5226573" y="6314051"/>
                  <a:pt x="5226573" y="6335753"/>
                  <a:pt x="5226573" y="6358132"/>
                </a:cubicBezTo>
                <a:cubicBezTo>
                  <a:pt x="5223183" y="6357454"/>
                  <a:pt x="5219791" y="6357454"/>
                  <a:pt x="5216401" y="6357454"/>
                </a:cubicBezTo>
                <a:cubicBezTo>
                  <a:pt x="5216401" y="6335753"/>
                  <a:pt x="5216401" y="6313373"/>
                  <a:pt x="5216401" y="6291673"/>
                </a:cubicBezTo>
                <a:close/>
                <a:moveTo>
                  <a:pt x="11831846" y="6261834"/>
                </a:moveTo>
                <a:cubicBezTo>
                  <a:pt x="11833882" y="6264546"/>
                  <a:pt x="11835916" y="6267260"/>
                  <a:pt x="11836594" y="6270650"/>
                </a:cubicBezTo>
                <a:cubicBezTo>
                  <a:pt x="11836594" y="6272006"/>
                  <a:pt x="11833204" y="6275397"/>
                  <a:pt x="11832526" y="6275397"/>
                </a:cubicBezTo>
                <a:cubicBezTo>
                  <a:pt x="11829134" y="6274041"/>
                  <a:pt x="11827100" y="6272006"/>
                  <a:pt x="11822353" y="6269294"/>
                </a:cubicBezTo>
                <a:cubicBezTo>
                  <a:pt x="11826422" y="6265902"/>
                  <a:pt x="11829134" y="6263869"/>
                  <a:pt x="11831846" y="6261834"/>
                </a:cubicBezTo>
                <a:close/>
                <a:moveTo>
                  <a:pt x="4819678" y="6261834"/>
                </a:moveTo>
                <a:cubicBezTo>
                  <a:pt x="4822391" y="6263869"/>
                  <a:pt x="4825103" y="6265902"/>
                  <a:pt x="4829171" y="6269294"/>
                </a:cubicBezTo>
                <a:cubicBezTo>
                  <a:pt x="4824425" y="6272006"/>
                  <a:pt x="4822391" y="6274041"/>
                  <a:pt x="4818999" y="6275397"/>
                </a:cubicBezTo>
                <a:cubicBezTo>
                  <a:pt x="4818321" y="6275397"/>
                  <a:pt x="4814930" y="6272006"/>
                  <a:pt x="4814930" y="6270650"/>
                </a:cubicBezTo>
                <a:cubicBezTo>
                  <a:pt x="4815610" y="6267260"/>
                  <a:pt x="4817643" y="6264546"/>
                  <a:pt x="4819678" y="6261834"/>
                </a:cubicBezTo>
                <a:close/>
                <a:moveTo>
                  <a:pt x="10558942" y="6237420"/>
                </a:moveTo>
                <a:cubicBezTo>
                  <a:pt x="10607091" y="6341856"/>
                  <a:pt x="10562332" y="6444258"/>
                  <a:pt x="10558942" y="6548016"/>
                </a:cubicBezTo>
                <a:cubicBezTo>
                  <a:pt x="10554195" y="6548016"/>
                  <a:pt x="10549447" y="6548016"/>
                  <a:pt x="10544700" y="6547338"/>
                </a:cubicBezTo>
                <a:cubicBezTo>
                  <a:pt x="10549447" y="6444258"/>
                  <a:pt x="10554195" y="6341178"/>
                  <a:pt x="10558942" y="6237420"/>
                </a:cubicBezTo>
                <a:close/>
                <a:moveTo>
                  <a:pt x="6092582" y="6237420"/>
                </a:moveTo>
                <a:cubicBezTo>
                  <a:pt x="6097329" y="6341178"/>
                  <a:pt x="6102077" y="6444258"/>
                  <a:pt x="6106824" y="6547338"/>
                </a:cubicBezTo>
                <a:cubicBezTo>
                  <a:pt x="6102077" y="6548016"/>
                  <a:pt x="6097329" y="6548016"/>
                  <a:pt x="6092582" y="6548016"/>
                </a:cubicBezTo>
                <a:cubicBezTo>
                  <a:pt x="6089192" y="6444258"/>
                  <a:pt x="6044433" y="6341856"/>
                  <a:pt x="6092582" y="6237420"/>
                </a:cubicBezTo>
                <a:close/>
                <a:moveTo>
                  <a:pt x="12007490" y="6234029"/>
                </a:moveTo>
                <a:cubicBezTo>
                  <a:pt x="12007490" y="6234029"/>
                  <a:pt x="12006134" y="6236063"/>
                  <a:pt x="12006134" y="6236063"/>
                </a:cubicBezTo>
                <a:lnTo>
                  <a:pt x="12006134" y="6234707"/>
                </a:lnTo>
                <a:cubicBezTo>
                  <a:pt x="12006134" y="6234707"/>
                  <a:pt x="12007490" y="6234029"/>
                  <a:pt x="12007490" y="6234029"/>
                </a:cubicBezTo>
                <a:close/>
                <a:moveTo>
                  <a:pt x="4644034" y="6234029"/>
                </a:moveTo>
                <a:cubicBezTo>
                  <a:pt x="4644034" y="6234029"/>
                  <a:pt x="4645391" y="6234707"/>
                  <a:pt x="4645391" y="6234707"/>
                </a:cubicBezTo>
                <a:lnTo>
                  <a:pt x="4645391" y="6236063"/>
                </a:lnTo>
                <a:cubicBezTo>
                  <a:pt x="4645391" y="6236063"/>
                  <a:pt x="4644034" y="6234029"/>
                  <a:pt x="4644034" y="6234029"/>
                </a:cubicBezTo>
                <a:close/>
                <a:moveTo>
                  <a:pt x="12006132" y="6229283"/>
                </a:moveTo>
                <a:lnTo>
                  <a:pt x="12004776" y="6229961"/>
                </a:lnTo>
                <a:lnTo>
                  <a:pt x="12004922" y="6229489"/>
                </a:lnTo>
                <a:close/>
                <a:moveTo>
                  <a:pt x="4645392" y="6229283"/>
                </a:moveTo>
                <a:lnTo>
                  <a:pt x="4646602" y="6229489"/>
                </a:lnTo>
                <a:lnTo>
                  <a:pt x="4646748" y="6229961"/>
                </a:lnTo>
                <a:close/>
                <a:moveTo>
                  <a:pt x="4300885" y="6219109"/>
                </a:moveTo>
                <a:cubicBezTo>
                  <a:pt x="4300885" y="6220467"/>
                  <a:pt x="4300885" y="6222500"/>
                  <a:pt x="4300885" y="6224535"/>
                </a:cubicBezTo>
                <a:cubicBezTo>
                  <a:pt x="4300207" y="6223857"/>
                  <a:pt x="4298851" y="6223857"/>
                  <a:pt x="4298173" y="6223179"/>
                </a:cubicBezTo>
                <a:cubicBezTo>
                  <a:pt x="4298173" y="6222500"/>
                  <a:pt x="4298173" y="6221145"/>
                  <a:pt x="4298173" y="6220467"/>
                </a:cubicBezTo>
                <a:cubicBezTo>
                  <a:pt x="4298851" y="6219788"/>
                  <a:pt x="4300207" y="6219788"/>
                  <a:pt x="4300885" y="6219109"/>
                </a:cubicBezTo>
                <a:close/>
                <a:moveTo>
                  <a:pt x="11894916" y="6213007"/>
                </a:moveTo>
                <a:cubicBezTo>
                  <a:pt x="11905088" y="6215041"/>
                  <a:pt x="11915260" y="6217753"/>
                  <a:pt x="11924754" y="6219788"/>
                </a:cubicBezTo>
                <a:cubicBezTo>
                  <a:pt x="11924076" y="6223857"/>
                  <a:pt x="11923398" y="6227247"/>
                  <a:pt x="11922720" y="6231317"/>
                </a:cubicBezTo>
                <a:cubicBezTo>
                  <a:pt x="11912548" y="6229282"/>
                  <a:pt x="11902376" y="6227925"/>
                  <a:pt x="11892203" y="6225891"/>
                </a:cubicBezTo>
                <a:cubicBezTo>
                  <a:pt x="11892881" y="6221145"/>
                  <a:pt x="11893559" y="6217075"/>
                  <a:pt x="11894916" y="6213007"/>
                </a:cubicBezTo>
                <a:close/>
                <a:moveTo>
                  <a:pt x="4756609" y="6213007"/>
                </a:moveTo>
                <a:cubicBezTo>
                  <a:pt x="4757965" y="6217075"/>
                  <a:pt x="4758643" y="6221145"/>
                  <a:pt x="4759322" y="6225891"/>
                </a:cubicBezTo>
                <a:cubicBezTo>
                  <a:pt x="4749149" y="6227925"/>
                  <a:pt x="4738977" y="6229282"/>
                  <a:pt x="4728804" y="6231317"/>
                </a:cubicBezTo>
                <a:cubicBezTo>
                  <a:pt x="4728126" y="6227247"/>
                  <a:pt x="4727448" y="6223857"/>
                  <a:pt x="4726770" y="6219788"/>
                </a:cubicBezTo>
                <a:cubicBezTo>
                  <a:pt x="4736264" y="6217753"/>
                  <a:pt x="4746437" y="6215041"/>
                  <a:pt x="4756609" y="6213007"/>
                </a:cubicBezTo>
                <a:close/>
                <a:moveTo>
                  <a:pt x="11828456" y="6212327"/>
                </a:moveTo>
                <a:cubicBezTo>
                  <a:pt x="11829134" y="6219109"/>
                  <a:pt x="11829134" y="6225890"/>
                  <a:pt x="11829812" y="6232672"/>
                </a:cubicBezTo>
                <a:cubicBezTo>
                  <a:pt x="11827100" y="6232672"/>
                  <a:pt x="11825064" y="6232672"/>
                  <a:pt x="11822352" y="6233351"/>
                </a:cubicBezTo>
                <a:cubicBezTo>
                  <a:pt x="11821674" y="6226569"/>
                  <a:pt x="11821674" y="6219787"/>
                  <a:pt x="11820996" y="6213685"/>
                </a:cubicBezTo>
                <a:cubicBezTo>
                  <a:pt x="11823708" y="6213007"/>
                  <a:pt x="11826422" y="6213007"/>
                  <a:pt x="11828456" y="6212327"/>
                </a:cubicBezTo>
                <a:close/>
                <a:moveTo>
                  <a:pt x="4823068" y="6212327"/>
                </a:moveTo>
                <a:cubicBezTo>
                  <a:pt x="4825103" y="6213007"/>
                  <a:pt x="4827816" y="6213007"/>
                  <a:pt x="4830528" y="6213685"/>
                </a:cubicBezTo>
                <a:cubicBezTo>
                  <a:pt x="4829850" y="6219787"/>
                  <a:pt x="4829850" y="6226569"/>
                  <a:pt x="4829172" y="6233351"/>
                </a:cubicBezTo>
                <a:cubicBezTo>
                  <a:pt x="4826460" y="6232672"/>
                  <a:pt x="4824425" y="6232672"/>
                  <a:pt x="4821713" y="6232672"/>
                </a:cubicBezTo>
                <a:cubicBezTo>
                  <a:pt x="4822391" y="6225890"/>
                  <a:pt x="4822391" y="6219109"/>
                  <a:pt x="4823068" y="6212327"/>
                </a:cubicBezTo>
                <a:close/>
                <a:moveTo>
                  <a:pt x="12053604" y="6209616"/>
                </a:moveTo>
                <a:cubicBezTo>
                  <a:pt x="12059708" y="6210972"/>
                  <a:pt x="12065133" y="6213007"/>
                  <a:pt x="12070559" y="6215041"/>
                </a:cubicBezTo>
                <a:cubicBezTo>
                  <a:pt x="12064455" y="6232673"/>
                  <a:pt x="12057673" y="6249627"/>
                  <a:pt x="12051570" y="6267260"/>
                </a:cubicBezTo>
                <a:cubicBezTo>
                  <a:pt x="12046146" y="6265225"/>
                  <a:pt x="12040720" y="6263190"/>
                  <a:pt x="12035294" y="6261834"/>
                </a:cubicBezTo>
                <a:cubicBezTo>
                  <a:pt x="12041398" y="6244203"/>
                  <a:pt x="12047501" y="6227248"/>
                  <a:pt x="12053604" y="6209616"/>
                </a:cubicBezTo>
                <a:close/>
                <a:moveTo>
                  <a:pt x="4597920" y="6209616"/>
                </a:moveTo>
                <a:cubicBezTo>
                  <a:pt x="4604023" y="6227248"/>
                  <a:pt x="4610126" y="6244203"/>
                  <a:pt x="4616230" y="6261834"/>
                </a:cubicBezTo>
                <a:cubicBezTo>
                  <a:pt x="4610804" y="6263190"/>
                  <a:pt x="4605378" y="6265225"/>
                  <a:pt x="4599954" y="6267260"/>
                </a:cubicBezTo>
                <a:cubicBezTo>
                  <a:pt x="4593851" y="6249627"/>
                  <a:pt x="4587069" y="6232673"/>
                  <a:pt x="4580965" y="6215041"/>
                </a:cubicBezTo>
                <a:cubicBezTo>
                  <a:pt x="4586391" y="6213007"/>
                  <a:pt x="4591816" y="6210972"/>
                  <a:pt x="4597920" y="6209616"/>
                </a:cubicBezTo>
                <a:close/>
                <a:moveTo>
                  <a:pt x="11439193" y="6204869"/>
                </a:moveTo>
                <a:cubicBezTo>
                  <a:pt x="11443262" y="6205547"/>
                  <a:pt x="11448009" y="6206226"/>
                  <a:pt x="11452078" y="6206904"/>
                </a:cubicBezTo>
                <a:cubicBezTo>
                  <a:pt x="11450043" y="6223857"/>
                  <a:pt x="11448009" y="6241489"/>
                  <a:pt x="11445296" y="6258443"/>
                </a:cubicBezTo>
                <a:cubicBezTo>
                  <a:pt x="11439871" y="6257087"/>
                  <a:pt x="11434445" y="6256408"/>
                  <a:pt x="11428342" y="6255730"/>
                </a:cubicBezTo>
                <a:cubicBezTo>
                  <a:pt x="11431733" y="6238777"/>
                  <a:pt x="11435802" y="6221823"/>
                  <a:pt x="11439193" y="6204869"/>
                </a:cubicBezTo>
                <a:close/>
                <a:moveTo>
                  <a:pt x="5212332" y="6204869"/>
                </a:moveTo>
                <a:cubicBezTo>
                  <a:pt x="5215723" y="6221823"/>
                  <a:pt x="5219791" y="6238777"/>
                  <a:pt x="5223183" y="6255730"/>
                </a:cubicBezTo>
                <a:cubicBezTo>
                  <a:pt x="5217079" y="6256408"/>
                  <a:pt x="5211653" y="6257087"/>
                  <a:pt x="5206229" y="6258443"/>
                </a:cubicBezTo>
                <a:cubicBezTo>
                  <a:pt x="5203515" y="6241489"/>
                  <a:pt x="5201482" y="6223857"/>
                  <a:pt x="5199447" y="6206904"/>
                </a:cubicBezTo>
                <a:cubicBezTo>
                  <a:pt x="5203515" y="6206226"/>
                  <a:pt x="5208263" y="6205547"/>
                  <a:pt x="5212332" y="6204869"/>
                </a:cubicBezTo>
                <a:close/>
                <a:moveTo>
                  <a:pt x="11978329" y="6202156"/>
                </a:moveTo>
                <a:cubicBezTo>
                  <a:pt x="11976972" y="6202156"/>
                  <a:pt x="11976294" y="6205547"/>
                  <a:pt x="11974938" y="6207582"/>
                </a:cubicBezTo>
                <a:cubicBezTo>
                  <a:pt x="11977650" y="6208938"/>
                  <a:pt x="11980364" y="6210972"/>
                  <a:pt x="11983754" y="6210972"/>
                </a:cubicBezTo>
                <a:cubicBezTo>
                  <a:pt x="11985110" y="6211650"/>
                  <a:pt x="11986466" y="6207582"/>
                  <a:pt x="11988502" y="6203512"/>
                </a:cubicBezTo>
                <a:cubicBezTo>
                  <a:pt x="11984432" y="6202835"/>
                  <a:pt x="11981720" y="6202156"/>
                  <a:pt x="11978329" y="6202156"/>
                </a:cubicBezTo>
                <a:close/>
                <a:moveTo>
                  <a:pt x="4673195" y="6202156"/>
                </a:moveTo>
                <a:cubicBezTo>
                  <a:pt x="4669805" y="6202156"/>
                  <a:pt x="4667093" y="6202835"/>
                  <a:pt x="4663023" y="6203512"/>
                </a:cubicBezTo>
                <a:cubicBezTo>
                  <a:pt x="4665058" y="6207582"/>
                  <a:pt x="4666414" y="6211650"/>
                  <a:pt x="4667771" y="6210972"/>
                </a:cubicBezTo>
                <a:cubicBezTo>
                  <a:pt x="4671161" y="6210972"/>
                  <a:pt x="4673875" y="6208938"/>
                  <a:pt x="4676587" y="6207582"/>
                </a:cubicBezTo>
                <a:cubicBezTo>
                  <a:pt x="4675231" y="6205547"/>
                  <a:pt x="4674553" y="6202156"/>
                  <a:pt x="4673195" y="6202156"/>
                </a:cubicBezTo>
                <a:close/>
                <a:moveTo>
                  <a:pt x="4272289" y="6194044"/>
                </a:moveTo>
                <a:lnTo>
                  <a:pt x="4287323" y="6204869"/>
                </a:lnTo>
                <a:cubicBezTo>
                  <a:pt x="4284609" y="6206903"/>
                  <a:pt x="4281897" y="6208937"/>
                  <a:pt x="4279185" y="6210972"/>
                </a:cubicBezTo>
                <a:close/>
                <a:moveTo>
                  <a:pt x="10544701" y="6184523"/>
                </a:moveTo>
                <a:cubicBezTo>
                  <a:pt x="10546057" y="6189270"/>
                  <a:pt x="10547413" y="6194017"/>
                  <a:pt x="10548769" y="6198764"/>
                </a:cubicBezTo>
                <a:cubicBezTo>
                  <a:pt x="10546735" y="6199443"/>
                  <a:pt x="10544701" y="6200121"/>
                  <a:pt x="10543344" y="6200799"/>
                </a:cubicBezTo>
                <a:cubicBezTo>
                  <a:pt x="10541309" y="6196052"/>
                  <a:pt x="10539953" y="6191305"/>
                  <a:pt x="10537919" y="6186558"/>
                </a:cubicBezTo>
                <a:cubicBezTo>
                  <a:pt x="10539953" y="6185880"/>
                  <a:pt x="10542667" y="6185201"/>
                  <a:pt x="10544701" y="6184523"/>
                </a:cubicBezTo>
                <a:close/>
                <a:moveTo>
                  <a:pt x="6106823" y="6184523"/>
                </a:moveTo>
                <a:cubicBezTo>
                  <a:pt x="6108857" y="6185201"/>
                  <a:pt x="6111571" y="6185880"/>
                  <a:pt x="6113605" y="6186558"/>
                </a:cubicBezTo>
                <a:cubicBezTo>
                  <a:pt x="6111571" y="6191305"/>
                  <a:pt x="6110215" y="6196052"/>
                  <a:pt x="6108180" y="6200799"/>
                </a:cubicBezTo>
                <a:cubicBezTo>
                  <a:pt x="6106823" y="6200121"/>
                  <a:pt x="6104789" y="6199443"/>
                  <a:pt x="6102755" y="6198764"/>
                </a:cubicBezTo>
                <a:cubicBezTo>
                  <a:pt x="6104111" y="6194017"/>
                  <a:pt x="6105467" y="6189270"/>
                  <a:pt x="6106823" y="6184523"/>
                </a:cubicBezTo>
                <a:close/>
                <a:moveTo>
                  <a:pt x="11497514" y="6177742"/>
                </a:moveTo>
                <a:cubicBezTo>
                  <a:pt x="11535491" y="6177742"/>
                  <a:pt x="11573468" y="6176386"/>
                  <a:pt x="11610767" y="6179098"/>
                </a:cubicBezTo>
                <a:cubicBezTo>
                  <a:pt x="11617548" y="6179776"/>
                  <a:pt x="11631112" y="6198765"/>
                  <a:pt x="11629077" y="6204869"/>
                </a:cubicBezTo>
                <a:cubicBezTo>
                  <a:pt x="11625008" y="6215719"/>
                  <a:pt x="11609410" y="6232673"/>
                  <a:pt x="11602629" y="6231317"/>
                </a:cubicBezTo>
                <a:cubicBezTo>
                  <a:pt x="11566008" y="6222500"/>
                  <a:pt x="11530744" y="6208937"/>
                  <a:pt x="11494801" y="6196730"/>
                </a:cubicBezTo>
                <a:cubicBezTo>
                  <a:pt x="11496158" y="6189949"/>
                  <a:pt x="11496836" y="6183846"/>
                  <a:pt x="11497514" y="6177742"/>
                </a:cubicBezTo>
                <a:close/>
                <a:moveTo>
                  <a:pt x="5154010" y="6177742"/>
                </a:moveTo>
                <a:cubicBezTo>
                  <a:pt x="5154688" y="6183846"/>
                  <a:pt x="5155366" y="6189949"/>
                  <a:pt x="5156724" y="6196730"/>
                </a:cubicBezTo>
                <a:cubicBezTo>
                  <a:pt x="5120781" y="6208937"/>
                  <a:pt x="5085516" y="6222500"/>
                  <a:pt x="5048895" y="6231317"/>
                </a:cubicBezTo>
                <a:cubicBezTo>
                  <a:pt x="5042114" y="6232673"/>
                  <a:pt x="5026517" y="6215719"/>
                  <a:pt x="5022447" y="6204869"/>
                </a:cubicBezTo>
                <a:cubicBezTo>
                  <a:pt x="5020414" y="6198765"/>
                  <a:pt x="5033976" y="6179776"/>
                  <a:pt x="5040757" y="6179098"/>
                </a:cubicBezTo>
                <a:cubicBezTo>
                  <a:pt x="5078056" y="6176386"/>
                  <a:pt x="5116033" y="6177742"/>
                  <a:pt x="5154010" y="6177742"/>
                </a:cubicBezTo>
                <a:close/>
                <a:moveTo>
                  <a:pt x="12017662" y="6154007"/>
                </a:moveTo>
                <a:lnTo>
                  <a:pt x="12017662" y="6156041"/>
                </a:lnTo>
                <a:lnTo>
                  <a:pt x="12019696" y="6155363"/>
                </a:lnTo>
                <a:close/>
                <a:moveTo>
                  <a:pt x="4633862" y="6154007"/>
                </a:moveTo>
                <a:lnTo>
                  <a:pt x="4631828" y="6155363"/>
                </a:lnTo>
                <a:lnTo>
                  <a:pt x="4633862" y="6156041"/>
                </a:lnTo>
                <a:close/>
                <a:moveTo>
                  <a:pt x="10908872" y="6150616"/>
                </a:moveTo>
                <a:cubicBezTo>
                  <a:pt x="10932608" y="6190627"/>
                  <a:pt x="10879033" y="6472063"/>
                  <a:pt x="10847838" y="6501225"/>
                </a:cubicBezTo>
                <a:cubicBezTo>
                  <a:pt x="10867504" y="6388649"/>
                  <a:pt x="10887849" y="6269972"/>
                  <a:pt x="10908872" y="6150616"/>
                </a:cubicBezTo>
                <a:close/>
                <a:moveTo>
                  <a:pt x="5742653" y="6150616"/>
                </a:moveTo>
                <a:cubicBezTo>
                  <a:pt x="5763675" y="6269972"/>
                  <a:pt x="5784020" y="6388649"/>
                  <a:pt x="5803686" y="6501225"/>
                </a:cubicBezTo>
                <a:cubicBezTo>
                  <a:pt x="5772491" y="6472063"/>
                  <a:pt x="5718916" y="6190627"/>
                  <a:pt x="5742653" y="6150616"/>
                </a:cubicBezTo>
                <a:close/>
                <a:moveTo>
                  <a:pt x="11901697" y="6145191"/>
                </a:moveTo>
                <a:cubicBezTo>
                  <a:pt x="11903054" y="6153329"/>
                  <a:pt x="11904410" y="6160788"/>
                  <a:pt x="11905767" y="6168927"/>
                </a:cubicBezTo>
                <a:cubicBezTo>
                  <a:pt x="11903732" y="6168927"/>
                  <a:pt x="11901019" y="6168927"/>
                  <a:pt x="11898985" y="6168927"/>
                </a:cubicBezTo>
                <a:cubicBezTo>
                  <a:pt x="11899663" y="6161466"/>
                  <a:pt x="11900341" y="6153329"/>
                  <a:pt x="11901697" y="6145191"/>
                </a:cubicBezTo>
                <a:close/>
                <a:moveTo>
                  <a:pt x="4749827" y="6145191"/>
                </a:moveTo>
                <a:cubicBezTo>
                  <a:pt x="4751183" y="6153329"/>
                  <a:pt x="4751861" y="6161466"/>
                  <a:pt x="4752539" y="6168927"/>
                </a:cubicBezTo>
                <a:cubicBezTo>
                  <a:pt x="4750505" y="6168927"/>
                  <a:pt x="4747792" y="6168927"/>
                  <a:pt x="4745757" y="6168927"/>
                </a:cubicBezTo>
                <a:cubicBezTo>
                  <a:pt x="4747114" y="6160788"/>
                  <a:pt x="4748470" y="6153329"/>
                  <a:pt x="4749827" y="6145191"/>
                </a:cubicBezTo>
                <a:close/>
                <a:moveTo>
                  <a:pt x="12128204" y="6135019"/>
                </a:moveTo>
                <a:cubicBezTo>
                  <a:pt x="12154651" y="6181302"/>
                  <a:pt x="12155159" y="6241319"/>
                  <a:pt x="12184945" y="6287031"/>
                </a:cubicBezTo>
                <a:lnTo>
                  <a:pt x="12191998" y="6293798"/>
                </a:lnTo>
                <a:lnTo>
                  <a:pt x="12191998" y="6327289"/>
                </a:lnTo>
                <a:lnTo>
                  <a:pt x="12181099" y="6317443"/>
                </a:lnTo>
                <a:cubicBezTo>
                  <a:pt x="12166179" y="6291674"/>
                  <a:pt x="12155329" y="6263190"/>
                  <a:pt x="12143122" y="6236063"/>
                </a:cubicBezTo>
                <a:cubicBezTo>
                  <a:pt x="12137698" y="6223179"/>
                  <a:pt x="12137698" y="6202156"/>
                  <a:pt x="12113284" y="6216398"/>
                </a:cubicBezTo>
                <a:cubicBezTo>
                  <a:pt x="12112606" y="6217076"/>
                  <a:pt x="12099042" y="6202156"/>
                  <a:pt x="12100399" y="6198087"/>
                </a:cubicBezTo>
                <a:cubicBezTo>
                  <a:pt x="12107858" y="6177064"/>
                  <a:pt x="12118030" y="6156719"/>
                  <a:pt x="12128204" y="6135019"/>
                </a:cubicBezTo>
                <a:close/>
                <a:moveTo>
                  <a:pt x="4523321" y="6135019"/>
                </a:moveTo>
                <a:cubicBezTo>
                  <a:pt x="4533494" y="6156719"/>
                  <a:pt x="4543668" y="6177064"/>
                  <a:pt x="4551125" y="6198087"/>
                </a:cubicBezTo>
                <a:cubicBezTo>
                  <a:pt x="4552483" y="6202156"/>
                  <a:pt x="4538919" y="6217076"/>
                  <a:pt x="4538241" y="6216398"/>
                </a:cubicBezTo>
                <a:cubicBezTo>
                  <a:pt x="4513827" y="6202156"/>
                  <a:pt x="4513827" y="6223179"/>
                  <a:pt x="4508402" y="6236063"/>
                </a:cubicBezTo>
                <a:cubicBezTo>
                  <a:pt x="4496195" y="6263190"/>
                  <a:pt x="4485345" y="6291674"/>
                  <a:pt x="4470425" y="6317443"/>
                </a:cubicBezTo>
                <a:cubicBezTo>
                  <a:pt x="4464322" y="6328972"/>
                  <a:pt x="4448047" y="6333719"/>
                  <a:pt x="4436517" y="6341857"/>
                </a:cubicBezTo>
                <a:cubicBezTo>
                  <a:pt x="4432448" y="6337109"/>
                  <a:pt x="4428379" y="6332363"/>
                  <a:pt x="4424989" y="6326937"/>
                </a:cubicBezTo>
                <a:cubicBezTo>
                  <a:pt x="4498908" y="6282856"/>
                  <a:pt x="4488058" y="6196730"/>
                  <a:pt x="4523321" y="6135019"/>
                </a:cubicBezTo>
                <a:close/>
                <a:moveTo>
                  <a:pt x="11887456" y="6133661"/>
                </a:moveTo>
                <a:cubicBezTo>
                  <a:pt x="11891525" y="6137730"/>
                  <a:pt x="11896272" y="6141121"/>
                  <a:pt x="11901697" y="6145191"/>
                </a:cubicBezTo>
                <a:cubicBezTo>
                  <a:pt x="11895594" y="6143834"/>
                  <a:pt x="11889490" y="6141799"/>
                  <a:pt x="11884065" y="6140443"/>
                </a:cubicBezTo>
                <a:cubicBezTo>
                  <a:pt x="11885421" y="6138409"/>
                  <a:pt x="11886099" y="6136374"/>
                  <a:pt x="11887456" y="6133661"/>
                </a:cubicBezTo>
                <a:close/>
                <a:moveTo>
                  <a:pt x="4764068" y="6133661"/>
                </a:moveTo>
                <a:cubicBezTo>
                  <a:pt x="4765425" y="6136374"/>
                  <a:pt x="4766103" y="6138409"/>
                  <a:pt x="4767459" y="6140443"/>
                </a:cubicBezTo>
                <a:cubicBezTo>
                  <a:pt x="4762034" y="6141799"/>
                  <a:pt x="4755930" y="6143834"/>
                  <a:pt x="4749827" y="6145191"/>
                </a:cubicBezTo>
                <a:cubicBezTo>
                  <a:pt x="4755253" y="6141121"/>
                  <a:pt x="4760000" y="6137730"/>
                  <a:pt x="4764068" y="6133661"/>
                </a:cubicBezTo>
                <a:close/>
                <a:moveTo>
                  <a:pt x="4359885" y="6120776"/>
                </a:moveTo>
                <a:lnTo>
                  <a:pt x="4359885" y="6123488"/>
                </a:lnTo>
                <a:lnTo>
                  <a:pt x="4357173" y="6122811"/>
                </a:lnTo>
                <a:close/>
                <a:moveTo>
                  <a:pt x="4149656" y="6117385"/>
                </a:moveTo>
                <a:cubicBezTo>
                  <a:pt x="4158472" y="6128915"/>
                  <a:pt x="4167966" y="6139765"/>
                  <a:pt x="4176782" y="6151294"/>
                </a:cubicBezTo>
                <a:cubicBezTo>
                  <a:pt x="4172713" y="6153328"/>
                  <a:pt x="4168645" y="6156041"/>
                  <a:pt x="4165932" y="6158754"/>
                </a:cubicBezTo>
                <a:cubicBezTo>
                  <a:pt x="4157116" y="6147224"/>
                  <a:pt x="4148978" y="6135696"/>
                  <a:pt x="4140162" y="6124167"/>
                </a:cubicBezTo>
                <a:cubicBezTo>
                  <a:pt x="4142874" y="6122133"/>
                  <a:pt x="4146265" y="6119421"/>
                  <a:pt x="4149656" y="6117385"/>
                </a:cubicBezTo>
                <a:close/>
                <a:moveTo>
                  <a:pt x="10820712" y="6115351"/>
                </a:moveTo>
                <a:cubicBezTo>
                  <a:pt x="10822746" y="6120098"/>
                  <a:pt x="10824781" y="6125523"/>
                  <a:pt x="10827494" y="6130270"/>
                </a:cubicBezTo>
                <a:cubicBezTo>
                  <a:pt x="10813930" y="6136374"/>
                  <a:pt x="10800367" y="6142477"/>
                  <a:pt x="10787482" y="6149259"/>
                </a:cubicBezTo>
                <a:cubicBezTo>
                  <a:pt x="10785447" y="6144512"/>
                  <a:pt x="10782734" y="6139087"/>
                  <a:pt x="10780700" y="6134339"/>
                </a:cubicBezTo>
                <a:cubicBezTo>
                  <a:pt x="10794263" y="6128237"/>
                  <a:pt x="10807827" y="6122133"/>
                  <a:pt x="10820712" y="6115351"/>
                </a:cubicBezTo>
                <a:close/>
                <a:moveTo>
                  <a:pt x="5830813" y="6115351"/>
                </a:moveTo>
                <a:cubicBezTo>
                  <a:pt x="5843697" y="6122133"/>
                  <a:pt x="5857261" y="6128237"/>
                  <a:pt x="5870824" y="6134339"/>
                </a:cubicBezTo>
                <a:cubicBezTo>
                  <a:pt x="5868790" y="6139087"/>
                  <a:pt x="5866077" y="6144512"/>
                  <a:pt x="5864043" y="6149259"/>
                </a:cubicBezTo>
                <a:cubicBezTo>
                  <a:pt x="5851157" y="6142477"/>
                  <a:pt x="5837594" y="6136374"/>
                  <a:pt x="5824031" y="6130270"/>
                </a:cubicBezTo>
                <a:cubicBezTo>
                  <a:pt x="5826743" y="6125523"/>
                  <a:pt x="5828779" y="6120098"/>
                  <a:pt x="5830813" y="6115351"/>
                </a:cubicBezTo>
                <a:close/>
                <a:moveTo>
                  <a:pt x="10748826" y="6107892"/>
                </a:moveTo>
                <a:cubicBezTo>
                  <a:pt x="10751538" y="6107213"/>
                  <a:pt x="10754930" y="6109925"/>
                  <a:pt x="10758998" y="6112639"/>
                </a:cubicBezTo>
                <a:cubicBezTo>
                  <a:pt x="10756286" y="6116707"/>
                  <a:pt x="10754252" y="6120098"/>
                  <a:pt x="10752216" y="6122811"/>
                </a:cubicBezTo>
                <a:cubicBezTo>
                  <a:pt x="10748148" y="6120098"/>
                  <a:pt x="10744758" y="6117385"/>
                  <a:pt x="10740688" y="6114673"/>
                </a:cubicBezTo>
                <a:cubicBezTo>
                  <a:pt x="10743400" y="6111961"/>
                  <a:pt x="10746114" y="6107892"/>
                  <a:pt x="10748826" y="6107892"/>
                </a:cubicBezTo>
                <a:close/>
                <a:moveTo>
                  <a:pt x="5902698" y="6107892"/>
                </a:moveTo>
                <a:cubicBezTo>
                  <a:pt x="5905410" y="6107892"/>
                  <a:pt x="5908124" y="6111961"/>
                  <a:pt x="5910836" y="6114673"/>
                </a:cubicBezTo>
                <a:cubicBezTo>
                  <a:pt x="5906767" y="6117385"/>
                  <a:pt x="5903376" y="6120098"/>
                  <a:pt x="5899308" y="6122811"/>
                </a:cubicBezTo>
                <a:cubicBezTo>
                  <a:pt x="5897272" y="6120098"/>
                  <a:pt x="5895238" y="6116707"/>
                  <a:pt x="5892526" y="6112639"/>
                </a:cubicBezTo>
                <a:cubicBezTo>
                  <a:pt x="5896594" y="6109925"/>
                  <a:pt x="5899986" y="6107213"/>
                  <a:pt x="5902698" y="6107892"/>
                </a:cubicBezTo>
                <a:close/>
                <a:moveTo>
                  <a:pt x="11876606" y="6092294"/>
                </a:moveTo>
                <a:cubicBezTo>
                  <a:pt x="11877962" y="6094329"/>
                  <a:pt x="11879318" y="6097041"/>
                  <a:pt x="11879318" y="6099076"/>
                </a:cubicBezTo>
                <a:cubicBezTo>
                  <a:pt x="11879318" y="6100432"/>
                  <a:pt x="11876606" y="6101788"/>
                  <a:pt x="11874570" y="6103144"/>
                </a:cubicBezTo>
                <a:cubicBezTo>
                  <a:pt x="11872536" y="6101788"/>
                  <a:pt x="11870502" y="6099754"/>
                  <a:pt x="11869146" y="6098398"/>
                </a:cubicBezTo>
                <a:cubicBezTo>
                  <a:pt x="11871858" y="6096363"/>
                  <a:pt x="11874570" y="6094329"/>
                  <a:pt x="11876606" y="6092294"/>
                </a:cubicBezTo>
                <a:close/>
                <a:moveTo>
                  <a:pt x="4774918" y="6092294"/>
                </a:moveTo>
                <a:cubicBezTo>
                  <a:pt x="4776955" y="6094329"/>
                  <a:pt x="4779666" y="6096363"/>
                  <a:pt x="4782378" y="6098398"/>
                </a:cubicBezTo>
                <a:cubicBezTo>
                  <a:pt x="4781022" y="6099754"/>
                  <a:pt x="4778988" y="6101788"/>
                  <a:pt x="4776955" y="6103144"/>
                </a:cubicBezTo>
                <a:cubicBezTo>
                  <a:pt x="4774918" y="6101788"/>
                  <a:pt x="4772206" y="6100432"/>
                  <a:pt x="4772206" y="6099076"/>
                </a:cubicBezTo>
                <a:cubicBezTo>
                  <a:pt x="4772206" y="6097041"/>
                  <a:pt x="4773562" y="6094329"/>
                  <a:pt x="4774918" y="6092294"/>
                </a:cubicBezTo>
                <a:close/>
                <a:moveTo>
                  <a:pt x="12191998" y="6080680"/>
                </a:moveTo>
                <a:lnTo>
                  <a:pt x="12191998" y="6081439"/>
                </a:lnTo>
                <a:lnTo>
                  <a:pt x="12191950" y="6081444"/>
                </a:lnTo>
                <a:close/>
                <a:moveTo>
                  <a:pt x="4431457" y="6080608"/>
                </a:moveTo>
                <a:lnTo>
                  <a:pt x="4419564" y="6103143"/>
                </a:lnTo>
                <a:cubicBezTo>
                  <a:pt x="4416851" y="6100431"/>
                  <a:pt x="4414139" y="6097719"/>
                  <a:pt x="4411426" y="6095006"/>
                </a:cubicBezTo>
                <a:close/>
                <a:moveTo>
                  <a:pt x="4432448" y="6078730"/>
                </a:moveTo>
                <a:lnTo>
                  <a:pt x="4432449" y="6078731"/>
                </a:lnTo>
                <a:lnTo>
                  <a:pt x="4434504" y="6078937"/>
                </a:lnTo>
                <a:lnTo>
                  <a:pt x="4433126" y="6079408"/>
                </a:lnTo>
                <a:lnTo>
                  <a:pt x="4431457" y="6080608"/>
                </a:lnTo>
                <a:close/>
                <a:moveTo>
                  <a:pt x="12092938" y="6077375"/>
                </a:moveTo>
                <a:cubicBezTo>
                  <a:pt x="12092260" y="6077375"/>
                  <a:pt x="12090904" y="6079409"/>
                  <a:pt x="12090226" y="6080088"/>
                </a:cubicBezTo>
                <a:cubicBezTo>
                  <a:pt x="12091580" y="6080767"/>
                  <a:pt x="12092260" y="6082122"/>
                  <a:pt x="12092938" y="6082800"/>
                </a:cubicBezTo>
                <a:cubicBezTo>
                  <a:pt x="12093616" y="6082122"/>
                  <a:pt x="12094972" y="6080767"/>
                  <a:pt x="12095650" y="6080088"/>
                </a:cubicBezTo>
                <a:cubicBezTo>
                  <a:pt x="12094972" y="6078731"/>
                  <a:pt x="12093616" y="6077375"/>
                  <a:pt x="12092938" y="6077375"/>
                </a:cubicBezTo>
                <a:close/>
                <a:moveTo>
                  <a:pt x="4558587" y="6077375"/>
                </a:moveTo>
                <a:cubicBezTo>
                  <a:pt x="4557908" y="6077375"/>
                  <a:pt x="4556552" y="6078731"/>
                  <a:pt x="4555874" y="6080088"/>
                </a:cubicBezTo>
                <a:cubicBezTo>
                  <a:pt x="4556552" y="6080767"/>
                  <a:pt x="4557908" y="6082122"/>
                  <a:pt x="4558587" y="6082800"/>
                </a:cubicBezTo>
                <a:cubicBezTo>
                  <a:pt x="4559265" y="6082122"/>
                  <a:pt x="4559944" y="6080767"/>
                  <a:pt x="4561299" y="6080088"/>
                </a:cubicBezTo>
                <a:cubicBezTo>
                  <a:pt x="4560621" y="6079409"/>
                  <a:pt x="4559265" y="6077375"/>
                  <a:pt x="4558587" y="6077375"/>
                </a:cubicBezTo>
                <a:close/>
                <a:moveTo>
                  <a:pt x="4458897" y="6070593"/>
                </a:moveTo>
                <a:cubicBezTo>
                  <a:pt x="4458897" y="6073984"/>
                  <a:pt x="4459575" y="6078053"/>
                  <a:pt x="4459575" y="6081444"/>
                </a:cubicBezTo>
                <a:lnTo>
                  <a:pt x="4434504" y="6078937"/>
                </a:lnTo>
                <a:close/>
                <a:moveTo>
                  <a:pt x="4101507" y="6061099"/>
                </a:moveTo>
                <a:cubicBezTo>
                  <a:pt x="4111001" y="6073306"/>
                  <a:pt x="4119817" y="6086190"/>
                  <a:pt x="4128633" y="6098398"/>
                </a:cubicBezTo>
                <a:cubicBezTo>
                  <a:pt x="4125242" y="6099754"/>
                  <a:pt x="4122529" y="6101788"/>
                  <a:pt x="4119139" y="6104502"/>
                </a:cubicBezTo>
                <a:cubicBezTo>
                  <a:pt x="4110323" y="6091616"/>
                  <a:pt x="4101507" y="6079409"/>
                  <a:pt x="4092691" y="6067202"/>
                </a:cubicBezTo>
                <a:cubicBezTo>
                  <a:pt x="4096081" y="6065168"/>
                  <a:pt x="4098794" y="6063133"/>
                  <a:pt x="4101507" y="6061099"/>
                </a:cubicBezTo>
                <a:close/>
                <a:moveTo>
                  <a:pt x="8514969" y="6047535"/>
                </a:moveTo>
                <a:cubicBezTo>
                  <a:pt x="8514969" y="6051604"/>
                  <a:pt x="8514969" y="6055673"/>
                  <a:pt x="8514969" y="6059742"/>
                </a:cubicBezTo>
                <a:cubicBezTo>
                  <a:pt x="8501406" y="6057030"/>
                  <a:pt x="8488522" y="6054317"/>
                  <a:pt x="8474958" y="6051604"/>
                </a:cubicBezTo>
                <a:lnTo>
                  <a:pt x="8475636" y="6050926"/>
                </a:lnTo>
                <a:cubicBezTo>
                  <a:pt x="8488522" y="6049570"/>
                  <a:pt x="8502085" y="6048891"/>
                  <a:pt x="8514969" y="6047535"/>
                </a:cubicBezTo>
                <a:close/>
                <a:moveTo>
                  <a:pt x="8136555" y="6047535"/>
                </a:moveTo>
                <a:cubicBezTo>
                  <a:pt x="8149439" y="6048891"/>
                  <a:pt x="8163002" y="6049570"/>
                  <a:pt x="8175888" y="6050926"/>
                </a:cubicBezTo>
                <a:lnTo>
                  <a:pt x="8176565" y="6051604"/>
                </a:lnTo>
                <a:cubicBezTo>
                  <a:pt x="8163002" y="6054317"/>
                  <a:pt x="8150117" y="6057030"/>
                  <a:pt x="8136555" y="6059742"/>
                </a:cubicBezTo>
                <a:cubicBezTo>
                  <a:pt x="8136555" y="6055673"/>
                  <a:pt x="8136555" y="6051604"/>
                  <a:pt x="8136555" y="6047535"/>
                </a:cubicBezTo>
                <a:close/>
                <a:moveTo>
                  <a:pt x="10876320" y="6042789"/>
                </a:moveTo>
                <a:cubicBezTo>
                  <a:pt x="10878355" y="6042110"/>
                  <a:pt x="10887848" y="6049571"/>
                  <a:pt x="10887170" y="6050927"/>
                </a:cubicBezTo>
                <a:cubicBezTo>
                  <a:pt x="10885814" y="6057030"/>
                  <a:pt x="10881067" y="6061777"/>
                  <a:pt x="10875642" y="6069236"/>
                </a:cubicBezTo>
                <a:cubicBezTo>
                  <a:pt x="10870217" y="6063133"/>
                  <a:pt x="10864113" y="6058386"/>
                  <a:pt x="10864791" y="6055673"/>
                </a:cubicBezTo>
                <a:cubicBezTo>
                  <a:pt x="10866826" y="6050248"/>
                  <a:pt x="10871573" y="6045501"/>
                  <a:pt x="10876320" y="6042789"/>
                </a:cubicBezTo>
                <a:close/>
                <a:moveTo>
                  <a:pt x="5775205" y="6042789"/>
                </a:moveTo>
                <a:cubicBezTo>
                  <a:pt x="5779952" y="6045501"/>
                  <a:pt x="5784699" y="6050248"/>
                  <a:pt x="5786733" y="6055673"/>
                </a:cubicBezTo>
                <a:cubicBezTo>
                  <a:pt x="5787411" y="6058386"/>
                  <a:pt x="5781307" y="6063133"/>
                  <a:pt x="5775883" y="6069236"/>
                </a:cubicBezTo>
                <a:cubicBezTo>
                  <a:pt x="5770457" y="6061777"/>
                  <a:pt x="5765711" y="6057030"/>
                  <a:pt x="5764354" y="6050927"/>
                </a:cubicBezTo>
                <a:cubicBezTo>
                  <a:pt x="5763676" y="6049571"/>
                  <a:pt x="5773169" y="6042110"/>
                  <a:pt x="5775205" y="6042789"/>
                </a:cubicBezTo>
                <a:close/>
                <a:moveTo>
                  <a:pt x="8462072" y="6038719"/>
                </a:moveTo>
                <a:cubicBezTo>
                  <a:pt x="8466141" y="6042789"/>
                  <a:pt x="8470887" y="6046857"/>
                  <a:pt x="8474957" y="6050248"/>
                </a:cubicBezTo>
                <a:cubicBezTo>
                  <a:pt x="8475635" y="6050927"/>
                  <a:pt x="8474957" y="6051605"/>
                  <a:pt x="8474957" y="6051605"/>
                </a:cubicBezTo>
                <a:cubicBezTo>
                  <a:pt x="8469532" y="6049570"/>
                  <a:pt x="8464107" y="6047535"/>
                  <a:pt x="8458682" y="6045501"/>
                </a:cubicBezTo>
                <a:cubicBezTo>
                  <a:pt x="8460037" y="6043467"/>
                  <a:pt x="8461394" y="6041432"/>
                  <a:pt x="8462072" y="6038719"/>
                </a:cubicBezTo>
                <a:close/>
                <a:moveTo>
                  <a:pt x="8189451" y="6038719"/>
                </a:moveTo>
                <a:cubicBezTo>
                  <a:pt x="8190130" y="6041432"/>
                  <a:pt x="8191487" y="6043467"/>
                  <a:pt x="8192842" y="6045501"/>
                </a:cubicBezTo>
                <a:cubicBezTo>
                  <a:pt x="8187417" y="6047535"/>
                  <a:pt x="8181992" y="6049570"/>
                  <a:pt x="8176567" y="6051605"/>
                </a:cubicBezTo>
                <a:cubicBezTo>
                  <a:pt x="8176567" y="6051605"/>
                  <a:pt x="8175889" y="6050927"/>
                  <a:pt x="8176567" y="6050248"/>
                </a:cubicBezTo>
                <a:cubicBezTo>
                  <a:pt x="8180637" y="6046857"/>
                  <a:pt x="8185383" y="6042789"/>
                  <a:pt x="8189451" y="6038719"/>
                </a:cubicBezTo>
                <a:close/>
                <a:moveTo>
                  <a:pt x="4073702" y="6029903"/>
                </a:moveTo>
                <a:cubicBezTo>
                  <a:pt x="4072345" y="6030581"/>
                  <a:pt x="4071667" y="6031937"/>
                  <a:pt x="4070989" y="6031937"/>
                </a:cubicBezTo>
                <a:cubicBezTo>
                  <a:pt x="4070311" y="6031937"/>
                  <a:pt x="4068954" y="6031259"/>
                  <a:pt x="4068276" y="6030581"/>
                </a:cubicBezTo>
                <a:cubicBezTo>
                  <a:pt x="4070311" y="6030581"/>
                  <a:pt x="4072345" y="6030581"/>
                  <a:pt x="4073702" y="6029903"/>
                </a:cubicBezTo>
                <a:close/>
                <a:moveTo>
                  <a:pt x="10915654" y="6025155"/>
                </a:moveTo>
                <a:cubicBezTo>
                  <a:pt x="10915654" y="6057708"/>
                  <a:pt x="10915654" y="6090259"/>
                  <a:pt x="10915654" y="6123488"/>
                </a:cubicBezTo>
                <a:cubicBezTo>
                  <a:pt x="10912263" y="6123488"/>
                  <a:pt x="10908872" y="6123488"/>
                  <a:pt x="10904803" y="6123488"/>
                </a:cubicBezTo>
                <a:cubicBezTo>
                  <a:pt x="10904803" y="6090937"/>
                  <a:pt x="10904803" y="6058386"/>
                  <a:pt x="10904803" y="6025833"/>
                </a:cubicBezTo>
                <a:cubicBezTo>
                  <a:pt x="10908872" y="6025155"/>
                  <a:pt x="10912263" y="6025155"/>
                  <a:pt x="10915654" y="6025155"/>
                </a:cubicBezTo>
                <a:close/>
                <a:moveTo>
                  <a:pt x="5735871" y="6025155"/>
                </a:moveTo>
                <a:cubicBezTo>
                  <a:pt x="5739261" y="6025155"/>
                  <a:pt x="5742653" y="6025155"/>
                  <a:pt x="5746721" y="6025833"/>
                </a:cubicBezTo>
                <a:cubicBezTo>
                  <a:pt x="5746721" y="6058386"/>
                  <a:pt x="5746721" y="6090937"/>
                  <a:pt x="5746721" y="6123488"/>
                </a:cubicBezTo>
                <a:cubicBezTo>
                  <a:pt x="5742653" y="6123488"/>
                  <a:pt x="5739261" y="6123488"/>
                  <a:pt x="5735871" y="6123488"/>
                </a:cubicBezTo>
                <a:cubicBezTo>
                  <a:pt x="5735871" y="6090259"/>
                  <a:pt x="5735871" y="6057708"/>
                  <a:pt x="5735871" y="6025155"/>
                </a:cubicBezTo>
                <a:close/>
                <a:moveTo>
                  <a:pt x="12065811" y="6015662"/>
                </a:moveTo>
                <a:cubicBezTo>
                  <a:pt x="12061742" y="6017698"/>
                  <a:pt x="12058351" y="6021088"/>
                  <a:pt x="12052926" y="6025835"/>
                </a:cubicBezTo>
                <a:cubicBezTo>
                  <a:pt x="12057673" y="6029904"/>
                  <a:pt x="12062420" y="6033973"/>
                  <a:pt x="12063099" y="6033295"/>
                </a:cubicBezTo>
                <a:cubicBezTo>
                  <a:pt x="12066490" y="6030582"/>
                  <a:pt x="12069880" y="6026513"/>
                  <a:pt x="12071915" y="6022444"/>
                </a:cubicBezTo>
                <a:cubicBezTo>
                  <a:pt x="12072593" y="6021088"/>
                  <a:pt x="12066490" y="6014984"/>
                  <a:pt x="12065811" y="6015662"/>
                </a:cubicBezTo>
                <a:close/>
                <a:moveTo>
                  <a:pt x="4585713" y="6015662"/>
                </a:moveTo>
                <a:cubicBezTo>
                  <a:pt x="4585035" y="6014984"/>
                  <a:pt x="4578931" y="6021088"/>
                  <a:pt x="4579609" y="6022444"/>
                </a:cubicBezTo>
                <a:cubicBezTo>
                  <a:pt x="4581645" y="6026513"/>
                  <a:pt x="4585035" y="6030582"/>
                  <a:pt x="4588425" y="6033295"/>
                </a:cubicBezTo>
                <a:cubicBezTo>
                  <a:pt x="4589106" y="6033973"/>
                  <a:pt x="4593851" y="6029904"/>
                  <a:pt x="4598598" y="6025835"/>
                </a:cubicBezTo>
                <a:cubicBezTo>
                  <a:pt x="4593173" y="6021088"/>
                  <a:pt x="4589784" y="6017698"/>
                  <a:pt x="4585713" y="6015662"/>
                </a:cubicBezTo>
                <a:close/>
                <a:moveTo>
                  <a:pt x="4232393" y="5998708"/>
                </a:moveTo>
                <a:cubicBezTo>
                  <a:pt x="4234426" y="5999386"/>
                  <a:pt x="4235782" y="6000064"/>
                  <a:pt x="4237818" y="6000742"/>
                </a:cubicBezTo>
                <a:cubicBezTo>
                  <a:pt x="4235104" y="6008202"/>
                  <a:pt x="4233071" y="6016340"/>
                  <a:pt x="4231035" y="6023800"/>
                </a:cubicBezTo>
                <a:cubicBezTo>
                  <a:pt x="4228323" y="6022444"/>
                  <a:pt x="4226288" y="6021765"/>
                  <a:pt x="4223575" y="6020409"/>
                </a:cubicBezTo>
                <a:cubicBezTo>
                  <a:pt x="4226288" y="6012949"/>
                  <a:pt x="4229679" y="6006168"/>
                  <a:pt x="4232393" y="5998708"/>
                </a:cubicBezTo>
                <a:close/>
                <a:moveTo>
                  <a:pt x="12086834" y="5989214"/>
                </a:moveTo>
                <a:cubicBezTo>
                  <a:pt x="12085478" y="5990571"/>
                  <a:pt x="12082766" y="5991927"/>
                  <a:pt x="12082766" y="5993283"/>
                </a:cubicBezTo>
                <a:cubicBezTo>
                  <a:pt x="12082766" y="5995318"/>
                  <a:pt x="12084800" y="5996674"/>
                  <a:pt x="12086156" y="5998030"/>
                </a:cubicBezTo>
                <a:cubicBezTo>
                  <a:pt x="12087512" y="5995996"/>
                  <a:pt x="12088190" y="5993962"/>
                  <a:pt x="12088868" y="5991927"/>
                </a:cubicBezTo>
                <a:cubicBezTo>
                  <a:pt x="12088868" y="5991249"/>
                  <a:pt x="12087512" y="5989893"/>
                  <a:pt x="12086834" y="5989214"/>
                </a:cubicBezTo>
                <a:close/>
                <a:moveTo>
                  <a:pt x="4564690" y="5989214"/>
                </a:moveTo>
                <a:cubicBezTo>
                  <a:pt x="4564012" y="5989893"/>
                  <a:pt x="4562656" y="5991249"/>
                  <a:pt x="4562656" y="5991927"/>
                </a:cubicBezTo>
                <a:cubicBezTo>
                  <a:pt x="4563334" y="5993962"/>
                  <a:pt x="4564012" y="5995996"/>
                  <a:pt x="4565368" y="5998030"/>
                </a:cubicBezTo>
                <a:cubicBezTo>
                  <a:pt x="4566726" y="5996674"/>
                  <a:pt x="4568759" y="5995318"/>
                  <a:pt x="4568759" y="5993283"/>
                </a:cubicBezTo>
                <a:cubicBezTo>
                  <a:pt x="4568759" y="5991927"/>
                  <a:pt x="4566047" y="5990571"/>
                  <a:pt x="4564690" y="5989214"/>
                </a:cubicBezTo>
                <a:close/>
                <a:moveTo>
                  <a:pt x="4502977" y="5985823"/>
                </a:moveTo>
                <a:cubicBezTo>
                  <a:pt x="4486701" y="5991249"/>
                  <a:pt x="4471782" y="5996674"/>
                  <a:pt x="4447369" y="6004812"/>
                </a:cubicBezTo>
                <a:cubicBezTo>
                  <a:pt x="4475852" y="6013628"/>
                  <a:pt x="4495519" y="6019054"/>
                  <a:pt x="4524000" y="6027870"/>
                </a:cubicBezTo>
                <a:cubicBezTo>
                  <a:pt x="4515185" y="6009560"/>
                  <a:pt x="4509760" y="5998709"/>
                  <a:pt x="4502977" y="5985823"/>
                </a:cubicBezTo>
                <a:close/>
                <a:moveTo>
                  <a:pt x="10514860" y="5984467"/>
                </a:moveTo>
                <a:cubicBezTo>
                  <a:pt x="10518929" y="6006168"/>
                  <a:pt x="10520964" y="6016340"/>
                  <a:pt x="10522998" y="6025835"/>
                </a:cubicBezTo>
                <a:cubicBezTo>
                  <a:pt x="10527067" y="6028548"/>
                  <a:pt x="10531814" y="6030582"/>
                  <a:pt x="10535884" y="6033295"/>
                </a:cubicBezTo>
                <a:cubicBezTo>
                  <a:pt x="10542664" y="6022444"/>
                  <a:pt x="10550124" y="6012272"/>
                  <a:pt x="10557584" y="6001422"/>
                </a:cubicBezTo>
                <a:cubicBezTo>
                  <a:pt x="10545377" y="5996674"/>
                  <a:pt x="10533849" y="5991927"/>
                  <a:pt x="10514860" y="5984467"/>
                </a:cubicBezTo>
                <a:close/>
                <a:moveTo>
                  <a:pt x="6136664" y="5984467"/>
                </a:moveTo>
                <a:cubicBezTo>
                  <a:pt x="6117675" y="5991927"/>
                  <a:pt x="6106147" y="5996674"/>
                  <a:pt x="6093940" y="6001422"/>
                </a:cubicBezTo>
                <a:cubicBezTo>
                  <a:pt x="6101400" y="6012272"/>
                  <a:pt x="6108860" y="6022444"/>
                  <a:pt x="6115640" y="6033295"/>
                </a:cubicBezTo>
                <a:cubicBezTo>
                  <a:pt x="6119710" y="6030582"/>
                  <a:pt x="6124457" y="6028548"/>
                  <a:pt x="6128526" y="6025835"/>
                </a:cubicBezTo>
                <a:cubicBezTo>
                  <a:pt x="6130560" y="6016340"/>
                  <a:pt x="6132595" y="6006168"/>
                  <a:pt x="6136664" y="5984467"/>
                </a:cubicBezTo>
                <a:close/>
                <a:moveTo>
                  <a:pt x="1649283" y="5977684"/>
                </a:moveTo>
                <a:cubicBezTo>
                  <a:pt x="1653350" y="5984466"/>
                  <a:pt x="1658098" y="5991926"/>
                  <a:pt x="1660132" y="5999385"/>
                </a:cubicBezTo>
                <a:cubicBezTo>
                  <a:pt x="1660810" y="6002098"/>
                  <a:pt x="1651316" y="6006845"/>
                  <a:pt x="1643856" y="6012271"/>
                </a:cubicBezTo>
                <a:cubicBezTo>
                  <a:pt x="1642501" y="5999385"/>
                  <a:pt x="1641822" y="5991247"/>
                  <a:pt x="1641144" y="5982432"/>
                </a:cubicBezTo>
                <a:cubicBezTo>
                  <a:pt x="1643856" y="5981075"/>
                  <a:pt x="1646570" y="5979720"/>
                  <a:pt x="1649283" y="5977684"/>
                </a:cubicBezTo>
                <a:close/>
                <a:moveTo>
                  <a:pt x="4438552" y="5975651"/>
                </a:moveTo>
                <a:cubicBezTo>
                  <a:pt x="4439230" y="5978364"/>
                  <a:pt x="4439909" y="5981755"/>
                  <a:pt x="4440587" y="5984467"/>
                </a:cubicBezTo>
                <a:cubicBezTo>
                  <a:pt x="4448047" y="5983789"/>
                  <a:pt x="4455506" y="5982433"/>
                  <a:pt x="4462966" y="5981755"/>
                </a:cubicBezTo>
                <a:cubicBezTo>
                  <a:pt x="4462966" y="5979721"/>
                  <a:pt x="4462966" y="5977685"/>
                  <a:pt x="4462288" y="5975651"/>
                </a:cubicBezTo>
                <a:cubicBezTo>
                  <a:pt x="4454150" y="5975651"/>
                  <a:pt x="4446690" y="5975651"/>
                  <a:pt x="4438552" y="5975651"/>
                </a:cubicBezTo>
                <a:close/>
                <a:moveTo>
                  <a:pt x="11846765" y="5969548"/>
                </a:moveTo>
                <a:cubicBezTo>
                  <a:pt x="11846765" y="5973617"/>
                  <a:pt x="11846087" y="5977007"/>
                  <a:pt x="11846087" y="5980399"/>
                </a:cubicBezTo>
                <a:cubicBezTo>
                  <a:pt x="11854903" y="5981076"/>
                  <a:pt x="11864398" y="5981755"/>
                  <a:pt x="11873214" y="5982433"/>
                </a:cubicBezTo>
                <a:cubicBezTo>
                  <a:pt x="11873214" y="5978364"/>
                  <a:pt x="11873892" y="5973617"/>
                  <a:pt x="11873892" y="5969548"/>
                </a:cubicBezTo>
                <a:cubicBezTo>
                  <a:pt x="11865076" y="5969548"/>
                  <a:pt x="11855581" y="5969548"/>
                  <a:pt x="11846765" y="5969548"/>
                </a:cubicBezTo>
                <a:close/>
                <a:moveTo>
                  <a:pt x="4777633" y="5969548"/>
                </a:moveTo>
                <a:cubicBezTo>
                  <a:pt x="4777633" y="5973617"/>
                  <a:pt x="4778311" y="5978364"/>
                  <a:pt x="4778311" y="5982433"/>
                </a:cubicBezTo>
                <a:cubicBezTo>
                  <a:pt x="4787127" y="5981755"/>
                  <a:pt x="4796621" y="5981076"/>
                  <a:pt x="4805438" y="5980399"/>
                </a:cubicBezTo>
                <a:cubicBezTo>
                  <a:pt x="4805438" y="5977007"/>
                  <a:pt x="4804760" y="5973617"/>
                  <a:pt x="4804760" y="5969548"/>
                </a:cubicBezTo>
                <a:cubicBezTo>
                  <a:pt x="4795943" y="5969548"/>
                  <a:pt x="4786449" y="5969548"/>
                  <a:pt x="4777633" y="5969548"/>
                </a:cubicBezTo>
                <a:close/>
                <a:moveTo>
                  <a:pt x="8512257" y="5966156"/>
                </a:moveTo>
                <a:cubicBezTo>
                  <a:pt x="8513612" y="5968190"/>
                  <a:pt x="8515647" y="5970224"/>
                  <a:pt x="8515647" y="5972259"/>
                </a:cubicBezTo>
                <a:cubicBezTo>
                  <a:pt x="8515647" y="5974294"/>
                  <a:pt x="8512935" y="5975650"/>
                  <a:pt x="8511578" y="5977684"/>
                </a:cubicBezTo>
                <a:cubicBezTo>
                  <a:pt x="8510221" y="5975650"/>
                  <a:pt x="8508865" y="5973616"/>
                  <a:pt x="8507509" y="5971582"/>
                </a:cubicBezTo>
                <a:cubicBezTo>
                  <a:pt x="8508865" y="5969546"/>
                  <a:pt x="8510900" y="5968190"/>
                  <a:pt x="8512257" y="5966156"/>
                </a:cubicBezTo>
                <a:close/>
                <a:moveTo>
                  <a:pt x="8139267" y="5966156"/>
                </a:moveTo>
                <a:cubicBezTo>
                  <a:pt x="8140624" y="5968190"/>
                  <a:pt x="8142658" y="5969546"/>
                  <a:pt x="8144014" y="5971582"/>
                </a:cubicBezTo>
                <a:cubicBezTo>
                  <a:pt x="8142658" y="5973616"/>
                  <a:pt x="8141302" y="5975650"/>
                  <a:pt x="8139946" y="5977684"/>
                </a:cubicBezTo>
                <a:cubicBezTo>
                  <a:pt x="8138589" y="5975650"/>
                  <a:pt x="8135876" y="5974294"/>
                  <a:pt x="8135876" y="5972259"/>
                </a:cubicBezTo>
                <a:cubicBezTo>
                  <a:pt x="8135876" y="5970224"/>
                  <a:pt x="8137912" y="5968190"/>
                  <a:pt x="8139267" y="5966156"/>
                </a:cubicBezTo>
                <a:close/>
                <a:moveTo>
                  <a:pt x="8381372" y="5953271"/>
                </a:moveTo>
                <a:cubicBezTo>
                  <a:pt x="8384084" y="5953271"/>
                  <a:pt x="8386119" y="5952593"/>
                  <a:pt x="8388831" y="5953271"/>
                </a:cubicBezTo>
                <a:cubicBezTo>
                  <a:pt x="8389509" y="5953271"/>
                  <a:pt x="8390188" y="5955306"/>
                  <a:pt x="8390866" y="5955984"/>
                </a:cubicBezTo>
                <a:cubicBezTo>
                  <a:pt x="8387476" y="5957340"/>
                  <a:pt x="8385440" y="5958018"/>
                  <a:pt x="8383406" y="5958696"/>
                </a:cubicBezTo>
                <a:cubicBezTo>
                  <a:pt x="8382728" y="5956662"/>
                  <a:pt x="8382050" y="5955306"/>
                  <a:pt x="8381372" y="5953271"/>
                </a:cubicBezTo>
                <a:close/>
                <a:moveTo>
                  <a:pt x="8262693" y="5953271"/>
                </a:moveTo>
                <a:cubicBezTo>
                  <a:pt x="8265405" y="5952593"/>
                  <a:pt x="8267440" y="5953271"/>
                  <a:pt x="8270152" y="5953271"/>
                </a:cubicBezTo>
                <a:cubicBezTo>
                  <a:pt x="8269473" y="5955306"/>
                  <a:pt x="8268796" y="5956662"/>
                  <a:pt x="8268117" y="5958696"/>
                </a:cubicBezTo>
                <a:cubicBezTo>
                  <a:pt x="8266084" y="5958018"/>
                  <a:pt x="8264048" y="5957340"/>
                  <a:pt x="8260657" y="5955984"/>
                </a:cubicBezTo>
                <a:cubicBezTo>
                  <a:pt x="8261335" y="5955306"/>
                  <a:pt x="8262015" y="5953271"/>
                  <a:pt x="8262693" y="5953271"/>
                </a:cubicBezTo>
                <a:close/>
                <a:moveTo>
                  <a:pt x="1679122" y="5953271"/>
                </a:moveTo>
                <a:cubicBezTo>
                  <a:pt x="1681157" y="5954627"/>
                  <a:pt x="1682512" y="5956662"/>
                  <a:pt x="1684548" y="5958697"/>
                </a:cubicBezTo>
                <a:cubicBezTo>
                  <a:pt x="1682512" y="5961409"/>
                  <a:pt x="1680478" y="5964800"/>
                  <a:pt x="1677767" y="5967512"/>
                </a:cubicBezTo>
                <a:cubicBezTo>
                  <a:pt x="1677088" y="5968191"/>
                  <a:pt x="1673696" y="5965478"/>
                  <a:pt x="1671663" y="5964122"/>
                </a:cubicBezTo>
                <a:cubicBezTo>
                  <a:pt x="1673696" y="5960731"/>
                  <a:pt x="1676410" y="5956662"/>
                  <a:pt x="1679122" y="5953271"/>
                </a:cubicBezTo>
                <a:close/>
                <a:moveTo>
                  <a:pt x="4247312" y="5948524"/>
                </a:moveTo>
                <a:cubicBezTo>
                  <a:pt x="4248668" y="5950558"/>
                  <a:pt x="4250702" y="5952593"/>
                  <a:pt x="4250024" y="5954627"/>
                </a:cubicBezTo>
                <a:cubicBezTo>
                  <a:pt x="4250024" y="5956662"/>
                  <a:pt x="4247312" y="5958696"/>
                  <a:pt x="4245954" y="5960730"/>
                </a:cubicBezTo>
                <a:cubicBezTo>
                  <a:pt x="4244598" y="5958018"/>
                  <a:pt x="4242564" y="5955984"/>
                  <a:pt x="4241886" y="5953271"/>
                </a:cubicBezTo>
                <a:cubicBezTo>
                  <a:pt x="4241886" y="5951914"/>
                  <a:pt x="4245276" y="5949880"/>
                  <a:pt x="4247312" y="5948524"/>
                </a:cubicBezTo>
                <a:close/>
                <a:moveTo>
                  <a:pt x="8325763" y="5934961"/>
                </a:moveTo>
                <a:cubicBezTo>
                  <a:pt x="8331866" y="5935639"/>
                  <a:pt x="8337969" y="5936317"/>
                  <a:pt x="8344751" y="5937673"/>
                </a:cubicBezTo>
                <a:cubicBezTo>
                  <a:pt x="8344751" y="5939030"/>
                  <a:pt x="8344751" y="5941065"/>
                  <a:pt x="8344751" y="5942421"/>
                </a:cubicBezTo>
                <a:cubicBezTo>
                  <a:pt x="8338647" y="5943099"/>
                  <a:pt x="8332545" y="5943099"/>
                  <a:pt x="8326441" y="5943777"/>
                </a:cubicBezTo>
                <a:cubicBezTo>
                  <a:pt x="8325763" y="5940387"/>
                  <a:pt x="8325763" y="5937673"/>
                  <a:pt x="8325763" y="5934961"/>
                </a:cubicBezTo>
                <a:close/>
                <a:moveTo>
                  <a:pt x="8325761" y="5934961"/>
                </a:moveTo>
                <a:cubicBezTo>
                  <a:pt x="8325761" y="5937673"/>
                  <a:pt x="8325761" y="5940387"/>
                  <a:pt x="8325083" y="5943777"/>
                </a:cubicBezTo>
                <a:cubicBezTo>
                  <a:pt x="8318979" y="5943099"/>
                  <a:pt x="8312877" y="5943099"/>
                  <a:pt x="8306772" y="5942421"/>
                </a:cubicBezTo>
                <a:cubicBezTo>
                  <a:pt x="8306772" y="5941065"/>
                  <a:pt x="8306772" y="5939030"/>
                  <a:pt x="8306772" y="5937673"/>
                </a:cubicBezTo>
                <a:cubicBezTo>
                  <a:pt x="8313554" y="5936317"/>
                  <a:pt x="8319658" y="5935639"/>
                  <a:pt x="8325761" y="5934961"/>
                </a:cubicBezTo>
                <a:close/>
                <a:moveTo>
                  <a:pt x="1538743" y="5932927"/>
                </a:moveTo>
                <a:cubicBezTo>
                  <a:pt x="1540777" y="5933605"/>
                  <a:pt x="1543490" y="5934283"/>
                  <a:pt x="1544847" y="5936317"/>
                </a:cubicBezTo>
                <a:cubicBezTo>
                  <a:pt x="1545524" y="5936995"/>
                  <a:pt x="1542811" y="5939709"/>
                  <a:pt x="1542133" y="5941743"/>
                </a:cubicBezTo>
                <a:cubicBezTo>
                  <a:pt x="1539421" y="5940387"/>
                  <a:pt x="1536709" y="5939030"/>
                  <a:pt x="1533996" y="5937674"/>
                </a:cubicBezTo>
                <a:cubicBezTo>
                  <a:pt x="1535352" y="5936317"/>
                  <a:pt x="1537385" y="5934283"/>
                  <a:pt x="1538743" y="5932927"/>
                </a:cubicBezTo>
                <a:close/>
                <a:moveTo>
                  <a:pt x="1594352" y="5928857"/>
                </a:moveTo>
                <a:lnTo>
                  <a:pt x="1597064" y="5930213"/>
                </a:lnTo>
                <a:lnTo>
                  <a:pt x="1594352" y="5931569"/>
                </a:lnTo>
                <a:close/>
                <a:moveTo>
                  <a:pt x="4429058" y="5926146"/>
                </a:moveTo>
                <a:cubicBezTo>
                  <a:pt x="4429058" y="5930892"/>
                  <a:pt x="4429058" y="5936318"/>
                  <a:pt x="4429058" y="5941065"/>
                </a:cubicBezTo>
                <a:cubicBezTo>
                  <a:pt x="4441944" y="5940387"/>
                  <a:pt x="4454828" y="5939709"/>
                  <a:pt x="4467713" y="5939030"/>
                </a:cubicBezTo>
                <a:cubicBezTo>
                  <a:pt x="4467713" y="5934962"/>
                  <a:pt x="4467713" y="5930214"/>
                  <a:pt x="4467713" y="5926146"/>
                </a:cubicBezTo>
                <a:cubicBezTo>
                  <a:pt x="4454828" y="5926146"/>
                  <a:pt x="4441944" y="5926146"/>
                  <a:pt x="4429058" y="5926146"/>
                </a:cubicBezTo>
                <a:close/>
                <a:moveTo>
                  <a:pt x="11915938" y="5924112"/>
                </a:moveTo>
                <a:cubicBezTo>
                  <a:pt x="11893559" y="5929536"/>
                  <a:pt x="11887456" y="5964123"/>
                  <a:pt x="11900340" y="5979721"/>
                </a:cubicBezTo>
                <a:cubicBezTo>
                  <a:pt x="11909156" y="5967513"/>
                  <a:pt x="11917972" y="5956663"/>
                  <a:pt x="11924754" y="5945812"/>
                </a:cubicBezTo>
                <a:cubicBezTo>
                  <a:pt x="11927466" y="5941065"/>
                  <a:pt x="11929500" y="5934284"/>
                  <a:pt x="11928822" y="5928858"/>
                </a:cubicBezTo>
                <a:cubicBezTo>
                  <a:pt x="11928822" y="5926824"/>
                  <a:pt x="11920006" y="5923432"/>
                  <a:pt x="11915938" y="5924112"/>
                </a:cubicBezTo>
                <a:close/>
                <a:moveTo>
                  <a:pt x="4735586" y="5924112"/>
                </a:moveTo>
                <a:cubicBezTo>
                  <a:pt x="4731519" y="5923432"/>
                  <a:pt x="4722702" y="5926824"/>
                  <a:pt x="4722702" y="5928858"/>
                </a:cubicBezTo>
                <a:cubicBezTo>
                  <a:pt x="4722024" y="5934284"/>
                  <a:pt x="4724058" y="5941065"/>
                  <a:pt x="4726770" y="5945812"/>
                </a:cubicBezTo>
                <a:cubicBezTo>
                  <a:pt x="4733552" y="5956663"/>
                  <a:pt x="4742369" y="5967513"/>
                  <a:pt x="4751184" y="5979721"/>
                </a:cubicBezTo>
                <a:cubicBezTo>
                  <a:pt x="4764069" y="5964123"/>
                  <a:pt x="4757965" y="5929536"/>
                  <a:pt x="4735586" y="5924112"/>
                </a:cubicBezTo>
                <a:close/>
                <a:moveTo>
                  <a:pt x="10577251" y="5920720"/>
                </a:moveTo>
                <a:cubicBezTo>
                  <a:pt x="10550124" y="5947847"/>
                  <a:pt x="10550124" y="5971583"/>
                  <a:pt x="10570469" y="5990571"/>
                </a:cubicBezTo>
                <a:cubicBezTo>
                  <a:pt x="10579963" y="5999386"/>
                  <a:pt x="10598273" y="5997352"/>
                  <a:pt x="10612515" y="6000743"/>
                </a:cubicBezTo>
                <a:cubicBezTo>
                  <a:pt x="10615906" y="5995318"/>
                  <a:pt x="10618620" y="5989893"/>
                  <a:pt x="10622010" y="5984467"/>
                </a:cubicBezTo>
                <a:cubicBezTo>
                  <a:pt x="10607768" y="5964123"/>
                  <a:pt x="10593527" y="5943777"/>
                  <a:pt x="10577251" y="5920720"/>
                </a:cubicBezTo>
                <a:close/>
                <a:moveTo>
                  <a:pt x="6074274" y="5920720"/>
                </a:moveTo>
                <a:cubicBezTo>
                  <a:pt x="6057997" y="5943777"/>
                  <a:pt x="6043756" y="5964123"/>
                  <a:pt x="6029514" y="5984467"/>
                </a:cubicBezTo>
                <a:cubicBezTo>
                  <a:pt x="6032905" y="5989893"/>
                  <a:pt x="6035618" y="5995318"/>
                  <a:pt x="6039009" y="6000743"/>
                </a:cubicBezTo>
                <a:cubicBezTo>
                  <a:pt x="6053251" y="5997352"/>
                  <a:pt x="6071561" y="5999386"/>
                  <a:pt x="6081055" y="5990571"/>
                </a:cubicBezTo>
                <a:cubicBezTo>
                  <a:pt x="6101400" y="5971583"/>
                  <a:pt x="6101400" y="5947847"/>
                  <a:pt x="6074274" y="5920720"/>
                </a:cubicBezTo>
                <a:close/>
                <a:moveTo>
                  <a:pt x="11234472" y="5916652"/>
                </a:moveTo>
                <a:cubicBezTo>
                  <a:pt x="11224893" y="5918347"/>
                  <a:pt x="11215738" y="5929536"/>
                  <a:pt x="11202514" y="5951237"/>
                </a:cubicBezTo>
                <a:cubicBezTo>
                  <a:pt x="11226250" y="5947169"/>
                  <a:pt x="11247272" y="5943100"/>
                  <a:pt x="11268974" y="5939030"/>
                </a:cubicBezTo>
                <a:cubicBezTo>
                  <a:pt x="11254054" y="5922754"/>
                  <a:pt x="11244051" y="5914955"/>
                  <a:pt x="11234472" y="5916652"/>
                </a:cubicBezTo>
                <a:close/>
                <a:moveTo>
                  <a:pt x="5417052" y="5916652"/>
                </a:moveTo>
                <a:cubicBezTo>
                  <a:pt x="5407473" y="5914955"/>
                  <a:pt x="5397470" y="5922754"/>
                  <a:pt x="5382550" y="5939030"/>
                </a:cubicBezTo>
                <a:cubicBezTo>
                  <a:pt x="5404252" y="5943100"/>
                  <a:pt x="5425275" y="5947169"/>
                  <a:pt x="5449010" y="5951237"/>
                </a:cubicBezTo>
                <a:cubicBezTo>
                  <a:pt x="5435786" y="5929536"/>
                  <a:pt x="5426631" y="5918347"/>
                  <a:pt x="5417052" y="5916652"/>
                </a:cubicBezTo>
                <a:close/>
                <a:moveTo>
                  <a:pt x="12055639" y="5913939"/>
                </a:moveTo>
                <a:cubicBezTo>
                  <a:pt x="12054961" y="5916652"/>
                  <a:pt x="12053604" y="5919364"/>
                  <a:pt x="12054282" y="5921398"/>
                </a:cubicBezTo>
                <a:cubicBezTo>
                  <a:pt x="12054961" y="5922754"/>
                  <a:pt x="12058351" y="5923432"/>
                  <a:pt x="12060386" y="5924112"/>
                </a:cubicBezTo>
                <a:cubicBezTo>
                  <a:pt x="12061742" y="5922076"/>
                  <a:pt x="12062420" y="5919364"/>
                  <a:pt x="12063777" y="5917330"/>
                </a:cubicBezTo>
                <a:cubicBezTo>
                  <a:pt x="12061064" y="5916652"/>
                  <a:pt x="12058351" y="5915295"/>
                  <a:pt x="12055639" y="5913939"/>
                </a:cubicBezTo>
                <a:close/>
                <a:moveTo>
                  <a:pt x="4595885" y="5913939"/>
                </a:moveTo>
                <a:cubicBezTo>
                  <a:pt x="4593173" y="5915295"/>
                  <a:pt x="4590461" y="5916652"/>
                  <a:pt x="4587747" y="5917330"/>
                </a:cubicBezTo>
                <a:cubicBezTo>
                  <a:pt x="4589106" y="5919364"/>
                  <a:pt x="4589784" y="5922076"/>
                  <a:pt x="4591139" y="5924112"/>
                </a:cubicBezTo>
                <a:cubicBezTo>
                  <a:pt x="4593173" y="5923432"/>
                  <a:pt x="4596563" y="5922754"/>
                  <a:pt x="4597243" y="5921398"/>
                </a:cubicBezTo>
                <a:cubicBezTo>
                  <a:pt x="4597921" y="5919364"/>
                  <a:pt x="4596563" y="5916652"/>
                  <a:pt x="4595885" y="5913939"/>
                </a:cubicBezTo>
                <a:close/>
                <a:moveTo>
                  <a:pt x="4005207" y="5913938"/>
                </a:moveTo>
                <a:cubicBezTo>
                  <a:pt x="4007920" y="5915294"/>
                  <a:pt x="4011311" y="5917329"/>
                  <a:pt x="4013345" y="5919364"/>
                </a:cubicBezTo>
                <a:cubicBezTo>
                  <a:pt x="4013345" y="5920041"/>
                  <a:pt x="4011311" y="5923432"/>
                  <a:pt x="4009955" y="5925467"/>
                </a:cubicBezTo>
                <a:cubicBezTo>
                  <a:pt x="4007920" y="5924111"/>
                  <a:pt x="4004529" y="5923432"/>
                  <a:pt x="4003851" y="5921398"/>
                </a:cubicBezTo>
                <a:cubicBezTo>
                  <a:pt x="4003173" y="5919364"/>
                  <a:pt x="4004529" y="5916651"/>
                  <a:pt x="4005207" y="5913938"/>
                </a:cubicBezTo>
                <a:close/>
                <a:moveTo>
                  <a:pt x="4321908" y="5912582"/>
                </a:moveTo>
                <a:cubicBezTo>
                  <a:pt x="4336828" y="5924789"/>
                  <a:pt x="4355816" y="5940387"/>
                  <a:pt x="4375483" y="5956663"/>
                </a:cubicBezTo>
                <a:cubicBezTo>
                  <a:pt x="4328012" y="5968869"/>
                  <a:pt x="4330724" y="5930892"/>
                  <a:pt x="4321908" y="5912582"/>
                </a:cubicBezTo>
                <a:close/>
                <a:moveTo>
                  <a:pt x="4289357" y="5911904"/>
                </a:moveTo>
                <a:cubicBezTo>
                  <a:pt x="4304276" y="5959375"/>
                  <a:pt x="4310380" y="6008202"/>
                  <a:pt x="4319196" y="6057030"/>
                </a:cubicBezTo>
                <a:cubicBezTo>
                  <a:pt x="4328690" y="6111283"/>
                  <a:pt x="4340218" y="6164857"/>
                  <a:pt x="4353782" y="6217753"/>
                </a:cubicBezTo>
                <a:cubicBezTo>
                  <a:pt x="4359885" y="6242167"/>
                  <a:pt x="4386333" y="6273362"/>
                  <a:pt x="4378873" y="6286926"/>
                </a:cubicBezTo>
                <a:cubicBezTo>
                  <a:pt x="4363276" y="6314051"/>
                  <a:pt x="4370058" y="6327615"/>
                  <a:pt x="4384978" y="6347282"/>
                </a:cubicBezTo>
                <a:cubicBezTo>
                  <a:pt x="4391081" y="6355420"/>
                  <a:pt x="4391081" y="6368304"/>
                  <a:pt x="4391081" y="6379156"/>
                </a:cubicBezTo>
                <a:cubicBezTo>
                  <a:pt x="4391081" y="6382546"/>
                  <a:pt x="4377517" y="6389328"/>
                  <a:pt x="4375483" y="6387971"/>
                </a:cubicBezTo>
                <a:cubicBezTo>
                  <a:pt x="4366667" y="6380512"/>
                  <a:pt x="4355816" y="6371696"/>
                  <a:pt x="4353782" y="6361524"/>
                </a:cubicBezTo>
                <a:cubicBezTo>
                  <a:pt x="4347678" y="6336431"/>
                  <a:pt x="4347000" y="6309983"/>
                  <a:pt x="4342932" y="6284214"/>
                </a:cubicBezTo>
                <a:cubicBezTo>
                  <a:pt x="4338184" y="6255052"/>
                  <a:pt x="4332760" y="6226570"/>
                  <a:pt x="4325978" y="6198087"/>
                </a:cubicBezTo>
                <a:cubicBezTo>
                  <a:pt x="4323265" y="6186558"/>
                  <a:pt x="4315126" y="6177064"/>
                  <a:pt x="4307667" y="6162145"/>
                </a:cubicBezTo>
                <a:lnTo>
                  <a:pt x="4271755" y="6192736"/>
                </a:lnTo>
                <a:lnTo>
                  <a:pt x="4272289" y="6194044"/>
                </a:lnTo>
                <a:lnTo>
                  <a:pt x="4271168" y="6193237"/>
                </a:lnTo>
                <a:lnTo>
                  <a:pt x="4271047" y="6193340"/>
                </a:lnTo>
                <a:lnTo>
                  <a:pt x="4271047" y="6193151"/>
                </a:lnTo>
                <a:lnTo>
                  <a:pt x="4270369" y="6192662"/>
                </a:lnTo>
                <a:lnTo>
                  <a:pt x="4271047" y="6192662"/>
                </a:lnTo>
                <a:lnTo>
                  <a:pt x="4271047" y="6191983"/>
                </a:lnTo>
                <a:cubicBezTo>
                  <a:pt x="4235782" y="6184524"/>
                  <a:pt x="4235782" y="6184524"/>
                  <a:pt x="4235104" y="6144512"/>
                </a:cubicBezTo>
                <a:cubicBezTo>
                  <a:pt x="4267655" y="6179099"/>
                  <a:pt x="4279185" y="6179099"/>
                  <a:pt x="4315805" y="6143834"/>
                </a:cubicBezTo>
                <a:cubicBezTo>
                  <a:pt x="4298173" y="6066524"/>
                  <a:pt x="4278507" y="5991248"/>
                  <a:pt x="4289357" y="5911904"/>
                </a:cubicBezTo>
                <a:close/>
                <a:moveTo>
                  <a:pt x="10697286" y="5911226"/>
                </a:moveTo>
                <a:cubicBezTo>
                  <a:pt x="10694572" y="5922076"/>
                  <a:pt x="10692538" y="5932927"/>
                  <a:pt x="10689826" y="5943100"/>
                </a:cubicBezTo>
                <a:cubicBezTo>
                  <a:pt x="10694572" y="5944456"/>
                  <a:pt x="10699320" y="5945134"/>
                  <a:pt x="10704068" y="5946490"/>
                </a:cubicBezTo>
                <a:cubicBezTo>
                  <a:pt x="10706780" y="5935640"/>
                  <a:pt x="10708814" y="5924790"/>
                  <a:pt x="10711526" y="5913939"/>
                </a:cubicBezTo>
                <a:cubicBezTo>
                  <a:pt x="10706780" y="5913260"/>
                  <a:pt x="10702032" y="5911904"/>
                  <a:pt x="10697286" y="5911226"/>
                </a:cubicBezTo>
                <a:close/>
                <a:moveTo>
                  <a:pt x="5954239" y="5911226"/>
                </a:moveTo>
                <a:cubicBezTo>
                  <a:pt x="5949492" y="5911904"/>
                  <a:pt x="5944745" y="5913260"/>
                  <a:pt x="5939998" y="5913939"/>
                </a:cubicBezTo>
                <a:cubicBezTo>
                  <a:pt x="5942710" y="5924790"/>
                  <a:pt x="5944745" y="5935640"/>
                  <a:pt x="5947457" y="5946490"/>
                </a:cubicBezTo>
                <a:cubicBezTo>
                  <a:pt x="5952205" y="5945134"/>
                  <a:pt x="5956952" y="5944456"/>
                  <a:pt x="5961699" y="5943100"/>
                </a:cubicBezTo>
                <a:cubicBezTo>
                  <a:pt x="5958986" y="5932927"/>
                  <a:pt x="5956952" y="5922076"/>
                  <a:pt x="5954239" y="5911226"/>
                </a:cubicBezTo>
                <a:close/>
                <a:moveTo>
                  <a:pt x="8515647" y="5904444"/>
                </a:moveTo>
                <a:cubicBezTo>
                  <a:pt x="8517681" y="5905800"/>
                  <a:pt x="8520394" y="5907156"/>
                  <a:pt x="8520394" y="5908514"/>
                </a:cubicBezTo>
                <a:cubicBezTo>
                  <a:pt x="8521750" y="5909870"/>
                  <a:pt x="8519038" y="5912582"/>
                  <a:pt x="8517681" y="5914616"/>
                </a:cubicBezTo>
                <a:cubicBezTo>
                  <a:pt x="8515647" y="5913260"/>
                  <a:pt x="8512934" y="5911904"/>
                  <a:pt x="8512257" y="5910548"/>
                </a:cubicBezTo>
                <a:cubicBezTo>
                  <a:pt x="8512257" y="5908514"/>
                  <a:pt x="8514290" y="5906478"/>
                  <a:pt x="8515647" y="5904444"/>
                </a:cubicBezTo>
                <a:close/>
                <a:moveTo>
                  <a:pt x="8135876" y="5904444"/>
                </a:moveTo>
                <a:cubicBezTo>
                  <a:pt x="8137234" y="5906478"/>
                  <a:pt x="8139267" y="5908514"/>
                  <a:pt x="8139267" y="5910548"/>
                </a:cubicBezTo>
                <a:cubicBezTo>
                  <a:pt x="8138590" y="5911904"/>
                  <a:pt x="8135876" y="5913260"/>
                  <a:pt x="8133842" y="5914616"/>
                </a:cubicBezTo>
                <a:cubicBezTo>
                  <a:pt x="8132486" y="5912582"/>
                  <a:pt x="8129774" y="5909870"/>
                  <a:pt x="8131130" y="5908514"/>
                </a:cubicBezTo>
                <a:cubicBezTo>
                  <a:pt x="8131130" y="5907156"/>
                  <a:pt x="8133842" y="5905800"/>
                  <a:pt x="8135876" y="5904444"/>
                </a:cubicBezTo>
                <a:close/>
                <a:moveTo>
                  <a:pt x="12034616" y="5903766"/>
                </a:moveTo>
                <a:cubicBezTo>
                  <a:pt x="12027834" y="5908514"/>
                  <a:pt x="12020374" y="5913939"/>
                  <a:pt x="12014270" y="5918686"/>
                </a:cubicBezTo>
                <a:cubicBezTo>
                  <a:pt x="12017662" y="5922076"/>
                  <a:pt x="12020374" y="5926146"/>
                  <a:pt x="12023765" y="5929536"/>
                </a:cubicBezTo>
                <a:cubicBezTo>
                  <a:pt x="12029868" y="5923432"/>
                  <a:pt x="12035293" y="5916652"/>
                  <a:pt x="12041397" y="5910548"/>
                </a:cubicBezTo>
                <a:cubicBezTo>
                  <a:pt x="12038684" y="5908514"/>
                  <a:pt x="12036650" y="5905801"/>
                  <a:pt x="12034616" y="5903766"/>
                </a:cubicBezTo>
                <a:close/>
                <a:moveTo>
                  <a:pt x="4616908" y="5903766"/>
                </a:moveTo>
                <a:cubicBezTo>
                  <a:pt x="4614874" y="5905801"/>
                  <a:pt x="4612840" y="5908514"/>
                  <a:pt x="4610127" y="5910548"/>
                </a:cubicBezTo>
                <a:cubicBezTo>
                  <a:pt x="4616231" y="5916652"/>
                  <a:pt x="4621656" y="5923432"/>
                  <a:pt x="4627759" y="5929536"/>
                </a:cubicBezTo>
                <a:cubicBezTo>
                  <a:pt x="4631150" y="5926146"/>
                  <a:pt x="4633862" y="5922076"/>
                  <a:pt x="4637254" y="5918686"/>
                </a:cubicBezTo>
                <a:cubicBezTo>
                  <a:pt x="4631150" y="5913939"/>
                  <a:pt x="4623690" y="5908514"/>
                  <a:pt x="4616908" y="5903766"/>
                </a:cubicBezTo>
                <a:close/>
                <a:moveTo>
                  <a:pt x="301779" y="5901053"/>
                </a:moveTo>
                <a:cubicBezTo>
                  <a:pt x="303814" y="5901053"/>
                  <a:pt x="311275" y="5908513"/>
                  <a:pt x="310595" y="5910547"/>
                </a:cubicBezTo>
                <a:cubicBezTo>
                  <a:pt x="308561" y="5915972"/>
                  <a:pt x="303814" y="5920041"/>
                  <a:pt x="296354" y="5928857"/>
                </a:cubicBezTo>
                <a:cubicBezTo>
                  <a:pt x="293643" y="5919363"/>
                  <a:pt x="289572" y="5914615"/>
                  <a:pt x="290929" y="5910547"/>
                </a:cubicBezTo>
                <a:cubicBezTo>
                  <a:pt x="292286" y="5906478"/>
                  <a:pt x="297710" y="5902409"/>
                  <a:pt x="301779" y="5901053"/>
                </a:cubicBezTo>
                <a:close/>
                <a:moveTo>
                  <a:pt x="1527582" y="5899197"/>
                </a:moveTo>
                <a:lnTo>
                  <a:pt x="1529249" y="5903087"/>
                </a:lnTo>
                <a:cubicBezTo>
                  <a:pt x="1527214" y="5902409"/>
                  <a:pt x="1525179" y="5902409"/>
                  <a:pt x="1523145" y="5901731"/>
                </a:cubicBezTo>
                <a:close/>
                <a:moveTo>
                  <a:pt x="1527214" y="5898340"/>
                </a:moveTo>
                <a:cubicBezTo>
                  <a:pt x="1527214" y="5898340"/>
                  <a:pt x="1527891" y="5899018"/>
                  <a:pt x="1527891" y="5899018"/>
                </a:cubicBezTo>
                <a:lnTo>
                  <a:pt x="1527582" y="5899197"/>
                </a:lnTo>
                <a:close/>
                <a:moveTo>
                  <a:pt x="156653" y="5897662"/>
                </a:moveTo>
                <a:cubicBezTo>
                  <a:pt x="173609" y="5905800"/>
                  <a:pt x="189883" y="5914616"/>
                  <a:pt x="206837" y="5922754"/>
                </a:cubicBezTo>
                <a:cubicBezTo>
                  <a:pt x="203446" y="5928858"/>
                  <a:pt x="200055" y="5935639"/>
                  <a:pt x="196664" y="5941743"/>
                </a:cubicBezTo>
                <a:cubicBezTo>
                  <a:pt x="181066" y="5932249"/>
                  <a:pt x="164791" y="5922754"/>
                  <a:pt x="149193" y="5913260"/>
                </a:cubicBezTo>
                <a:cubicBezTo>
                  <a:pt x="151906" y="5907834"/>
                  <a:pt x="154619" y="5902410"/>
                  <a:pt x="156653" y="5897662"/>
                </a:cubicBezTo>
                <a:close/>
                <a:moveTo>
                  <a:pt x="11710456" y="5892916"/>
                </a:moveTo>
                <a:cubicBezTo>
                  <a:pt x="11711812" y="5915295"/>
                  <a:pt x="11712490" y="5925468"/>
                  <a:pt x="11713168" y="5935640"/>
                </a:cubicBezTo>
                <a:cubicBezTo>
                  <a:pt x="11711134" y="5935640"/>
                  <a:pt x="11709100" y="5936318"/>
                  <a:pt x="11707065" y="5936318"/>
                </a:cubicBezTo>
                <a:cubicBezTo>
                  <a:pt x="11701640" y="5926824"/>
                  <a:pt x="11696893" y="5917330"/>
                  <a:pt x="11685364" y="5896985"/>
                </a:cubicBezTo>
                <a:cubicBezTo>
                  <a:pt x="11685364" y="5924112"/>
                  <a:pt x="11685364" y="5939030"/>
                  <a:pt x="11685364" y="5954629"/>
                </a:cubicBezTo>
                <a:cubicBezTo>
                  <a:pt x="11709100" y="5949881"/>
                  <a:pt x="11732834" y="5944456"/>
                  <a:pt x="11757248" y="5939709"/>
                </a:cubicBezTo>
                <a:cubicBezTo>
                  <a:pt x="11758605" y="5934284"/>
                  <a:pt x="11759961" y="5929536"/>
                  <a:pt x="11761317" y="5924790"/>
                </a:cubicBezTo>
                <a:cubicBezTo>
                  <a:pt x="11746398" y="5915295"/>
                  <a:pt x="11731478" y="5906478"/>
                  <a:pt x="11710456" y="5892916"/>
                </a:cubicBezTo>
                <a:close/>
                <a:moveTo>
                  <a:pt x="4941070" y="5892916"/>
                </a:moveTo>
                <a:cubicBezTo>
                  <a:pt x="4920046" y="5906478"/>
                  <a:pt x="4905126" y="5915295"/>
                  <a:pt x="4890207" y="5924790"/>
                </a:cubicBezTo>
                <a:cubicBezTo>
                  <a:pt x="4891563" y="5929536"/>
                  <a:pt x="4892919" y="5934284"/>
                  <a:pt x="4894276" y="5939709"/>
                </a:cubicBezTo>
                <a:cubicBezTo>
                  <a:pt x="4918690" y="5944456"/>
                  <a:pt x="4942424" y="5949881"/>
                  <a:pt x="4966161" y="5954629"/>
                </a:cubicBezTo>
                <a:cubicBezTo>
                  <a:pt x="4966161" y="5939030"/>
                  <a:pt x="4966161" y="5924112"/>
                  <a:pt x="4966161" y="5896985"/>
                </a:cubicBezTo>
                <a:cubicBezTo>
                  <a:pt x="4954631" y="5917330"/>
                  <a:pt x="4949885" y="5926824"/>
                  <a:pt x="4944459" y="5936318"/>
                </a:cubicBezTo>
                <a:cubicBezTo>
                  <a:pt x="4942424" y="5936318"/>
                  <a:pt x="4940392" y="5935640"/>
                  <a:pt x="4938356" y="5935640"/>
                </a:cubicBezTo>
                <a:cubicBezTo>
                  <a:pt x="4939034" y="5925468"/>
                  <a:pt x="4939713" y="5915295"/>
                  <a:pt x="4941070" y="5892916"/>
                </a:cubicBezTo>
                <a:close/>
                <a:moveTo>
                  <a:pt x="4242564" y="5890202"/>
                </a:moveTo>
                <a:cubicBezTo>
                  <a:pt x="4254092" y="5894271"/>
                  <a:pt x="4261552" y="5896984"/>
                  <a:pt x="4268334" y="5899696"/>
                </a:cubicBezTo>
                <a:cubicBezTo>
                  <a:pt x="4262230" y="5908513"/>
                  <a:pt x="4256806" y="5918685"/>
                  <a:pt x="4248668" y="5932926"/>
                </a:cubicBezTo>
                <a:cubicBezTo>
                  <a:pt x="4245954" y="5917329"/>
                  <a:pt x="4244599" y="5906478"/>
                  <a:pt x="4242564" y="5890202"/>
                </a:cubicBezTo>
                <a:close/>
                <a:moveTo>
                  <a:pt x="10837664" y="5888847"/>
                </a:moveTo>
                <a:lnTo>
                  <a:pt x="10837087" y="5890723"/>
                </a:lnTo>
                <a:lnTo>
                  <a:pt x="10836308" y="5890203"/>
                </a:lnTo>
                <a:lnTo>
                  <a:pt x="10836638" y="5892183"/>
                </a:lnTo>
                <a:lnTo>
                  <a:pt x="10832239" y="5906478"/>
                </a:lnTo>
                <a:cubicBezTo>
                  <a:pt x="10834274" y="5906478"/>
                  <a:pt x="10836986" y="5906478"/>
                  <a:pt x="10839020" y="5906478"/>
                </a:cubicBezTo>
                <a:lnTo>
                  <a:pt x="10836638" y="5892183"/>
                </a:lnTo>
                <a:lnTo>
                  <a:pt x="10837087" y="5890723"/>
                </a:lnTo>
                <a:lnTo>
                  <a:pt x="10838342" y="5891559"/>
                </a:lnTo>
                <a:close/>
                <a:moveTo>
                  <a:pt x="5813860" y="5888847"/>
                </a:moveTo>
                <a:lnTo>
                  <a:pt x="5813182" y="5891559"/>
                </a:lnTo>
                <a:lnTo>
                  <a:pt x="5814437" y="5890723"/>
                </a:lnTo>
                <a:lnTo>
                  <a:pt x="5814887" y="5892183"/>
                </a:lnTo>
                <a:lnTo>
                  <a:pt x="5812504" y="5906478"/>
                </a:lnTo>
                <a:cubicBezTo>
                  <a:pt x="5814538" y="5906478"/>
                  <a:pt x="5817250" y="5906478"/>
                  <a:pt x="5819285" y="5906478"/>
                </a:cubicBezTo>
                <a:lnTo>
                  <a:pt x="5814887" y="5892183"/>
                </a:lnTo>
                <a:lnTo>
                  <a:pt x="5815216" y="5890203"/>
                </a:lnTo>
                <a:lnTo>
                  <a:pt x="5814437" y="5890723"/>
                </a:lnTo>
                <a:close/>
                <a:moveTo>
                  <a:pt x="12150581" y="5887491"/>
                </a:moveTo>
                <a:lnTo>
                  <a:pt x="12149903" y="5890203"/>
                </a:lnTo>
                <a:lnTo>
                  <a:pt x="12153294" y="5888847"/>
                </a:lnTo>
                <a:close/>
                <a:moveTo>
                  <a:pt x="4500943" y="5887491"/>
                </a:moveTo>
                <a:lnTo>
                  <a:pt x="4498232" y="5888847"/>
                </a:lnTo>
                <a:lnTo>
                  <a:pt x="4501621" y="5890203"/>
                </a:lnTo>
                <a:close/>
                <a:moveTo>
                  <a:pt x="3988932" y="5887490"/>
                </a:moveTo>
                <a:cubicBezTo>
                  <a:pt x="3991645" y="5889524"/>
                  <a:pt x="3994358" y="5891559"/>
                  <a:pt x="3996392" y="5894272"/>
                </a:cubicBezTo>
                <a:cubicBezTo>
                  <a:pt x="3997070" y="5895628"/>
                  <a:pt x="3995036" y="5899018"/>
                  <a:pt x="3993680" y="5902410"/>
                </a:cubicBezTo>
                <a:cubicBezTo>
                  <a:pt x="3990966" y="5899018"/>
                  <a:pt x="3987576" y="5896984"/>
                  <a:pt x="3986220" y="5894272"/>
                </a:cubicBezTo>
                <a:cubicBezTo>
                  <a:pt x="3985542" y="5892237"/>
                  <a:pt x="3988254" y="5889524"/>
                  <a:pt x="3988932" y="5887490"/>
                </a:cubicBezTo>
                <a:close/>
                <a:moveTo>
                  <a:pt x="1813397" y="5886134"/>
                </a:moveTo>
                <a:cubicBezTo>
                  <a:pt x="1816109" y="5887490"/>
                  <a:pt x="1818143" y="5890203"/>
                  <a:pt x="1820857" y="5892916"/>
                </a:cubicBezTo>
                <a:cubicBezTo>
                  <a:pt x="1818143" y="5895628"/>
                  <a:pt x="1815431" y="5897662"/>
                  <a:pt x="1812041" y="5901054"/>
                </a:cubicBezTo>
                <a:cubicBezTo>
                  <a:pt x="1809328" y="5895628"/>
                  <a:pt x="1807972" y="5892237"/>
                  <a:pt x="1807293" y="5888846"/>
                </a:cubicBezTo>
                <a:cubicBezTo>
                  <a:pt x="1807293" y="5888846"/>
                  <a:pt x="1812041" y="5885456"/>
                  <a:pt x="1813397" y="5886134"/>
                </a:cubicBezTo>
                <a:close/>
                <a:moveTo>
                  <a:pt x="1513650" y="5884778"/>
                </a:moveTo>
                <a:lnTo>
                  <a:pt x="1527214" y="5898340"/>
                </a:lnTo>
                <a:lnTo>
                  <a:pt x="1508226" y="5893594"/>
                </a:lnTo>
                <a:cubicBezTo>
                  <a:pt x="1509582" y="5890880"/>
                  <a:pt x="1511616" y="5887490"/>
                  <a:pt x="1513650" y="5884778"/>
                </a:cubicBezTo>
                <a:close/>
                <a:moveTo>
                  <a:pt x="11621616" y="5883421"/>
                </a:moveTo>
                <a:cubicBezTo>
                  <a:pt x="11611444" y="5898341"/>
                  <a:pt x="11603985" y="5911226"/>
                  <a:pt x="11594490" y="5923432"/>
                </a:cubicBezTo>
                <a:cubicBezTo>
                  <a:pt x="11580927" y="5940387"/>
                  <a:pt x="11566686" y="5955985"/>
                  <a:pt x="11553122" y="5972261"/>
                </a:cubicBezTo>
                <a:cubicBezTo>
                  <a:pt x="11574145" y="5978364"/>
                  <a:pt x="11595847" y="5985145"/>
                  <a:pt x="11616870" y="5991927"/>
                </a:cubicBezTo>
                <a:cubicBezTo>
                  <a:pt x="11619582" y="5992605"/>
                  <a:pt x="11622974" y="5993962"/>
                  <a:pt x="11625008" y="5992605"/>
                </a:cubicBezTo>
                <a:cubicBezTo>
                  <a:pt x="11633146" y="5986502"/>
                  <a:pt x="11645352" y="5981755"/>
                  <a:pt x="11648064" y="5973617"/>
                </a:cubicBezTo>
                <a:cubicBezTo>
                  <a:pt x="11655524" y="5951237"/>
                  <a:pt x="11658915" y="5927502"/>
                  <a:pt x="11665018" y="5901732"/>
                </a:cubicBezTo>
                <a:cubicBezTo>
                  <a:pt x="11648742" y="5894951"/>
                  <a:pt x="11632468" y="5888169"/>
                  <a:pt x="11621616" y="5883421"/>
                </a:cubicBezTo>
                <a:close/>
                <a:moveTo>
                  <a:pt x="5029908" y="5883421"/>
                </a:moveTo>
                <a:cubicBezTo>
                  <a:pt x="5019057" y="5888169"/>
                  <a:pt x="5002783" y="5894951"/>
                  <a:pt x="4986506" y="5901732"/>
                </a:cubicBezTo>
                <a:cubicBezTo>
                  <a:pt x="4992609" y="5927502"/>
                  <a:pt x="4996000" y="5951237"/>
                  <a:pt x="5003461" y="5973617"/>
                </a:cubicBezTo>
                <a:cubicBezTo>
                  <a:pt x="5006172" y="5981755"/>
                  <a:pt x="5018379" y="5986502"/>
                  <a:pt x="5026517" y="5992605"/>
                </a:cubicBezTo>
                <a:cubicBezTo>
                  <a:pt x="5028551" y="5993962"/>
                  <a:pt x="5031942" y="5992605"/>
                  <a:pt x="5034655" y="5991927"/>
                </a:cubicBezTo>
                <a:cubicBezTo>
                  <a:pt x="5055677" y="5985145"/>
                  <a:pt x="5077380" y="5978364"/>
                  <a:pt x="5098402" y="5972261"/>
                </a:cubicBezTo>
                <a:cubicBezTo>
                  <a:pt x="5084838" y="5955985"/>
                  <a:pt x="5070597" y="5940387"/>
                  <a:pt x="5057035" y="5923432"/>
                </a:cubicBezTo>
                <a:cubicBezTo>
                  <a:pt x="5047539" y="5911226"/>
                  <a:pt x="5040080" y="5898341"/>
                  <a:pt x="5029908" y="5883421"/>
                </a:cubicBezTo>
                <a:close/>
                <a:moveTo>
                  <a:pt x="1928684" y="5879352"/>
                </a:moveTo>
                <a:cubicBezTo>
                  <a:pt x="1929362" y="5880708"/>
                  <a:pt x="1930719" y="5881387"/>
                  <a:pt x="1930719" y="5882064"/>
                </a:cubicBezTo>
                <a:cubicBezTo>
                  <a:pt x="1930719" y="5882742"/>
                  <a:pt x="1930040" y="5884099"/>
                  <a:pt x="1929362" y="5884778"/>
                </a:cubicBezTo>
                <a:cubicBezTo>
                  <a:pt x="1928007" y="5884099"/>
                  <a:pt x="1927328" y="5884099"/>
                  <a:pt x="1925972" y="5884099"/>
                </a:cubicBezTo>
                <a:cubicBezTo>
                  <a:pt x="1926650" y="5882742"/>
                  <a:pt x="1928007" y="5880708"/>
                  <a:pt x="1928684" y="5879352"/>
                </a:cubicBezTo>
                <a:close/>
                <a:moveTo>
                  <a:pt x="4215438" y="5877996"/>
                </a:moveTo>
                <a:cubicBezTo>
                  <a:pt x="4217472" y="5878674"/>
                  <a:pt x="4218150" y="5881387"/>
                  <a:pt x="4219506" y="5883421"/>
                </a:cubicBezTo>
                <a:cubicBezTo>
                  <a:pt x="4216794" y="5883421"/>
                  <a:pt x="4214760" y="5885456"/>
                  <a:pt x="4212725" y="5884778"/>
                </a:cubicBezTo>
                <a:cubicBezTo>
                  <a:pt x="4210690" y="5884099"/>
                  <a:pt x="4209335" y="5881387"/>
                  <a:pt x="4207977" y="5879352"/>
                </a:cubicBezTo>
                <a:cubicBezTo>
                  <a:pt x="4210013" y="5878674"/>
                  <a:pt x="4212725" y="5876639"/>
                  <a:pt x="4215438" y="5877996"/>
                </a:cubicBezTo>
                <a:close/>
                <a:moveTo>
                  <a:pt x="1613339" y="5877996"/>
                </a:moveTo>
                <a:cubicBezTo>
                  <a:pt x="1612661" y="5879352"/>
                  <a:pt x="1611984" y="5880708"/>
                  <a:pt x="1611305" y="5882064"/>
                </a:cubicBezTo>
                <a:cubicBezTo>
                  <a:pt x="1610627" y="5881386"/>
                  <a:pt x="1610627" y="5880030"/>
                  <a:pt x="1609949" y="5879352"/>
                </a:cubicBezTo>
                <a:cubicBezTo>
                  <a:pt x="1611305" y="5879352"/>
                  <a:pt x="1612661" y="5878674"/>
                  <a:pt x="1613339" y="5877996"/>
                </a:cubicBezTo>
                <a:close/>
                <a:moveTo>
                  <a:pt x="4456862" y="5877318"/>
                </a:moveTo>
                <a:cubicBezTo>
                  <a:pt x="4454828" y="5878675"/>
                  <a:pt x="4451438" y="5880709"/>
                  <a:pt x="4452116" y="5882065"/>
                </a:cubicBezTo>
                <a:cubicBezTo>
                  <a:pt x="4452794" y="5885456"/>
                  <a:pt x="4455506" y="5888169"/>
                  <a:pt x="4457541" y="5892237"/>
                </a:cubicBezTo>
                <a:cubicBezTo>
                  <a:pt x="4460254" y="5888847"/>
                  <a:pt x="4463644" y="5886134"/>
                  <a:pt x="4462966" y="5885456"/>
                </a:cubicBezTo>
                <a:cubicBezTo>
                  <a:pt x="4461610" y="5882743"/>
                  <a:pt x="4458899" y="5880031"/>
                  <a:pt x="4456862" y="5877318"/>
                </a:cubicBezTo>
                <a:close/>
                <a:moveTo>
                  <a:pt x="10554194" y="5875283"/>
                </a:moveTo>
                <a:cubicBezTo>
                  <a:pt x="10540630" y="5884099"/>
                  <a:pt x="10526389" y="5890881"/>
                  <a:pt x="10517573" y="5901732"/>
                </a:cubicBezTo>
                <a:cubicBezTo>
                  <a:pt x="10512826" y="5908514"/>
                  <a:pt x="10514182" y="5922754"/>
                  <a:pt x="10516895" y="5932250"/>
                </a:cubicBezTo>
                <a:cubicBezTo>
                  <a:pt x="10518251" y="5935640"/>
                  <a:pt x="10535204" y="5939030"/>
                  <a:pt x="10537918" y="5936318"/>
                </a:cubicBezTo>
                <a:cubicBezTo>
                  <a:pt x="10552159" y="5920042"/>
                  <a:pt x="10574538" y="5905123"/>
                  <a:pt x="10554194" y="5875283"/>
                </a:cubicBezTo>
                <a:close/>
                <a:moveTo>
                  <a:pt x="6097330" y="5875283"/>
                </a:moveTo>
                <a:cubicBezTo>
                  <a:pt x="6076986" y="5905123"/>
                  <a:pt x="6099365" y="5920042"/>
                  <a:pt x="6113606" y="5936318"/>
                </a:cubicBezTo>
                <a:cubicBezTo>
                  <a:pt x="6116320" y="5939030"/>
                  <a:pt x="6133273" y="5935640"/>
                  <a:pt x="6134629" y="5932250"/>
                </a:cubicBezTo>
                <a:cubicBezTo>
                  <a:pt x="6137342" y="5922754"/>
                  <a:pt x="6138698" y="5908514"/>
                  <a:pt x="6133951" y="5901732"/>
                </a:cubicBezTo>
                <a:cubicBezTo>
                  <a:pt x="6125135" y="5890881"/>
                  <a:pt x="6110894" y="5884099"/>
                  <a:pt x="6097330" y="5875283"/>
                </a:cubicBezTo>
                <a:close/>
                <a:moveTo>
                  <a:pt x="10454504" y="5874605"/>
                </a:moveTo>
                <a:cubicBezTo>
                  <a:pt x="10448400" y="5874605"/>
                  <a:pt x="10441619" y="5875283"/>
                  <a:pt x="10435516" y="5876641"/>
                </a:cubicBezTo>
                <a:cubicBezTo>
                  <a:pt x="10435516" y="5879353"/>
                  <a:pt x="10435516" y="5881387"/>
                  <a:pt x="10435516" y="5884099"/>
                </a:cubicBezTo>
                <a:cubicBezTo>
                  <a:pt x="10438906" y="5885456"/>
                  <a:pt x="10444332" y="5889525"/>
                  <a:pt x="10445010" y="5888847"/>
                </a:cubicBezTo>
                <a:cubicBezTo>
                  <a:pt x="10448400" y="5884778"/>
                  <a:pt x="10451114" y="5879353"/>
                  <a:pt x="10454504" y="5874605"/>
                </a:cubicBezTo>
                <a:close/>
                <a:moveTo>
                  <a:pt x="6197020" y="5874605"/>
                </a:moveTo>
                <a:cubicBezTo>
                  <a:pt x="6200410" y="5879353"/>
                  <a:pt x="6203124" y="5884778"/>
                  <a:pt x="6206514" y="5888847"/>
                </a:cubicBezTo>
                <a:cubicBezTo>
                  <a:pt x="6207192" y="5889525"/>
                  <a:pt x="6212618" y="5885456"/>
                  <a:pt x="6216008" y="5884099"/>
                </a:cubicBezTo>
                <a:cubicBezTo>
                  <a:pt x="6216008" y="5881387"/>
                  <a:pt x="6216008" y="5879353"/>
                  <a:pt x="6216008" y="5876641"/>
                </a:cubicBezTo>
                <a:cubicBezTo>
                  <a:pt x="6209905" y="5875283"/>
                  <a:pt x="6203124" y="5874605"/>
                  <a:pt x="6197020" y="5874605"/>
                </a:cubicBezTo>
                <a:close/>
                <a:moveTo>
                  <a:pt x="1565869" y="5871214"/>
                </a:moveTo>
                <a:cubicBezTo>
                  <a:pt x="1570617" y="5871214"/>
                  <a:pt x="1574684" y="5871892"/>
                  <a:pt x="1578753" y="5871892"/>
                </a:cubicBezTo>
                <a:cubicBezTo>
                  <a:pt x="1578753" y="5873926"/>
                  <a:pt x="1578075" y="5875960"/>
                  <a:pt x="1578075" y="5877996"/>
                </a:cubicBezTo>
                <a:cubicBezTo>
                  <a:pt x="1574007" y="5877316"/>
                  <a:pt x="1569937" y="5875960"/>
                  <a:pt x="1565869" y="5875282"/>
                </a:cubicBezTo>
                <a:cubicBezTo>
                  <a:pt x="1565869" y="5873926"/>
                  <a:pt x="1566546" y="5872570"/>
                  <a:pt x="1565869" y="5871214"/>
                </a:cubicBezTo>
                <a:close/>
                <a:moveTo>
                  <a:pt x="10300562" y="5853583"/>
                </a:moveTo>
                <a:cubicBezTo>
                  <a:pt x="10295815" y="5859686"/>
                  <a:pt x="10291746" y="5865111"/>
                  <a:pt x="10286999" y="5871215"/>
                </a:cubicBezTo>
                <a:cubicBezTo>
                  <a:pt x="10310735" y="5892237"/>
                  <a:pt x="10337861" y="5910548"/>
                  <a:pt x="10358884" y="5934284"/>
                </a:cubicBezTo>
                <a:cubicBezTo>
                  <a:pt x="10392113" y="5970904"/>
                  <a:pt x="10421953" y="6010916"/>
                  <a:pt x="10455182" y="6052961"/>
                </a:cubicBezTo>
                <a:cubicBezTo>
                  <a:pt x="10428734" y="6078053"/>
                  <a:pt x="10416527" y="6050249"/>
                  <a:pt x="10403643" y="6033295"/>
                </a:cubicBezTo>
                <a:cubicBezTo>
                  <a:pt x="10375837" y="5995318"/>
                  <a:pt x="10352102" y="5951915"/>
                  <a:pt x="10299884" y="5941743"/>
                </a:cubicBezTo>
                <a:cubicBezTo>
                  <a:pt x="10287677" y="5975651"/>
                  <a:pt x="10275470" y="6008881"/>
                  <a:pt x="10264620" y="6042111"/>
                </a:cubicBezTo>
                <a:cubicBezTo>
                  <a:pt x="10262585" y="6047536"/>
                  <a:pt x="10266654" y="6055673"/>
                  <a:pt x="10270044" y="6061099"/>
                </a:cubicBezTo>
                <a:cubicBezTo>
                  <a:pt x="10300562" y="6107214"/>
                  <a:pt x="10375837" y="6130271"/>
                  <a:pt x="10429412" y="6109248"/>
                </a:cubicBezTo>
                <a:cubicBezTo>
                  <a:pt x="10445688" y="6102467"/>
                  <a:pt x="10468067" y="6097720"/>
                  <a:pt x="10474849" y="6085513"/>
                </a:cubicBezTo>
                <a:cubicBezTo>
                  <a:pt x="10500619" y="6040755"/>
                  <a:pt x="10513504" y="5993283"/>
                  <a:pt x="10489091" y="5942422"/>
                </a:cubicBezTo>
                <a:cubicBezTo>
                  <a:pt x="10476205" y="5915974"/>
                  <a:pt x="10438228" y="5907157"/>
                  <a:pt x="10421274" y="5931571"/>
                </a:cubicBezTo>
                <a:cubicBezTo>
                  <a:pt x="10402963" y="5958697"/>
                  <a:pt x="10398895" y="5943100"/>
                  <a:pt x="10384654" y="5927502"/>
                </a:cubicBezTo>
                <a:cubicBezTo>
                  <a:pt x="10359562" y="5900376"/>
                  <a:pt x="10329045" y="5877997"/>
                  <a:pt x="10300562" y="5853583"/>
                </a:cubicBezTo>
                <a:close/>
                <a:moveTo>
                  <a:pt x="6350962" y="5853583"/>
                </a:moveTo>
                <a:cubicBezTo>
                  <a:pt x="6322479" y="5877997"/>
                  <a:pt x="6291962" y="5900376"/>
                  <a:pt x="6266870" y="5927502"/>
                </a:cubicBezTo>
                <a:cubicBezTo>
                  <a:pt x="6252629" y="5943100"/>
                  <a:pt x="6248561" y="5958697"/>
                  <a:pt x="6230250" y="5931571"/>
                </a:cubicBezTo>
                <a:cubicBezTo>
                  <a:pt x="6213296" y="5907157"/>
                  <a:pt x="6175319" y="5915974"/>
                  <a:pt x="6162433" y="5942422"/>
                </a:cubicBezTo>
                <a:cubicBezTo>
                  <a:pt x="6138020" y="5993283"/>
                  <a:pt x="6150905" y="6040755"/>
                  <a:pt x="6176675" y="6085513"/>
                </a:cubicBezTo>
                <a:cubicBezTo>
                  <a:pt x="6183457" y="6097720"/>
                  <a:pt x="6205836" y="6102467"/>
                  <a:pt x="6222112" y="6109248"/>
                </a:cubicBezTo>
                <a:cubicBezTo>
                  <a:pt x="6275687" y="6130271"/>
                  <a:pt x="6350962" y="6107214"/>
                  <a:pt x="6381480" y="6061099"/>
                </a:cubicBezTo>
                <a:cubicBezTo>
                  <a:pt x="6384870" y="6055673"/>
                  <a:pt x="6388939" y="6047536"/>
                  <a:pt x="6386904" y="6042111"/>
                </a:cubicBezTo>
                <a:cubicBezTo>
                  <a:pt x="6376054" y="6008881"/>
                  <a:pt x="6363847" y="5975651"/>
                  <a:pt x="6351640" y="5941743"/>
                </a:cubicBezTo>
                <a:cubicBezTo>
                  <a:pt x="6299422" y="5951915"/>
                  <a:pt x="6275687" y="5995318"/>
                  <a:pt x="6247881" y="6033295"/>
                </a:cubicBezTo>
                <a:cubicBezTo>
                  <a:pt x="6234997" y="6050249"/>
                  <a:pt x="6222790" y="6078053"/>
                  <a:pt x="6196342" y="6052961"/>
                </a:cubicBezTo>
                <a:cubicBezTo>
                  <a:pt x="6229571" y="6010916"/>
                  <a:pt x="6259411" y="5970904"/>
                  <a:pt x="6292640" y="5934284"/>
                </a:cubicBezTo>
                <a:cubicBezTo>
                  <a:pt x="6313663" y="5910548"/>
                  <a:pt x="6340789" y="5892237"/>
                  <a:pt x="6364525" y="5871215"/>
                </a:cubicBezTo>
                <a:cubicBezTo>
                  <a:pt x="6359778" y="5865111"/>
                  <a:pt x="6355709" y="5859686"/>
                  <a:pt x="6350962" y="5853583"/>
                </a:cubicBezTo>
                <a:close/>
                <a:moveTo>
                  <a:pt x="10598273" y="5846801"/>
                </a:moveTo>
                <a:cubicBezTo>
                  <a:pt x="10589457" y="5853583"/>
                  <a:pt x="10580641" y="5860364"/>
                  <a:pt x="10573860" y="5865789"/>
                </a:cubicBezTo>
                <a:cubicBezTo>
                  <a:pt x="10595561" y="5901054"/>
                  <a:pt x="10614550" y="5931571"/>
                  <a:pt x="10633538" y="5962767"/>
                </a:cubicBezTo>
                <a:cubicBezTo>
                  <a:pt x="10638964" y="5960053"/>
                  <a:pt x="10644388" y="5956663"/>
                  <a:pt x="10649814" y="5953950"/>
                </a:cubicBezTo>
                <a:cubicBezTo>
                  <a:pt x="10632860" y="5920042"/>
                  <a:pt x="10616584" y="5886134"/>
                  <a:pt x="10598273" y="5846801"/>
                </a:cubicBezTo>
                <a:close/>
                <a:moveTo>
                  <a:pt x="6053251" y="5846801"/>
                </a:moveTo>
                <a:cubicBezTo>
                  <a:pt x="6034941" y="5886134"/>
                  <a:pt x="6018664" y="5920042"/>
                  <a:pt x="6001710" y="5953950"/>
                </a:cubicBezTo>
                <a:cubicBezTo>
                  <a:pt x="6007136" y="5956663"/>
                  <a:pt x="6012561" y="5960053"/>
                  <a:pt x="6017986" y="5962767"/>
                </a:cubicBezTo>
                <a:cubicBezTo>
                  <a:pt x="6036974" y="5931571"/>
                  <a:pt x="6055963" y="5901054"/>
                  <a:pt x="6077664" y="5865789"/>
                </a:cubicBezTo>
                <a:cubicBezTo>
                  <a:pt x="6070883" y="5860364"/>
                  <a:pt x="6062067" y="5853583"/>
                  <a:pt x="6053251" y="5846801"/>
                </a:cubicBezTo>
                <a:close/>
                <a:moveTo>
                  <a:pt x="10833595" y="5842732"/>
                </a:moveTo>
                <a:cubicBezTo>
                  <a:pt x="10832917" y="5842054"/>
                  <a:pt x="10826136" y="5848157"/>
                  <a:pt x="10826814" y="5848835"/>
                </a:cubicBezTo>
                <a:cubicBezTo>
                  <a:pt x="10828848" y="5852904"/>
                  <a:pt x="10832917" y="5856295"/>
                  <a:pt x="10836986" y="5861721"/>
                </a:cubicBezTo>
                <a:cubicBezTo>
                  <a:pt x="10840377" y="5857652"/>
                  <a:pt x="10845124" y="5853583"/>
                  <a:pt x="10844446" y="5852904"/>
                </a:cubicBezTo>
                <a:cubicBezTo>
                  <a:pt x="10841055" y="5848835"/>
                  <a:pt x="10837664" y="5845444"/>
                  <a:pt x="10833595" y="5842732"/>
                </a:cubicBezTo>
                <a:close/>
                <a:moveTo>
                  <a:pt x="5817929" y="5842732"/>
                </a:moveTo>
                <a:cubicBezTo>
                  <a:pt x="5813860" y="5845444"/>
                  <a:pt x="5810469" y="5848835"/>
                  <a:pt x="5807078" y="5852904"/>
                </a:cubicBezTo>
                <a:cubicBezTo>
                  <a:pt x="5806400" y="5853583"/>
                  <a:pt x="5811147" y="5857652"/>
                  <a:pt x="5814538" y="5861721"/>
                </a:cubicBezTo>
                <a:cubicBezTo>
                  <a:pt x="5818607" y="5856295"/>
                  <a:pt x="5822676" y="5852904"/>
                  <a:pt x="5824710" y="5848835"/>
                </a:cubicBezTo>
                <a:cubicBezTo>
                  <a:pt x="5825388" y="5848157"/>
                  <a:pt x="5818607" y="5842054"/>
                  <a:pt x="5817929" y="5842732"/>
                </a:cubicBezTo>
                <a:close/>
                <a:moveTo>
                  <a:pt x="111217" y="5840019"/>
                </a:moveTo>
                <a:cubicBezTo>
                  <a:pt x="113929" y="5839341"/>
                  <a:pt x="117321" y="5846800"/>
                  <a:pt x="120712" y="5850869"/>
                </a:cubicBezTo>
                <a:cubicBezTo>
                  <a:pt x="115964" y="5854938"/>
                  <a:pt x="111894" y="5860363"/>
                  <a:pt x="106470" y="5861720"/>
                </a:cubicBezTo>
                <a:cubicBezTo>
                  <a:pt x="104434" y="5862398"/>
                  <a:pt x="99689" y="5856294"/>
                  <a:pt x="92906" y="5850191"/>
                </a:cubicBezTo>
                <a:cubicBezTo>
                  <a:pt x="101723" y="5845443"/>
                  <a:pt x="106470" y="5840697"/>
                  <a:pt x="111217" y="5840019"/>
                </a:cubicBezTo>
                <a:close/>
                <a:moveTo>
                  <a:pt x="3961128" y="5836627"/>
                </a:moveTo>
                <a:cubicBezTo>
                  <a:pt x="3964518" y="5843409"/>
                  <a:pt x="3968588" y="5850190"/>
                  <a:pt x="3971978" y="5856972"/>
                </a:cubicBezTo>
                <a:cubicBezTo>
                  <a:pt x="3969266" y="5858328"/>
                  <a:pt x="3967231" y="5859006"/>
                  <a:pt x="3965196" y="5860363"/>
                </a:cubicBezTo>
                <a:cubicBezTo>
                  <a:pt x="3961806" y="5853581"/>
                  <a:pt x="3957736" y="5846800"/>
                  <a:pt x="3954346" y="5840018"/>
                </a:cubicBezTo>
                <a:cubicBezTo>
                  <a:pt x="3956381" y="5838662"/>
                  <a:pt x="3958415" y="5837983"/>
                  <a:pt x="3961128" y="5836627"/>
                </a:cubicBezTo>
                <a:close/>
                <a:moveTo>
                  <a:pt x="10735940" y="5830526"/>
                </a:moveTo>
                <a:lnTo>
                  <a:pt x="10733906" y="5831204"/>
                </a:lnTo>
                <a:lnTo>
                  <a:pt x="10736244" y="5831204"/>
                </a:lnTo>
                <a:lnTo>
                  <a:pt x="10736572" y="5831933"/>
                </a:lnTo>
                <a:lnTo>
                  <a:pt x="10735262" y="5852226"/>
                </a:lnTo>
                <a:cubicBezTo>
                  <a:pt x="10738653" y="5851548"/>
                  <a:pt x="10741366" y="5850870"/>
                  <a:pt x="10744756" y="5850192"/>
                </a:cubicBezTo>
                <a:lnTo>
                  <a:pt x="10736572" y="5831933"/>
                </a:lnTo>
                <a:lnTo>
                  <a:pt x="10736618" y="5831204"/>
                </a:lnTo>
                <a:lnTo>
                  <a:pt x="10736244" y="5831204"/>
                </a:lnTo>
                <a:close/>
                <a:moveTo>
                  <a:pt x="5915584" y="5830526"/>
                </a:moveTo>
                <a:lnTo>
                  <a:pt x="5915280" y="5831204"/>
                </a:lnTo>
                <a:lnTo>
                  <a:pt x="5914906" y="5831204"/>
                </a:lnTo>
                <a:lnTo>
                  <a:pt x="5914953" y="5831933"/>
                </a:lnTo>
                <a:lnTo>
                  <a:pt x="5906768" y="5850192"/>
                </a:lnTo>
                <a:cubicBezTo>
                  <a:pt x="5910159" y="5850870"/>
                  <a:pt x="5912871" y="5851548"/>
                  <a:pt x="5916262" y="5852226"/>
                </a:cubicBezTo>
                <a:lnTo>
                  <a:pt x="5914953" y="5831933"/>
                </a:lnTo>
                <a:lnTo>
                  <a:pt x="5915280" y="5831204"/>
                </a:lnTo>
                <a:lnTo>
                  <a:pt x="5917618" y="5831204"/>
                </a:lnTo>
                <a:close/>
                <a:moveTo>
                  <a:pt x="1812041" y="5829846"/>
                </a:moveTo>
                <a:cubicBezTo>
                  <a:pt x="1818143" y="5835950"/>
                  <a:pt x="1824926" y="5841375"/>
                  <a:pt x="1831029" y="5847479"/>
                </a:cubicBezTo>
                <a:cubicBezTo>
                  <a:pt x="1828995" y="5850191"/>
                  <a:pt x="1826961" y="5852225"/>
                  <a:pt x="1825605" y="5853583"/>
                </a:cubicBezTo>
                <a:cubicBezTo>
                  <a:pt x="1818822" y="5848835"/>
                  <a:pt x="1812041" y="5843409"/>
                  <a:pt x="1805259" y="5837985"/>
                </a:cubicBezTo>
                <a:cubicBezTo>
                  <a:pt x="1807293" y="5835272"/>
                  <a:pt x="1810005" y="5832559"/>
                  <a:pt x="1812041" y="5829846"/>
                </a:cubicBezTo>
                <a:close/>
                <a:moveTo>
                  <a:pt x="1878500" y="5827812"/>
                </a:moveTo>
                <a:cubicBezTo>
                  <a:pt x="1879858" y="5829846"/>
                  <a:pt x="1881213" y="5832560"/>
                  <a:pt x="1882569" y="5835272"/>
                </a:cubicBezTo>
                <a:cubicBezTo>
                  <a:pt x="1875788" y="5837985"/>
                  <a:pt x="1869684" y="5841375"/>
                  <a:pt x="1862902" y="5844766"/>
                </a:cubicBezTo>
                <a:cubicBezTo>
                  <a:pt x="1861546" y="5842053"/>
                  <a:pt x="1860868" y="5840019"/>
                  <a:pt x="1859512" y="5837985"/>
                </a:cubicBezTo>
                <a:cubicBezTo>
                  <a:pt x="1865616" y="5834594"/>
                  <a:pt x="1872397" y="5831203"/>
                  <a:pt x="1878500" y="5827812"/>
                </a:cubicBezTo>
                <a:close/>
                <a:moveTo>
                  <a:pt x="9015664" y="5823022"/>
                </a:moveTo>
                <a:cubicBezTo>
                  <a:pt x="9036897" y="5821751"/>
                  <a:pt x="9055463" y="5834593"/>
                  <a:pt x="9065635" y="5856972"/>
                </a:cubicBezTo>
                <a:cubicBezTo>
                  <a:pt x="9069703" y="5865788"/>
                  <a:pt x="9085979" y="5869178"/>
                  <a:pt x="9102934" y="5878674"/>
                </a:cubicBezTo>
                <a:cubicBezTo>
                  <a:pt x="9099543" y="5888168"/>
                  <a:pt x="9094796" y="5903087"/>
                  <a:pt x="9089371" y="5917329"/>
                </a:cubicBezTo>
                <a:cubicBezTo>
                  <a:pt x="9071739" y="5834593"/>
                  <a:pt x="9005956" y="5882064"/>
                  <a:pt x="8965267" y="5866466"/>
                </a:cubicBezTo>
                <a:cubicBezTo>
                  <a:pt x="8955773" y="5862398"/>
                  <a:pt x="8946278" y="5856972"/>
                  <a:pt x="8937462" y="5852225"/>
                </a:cubicBezTo>
                <a:cubicBezTo>
                  <a:pt x="8946278" y="5848156"/>
                  <a:pt x="8955095" y="5844087"/>
                  <a:pt x="8963911" y="5840018"/>
                </a:cubicBezTo>
                <a:cubicBezTo>
                  <a:pt x="8974083" y="5835949"/>
                  <a:pt x="8984255" y="5833915"/>
                  <a:pt x="8993751" y="5829167"/>
                </a:cubicBezTo>
                <a:cubicBezTo>
                  <a:pt x="9001211" y="5825438"/>
                  <a:pt x="9008585" y="5823446"/>
                  <a:pt x="9015664" y="5823022"/>
                </a:cubicBezTo>
                <a:close/>
                <a:moveTo>
                  <a:pt x="7635860" y="5823022"/>
                </a:moveTo>
                <a:cubicBezTo>
                  <a:pt x="7642938" y="5823446"/>
                  <a:pt x="7650313" y="5825438"/>
                  <a:pt x="7657773" y="5829167"/>
                </a:cubicBezTo>
                <a:cubicBezTo>
                  <a:pt x="7667269" y="5833915"/>
                  <a:pt x="7677441" y="5835949"/>
                  <a:pt x="7687613" y="5840018"/>
                </a:cubicBezTo>
                <a:cubicBezTo>
                  <a:pt x="7696429" y="5844087"/>
                  <a:pt x="7705245" y="5848156"/>
                  <a:pt x="7714062" y="5852225"/>
                </a:cubicBezTo>
                <a:cubicBezTo>
                  <a:pt x="7705245" y="5856972"/>
                  <a:pt x="7695751" y="5862398"/>
                  <a:pt x="7686257" y="5866466"/>
                </a:cubicBezTo>
                <a:cubicBezTo>
                  <a:pt x="7645568" y="5882064"/>
                  <a:pt x="7579785" y="5834593"/>
                  <a:pt x="7562153" y="5917329"/>
                </a:cubicBezTo>
                <a:cubicBezTo>
                  <a:pt x="7556728" y="5903087"/>
                  <a:pt x="7551981" y="5888168"/>
                  <a:pt x="7548590" y="5878674"/>
                </a:cubicBezTo>
                <a:cubicBezTo>
                  <a:pt x="7565544" y="5869178"/>
                  <a:pt x="7581821" y="5865788"/>
                  <a:pt x="7585889" y="5856972"/>
                </a:cubicBezTo>
                <a:cubicBezTo>
                  <a:pt x="7596061" y="5834593"/>
                  <a:pt x="7614626" y="5821751"/>
                  <a:pt x="7635860" y="5823022"/>
                </a:cubicBezTo>
                <a:close/>
                <a:moveTo>
                  <a:pt x="11587709" y="5822388"/>
                </a:moveTo>
                <a:cubicBezTo>
                  <a:pt x="11570076" y="5850870"/>
                  <a:pt x="11551766" y="5879353"/>
                  <a:pt x="11534134" y="5907836"/>
                </a:cubicBezTo>
                <a:cubicBezTo>
                  <a:pt x="11540916" y="5911904"/>
                  <a:pt x="11548376" y="5915974"/>
                  <a:pt x="11551088" y="5918008"/>
                </a:cubicBezTo>
                <a:cubicBezTo>
                  <a:pt x="11570076" y="5886813"/>
                  <a:pt x="11586352" y="5859686"/>
                  <a:pt x="11603306" y="5832560"/>
                </a:cubicBezTo>
                <a:cubicBezTo>
                  <a:pt x="11597881" y="5829168"/>
                  <a:pt x="11593134" y="5825778"/>
                  <a:pt x="11587709" y="5822388"/>
                </a:cubicBezTo>
                <a:close/>
                <a:moveTo>
                  <a:pt x="5063815" y="5822388"/>
                </a:moveTo>
                <a:cubicBezTo>
                  <a:pt x="5058391" y="5825778"/>
                  <a:pt x="5053644" y="5829168"/>
                  <a:pt x="5048219" y="5832560"/>
                </a:cubicBezTo>
                <a:cubicBezTo>
                  <a:pt x="5065174" y="5859686"/>
                  <a:pt x="5081448" y="5886813"/>
                  <a:pt x="5100436" y="5918008"/>
                </a:cubicBezTo>
                <a:cubicBezTo>
                  <a:pt x="5103148" y="5915974"/>
                  <a:pt x="5110608" y="5911904"/>
                  <a:pt x="5117390" y="5907836"/>
                </a:cubicBezTo>
                <a:cubicBezTo>
                  <a:pt x="5099758" y="5879353"/>
                  <a:pt x="5081448" y="5850870"/>
                  <a:pt x="5063815" y="5822388"/>
                </a:cubicBezTo>
                <a:close/>
                <a:moveTo>
                  <a:pt x="10482987" y="5817640"/>
                </a:moveTo>
                <a:cubicBezTo>
                  <a:pt x="10482309" y="5835950"/>
                  <a:pt x="10480952" y="5853583"/>
                  <a:pt x="10480274" y="5870537"/>
                </a:cubicBezTo>
                <a:cubicBezTo>
                  <a:pt x="10482987" y="5870537"/>
                  <a:pt x="10486378" y="5870537"/>
                  <a:pt x="10489091" y="5870537"/>
                </a:cubicBezTo>
                <a:cubicBezTo>
                  <a:pt x="10489091" y="5852904"/>
                  <a:pt x="10489091" y="5835272"/>
                  <a:pt x="10489091" y="5817640"/>
                </a:cubicBezTo>
                <a:cubicBezTo>
                  <a:pt x="10487055" y="5817640"/>
                  <a:pt x="10485021" y="5817640"/>
                  <a:pt x="10482987" y="5817640"/>
                </a:cubicBezTo>
                <a:close/>
                <a:moveTo>
                  <a:pt x="6162433" y="5817640"/>
                </a:moveTo>
                <a:cubicBezTo>
                  <a:pt x="6162433" y="5835272"/>
                  <a:pt x="6162433" y="5852904"/>
                  <a:pt x="6162433" y="5870537"/>
                </a:cubicBezTo>
                <a:cubicBezTo>
                  <a:pt x="6165146" y="5870537"/>
                  <a:pt x="6168537" y="5870537"/>
                  <a:pt x="6171250" y="5870537"/>
                </a:cubicBezTo>
                <a:cubicBezTo>
                  <a:pt x="6170572" y="5853583"/>
                  <a:pt x="6169215" y="5835950"/>
                  <a:pt x="6168537" y="5817640"/>
                </a:cubicBezTo>
                <a:cubicBezTo>
                  <a:pt x="6166503" y="5817640"/>
                  <a:pt x="6164469" y="5817640"/>
                  <a:pt x="6162433" y="5817640"/>
                </a:cubicBezTo>
                <a:close/>
                <a:moveTo>
                  <a:pt x="10813250" y="5806111"/>
                </a:moveTo>
                <a:cubicBezTo>
                  <a:pt x="10809182" y="5807468"/>
                  <a:pt x="10800366" y="5809502"/>
                  <a:pt x="10800366" y="5810181"/>
                </a:cubicBezTo>
                <a:cubicBezTo>
                  <a:pt x="10801044" y="5817640"/>
                  <a:pt x="10803078" y="5825100"/>
                  <a:pt x="10805112" y="5833238"/>
                </a:cubicBezTo>
                <a:cubicBezTo>
                  <a:pt x="10809182" y="5832560"/>
                  <a:pt x="10813250" y="5831204"/>
                  <a:pt x="10817320" y="5830526"/>
                </a:cubicBezTo>
                <a:cubicBezTo>
                  <a:pt x="10815962" y="5822388"/>
                  <a:pt x="10814606" y="5814250"/>
                  <a:pt x="10813250" y="5806111"/>
                </a:cubicBezTo>
                <a:close/>
                <a:moveTo>
                  <a:pt x="5838274" y="5806111"/>
                </a:moveTo>
                <a:cubicBezTo>
                  <a:pt x="5836918" y="5814250"/>
                  <a:pt x="5835562" y="5822388"/>
                  <a:pt x="5834204" y="5830526"/>
                </a:cubicBezTo>
                <a:cubicBezTo>
                  <a:pt x="5838274" y="5831204"/>
                  <a:pt x="5842343" y="5832560"/>
                  <a:pt x="5846412" y="5833238"/>
                </a:cubicBezTo>
                <a:cubicBezTo>
                  <a:pt x="5848446" y="5825100"/>
                  <a:pt x="5850480" y="5817640"/>
                  <a:pt x="5851159" y="5810181"/>
                </a:cubicBezTo>
                <a:cubicBezTo>
                  <a:pt x="5851159" y="5809502"/>
                  <a:pt x="5842343" y="5807468"/>
                  <a:pt x="5838274" y="5806111"/>
                </a:cubicBezTo>
                <a:close/>
                <a:moveTo>
                  <a:pt x="1707604" y="5805433"/>
                </a:moveTo>
                <a:cubicBezTo>
                  <a:pt x="1701501" y="5814250"/>
                  <a:pt x="1695398" y="5823066"/>
                  <a:pt x="1689294" y="5832560"/>
                </a:cubicBezTo>
                <a:cubicBezTo>
                  <a:pt x="1692686" y="5835272"/>
                  <a:pt x="1695398" y="5837985"/>
                  <a:pt x="1698788" y="5840019"/>
                </a:cubicBezTo>
                <a:cubicBezTo>
                  <a:pt x="1706248" y="5831204"/>
                  <a:pt x="1713708" y="5823066"/>
                  <a:pt x="1720490" y="5814250"/>
                </a:cubicBezTo>
                <a:cubicBezTo>
                  <a:pt x="1716421" y="5811536"/>
                  <a:pt x="1711674" y="5808146"/>
                  <a:pt x="1707604" y="5805433"/>
                </a:cubicBezTo>
                <a:close/>
                <a:moveTo>
                  <a:pt x="11566686" y="5804755"/>
                </a:moveTo>
                <a:cubicBezTo>
                  <a:pt x="11561260" y="5810181"/>
                  <a:pt x="11556514" y="5814928"/>
                  <a:pt x="11551766" y="5820353"/>
                </a:cubicBezTo>
                <a:cubicBezTo>
                  <a:pt x="11554478" y="5823066"/>
                  <a:pt x="11557870" y="5825778"/>
                  <a:pt x="11560582" y="5828490"/>
                </a:cubicBezTo>
                <a:cubicBezTo>
                  <a:pt x="11565329" y="5822388"/>
                  <a:pt x="11570076" y="5816962"/>
                  <a:pt x="11574824" y="5810858"/>
                </a:cubicBezTo>
                <a:cubicBezTo>
                  <a:pt x="11572111" y="5808824"/>
                  <a:pt x="11569398" y="5806790"/>
                  <a:pt x="11566686" y="5804755"/>
                </a:cubicBezTo>
                <a:close/>
                <a:moveTo>
                  <a:pt x="5084838" y="5804755"/>
                </a:moveTo>
                <a:cubicBezTo>
                  <a:pt x="5082127" y="5806790"/>
                  <a:pt x="5079413" y="5808824"/>
                  <a:pt x="5076700" y="5810858"/>
                </a:cubicBezTo>
                <a:cubicBezTo>
                  <a:pt x="5081448" y="5816962"/>
                  <a:pt x="5086195" y="5822388"/>
                  <a:pt x="5090942" y="5828490"/>
                </a:cubicBezTo>
                <a:cubicBezTo>
                  <a:pt x="5093655" y="5825778"/>
                  <a:pt x="5097046" y="5823066"/>
                  <a:pt x="5099758" y="5820353"/>
                </a:cubicBezTo>
                <a:cubicBezTo>
                  <a:pt x="5095010" y="5814928"/>
                  <a:pt x="5090264" y="5810181"/>
                  <a:pt x="5084838" y="5804755"/>
                </a:cubicBezTo>
                <a:close/>
                <a:moveTo>
                  <a:pt x="10517573" y="5803399"/>
                </a:moveTo>
                <a:cubicBezTo>
                  <a:pt x="10517573" y="5819674"/>
                  <a:pt x="10517573" y="5835272"/>
                  <a:pt x="10517573" y="5851548"/>
                </a:cubicBezTo>
                <a:cubicBezTo>
                  <a:pt x="10521642" y="5852226"/>
                  <a:pt x="10525711" y="5852226"/>
                  <a:pt x="10529780" y="5852226"/>
                </a:cubicBezTo>
                <a:cubicBezTo>
                  <a:pt x="10530458" y="5835950"/>
                  <a:pt x="10531814" y="5820353"/>
                  <a:pt x="10533170" y="5804077"/>
                </a:cubicBezTo>
                <a:cubicBezTo>
                  <a:pt x="10527745" y="5804077"/>
                  <a:pt x="10522998" y="5803399"/>
                  <a:pt x="10517573" y="5803399"/>
                </a:cubicBezTo>
                <a:close/>
                <a:moveTo>
                  <a:pt x="6133951" y="5803399"/>
                </a:moveTo>
                <a:cubicBezTo>
                  <a:pt x="6128526" y="5803399"/>
                  <a:pt x="6123779" y="5804077"/>
                  <a:pt x="6118354" y="5804077"/>
                </a:cubicBezTo>
                <a:cubicBezTo>
                  <a:pt x="6119710" y="5820353"/>
                  <a:pt x="6121066" y="5835950"/>
                  <a:pt x="6121744" y="5852226"/>
                </a:cubicBezTo>
                <a:cubicBezTo>
                  <a:pt x="6125813" y="5852226"/>
                  <a:pt x="6129882" y="5852226"/>
                  <a:pt x="6133951" y="5851548"/>
                </a:cubicBezTo>
                <a:cubicBezTo>
                  <a:pt x="6133951" y="5835272"/>
                  <a:pt x="6133951" y="5819674"/>
                  <a:pt x="6133951" y="5803399"/>
                </a:cubicBezTo>
                <a:close/>
                <a:moveTo>
                  <a:pt x="10554872" y="5801364"/>
                </a:moveTo>
                <a:cubicBezTo>
                  <a:pt x="10553515" y="5803399"/>
                  <a:pt x="10551480" y="5805433"/>
                  <a:pt x="10549446" y="5807468"/>
                </a:cubicBezTo>
                <a:cubicBezTo>
                  <a:pt x="10554872" y="5812893"/>
                  <a:pt x="10559619" y="5818996"/>
                  <a:pt x="10565044" y="5825100"/>
                </a:cubicBezTo>
                <a:cubicBezTo>
                  <a:pt x="10568435" y="5821031"/>
                  <a:pt x="10571825" y="5817640"/>
                  <a:pt x="10575217" y="5814250"/>
                </a:cubicBezTo>
                <a:cubicBezTo>
                  <a:pt x="10568435" y="5809502"/>
                  <a:pt x="10561653" y="5804755"/>
                  <a:pt x="10554872" y="5801364"/>
                </a:cubicBezTo>
                <a:close/>
                <a:moveTo>
                  <a:pt x="6096652" y="5801364"/>
                </a:moveTo>
                <a:cubicBezTo>
                  <a:pt x="6089871" y="5804755"/>
                  <a:pt x="6083089" y="5809502"/>
                  <a:pt x="6076307" y="5814250"/>
                </a:cubicBezTo>
                <a:cubicBezTo>
                  <a:pt x="6079699" y="5817640"/>
                  <a:pt x="6083089" y="5821031"/>
                  <a:pt x="6086480" y="5825100"/>
                </a:cubicBezTo>
                <a:cubicBezTo>
                  <a:pt x="6091905" y="5818996"/>
                  <a:pt x="6096652" y="5812893"/>
                  <a:pt x="6102078" y="5807468"/>
                </a:cubicBezTo>
                <a:cubicBezTo>
                  <a:pt x="6100044" y="5805433"/>
                  <a:pt x="6098009" y="5803399"/>
                  <a:pt x="6096652" y="5801364"/>
                </a:cubicBezTo>
                <a:close/>
                <a:moveTo>
                  <a:pt x="11209295" y="5795939"/>
                </a:moveTo>
                <a:cubicBezTo>
                  <a:pt x="11206583" y="5797973"/>
                  <a:pt x="11203870" y="5799330"/>
                  <a:pt x="11201157" y="5801364"/>
                </a:cubicBezTo>
                <a:cubicBezTo>
                  <a:pt x="11201157" y="5831204"/>
                  <a:pt x="11201157" y="5861721"/>
                  <a:pt x="11201157" y="5895628"/>
                </a:cubicBezTo>
                <a:cubicBezTo>
                  <a:pt x="11229641" y="5890881"/>
                  <a:pt x="11249308" y="5887491"/>
                  <a:pt x="11275078" y="5882743"/>
                </a:cubicBezTo>
                <a:cubicBezTo>
                  <a:pt x="11250664" y="5850192"/>
                  <a:pt x="11229641" y="5823066"/>
                  <a:pt x="11209295" y="5795939"/>
                </a:cubicBezTo>
                <a:close/>
                <a:moveTo>
                  <a:pt x="5442229" y="5795939"/>
                </a:moveTo>
                <a:cubicBezTo>
                  <a:pt x="5421883" y="5823066"/>
                  <a:pt x="5400861" y="5850192"/>
                  <a:pt x="5376447" y="5882743"/>
                </a:cubicBezTo>
                <a:cubicBezTo>
                  <a:pt x="5402217" y="5887491"/>
                  <a:pt x="5421883" y="5890881"/>
                  <a:pt x="5450368" y="5895628"/>
                </a:cubicBezTo>
                <a:cubicBezTo>
                  <a:pt x="5450368" y="5861721"/>
                  <a:pt x="5450368" y="5831204"/>
                  <a:pt x="5450368" y="5801364"/>
                </a:cubicBezTo>
                <a:cubicBezTo>
                  <a:pt x="5447654" y="5799330"/>
                  <a:pt x="5444941" y="5797973"/>
                  <a:pt x="5442229" y="5795939"/>
                </a:cubicBezTo>
                <a:close/>
                <a:moveTo>
                  <a:pt x="8465464" y="5794581"/>
                </a:moveTo>
                <a:cubicBezTo>
                  <a:pt x="8470210" y="5793226"/>
                  <a:pt x="8479705" y="5805432"/>
                  <a:pt x="8486486" y="5811535"/>
                </a:cubicBezTo>
                <a:cubicBezTo>
                  <a:pt x="8478348" y="5818317"/>
                  <a:pt x="8470210" y="5825777"/>
                  <a:pt x="8458682" y="5836627"/>
                </a:cubicBezTo>
                <a:cubicBezTo>
                  <a:pt x="8448510" y="5827811"/>
                  <a:pt x="8441050" y="5821707"/>
                  <a:pt x="8434269" y="5814927"/>
                </a:cubicBezTo>
                <a:cubicBezTo>
                  <a:pt x="8444441" y="5807467"/>
                  <a:pt x="8453934" y="5797972"/>
                  <a:pt x="8465464" y="5794581"/>
                </a:cubicBezTo>
                <a:close/>
                <a:moveTo>
                  <a:pt x="8186060" y="5794581"/>
                </a:moveTo>
                <a:cubicBezTo>
                  <a:pt x="8197590" y="5797972"/>
                  <a:pt x="8207082" y="5807467"/>
                  <a:pt x="8217255" y="5814927"/>
                </a:cubicBezTo>
                <a:cubicBezTo>
                  <a:pt x="8210474" y="5821707"/>
                  <a:pt x="8203014" y="5827811"/>
                  <a:pt x="8192842" y="5836627"/>
                </a:cubicBezTo>
                <a:cubicBezTo>
                  <a:pt x="8181313" y="5825777"/>
                  <a:pt x="8173176" y="5818317"/>
                  <a:pt x="8165038" y="5811535"/>
                </a:cubicBezTo>
                <a:cubicBezTo>
                  <a:pt x="8171819" y="5805432"/>
                  <a:pt x="8181313" y="5793226"/>
                  <a:pt x="8186060" y="5794581"/>
                </a:cubicBezTo>
                <a:close/>
                <a:moveTo>
                  <a:pt x="11871858" y="5793905"/>
                </a:moveTo>
                <a:cubicBezTo>
                  <a:pt x="11868467" y="5796617"/>
                  <a:pt x="11865076" y="5801364"/>
                  <a:pt x="11863719" y="5805433"/>
                </a:cubicBezTo>
                <a:cubicBezTo>
                  <a:pt x="11863719" y="5806790"/>
                  <a:pt x="11868467" y="5809502"/>
                  <a:pt x="11873214" y="5814250"/>
                </a:cubicBezTo>
                <a:cubicBezTo>
                  <a:pt x="11876605" y="5807468"/>
                  <a:pt x="11878639" y="5803399"/>
                  <a:pt x="11879996" y="5798651"/>
                </a:cubicBezTo>
                <a:cubicBezTo>
                  <a:pt x="11879996" y="5797295"/>
                  <a:pt x="11872536" y="5793227"/>
                  <a:pt x="11871858" y="5793905"/>
                </a:cubicBezTo>
                <a:close/>
                <a:moveTo>
                  <a:pt x="4779667" y="5793905"/>
                </a:moveTo>
                <a:cubicBezTo>
                  <a:pt x="4778989" y="5793227"/>
                  <a:pt x="4771530" y="5797295"/>
                  <a:pt x="4771530" y="5798651"/>
                </a:cubicBezTo>
                <a:cubicBezTo>
                  <a:pt x="4772885" y="5803399"/>
                  <a:pt x="4774919" y="5807468"/>
                  <a:pt x="4778311" y="5814250"/>
                </a:cubicBezTo>
                <a:cubicBezTo>
                  <a:pt x="4783057" y="5809502"/>
                  <a:pt x="4787805" y="5806790"/>
                  <a:pt x="4787805" y="5805433"/>
                </a:cubicBezTo>
                <a:cubicBezTo>
                  <a:pt x="4786449" y="5801364"/>
                  <a:pt x="4783057" y="5796617"/>
                  <a:pt x="4779667" y="5793905"/>
                </a:cubicBezTo>
                <a:close/>
                <a:moveTo>
                  <a:pt x="1933432" y="5793904"/>
                </a:moveTo>
                <a:cubicBezTo>
                  <a:pt x="1934788" y="5794582"/>
                  <a:pt x="1936144" y="5795260"/>
                  <a:pt x="1937501" y="5795938"/>
                </a:cubicBezTo>
                <a:cubicBezTo>
                  <a:pt x="1936822" y="5796616"/>
                  <a:pt x="1935466" y="5796616"/>
                  <a:pt x="1934788" y="5797294"/>
                </a:cubicBezTo>
                <a:cubicBezTo>
                  <a:pt x="1934788" y="5795938"/>
                  <a:pt x="1934111" y="5795260"/>
                  <a:pt x="1933432" y="5793904"/>
                </a:cubicBezTo>
                <a:close/>
                <a:moveTo>
                  <a:pt x="1985650" y="5793226"/>
                </a:moveTo>
                <a:cubicBezTo>
                  <a:pt x="1990398" y="5795260"/>
                  <a:pt x="1995145" y="5797972"/>
                  <a:pt x="2000569" y="5800008"/>
                </a:cubicBezTo>
                <a:cubicBezTo>
                  <a:pt x="1994465" y="5810180"/>
                  <a:pt x="1989041" y="5819674"/>
                  <a:pt x="1983615" y="5829846"/>
                </a:cubicBezTo>
                <a:cubicBezTo>
                  <a:pt x="1979546" y="5827812"/>
                  <a:pt x="1975477" y="5825777"/>
                  <a:pt x="1971408" y="5823743"/>
                </a:cubicBezTo>
                <a:cubicBezTo>
                  <a:pt x="1976156" y="5813570"/>
                  <a:pt x="1980903" y="5803398"/>
                  <a:pt x="1985650" y="5793226"/>
                </a:cubicBezTo>
                <a:close/>
                <a:moveTo>
                  <a:pt x="11745974" y="5791362"/>
                </a:moveTo>
                <a:cubicBezTo>
                  <a:pt x="11741312" y="5792379"/>
                  <a:pt x="11738938" y="5798314"/>
                  <a:pt x="11740972" y="5810181"/>
                </a:cubicBezTo>
                <a:cubicBezTo>
                  <a:pt x="11742328" y="5819674"/>
                  <a:pt x="11764030" y="5825100"/>
                  <a:pt x="11776237" y="5832560"/>
                </a:cubicBezTo>
                <a:cubicBezTo>
                  <a:pt x="11778272" y="5829846"/>
                  <a:pt x="11779628" y="5826456"/>
                  <a:pt x="11780984" y="5823744"/>
                </a:cubicBezTo>
                <a:cubicBezTo>
                  <a:pt x="11775559" y="5816284"/>
                  <a:pt x="11770812" y="5808824"/>
                  <a:pt x="11764708" y="5802043"/>
                </a:cubicBezTo>
                <a:cubicBezTo>
                  <a:pt x="11757588" y="5794244"/>
                  <a:pt x="11750636" y="5790345"/>
                  <a:pt x="11745974" y="5791362"/>
                </a:cubicBezTo>
                <a:close/>
                <a:moveTo>
                  <a:pt x="4905550" y="5791362"/>
                </a:moveTo>
                <a:cubicBezTo>
                  <a:pt x="4900888" y="5790345"/>
                  <a:pt x="4893936" y="5794244"/>
                  <a:pt x="4886816" y="5802043"/>
                </a:cubicBezTo>
                <a:cubicBezTo>
                  <a:pt x="4880713" y="5808824"/>
                  <a:pt x="4875965" y="5816284"/>
                  <a:pt x="4870541" y="5823744"/>
                </a:cubicBezTo>
                <a:cubicBezTo>
                  <a:pt x="4871897" y="5826456"/>
                  <a:pt x="4873254" y="5829846"/>
                  <a:pt x="4875287" y="5832560"/>
                </a:cubicBezTo>
                <a:cubicBezTo>
                  <a:pt x="4887494" y="5825100"/>
                  <a:pt x="4909196" y="5819674"/>
                  <a:pt x="4910552" y="5810181"/>
                </a:cubicBezTo>
                <a:cubicBezTo>
                  <a:pt x="4912587" y="5798314"/>
                  <a:pt x="4910213" y="5792379"/>
                  <a:pt x="4905550" y="5791362"/>
                </a:cubicBezTo>
                <a:close/>
                <a:moveTo>
                  <a:pt x="12118029" y="5790513"/>
                </a:moveTo>
                <a:cubicBezTo>
                  <a:pt x="12117352" y="5791192"/>
                  <a:pt x="12115994" y="5792548"/>
                  <a:pt x="12115994" y="5793227"/>
                </a:cubicBezTo>
                <a:cubicBezTo>
                  <a:pt x="12115994" y="5795261"/>
                  <a:pt x="12117352" y="5797295"/>
                  <a:pt x="12118029" y="5799330"/>
                </a:cubicBezTo>
                <a:cubicBezTo>
                  <a:pt x="12119386" y="5797973"/>
                  <a:pt x="12120064" y="5797295"/>
                  <a:pt x="12120742" y="5796617"/>
                </a:cubicBezTo>
                <a:cubicBezTo>
                  <a:pt x="12120064" y="5794583"/>
                  <a:pt x="12118707" y="5792548"/>
                  <a:pt x="12118029" y="5790513"/>
                </a:cubicBezTo>
                <a:close/>
                <a:moveTo>
                  <a:pt x="4533496" y="5790513"/>
                </a:moveTo>
                <a:cubicBezTo>
                  <a:pt x="4532818" y="5792548"/>
                  <a:pt x="4531460" y="5794583"/>
                  <a:pt x="4530782" y="5796617"/>
                </a:cubicBezTo>
                <a:cubicBezTo>
                  <a:pt x="4531460" y="5797295"/>
                  <a:pt x="4532138" y="5797973"/>
                  <a:pt x="4533496" y="5799330"/>
                </a:cubicBezTo>
                <a:cubicBezTo>
                  <a:pt x="4534172" y="5797295"/>
                  <a:pt x="4535530" y="5795261"/>
                  <a:pt x="4535530" y="5793227"/>
                </a:cubicBezTo>
                <a:cubicBezTo>
                  <a:pt x="4535530" y="5792548"/>
                  <a:pt x="4534172" y="5791192"/>
                  <a:pt x="4533496" y="5790513"/>
                </a:cubicBezTo>
                <a:close/>
                <a:moveTo>
                  <a:pt x="8970693" y="5785766"/>
                </a:moveTo>
                <a:cubicBezTo>
                  <a:pt x="8977473" y="5791870"/>
                  <a:pt x="8984255" y="5797294"/>
                  <a:pt x="8990359" y="5803398"/>
                </a:cubicBezTo>
                <a:cubicBezTo>
                  <a:pt x="8989002" y="5806110"/>
                  <a:pt x="8986969" y="5808145"/>
                  <a:pt x="8984933" y="5810858"/>
                </a:cubicBezTo>
                <a:cubicBezTo>
                  <a:pt x="8978152" y="5804754"/>
                  <a:pt x="8971371" y="5799328"/>
                  <a:pt x="8964589" y="5793226"/>
                </a:cubicBezTo>
                <a:cubicBezTo>
                  <a:pt x="8966623" y="5790513"/>
                  <a:pt x="8968657" y="5788478"/>
                  <a:pt x="8970693" y="5785766"/>
                </a:cubicBezTo>
                <a:close/>
                <a:moveTo>
                  <a:pt x="7680831" y="5785766"/>
                </a:moveTo>
                <a:cubicBezTo>
                  <a:pt x="7682867" y="5788478"/>
                  <a:pt x="7684900" y="5790513"/>
                  <a:pt x="7686935" y="5793226"/>
                </a:cubicBezTo>
                <a:cubicBezTo>
                  <a:pt x="7680153" y="5799328"/>
                  <a:pt x="7673372" y="5804754"/>
                  <a:pt x="7666590" y="5810858"/>
                </a:cubicBezTo>
                <a:cubicBezTo>
                  <a:pt x="7664555" y="5808145"/>
                  <a:pt x="7662522" y="5806110"/>
                  <a:pt x="7661164" y="5803398"/>
                </a:cubicBezTo>
                <a:cubicBezTo>
                  <a:pt x="7667269" y="5797294"/>
                  <a:pt x="7674051" y="5791870"/>
                  <a:pt x="7680831" y="5785766"/>
                </a:cubicBezTo>
                <a:close/>
                <a:moveTo>
                  <a:pt x="8895417" y="5784410"/>
                </a:moveTo>
                <a:cubicBezTo>
                  <a:pt x="8905589" y="5802720"/>
                  <a:pt x="8916440" y="5820352"/>
                  <a:pt x="8926612" y="5838663"/>
                </a:cubicBezTo>
                <a:cubicBezTo>
                  <a:pt x="8921186" y="5842053"/>
                  <a:pt x="8915082" y="5845444"/>
                  <a:pt x="8908980" y="5848157"/>
                </a:cubicBezTo>
                <a:cubicBezTo>
                  <a:pt x="8900164" y="5829168"/>
                  <a:pt x="8891347" y="5810180"/>
                  <a:pt x="8881853" y="5791192"/>
                </a:cubicBezTo>
                <a:cubicBezTo>
                  <a:pt x="8886601" y="5789157"/>
                  <a:pt x="8890669" y="5786445"/>
                  <a:pt x="8895417" y="5784410"/>
                </a:cubicBezTo>
                <a:close/>
                <a:moveTo>
                  <a:pt x="7756106" y="5784410"/>
                </a:moveTo>
                <a:cubicBezTo>
                  <a:pt x="7760854" y="5786445"/>
                  <a:pt x="7764923" y="5789157"/>
                  <a:pt x="7769671" y="5791192"/>
                </a:cubicBezTo>
                <a:cubicBezTo>
                  <a:pt x="7760177" y="5810180"/>
                  <a:pt x="7751360" y="5829168"/>
                  <a:pt x="7742544" y="5848157"/>
                </a:cubicBezTo>
                <a:cubicBezTo>
                  <a:pt x="7736441" y="5845444"/>
                  <a:pt x="7730337" y="5842053"/>
                  <a:pt x="7724912" y="5838663"/>
                </a:cubicBezTo>
                <a:cubicBezTo>
                  <a:pt x="7735084" y="5820352"/>
                  <a:pt x="7745935" y="5802720"/>
                  <a:pt x="7756106" y="5784410"/>
                </a:cubicBezTo>
                <a:close/>
                <a:moveTo>
                  <a:pt x="10822744" y="5778307"/>
                </a:moveTo>
                <a:cubicBezTo>
                  <a:pt x="10820710" y="5778985"/>
                  <a:pt x="10818676" y="5779663"/>
                  <a:pt x="10816641" y="5780341"/>
                </a:cubicBezTo>
                <a:cubicBezTo>
                  <a:pt x="10817320" y="5781697"/>
                  <a:pt x="10817320" y="5783055"/>
                  <a:pt x="10818676" y="5783733"/>
                </a:cubicBezTo>
                <a:cubicBezTo>
                  <a:pt x="10820710" y="5783055"/>
                  <a:pt x="10822744" y="5781697"/>
                  <a:pt x="10824779" y="5781019"/>
                </a:cubicBezTo>
                <a:cubicBezTo>
                  <a:pt x="10824100" y="5780341"/>
                  <a:pt x="10823422" y="5778307"/>
                  <a:pt x="10822744" y="5778307"/>
                </a:cubicBezTo>
                <a:close/>
                <a:moveTo>
                  <a:pt x="5828780" y="5778307"/>
                </a:moveTo>
                <a:cubicBezTo>
                  <a:pt x="5828102" y="5778307"/>
                  <a:pt x="5827424" y="5780341"/>
                  <a:pt x="5826745" y="5781019"/>
                </a:cubicBezTo>
                <a:cubicBezTo>
                  <a:pt x="5828780" y="5781697"/>
                  <a:pt x="5830815" y="5783055"/>
                  <a:pt x="5832848" y="5783733"/>
                </a:cubicBezTo>
                <a:cubicBezTo>
                  <a:pt x="5834204" y="5783055"/>
                  <a:pt x="5834204" y="5781697"/>
                  <a:pt x="5834883" y="5780341"/>
                </a:cubicBezTo>
                <a:cubicBezTo>
                  <a:pt x="5832848" y="5779663"/>
                  <a:pt x="5830815" y="5778985"/>
                  <a:pt x="5828780" y="5778307"/>
                </a:cubicBezTo>
                <a:close/>
                <a:moveTo>
                  <a:pt x="1372593" y="5775593"/>
                </a:moveTo>
                <a:cubicBezTo>
                  <a:pt x="1390905" y="5791192"/>
                  <a:pt x="1409892" y="5806110"/>
                  <a:pt x="1428203" y="5821708"/>
                </a:cubicBezTo>
                <a:cubicBezTo>
                  <a:pt x="1424134" y="5827134"/>
                  <a:pt x="1420066" y="5831881"/>
                  <a:pt x="1415996" y="5836628"/>
                </a:cubicBezTo>
                <a:cubicBezTo>
                  <a:pt x="1397686" y="5821030"/>
                  <a:pt x="1379375" y="5805432"/>
                  <a:pt x="1361065" y="5789835"/>
                </a:cubicBezTo>
                <a:cubicBezTo>
                  <a:pt x="1364455" y="5785088"/>
                  <a:pt x="1368526" y="5780341"/>
                  <a:pt x="1372593" y="5775593"/>
                </a:cubicBezTo>
                <a:close/>
                <a:moveTo>
                  <a:pt x="10868182" y="5767457"/>
                </a:moveTo>
                <a:cubicBezTo>
                  <a:pt x="10862757" y="5768813"/>
                  <a:pt x="10856653" y="5770169"/>
                  <a:pt x="10851227" y="5771525"/>
                </a:cubicBezTo>
                <a:cubicBezTo>
                  <a:pt x="10851227" y="5773559"/>
                  <a:pt x="10851906" y="5774917"/>
                  <a:pt x="10851906" y="5776273"/>
                </a:cubicBezTo>
                <a:cubicBezTo>
                  <a:pt x="10857331" y="5776273"/>
                  <a:pt x="10863435" y="5776273"/>
                  <a:pt x="10868860" y="5775595"/>
                </a:cubicBezTo>
                <a:cubicBezTo>
                  <a:pt x="10868182" y="5772882"/>
                  <a:pt x="10868182" y="5770169"/>
                  <a:pt x="10868182" y="5767457"/>
                </a:cubicBezTo>
                <a:close/>
                <a:moveTo>
                  <a:pt x="5783343" y="5767457"/>
                </a:moveTo>
                <a:cubicBezTo>
                  <a:pt x="5783343" y="5770169"/>
                  <a:pt x="5783343" y="5772882"/>
                  <a:pt x="5782665" y="5775595"/>
                </a:cubicBezTo>
                <a:cubicBezTo>
                  <a:pt x="5788089" y="5776273"/>
                  <a:pt x="5794193" y="5776273"/>
                  <a:pt x="5799619" y="5776273"/>
                </a:cubicBezTo>
                <a:cubicBezTo>
                  <a:pt x="5799619" y="5774917"/>
                  <a:pt x="5800297" y="5773559"/>
                  <a:pt x="5800297" y="5771525"/>
                </a:cubicBezTo>
                <a:cubicBezTo>
                  <a:pt x="5794871" y="5770169"/>
                  <a:pt x="5788767" y="5768813"/>
                  <a:pt x="5783343" y="5767457"/>
                </a:cubicBezTo>
                <a:close/>
                <a:moveTo>
                  <a:pt x="11311020" y="5766777"/>
                </a:moveTo>
                <a:cubicBezTo>
                  <a:pt x="11317124" y="5767455"/>
                  <a:pt x="11322550" y="5768812"/>
                  <a:pt x="11328652" y="5769490"/>
                </a:cubicBezTo>
                <a:cubicBezTo>
                  <a:pt x="11322550" y="5790513"/>
                  <a:pt x="11316446" y="5812214"/>
                  <a:pt x="11311020" y="5833915"/>
                </a:cubicBezTo>
                <a:cubicBezTo>
                  <a:pt x="11311020" y="5811536"/>
                  <a:pt x="11311020" y="5789156"/>
                  <a:pt x="11311020" y="5766777"/>
                </a:cubicBezTo>
                <a:close/>
                <a:moveTo>
                  <a:pt x="5340504" y="5766777"/>
                </a:moveTo>
                <a:cubicBezTo>
                  <a:pt x="5340504" y="5789156"/>
                  <a:pt x="5340504" y="5811536"/>
                  <a:pt x="5340504" y="5833915"/>
                </a:cubicBezTo>
                <a:cubicBezTo>
                  <a:pt x="5335078" y="5812214"/>
                  <a:pt x="5328974" y="5790513"/>
                  <a:pt x="5322872" y="5769490"/>
                </a:cubicBezTo>
                <a:cubicBezTo>
                  <a:pt x="5328974" y="5768812"/>
                  <a:pt x="5334400" y="5767455"/>
                  <a:pt x="5340504" y="5766777"/>
                </a:cubicBezTo>
                <a:close/>
                <a:moveTo>
                  <a:pt x="11666375" y="5757962"/>
                </a:moveTo>
                <a:cubicBezTo>
                  <a:pt x="11660272" y="5792548"/>
                  <a:pt x="11652812" y="5818318"/>
                  <a:pt x="11703674" y="5814250"/>
                </a:cubicBezTo>
                <a:cubicBezTo>
                  <a:pt x="11692824" y="5797295"/>
                  <a:pt x="11681973" y="5781019"/>
                  <a:pt x="11666375" y="5757962"/>
                </a:cubicBezTo>
                <a:close/>
                <a:moveTo>
                  <a:pt x="4985149" y="5757962"/>
                </a:moveTo>
                <a:cubicBezTo>
                  <a:pt x="4969551" y="5781019"/>
                  <a:pt x="4958701" y="5797295"/>
                  <a:pt x="4947851" y="5814250"/>
                </a:cubicBezTo>
                <a:cubicBezTo>
                  <a:pt x="4998712" y="5818318"/>
                  <a:pt x="4991253" y="5792548"/>
                  <a:pt x="4985149" y="5757962"/>
                </a:cubicBezTo>
                <a:close/>
                <a:moveTo>
                  <a:pt x="10185274" y="5752537"/>
                </a:moveTo>
                <a:cubicBezTo>
                  <a:pt x="10181884" y="5751180"/>
                  <a:pt x="10166964" y="5765422"/>
                  <a:pt x="10167643" y="5767457"/>
                </a:cubicBezTo>
                <a:cubicBezTo>
                  <a:pt x="10171712" y="5776951"/>
                  <a:pt x="10180528" y="5784410"/>
                  <a:pt x="10191378" y="5797295"/>
                </a:cubicBezTo>
                <a:cubicBezTo>
                  <a:pt x="10200194" y="5785767"/>
                  <a:pt x="10211045" y="5775595"/>
                  <a:pt x="10209689" y="5773559"/>
                </a:cubicBezTo>
                <a:cubicBezTo>
                  <a:pt x="10203585" y="5764744"/>
                  <a:pt x="10194769" y="5755928"/>
                  <a:pt x="10185274" y="5752537"/>
                </a:cubicBezTo>
                <a:close/>
                <a:moveTo>
                  <a:pt x="6466249" y="5752537"/>
                </a:moveTo>
                <a:cubicBezTo>
                  <a:pt x="6456755" y="5755928"/>
                  <a:pt x="6447939" y="5764744"/>
                  <a:pt x="6441835" y="5773559"/>
                </a:cubicBezTo>
                <a:cubicBezTo>
                  <a:pt x="6440479" y="5775595"/>
                  <a:pt x="6451330" y="5785767"/>
                  <a:pt x="6460145" y="5797295"/>
                </a:cubicBezTo>
                <a:cubicBezTo>
                  <a:pt x="6470996" y="5784410"/>
                  <a:pt x="6479812" y="5776951"/>
                  <a:pt x="6483881" y="5767457"/>
                </a:cubicBezTo>
                <a:cubicBezTo>
                  <a:pt x="6484559" y="5765422"/>
                  <a:pt x="6469640" y="5751180"/>
                  <a:pt x="6466249" y="5752537"/>
                </a:cubicBezTo>
                <a:close/>
                <a:moveTo>
                  <a:pt x="3927898" y="5752537"/>
                </a:moveTo>
                <a:cubicBezTo>
                  <a:pt x="3925186" y="5755249"/>
                  <a:pt x="3922474" y="5757284"/>
                  <a:pt x="3919760" y="5759997"/>
                </a:cubicBezTo>
                <a:cubicBezTo>
                  <a:pt x="3928577" y="5770169"/>
                  <a:pt x="3938071" y="5781019"/>
                  <a:pt x="3946887" y="5792548"/>
                </a:cubicBezTo>
                <a:cubicBezTo>
                  <a:pt x="3950278" y="5789835"/>
                  <a:pt x="3953669" y="5786445"/>
                  <a:pt x="3957059" y="5783733"/>
                </a:cubicBezTo>
                <a:cubicBezTo>
                  <a:pt x="3947565" y="5773559"/>
                  <a:pt x="3937393" y="5762709"/>
                  <a:pt x="3927898" y="5752537"/>
                </a:cubicBezTo>
                <a:close/>
                <a:moveTo>
                  <a:pt x="2895740" y="5752537"/>
                </a:moveTo>
                <a:cubicBezTo>
                  <a:pt x="2896418" y="5751858"/>
                  <a:pt x="2897774" y="5753893"/>
                  <a:pt x="2898453" y="5754571"/>
                </a:cubicBezTo>
                <a:cubicBezTo>
                  <a:pt x="2897096" y="5755927"/>
                  <a:pt x="2895740" y="5757961"/>
                  <a:pt x="2894383" y="5759318"/>
                </a:cubicBezTo>
                <a:cubicBezTo>
                  <a:pt x="2893027" y="5757961"/>
                  <a:pt x="2890993" y="5757283"/>
                  <a:pt x="2889636" y="5755249"/>
                </a:cubicBezTo>
                <a:cubicBezTo>
                  <a:pt x="2891670" y="5754571"/>
                  <a:pt x="2893705" y="5753215"/>
                  <a:pt x="2895740" y="5752537"/>
                </a:cubicBezTo>
                <a:close/>
                <a:moveTo>
                  <a:pt x="1694042" y="5751858"/>
                </a:moveTo>
                <a:cubicBezTo>
                  <a:pt x="1693364" y="5751180"/>
                  <a:pt x="1686582" y="5756606"/>
                  <a:pt x="1682513" y="5759318"/>
                </a:cubicBezTo>
                <a:cubicBezTo>
                  <a:pt x="1687938" y="5765422"/>
                  <a:pt x="1693364" y="5771525"/>
                  <a:pt x="1698788" y="5777629"/>
                </a:cubicBezTo>
                <a:cubicBezTo>
                  <a:pt x="1702180" y="5774917"/>
                  <a:pt x="1704892" y="5772203"/>
                  <a:pt x="1708282" y="5769491"/>
                </a:cubicBezTo>
                <a:cubicBezTo>
                  <a:pt x="1703536" y="5763387"/>
                  <a:pt x="1699466" y="5757284"/>
                  <a:pt x="1694042" y="5751858"/>
                </a:cubicBezTo>
                <a:close/>
                <a:moveTo>
                  <a:pt x="3982830" y="5750502"/>
                </a:moveTo>
                <a:cubicBezTo>
                  <a:pt x="3980117" y="5753893"/>
                  <a:pt x="3977404" y="5757284"/>
                  <a:pt x="3975370" y="5761353"/>
                </a:cubicBezTo>
                <a:cubicBezTo>
                  <a:pt x="3988934" y="5769491"/>
                  <a:pt x="4002496" y="5778307"/>
                  <a:pt x="4016059" y="5786445"/>
                </a:cubicBezTo>
                <a:cubicBezTo>
                  <a:pt x="4018771" y="5782375"/>
                  <a:pt x="4020806" y="5777629"/>
                  <a:pt x="4023519" y="5773559"/>
                </a:cubicBezTo>
                <a:cubicBezTo>
                  <a:pt x="4009956" y="5766100"/>
                  <a:pt x="3996392" y="5757962"/>
                  <a:pt x="3982830" y="5750502"/>
                </a:cubicBezTo>
                <a:close/>
                <a:moveTo>
                  <a:pt x="11348997" y="5748467"/>
                </a:moveTo>
                <a:cubicBezTo>
                  <a:pt x="11403250" y="5766777"/>
                  <a:pt x="11417492" y="5798651"/>
                  <a:pt x="11403928" y="5842053"/>
                </a:cubicBezTo>
                <a:cubicBezTo>
                  <a:pt x="11399182" y="5843409"/>
                  <a:pt x="11393756" y="5845443"/>
                  <a:pt x="11389008" y="5847479"/>
                </a:cubicBezTo>
                <a:cubicBezTo>
                  <a:pt x="11376802" y="5817639"/>
                  <a:pt x="11364596" y="5787800"/>
                  <a:pt x="11348997" y="5748467"/>
                </a:cubicBezTo>
                <a:close/>
                <a:moveTo>
                  <a:pt x="5302527" y="5748467"/>
                </a:moveTo>
                <a:cubicBezTo>
                  <a:pt x="5286929" y="5787800"/>
                  <a:pt x="5274723" y="5817639"/>
                  <a:pt x="5262516" y="5847479"/>
                </a:cubicBezTo>
                <a:cubicBezTo>
                  <a:pt x="5257768" y="5845443"/>
                  <a:pt x="5252343" y="5843409"/>
                  <a:pt x="5247596" y="5842053"/>
                </a:cubicBezTo>
                <a:cubicBezTo>
                  <a:pt x="5234032" y="5798651"/>
                  <a:pt x="5248274" y="5766777"/>
                  <a:pt x="5302527" y="5748467"/>
                </a:cubicBezTo>
                <a:close/>
                <a:moveTo>
                  <a:pt x="11692145" y="5747112"/>
                </a:moveTo>
                <a:lnTo>
                  <a:pt x="11694320" y="5753097"/>
                </a:lnTo>
                <a:lnTo>
                  <a:pt x="11693502" y="5754572"/>
                </a:lnTo>
                <a:lnTo>
                  <a:pt x="11694776" y="5754350"/>
                </a:lnTo>
                <a:lnTo>
                  <a:pt x="11694858" y="5754572"/>
                </a:lnTo>
                <a:cubicBezTo>
                  <a:pt x="11699605" y="5755928"/>
                  <a:pt x="11704352" y="5757284"/>
                  <a:pt x="11709100" y="5758640"/>
                </a:cubicBezTo>
                <a:cubicBezTo>
                  <a:pt x="11709100" y="5755928"/>
                  <a:pt x="11709100" y="5753893"/>
                  <a:pt x="11709100" y="5751858"/>
                </a:cubicBezTo>
                <a:lnTo>
                  <a:pt x="11694776" y="5754350"/>
                </a:lnTo>
                <a:lnTo>
                  <a:pt x="11694320" y="5753097"/>
                </a:lnTo>
                <a:lnTo>
                  <a:pt x="11696893" y="5748468"/>
                </a:lnTo>
                <a:cubicBezTo>
                  <a:pt x="11695536" y="5748468"/>
                  <a:pt x="11693502" y="5747790"/>
                  <a:pt x="11692145" y="5747112"/>
                </a:cubicBezTo>
                <a:close/>
                <a:moveTo>
                  <a:pt x="4959379" y="5747112"/>
                </a:moveTo>
                <a:cubicBezTo>
                  <a:pt x="4958023" y="5747790"/>
                  <a:pt x="4955989" y="5748468"/>
                  <a:pt x="4954631" y="5748468"/>
                </a:cubicBezTo>
                <a:lnTo>
                  <a:pt x="4957204" y="5753097"/>
                </a:lnTo>
                <a:lnTo>
                  <a:pt x="4956748" y="5754350"/>
                </a:lnTo>
                <a:lnTo>
                  <a:pt x="4942424" y="5751858"/>
                </a:lnTo>
                <a:cubicBezTo>
                  <a:pt x="4942424" y="5753893"/>
                  <a:pt x="4942424" y="5755928"/>
                  <a:pt x="4942424" y="5758640"/>
                </a:cubicBezTo>
                <a:cubicBezTo>
                  <a:pt x="4947173" y="5757284"/>
                  <a:pt x="4951920" y="5755928"/>
                  <a:pt x="4956667" y="5754572"/>
                </a:cubicBezTo>
                <a:lnTo>
                  <a:pt x="4956748" y="5754350"/>
                </a:lnTo>
                <a:lnTo>
                  <a:pt x="4958023" y="5754572"/>
                </a:lnTo>
                <a:lnTo>
                  <a:pt x="4957204" y="5753097"/>
                </a:lnTo>
                <a:close/>
                <a:moveTo>
                  <a:pt x="11605341" y="5745756"/>
                </a:moveTo>
                <a:cubicBezTo>
                  <a:pt x="11599238" y="5745756"/>
                  <a:pt x="11593134" y="5746434"/>
                  <a:pt x="11587031" y="5746434"/>
                </a:cubicBezTo>
                <a:cubicBezTo>
                  <a:pt x="11588387" y="5759318"/>
                  <a:pt x="11589743" y="5772203"/>
                  <a:pt x="11591099" y="5785089"/>
                </a:cubicBezTo>
                <a:cubicBezTo>
                  <a:pt x="11595847" y="5784410"/>
                  <a:pt x="11600594" y="5784410"/>
                  <a:pt x="11605341" y="5783733"/>
                </a:cubicBezTo>
                <a:cubicBezTo>
                  <a:pt x="11605341" y="5771525"/>
                  <a:pt x="11605341" y="5758640"/>
                  <a:pt x="11605341" y="5745756"/>
                </a:cubicBezTo>
                <a:close/>
                <a:moveTo>
                  <a:pt x="5046183" y="5745756"/>
                </a:moveTo>
                <a:cubicBezTo>
                  <a:pt x="5046183" y="5758640"/>
                  <a:pt x="5046183" y="5771525"/>
                  <a:pt x="5046183" y="5783733"/>
                </a:cubicBezTo>
                <a:cubicBezTo>
                  <a:pt x="5050931" y="5784410"/>
                  <a:pt x="5055677" y="5784410"/>
                  <a:pt x="5060425" y="5785089"/>
                </a:cubicBezTo>
                <a:cubicBezTo>
                  <a:pt x="5061781" y="5772203"/>
                  <a:pt x="5063137" y="5759318"/>
                  <a:pt x="5064493" y="5746434"/>
                </a:cubicBezTo>
                <a:cubicBezTo>
                  <a:pt x="5058391" y="5746434"/>
                  <a:pt x="5052287" y="5745756"/>
                  <a:pt x="5046183" y="5745756"/>
                </a:cubicBezTo>
                <a:close/>
                <a:moveTo>
                  <a:pt x="8415790" y="5745123"/>
                </a:moveTo>
                <a:lnTo>
                  <a:pt x="8407820" y="5764742"/>
                </a:lnTo>
                <a:cubicBezTo>
                  <a:pt x="8405107" y="5762708"/>
                  <a:pt x="8403073" y="5761352"/>
                  <a:pt x="8400360" y="5759317"/>
                </a:cubicBezTo>
                <a:close/>
                <a:moveTo>
                  <a:pt x="8235733" y="5745123"/>
                </a:moveTo>
                <a:lnTo>
                  <a:pt x="8251163" y="5759317"/>
                </a:lnTo>
                <a:cubicBezTo>
                  <a:pt x="8248451" y="5761352"/>
                  <a:pt x="8246417" y="5762708"/>
                  <a:pt x="8243703" y="5764742"/>
                </a:cubicBezTo>
                <a:close/>
                <a:moveTo>
                  <a:pt x="2747222" y="5744399"/>
                </a:moveTo>
                <a:cubicBezTo>
                  <a:pt x="2787911" y="5744399"/>
                  <a:pt x="2825210" y="5744399"/>
                  <a:pt x="2863187" y="5744399"/>
                </a:cubicBezTo>
                <a:cubicBezTo>
                  <a:pt x="2863187" y="5748467"/>
                  <a:pt x="2862509" y="5752537"/>
                  <a:pt x="2862509" y="5757283"/>
                </a:cubicBezTo>
                <a:cubicBezTo>
                  <a:pt x="2828601" y="5780341"/>
                  <a:pt x="2772314" y="5774915"/>
                  <a:pt x="2747222" y="5744399"/>
                </a:cubicBezTo>
                <a:close/>
                <a:moveTo>
                  <a:pt x="8894060" y="5743719"/>
                </a:moveTo>
                <a:cubicBezTo>
                  <a:pt x="8896095" y="5743719"/>
                  <a:pt x="8899485" y="5748467"/>
                  <a:pt x="8899485" y="5751179"/>
                </a:cubicBezTo>
                <a:cubicBezTo>
                  <a:pt x="8898128" y="5753892"/>
                  <a:pt x="8894738" y="5755927"/>
                  <a:pt x="8891347" y="5759995"/>
                </a:cubicBezTo>
                <a:cubicBezTo>
                  <a:pt x="8888635" y="5755248"/>
                  <a:pt x="8885245" y="5751857"/>
                  <a:pt x="8885923" y="5749145"/>
                </a:cubicBezTo>
                <a:cubicBezTo>
                  <a:pt x="8886600" y="5746432"/>
                  <a:pt x="8890669" y="5743719"/>
                  <a:pt x="8894060" y="5743719"/>
                </a:cubicBezTo>
                <a:close/>
                <a:moveTo>
                  <a:pt x="7757464" y="5743719"/>
                </a:moveTo>
                <a:cubicBezTo>
                  <a:pt x="7760854" y="5743719"/>
                  <a:pt x="7764924" y="5746432"/>
                  <a:pt x="7765601" y="5749145"/>
                </a:cubicBezTo>
                <a:cubicBezTo>
                  <a:pt x="7766279" y="5751857"/>
                  <a:pt x="7762889" y="5755248"/>
                  <a:pt x="7760177" y="5759995"/>
                </a:cubicBezTo>
                <a:cubicBezTo>
                  <a:pt x="7756786" y="5755927"/>
                  <a:pt x="7753395" y="5753892"/>
                  <a:pt x="7752038" y="5751179"/>
                </a:cubicBezTo>
                <a:cubicBezTo>
                  <a:pt x="7752038" y="5748467"/>
                  <a:pt x="7755429" y="5743719"/>
                  <a:pt x="7757464" y="5743719"/>
                </a:cubicBezTo>
                <a:close/>
                <a:moveTo>
                  <a:pt x="1346146" y="5743719"/>
                </a:moveTo>
                <a:cubicBezTo>
                  <a:pt x="1349536" y="5750501"/>
                  <a:pt x="1352248" y="5757282"/>
                  <a:pt x="1355639" y="5764064"/>
                </a:cubicBezTo>
                <a:cubicBezTo>
                  <a:pt x="1353605" y="5765420"/>
                  <a:pt x="1351570" y="5766099"/>
                  <a:pt x="1349536" y="5767455"/>
                </a:cubicBezTo>
                <a:cubicBezTo>
                  <a:pt x="1346146" y="5761352"/>
                  <a:pt x="1342075" y="5755927"/>
                  <a:pt x="1338007" y="5749823"/>
                </a:cubicBezTo>
                <a:cubicBezTo>
                  <a:pt x="1340719" y="5747789"/>
                  <a:pt x="1343433" y="5745755"/>
                  <a:pt x="1346146" y="5743719"/>
                </a:cubicBezTo>
                <a:close/>
                <a:moveTo>
                  <a:pt x="8416635" y="5743041"/>
                </a:moveTo>
                <a:lnTo>
                  <a:pt x="8417315" y="5743719"/>
                </a:lnTo>
                <a:lnTo>
                  <a:pt x="8415790" y="5745123"/>
                </a:lnTo>
                <a:close/>
                <a:moveTo>
                  <a:pt x="8234889" y="5743041"/>
                </a:moveTo>
                <a:lnTo>
                  <a:pt x="8235733" y="5745123"/>
                </a:lnTo>
                <a:lnTo>
                  <a:pt x="8234209" y="5743719"/>
                </a:lnTo>
                <a:close/>
                <a:moveTo>
                  <a:pt x="8418229" y="5740893"/>
                </a:moveTo>
                <a:lnTo>
                  <a:pt x="8417315" y="5743719"/>
                </a:lnTo>
                <a:lnTo>
                  <a:pt x="8416637" y="5742363"/>
                </a:lnTo>
                <a:close/>
                <a:moveTo>
                  <a:pt x="8233295" y="5740893"/>
                </a:moveTo>
                <a:lnTo>
                  <a:pt x="8234887" y="5742363"/>
                </a:lnTo>
                <a:lnTo>
                  <a:pt x="8234209" y="5743719"/>
                </a:lnTo>
                <a:close/>
                <a:moveTo>
                  <a:pt x="4304955" y="5738296"/>
                </a:moveTo>
                <a:cubicBezTo>
                  <a:pt x="4302243" y="5740330"/>
                  <a:pt x="4299530" y="5742364"/>
                  <a:pt x="4296817" y="5744399"/>
                </a:cubicBezTo>
                <a:cubicBezTo>
                  <a:pt x="4298852" y="5746434"/>
                  <a:pt x="4300209" y="5748468"/>
                  <a:pt x="4302243" y="5750502"/>
                </a:cubicBezTo>
                <a:cubicBezTo>
                  <a:pt x="4304955" y="5747790"/>
                  <a:pt x="4307668" y="5745756"/>
                  <a:pt x="4310381" y="5743042"/>
                </a:cubicBezTo>
                <a:cubicBezTo>
                  <a:pt x="4307668" y="5741686"/>
                  <a:pt x="4305634" y="5738296"/>
                  <a:pt x="4304955" y="5738296"/>
                </a:cubicBezTo>
                <a:close/>
                <a:moveTo>
                  <a:pt x="8920508" y="5736260"/>
                </a:moveTo>
                <a:cubicBezTo>
                  <a:pt x="8924578" y="5741008"/>
                  <a:pt x="8929325" y="5746433"/>
                  <a:pt x="8933394" y="5751180"/>
                </a:cubicBezTo>
                <a:cubicBezTo>
                  <a:pt x="8932037" y="5752537"/>
                  <a:pt x="8930682" y="5753893"/>
                  <a:pt x="8929325" y="5755927"/>
                </a:cubicBezTo>
                <a:cubicBezTo>
                  <a:pt x="8924578" y="5751858"/>
                  <a:pt x="8919153" y="5747789"/>
                  <a:pt x="8914405" y="5743720"/>
                </a:cubicBezTo>
                <a:cubicBezTo>
                  <a:pt x="8915762" y="5740329"/>
                  <a:pt x="8918474" y="5738295"/>
                  <a:pt x="8920508" y="5736260"/>
                </a:cubicBezTo>
                <a:close/>
                <a:moveTo>
                  <a:pt x="7731016" y="5736260"/>
                </a:moveTo>
                <a:cubicBezTo>
                  <a:pt x="7733050" y="5738295"/>
                  <a:pt x="7735762" y="5740329"/>
                  <a:pt x="7737119" y="5743720"/>
                </a:cubicBezTo>
                <a:cubicBezTo>
                  <a:pt x="7732370" y="5747789"/>
                  <a:pt x="7726946" y="5751858"/>
                  <a:pt x="7722198" y="5755927"/>
                </a:cubicBezTo>
                <a:cubicBezTo>
                  <a:pt x="7720842" y="5753893"/>
                  <a:pt x="7719487" y="5752537"/>
                  <a:pt x="7718130" y="5751180"/>
                </a:cubicBezTo>
                <a:cubicBezTo>
                  <a:pt x="7722198" y="5746433"/>
                  <a:pt x="7726946" y="5741008"/>
                  <a:pt x="7731016" y="5736260"/>
                </a:cubicBezTo>
                <a:close/>
                <a:moveTo>
                  <a:pt x="4345645" y="5731514"/>
                </a:moveTo>
                <a:cubicBezTo>
                  <a:pt x="4332760" y="5746434"/>
                  <a:pt x="4320553" y="5761353"/>
                  <a:pt x="4305634" y="5778985"/>
                </a:cubicBezTo>
                <a:cubicBezTo>
                  <a:pt x="4315127" y="5786445"/>
                  <a:pt x="4320553" y="5790513"/>
                  <a:pt x="4325979" y="5794583"/>
                </a:cubicBezTo>
                <a:cubicBezTo>
                  <a:pt x="4337506" y="5778985"/>
                  <a:pt x="4349714" y="5763387"/>
                  <a:pt x="4359886" y="5747112"/>
                </a:cubicBezTo>
                <a:cubicBezTo>
                  <a:pt x="4361242" y="5745756"/>
                  <a:pt x="4350392" y="5736939"/>
                  <a:pt x="4345645" y="5731514"/>
                </a:cubicBezTo>
                <a:close/>
                <a:moveTo>
                  <a:pt x="9196519" y="5728800"/>
                </a:moveTo>
                <a:cubicBezTo>
                  <a:pt x="9201944" y="5783053"/>
                  <a:pt x="9142945" y="5788478"/>
                  <a:pt x="9128703" y="5830525"/>
                </a:cubicBezTo>
                <a:cubicBezTo>
                  <a:pt x="9111749" y="5822386"/>
                  <a:pt x="9100898" y="5816961"/>
                  <a:pt x="9086656" y="5810180"/>
                </a:cubicBezTo>
                <a:cubicBezTo>
                  <a:pt x="9121921" y="5777628"/>
                  <a:pt x="9140231" y="5730835"/>
                  <a:pt x="9196519" y="5728800"/>
                </a:cubicBezTo>
                <a:close/>
                <a:moveTo>
                  <a:pt x="7455005" y="5728800"/>
                </a:moveTo>
                <a:cubicBezTo>
                  <a:pt x="7511292" y="5730835"/>
                  <a:pt x="7529603" y="5777628"/>
                  <a:pt x="7564867" y="5810180"/>
                </a:cubicBezTo>
                <a:cubicBezTo>
                  <a:pt x="7550626" y="5816961"/>
                  <a:pt x="7539775" y="5822386"/>
                  <a:pt x="7522821" y="5830525"/>
                </a:cubicBezTo>
                <a:cubicBezTo>
                  <a:pt x="7508579" y="5788478"/>
                  <a:pt x="7449579" y="5783053"/>
                  <a:pt x="7455005" y="5728800"/>
                </a:cubicBezTo>
                <a:close/>
                <a:moveTo>
                  <a:pt x="1694042" y="5728124"/>
                </a:moveTo>
                <a:cubicBezTo>
                  <a:pt x="1693364" y="5728802"/>
                  <a:pt x="1692686" y="5730158"/>
                  <a:pt x="1692007" y="5730836"/>
                </a:cubicBezTo>
                <a:cubicBezTo>
                  <a:pt x="1692686" y="5731514"/>
                  <a:pt x="1693364" y="5732192"/>
                  <a:pt x="1694720" y="5732870"/>
                </a:cubicBezTo>
                <a:cubicBezTo>
                  <a:pt x="1695398" y="5732192"/>
                  <a:pt x="1696754" y="5730836"/>
                  <a:pt x="1696754" y="5730158"/>
                </a:cubicBezTo>
                <a:cubicBezTo>
                  <a:pt x="1696754" y="5729480"/>
                  <a:pt x="1695398" y="5728802"/>
                  <a:pt x="1694042" y="5728124"/>
                </a:cubicBezTo>
                <a:close/>
                <a:moveTo>
                  <a:pt x="8352889" y="5726766"/>
                </a:moveTo>
                <a:cubicBezTo>
                  <a:pt x="8356959" y="5728122"/>
                  <a:pt x="8361705" y="5728802"/>
                  <a:pt x="8366453" y="5730157"/>
                </a:cubicBezTo>
                <a:cubicBezTo>
                  <a:pt x="8376625" y="5762031"/>
                  <a:pt x="8386798" y="5794582"/>
                  <a:pt x="8396970" y="5828490"/>
                </a:cubicBezTo>
                <a:cubicBezTo>
                  <a:pt x="8385440" y="5823065"/>
                  <a:pt x="8355602" y="5817640"/>
                  <a:pt x="8350855" y="5804076"/>
                </a:cubicBezTo>
                <a:cubicBezTo>
                  <a:pt x="8343395" y="5781019"/>
                  <a:pt x="8351533" y="5753215"/>
                  <a:pt x="8352889" y="5726766"/>
                </a:cubicBezTo>
                <a:close/>
                <a:moveTo>
                  <a:pt x="8298635" y="5726766"/>
                </a:moveTo>
                <a:cubicBezTo>
                  <a:pt x="8299991" y="5753215"/>
                  <a:pt x="8308128" y="5781019"/>
                  <a:pt x="8300668" y="5804076"/>
                </a:cubicBezTo>
                <a:cubicBezTo>
                  <a:pt x="8295922" y="5817640"/>
                  <a:pt x="8266084" y="5823065"/>
                  <a:pt x="8254554" y="5828490"/>
                </a:cubicBezTo>
                <a:cubicBezTo>
                  <a:pt x="8264726" y="5794582"/>
                  <a:pt x="8274899" y="5762031"/>
                  <a:pt x="8285070" y="5730157"/>
                </a:cubicBezTo>
                <a:cubicBezTo>
                  <a:pt x="8289818" y="5728802"/>
                  <a:pt x="8294565" y="5728122"/>
                  <a:pt x="8298635" y="5726766"/>
                </a:cubicBezTo>
                <a:close/>
                <a:moveTo>
                  <a:pt x="4102048" y="5722083"/>
                </a:moveTo>
                <a:cubicBezTo>
                  <a:pt x="4077347" y="5722656"/>
                  <a:pt x="4058275" y="5736770"/>
                  <a:pt x="4044543" y="5762709"/>
                </a:cubicBezTo>
                <a:cubicBezTo>
                  <a:pt x="4068277" y="5781697"/>
                  <a:pt x="4121174" y="5785089"/>
                  <a:pt x="4138805" y="5767457"/>
                </a:cubicBezTo>
                <a:cubicBezTo>
                  <a:pt x="4144909" y="5761353"/>
                  <a:pt x="4148978" y="5749824"/>
                  <a:pt x="4147622" y="5742364"/>
                </a:cubicBezTo>
                <a:cubicBezTo>
                  <a:pt x="4146265" y="5735583"/>
                  <a:pt x="4136093" y="5728124"/>
                  <a:pt x="4128633" y="5726088"/>
                </a:cubicBezTo>
                <a:cubicBezTo>
                  <a:pt x="4119139" y="5723206"/>
                  <a:pt x="4110282" y="5721893"/>
                  <a:pt x="4102048" y="5722083"/>
                </a:cubicBezTo>
                <a:close/>
                <a:moveTo>
                  <a:pt x="8424775" y="5720662"/>
                </a:moveTo>
                <a:cubicBezTo>
                  <a:pt x="8428165" y="5722697"/>
                  <a:pt x="8430878" y="5724731"/>
                  <a:pt x="8434269" y="5726088"/>
                </a:cubicBezTo>
                <a:lnTo>
                  <a:pt x="8418229" y="5740893"/>
                </a:lnTo>
                <a:close/>
                <a:moveTo>
                  <a:pt x="8226749" y="5720662"/>
                </a:moveTo>
                <a:lnTo>
                  <a:pt x="8233295" y="5740893"/>
                </a:lnTo>
                <a:lnTo>
                  <a:pt x="8217255" y="5726088"/>
                </a:lnTo>
                <a:cubicBezTo>
                  <a:pt x="8220646" y="5724731"/>
                  <a:pt x="8223359" y="5722697"/>
                  <a:pt x="8226749" y="5720662"/>
                </a:cubicBezTo>
                <a:close/>
                <a:moveTo>
                  <a:pt x="11321870" y="5717272"/>
                </a:moveTo>
                <a:cubicBezTo>
                  <a:pt x="11325261" y="5717950"/>
                  <a:pt x="11328652" y="5719306"/>
                  <a:pt x="11331365" y="5719984"/>
                </a:cubicBezTo>
                <a:cubicBezTo>
                  <a:pt x="11329330" y="5727444"/>
                  <a:pt x="11327296" y="5735582"/>
                  <a:pt x="11325261" y="5743042"/>
                </a:cubicBezTo>
                <a:cubicBezTo>
                  <a:pt x="11322549" y="5742364"/>
                  <a:pt x="11319158" y="5741008"/>
                  <a:pt x="11315089" y="5740329"/>
                </a:cubicBezTo>
                <a:cubicBezTo>
                  <a:pt x="11317124" y="5732870"/>
                  <a:pt x="11319836" y="5725410"/>
                  <a:pt x="11321870" y="5717272"/>
                </a:cubicBezTo>
                <a:close/>
                <a:moveTo>
                  <a:pt x="9085979" y="5717272"/>
                </a:moveTo>
                <a:cubicBezTo>
                  <a:pt x="9093439" y="5722020"/>
                  <a:pt x="9100899" y="5726766"/>
                  <a:pt x="9109037" y="5732192"/>
                </a:cubicBezTo>
                <a:cubicBezTo>
                  <a:pt x="9107002" y="5734226"/>
                  <a:pt x="9105647" y="5736939"/>
                  <a:pt x="9103612" y="5739651"/>
                </a:cubicBezTo>
                <a:cubicBezTo>
                  <a:pt x="9096152" y="5734226"/>
                  <a:pt x="9089371" y="5728800"/>
                  <a:pt x="9081911" y="5723375"/>
                </a:cubicBezTo>
                <a:cubicBezTo>
                  <a:pt x="9083267" y="5721341"/>
                  <a:pt x="9084623" y="5719306"/>
                  <a:pt x="9085979" y="5717272"/>
                </a:cubicBezTo>
                <a:close/>
                <a:moveTo>
                  <a:pt x="7565544" y="5717272"/>
                </a:moveTo>
                <a:cubicBezTo>
                  <a:pt x="7566900" y="5719306"/>
                  <a:pt x="7568256" y="5721341"/>
                  <a:pt x="7569613" y="5723375"/>
                </a:cubicBezTo>
                <a:cubicBezTo>
                  <a:pt x="7562153" y="5728800"/>
                  <a:pt x="7555372" y="5734226"/>
                  <a:pt x="7547912" y="5739651"/>
                </a:cubicBezTo>
                <a:cubicBezTo>
                  <a:pt x="7545877" y="5736939"/>
                  <a:pt x="7544522" y="5734226"/>
                  <a:pt x="7542486" y="5732192"/>
                </a:cubicBezTo>
                <a:cubicBezTo>
                  <a:pt x="7550625" y="5726766"/>
                  <a:pt x="7558084" y="5722020"/>
                  <a:pt x="7565544" y="5717272"/>
                </a:cubicBezTo>
                <a:close/>
                <a:moveTo>
                  <a:pt x="5329654" y="5717272"/>
                </a:moveTo>
                <a:cubicBezTo>
                  <a:pt x="5331689" y="5725410"/>
                  <a:pt x="5334400" y="5732870"/>
                  <a:pt x="5336435" y="5740329"/>
                </a:cubicBezTo>
                <a:cubicBezTo>
                  <a:pt x="5332367" y="5741008"/>
                  <a:pt x="5328975" y="5742364"/>
                  <a:pt x="5326264" y="5743042"/>
                </a:cubicBezTo>
                <a:cubicBezTo>
                  <a:pt x="5324228" y="5735582"/>
                  <a:pt x="5322194" y="5727444"/>
                  <a:pt x="5320159" y="5719984"/>
                </a:cubicBezTo>
                <a:cubicBezTo>
                  <a:pt x="5322872" y="5719306"/>
                  <a:pt x="5326264" y="5717950"/>
                  <a:pt x="5329654" y="5717272"/>
                </a:cubicBezTo>
                <a:close/>
                <a:moveTo>
                  <a:pt x="2667200" y="5712524"/>
                </a:moveTo>
                <a:cubicBezTo>
                  <a:pt x="2690258" y="5720662"/>
                  <a:pt x="2713993" y="5728122"/>
                  <a:pt x="2737051" y="5736260"/>
                </a:cubicBezTo>
                <a:cubicBezTo>
                  <a:pt x="2734337" y="5745076"/>
                  <a:pt x="2731625" y="5753892"/>
                  <a:pt x="2728913" y="5762030"/>
                </a:cubicBezTo>
                <a:cubicBezTo>
                  <a:pt x="2705176" y="5756605"/>
                  <a:pt x="2680763" y="5750501"/>
                  <a:pt x="2657027" y="5744397"/>
                </a:cubicBezTo>
                <a:cubicBezTo>
                  <a:pt x="2660418" y="5733547"/>
                  <a:pt x="2663809" y="5723375"/>
                  <a:pt x="2667200" y="5712524"/>
                </a:cubicBezTo>
                <a:close/>
                <a:moveTo>
                  <a:pt x="11865737" y="5710739"/>
                </a:moveTo>
                <a:cubicBezTo>
                  <a:pt x="11852773" y="5713933"/>
                  <a:pt x="11837609" y="5726259"/>
                  <a:pt x="11828454" y="5718629"/>
                </a:cubicBezTo>
                <a:cubicBezTo>
                  <a:pt x="11835914" y="5738974"/>
                  <a:pt x="11844052" y="5758640"/>
                  <a:pt x="11851512" y="5780341"/>
                </a:cubicBezTo>
                <a:cubicBezTo>
                  <a:pt x="11886099" y="5784410"/>
                  <a:pt x="11891524" y="5755928"/>
                  <a:pt x="11888134" y="5733548"/>
                </a:cubicBezTo>
                <a:cubicBezTo>
                  <a:pt x="11886099" y="5720833"/>
                  <a:pt x="11882368" y="5714390"/>
                  <a:pt x="11877664" y="5711667"/>
                </a:cubicBezTo>
                <a:cubicBezTo>
                  <a:pt x="11874135" y="5709625"/>
                  <a:pt x="11870058" y="5709674"/>
                  <a:pt x="11865737" y="5710739"/>
                </a:cubicBezTo>
                <a:close/>
                <a:moveTo>
                  <a:pt x="4785787" y="5710739"/>
                </a:moveTo>
                <a:cubicBezTo>
                  <a:pt x="4781466" y="5709674"/>
                  <a:pt x="4777389" y="5709625"/>
                  <a:pt x="4773862" y="5711667"/>
                </a:cubicBezTo>
                <a:cubicBezTo>
                  <a:pt x="4769156" y="5714390"/>
                  <a:pt x="4765425" y="5720833"/>
                  <a:pt x="4763391" y="5733548"/>
                </a:cubicBezTo>
                <a:cubicBezTo>
                  <a:pt x="4760000" y="5755928"/>
                  <a:pt x="4765425" y="5784410"/>
                  <a:pt x="4800012" y="5780341"/>
                </a:cubicBezTo>
                <a:cubicBezTo>
                  <a:pt x="4807472" y="5758640"/>
                  <a:pt x="4815610" y="5738974"/>
                  <a:pt x="4823070" y="5718629"/>
                </a:cubicBezTo>
                <a:cubicBezTo>
                  <a:pt x="4813915" y="5726259"/>
                  <a:pt x="4798752" y="5713933"/>
                  <a:pt x="4785787" y="5710739"/>
                </a:cubicBezTo>
                <a:close/>
                <a:moveTo>
                  <a:pt x="1873075" y="5709812"/>
                </a:moveTo>
                <a:cubicBezTo>
                  <a:pt x="1875788" y="5710490"/>
                  <a:pt x="1877144" y="5715238"/>
                  <a:pt x="1879179" y="5717950"/>
                </a:cubicBezTo>
                <a:cubicBezTo>
                  <a:pt x="1876467" y="5719984"/>
                  <a:pt x="1872397" y="5724054"/>
                  <a:pt x="1870364" y="5723375"/>
                </a:cubicBezTo>
                <a:cubicBezTo>
                  <a:pt x="1866973" y="5722698"/>
                  <a:pt x="1864937" y="5717950"/>
                  <a:pt x="1861546" y="5713882"/>
                </a:cubicBezTo>
                <a:cubicBezTo>
                  <a:pt x="1866294" y="5712524"/>
                  <a:pt x="1869684" y="5709812"/>
                  <a:pt x="1873075" y="5709812"/>
                </a:cubicBezTo>
                <a:close/>
                <a:moveTo>
                  <a:pt x="11714524" y="5707100"/>
                </a:moveTo>
                <a:cubicBezTo>
                  <a:pt x="11710456" y="5707778"/>
                  <a:pt x="11705708" y="5709135"/>
                  <a:pt x="11700962" y="5710491"/>
                </a:cubicBezTo>
                <a:cubicBezTo>
                  <a:pt x="11703674" y="5722020"/>
                  <a:pt x="11706386" y="5733548"/>
                  <a:pt x="11709100" y="5745077"/>
                </a:cubicBezTo>
                <a:cubicBezTo>
                  <a:pt x="11714524" y="5743720"/>
                  <a:pt x="11719950" y="5741686"/>
                  <a:pt x="11725374" y="5740330"/>
                </a:cubicBezTo>
                <a:cubicBezTo>
                  <a:pt x="11721306" y="5729480"/>
                  <a:pt x="11717916" y="5717950"/>
                  <a:pt x="11714524" y="5707100"/>
                </a:cubicBezTo>
                <a:close/>
                <a:moveTo>
                  <a:pt x="4937000" y="5707100"/>
                </a:moveTo>
                <a:cubicBezTo>
                  <a:pt x="4933609" y="5717950"/>
                  <a:pt x="4930218" y="5729480"/>
                  <a:pt x="4926150" y="5740330"/>
                </a:cubicBezTo>
                <a:cubicBezTo>
                  <a:pt x="4931574" y="5741686"/>
                  <a:pt x="4937000" y="5743720"/>
                  <a:pt x="4942424" y="5745077"/>
                </a:cubicBezTo>
                <a:cubicBezTo>
                  <a:pt x="4945138" y="5733548"/>
                  <a:pt x="4947851" y="5722020"/>
                  <a:pt x="4950563" y="5710491"/>
                </a:cubicBezTo>
                <a:cubicBezTo>
                  <a:pt x="4945816" y="5709135"/>
                  <a:pt x="4941070" y="5707778"/>
                  <a:pt x="4937000" y="5707100"/>
                </a:cubicBezTo>
                <a:close/>
                <a:moveTo>
                  <a:pt x="1826961" y="5703709"/>
                </a:moveTo>
                <a:cubicBezTo>
                  <a:pt x="1826283" y="5703709"/>
                  <a:pt x="1825605" y="5705066"/>
                  <a:pt x="1824927" y="5706422"/>
                </a:cubicBezTo>
                <a:cubicBezTo>
                  <a:pt x="1826283" y="5707100"/>
                  <a:pt x="1826961" y="5708457"/>
                  <a:pt x="1827639" y="5708457"/>
                </a:cubicBezTo>
                <a:cubicBezTo>
                  <a:pt x="1828317" y="5708457"/>
                  <a:pt x="1828995" y="5707100"/>
                  <a:pt x="1829673" y="5705744"/>
                </a:cubicBezTo>
                <a:cubicBezTo>
                  <a:pt x="1828995" y="5705066"/>
                  <a:pt x="1827639" y="5703709"/>
                  <a:pt x="1826961" y="5703709"/>
                </a:cubicBezTo>
                <a:close/>
                <a:moveTo>
                  <a:pt x="9069703" y="5703708"/>
                </a:moveTo>
                <a:cubicBezTo>
                  <a:pt x="9071059" y="5705064"/>
                  <a:pt x="9071739" y="5707099"/>
                  <a:pt x="9072417" y="5709134"/>
                </a:cubicBezTo>
                <a:cubicBezTo>
                  <a:pt x="9073095" y="5709134"/>
                  <a:pt x="9071059" y="5710490"/>
                  <a:pt x="9069703" y="5711168"/>
                </a:cubicBezTo>
                <a:cubicBezTo>
                  <a:pt x="9068348" y="5709134"/>
                  <a:pt x="9067669" y="5707099"/>
                  <a:pt x="9066991" y="5705064"/>
                </a:cubicBezTo>
                <a:cubicBezTo>
                  <a:pt x="9066991" y="5705064"/>
                  <a:pt x="9069703" y="5703708"/>
                  <a:pt x="9069703" y="5703708"/>
                </a:cubicBezTo>
                <a:close/>
                <a:moveTo>
                  <a:pt x="7581821" y="5703708"/>
                </a:moveTo>
                <a:cubicBezTo>
                  <a:pt x="7581821" y="5703708"/>
                  <a:pt x="7584533" y="5705064"/>
                  <a:pt x="7584533" y="5705064"/>
                </a:cubicBezTo>
                <a:cubicBezTo>
                  <a:pt x="7583854" y="5707099"/>
                  <a:pt x="7583176" y="5709134"/>
                  <a:pt x="7581821" y="5711168"/>
                </a:cubicBezTo>
                <a:cubicBezTo>
                  <a:pt x="7580465" y="5710490"/>
                  <a:pt x="7578429" y="5709134"/>
                  <a:pt x="7579107" y="5709134"/>
                </a:cubicBezTo>
                <a:cubicBezTo>
                  <a:pt x="7579785" y="5707099"/>
                  <a:pt x="7580465" y="5705064"/>
                  <a:pt x="7581821" y="5703708"/>
                </a:cubicBezTo>
                <a:close/>
                <a:moveTo>
                  <a:pt x="11685364" y="5696927"/>
                </a:moveTo>
                <a:cubicBezTo>
                  <a:pt x="11684686" y="5698963"/>
                  <a:pt x="11683329" y="5701675"/>
                  <a:pt x="11682651" y="5703709"/>
                </a:cubicBezTo>
                <a:cubicBezTo>
                  <a:pt x="11682651" y="5704387"/>
                  <a:pt x="11684686" y="5705744"/>
                  <a:pt x="11685364" y="5706422"/>
                </a:cubicBezTo>
                <a:cubicBezTo>
                  <a:pt x="11686042" y="5704387"/>
                  <a:pt x="11687398" y="5701675"/>
                  <a:pt x="11688076" y="5699640"/>
                </a:cubicBezTo>
                <a:cubicBezTo>
                  <a:pt x="11688755" y="5698963"/>
                  <a:pt x="11686720" y="5698285"/>
                  <a:pt x="11685364" y="5696927"/>
                </a:cubicBezTo>
                <a:close/>
                <a:moveTo>
                  <a:pt x="4966161" y="5696927"/>
                </a:moveTo>
                <a:cubicBezTo>
                  <a:pt x="4964804" y="5698285"/>
                  <a:pt x="4962769" y="5698963"/>
                  <a:pt x="4963450" y="5699640"/>
                </a:cubicBezTo>
                <a:cubicBezTo>
                  <a:pt x="4964128" y="5701675"/>
                  <a:pt x="4965483" y="5704387"/>
                  <a:pt x="4966161" y="5706422"/>
                </a:cubicBezTo>
                <a:cubicBezTo>
                  <a:pt x="4966839" y="5705744"/>
                  <a:pt x="4968873" y="5704387"/>
                  <a:pt x="4968873" y="5703709"/>
                </a:cubicBezTo>
                <a:cubicBezTo>
                  <a:pt x="4968195" y="5701675"/>
                  <a:pt x="4966839" y="5698963"/>
                  <a:pt x="4966161" y="5696927"/>
                </a:cubicBezTo>
                <a:close/>
                <a:moveTo>
                  <a:pt x="12144478" y="5695571"/>
                </a:moveTo>
                <a:cubicBezTo>
                  <a:pt x="12139052" y="5713204"/>
                  <a:pt x="12133627" y="5731514"/>
                  <a:pt x="12127524" y="5749824"/>
                </a:cubicBezTo>
                <a:cubicBezTo>
                  <a:pt x="12133627" y="5751180"/>
                  <a:pt x="12139052" y="5753215"/>
                  <a:pt x="12145156" y="5754572"/>
                </a:cubicBezTo>
                <a:cubicBezTo>
                  <a:pt x="12150581" y="5736260"/>
                  <a:pt x="12155328" y="5718629"/>
                  <a:pt x="12160076" y="5700319"/>
                </a:cubicBezTo>
                <a:cubicBezTo>
                  <a:pt x="12154650" y="5698285"/>
                  <a:pt x="12149903" y="5696927"/>
                  <a:pt x="12144478" y="5695571"/>
                </a:cubicBezTo>
                <a:close/>
                <a:moveTo>
                  <a:pt x="8828278" y="5695571"/>
                </a:moveTo>
                <a:cubicBezTo>
                  <a:pt x="8828956" y="5696927"/>
                  <a:pt x="8828956" y="5698962"/>
                  <a:pt x="8829634" y="5700318"/>
                </a:cubicBezTo>
                <a:cubicBezTo>
                  <a:pt x="8830992" y="5699640"/>
                  <a:pt x="8832347" y="5698962"/>
                  <a:pt x="8833703" y="5698962"/>
                </a:cubicBezTo>
                <a:lnTo>
                  <a:pt x="8832689" y="5696933"/>
                </a:lnTo>
                <a:lnTo>
                  <a:pt x="8833026" y="5698283"/>
                </a:lnTo>
                <a:cubicBezTo>
                  <a:pt x="8831670" y="5698961"/>
                  <a:pt x="8830992" y="5699639"/>
                  <a:pt x="8829636" y="5699639"/>
                </a:cubicBezTo>
                <a:lnTo>
                  <a:pt x="8828483" y="5695605"/>
                </a:lnTo>
                <a:close/>
                <a:moveTo>
                  <a:pt x="7823245" y="5695571"/>
                </a:moveTo>
                <a:lnTo>
                  <a:pt x="7823041" y="5695605"/>
                </a:lnTo>
                <a:lnTo>
                  <a:pt x="7821888" y="5699639"/>
                </a:lnTo>
                <a:cubicBezTo>
                  <a:pt x="7820532" y="5699639"/>
                  <a:pt x="7819854" y="5698961"/>
                  <a:pt x="7818498" y="5698283"/>
                </a:cubicBezTo>
                <a:lnTo>
                  <a:pt x="7818834" y="5696933"/>
                </a:lnTo>
                <a:lnTo>
                  <a:pt x="7817821" y="5698962"/>
                </a:lnTo>
                <a:cubicBezTo>
                  <a:pt x="7819177" y="5698962"/>
                  <a:pt x="7820532" y="5699640"/>
                  <a:pt x="7821889" y="5700318"/>
                </a:cubicBezTo>
                <a:cubicBezTo>
                  <a:pt x="7822568" y="5698962"/>
                  <a:pt x="7822568" y="5696927"/>
                  <a:pt x="7823245" y="5695571"/>
                </a:cubicBezTo>
                <a:close/>
                <a:moveTo>
                  <a:pt x="4507047" y="5695571"/>
                </a:moveTo>
                <a:cubicBezTo>
                  <a:pt x="4501621" y="5696927"/>
                  <a:pt x="4496874" y="5698285"/>
                  <a:pt x="4491449" y="5700319"/>
                </a:cubicBezTo>
                <a:cubicBezTo>
                  <a:pt x="4496197" y="5718629"/>
                  <a:pt x="4500943" y="5736260"/>
                  <a:pt x="4506369" y="5754572"/>
                </a:cubicBezTo>
                <a:cubicBezTo>
                  <a:pt x="4512472" y="5753215"/>
                  <a:pt x="4517897" y="5751180"/>
                  <a:pt x="4524000" y="5749824"/>
                </a:cubicBezTo>
                <a:cubicBezTo>
                  <a:pt x="4517897" y="5731514"/>
                  <a:pt x="4512472" y="5713204"/>
                  <a:pt x="4507047" y="5695571"/>
                </a:cubicBezTo>
                <a:close/>
                <a:moveTo>
                  <a:pt x="11844731" y="5694893"/>
                </a:moveTo>
                <a:cubicBezTo>
                  <a:pt x="11846087" y="5695571"/>
                  <a:pt x="11846765" y="5696249"/>
                  <a:pt x="11848122" y="5696927"/>
                </a:cubicBezTo>
                <a:lnTo>
                  <a:pt x="11848800" y="5695571"/>
                </a:lnTo>
                <a:close/>
                <a:moveTo>
                  <a:pt x="4806793" y="5694893"/>
                </a:moveTo>
                <a:cubicBezTo>
                  <a:pt x="4805438" y="5695571"/>
                  <a:pt x="4804081" y="5695571"/>
                  <a:pt x="4802724" y="5695571"/>
                </a:cubicBezTo>
                <a:lnTo>
                  <a:pt x="4803402" y="5696927"/>
                </a:lnTo>
                <a:cubicBezTo>
                  <a:pt x="4804760" y="5696249"/>
                  <a:pt x="4805438" y="5695571"/>
                  <a:pt x="4806793" y="5694893"/>
                </a:cubicBezTo>
                <a:close/>
                <a:moveTo>
                  <a:pt x="1797122" y="5694893"/>
                </a:moveTo>
                <a:cubicBezTo>
                  <a:pt x="1793731" y="5696249"/>
                  <a:pt x="1789662" y="5698285"/>
                  <a:pt x="1790340" y="5698963"/>
                </a:cubicBezTo>
                <a:cubicBezTo>
                  <a:pt x="1791696" y="5702353"/>
                  <a:pt x="1793731" y="5705066"/>
                  <a:pt x="1795765" y="5707778"/>
                </a:cubicBezTo>
                <a:cubicBezTo>
                  <a:pt x="1795765" y="5708457"/>
                  <a:pt x="1801869" y="5705066"/>
                  <a:pt x="1801869" y="5704387"/>
                </a:cubicBezTo>
                <a:cubicBezTo>
                  <a:pt x="1801190" y="5700997"/>
                  <a:pt x="1799156" y="5697606"/>
                  <a:pt x="1797122" y="5694893"/>
                </a:cubicBezTo>
                <a:close/>
                <a:moveTo>
                  <a:pt x="3049682" y="5689467"/>
                </a:moveTo>
                <a:cubicBezTo>
                  <a:pt x="3053073" y="5696249"/>
                  <a:pt x="3057142" y="5702353"/>
                  <a:pt x="3061210" y="5709134"/>
                </a:cubicBezTo>
                <a:cubicBezTo>
                  <a:pt x="3047647" y="5719306"/>
                  <a:pt x="3034084" y="5730157"/>
                  <a:pt x="3020521" y="5740329"/>
                </a:cubicBezTo>
                <a:cubicBezTo>
                  <a:pt x="3015095" y="5731514"/>
                  <a:pt x="3008992" y="5723376"/>
                  <a:pt x="3002889" y="5715238"/>
                </a:cubicBezTo>
                <a:cubicBezTo>
                  <a:pt x="3018487" y="5706422"/>
                  <a:pt x="3034084" y="5698284"/>
                  <a:pt x="3049682" y="5689467"/>
                </a:cubicBezTo>
                <a:close/>
                <a:moveTo>
                  <a:pt x="11747754" y="5686755"/>
                </a:moveTo>
                <a:cubicBezTo>
                  <a:pt x="11746398" y="5686077"/>
                  <a:pt x="11738938" y="5692181"/>
                  <a:pt x="11738260" y="5696249"/>
                </a:cubicBezTo>
                <a:cubicBezTo>
                  <a:pt x="11737582" y="5701675"/>
                  <a:pt x="11741650" y="5707100"/>
                  <a:pt x="11744364" y="5716594"/>
                </a:cubicBezTo>
                <a:cubicBezTo>
                  <a:pt x="11752501" y="5708457"/>
                  <a:pt x="11759283" y="5703709"/>
                  <a:pt x="11759961" y="5698963"/>
                </a:cubicBezTo>
                <a:cubicBezTo>
                  <a:pt x="11759961" y="5694893"/>
                  <a:pt x="11752501" y="5689467"/>
                  <a:pt x="11747754" y="5686755"/>
                </a:cubicBezTo>
                <a:close/>
                <a:moveTo>
                  <a:pt x="4903770" y="5686755"/>
                </a:moveTo>
                <a:cubicBezTo>
                  <a:pt x="4899023" y="5689467"/>
                  <a:pt x="4891563" y="5694893"/>
                  <a:pt x="4891563" y="5698963"/>
                </a:cubicBezTo>
                <a:cubicBezTo>
                  <a:pt x="4892241" y="5703709"/>
                  <a:pt x="4899023" y="5708457"/>
                  <a:pt x="4907160" y="5716594"/>
                </a:cubicBezTo>
                <a:cubicBezTo>
                  <a:pt x="4909874" y="5707100"/>
                  <a:pt x="4913942" y="5701675"/>
                  <a:pt x="4913264" y="5696249"/>
                </a:cubicBezTo>
                <a:cubicBezTo>
                  <a:pt x="4912587" y="5692181"/>
                  <a:pt x="4905126" y="5686077"/>
                  <a:pt x="4903770" y="5686755"/>
                </a:cubicBezTo>
                <a:close/>
                <a:moveTo>
                  <a:pt x="9052750" y="5686076"/>
                </a:moveTo>
                <a:cubicBezTo>
                  <a:pt x="9054105" y="5688111"/>
                  <a:pt x="9054784" y="5689466"/>
                  <a:pt x="9056141" y="5691502"/>
                </a:cubicBezTo>
                <a:cubicBezTo>
                  <a:pt x="9056141" y="5692180"/>
                  <a:pt x="9054784" y="5693536"/>
                  <a:pt x="9053428" y="5694214"/>
                </a:cubicBezTo>
                <a:cubicBezTo>
                  <a:pt x="9052072" y="5692180"/>
                  <a:pt x="9051394" y="5690146"/>
                  <a:pt x="9050037" y="5688111"/>
                </a:cubicBezTo>
                <a:cubicBezTo>
                  <a:pt x="9050037" y="5688111"/>
                  <a:pt x="9052072" y="5686754"/>
                  <a:pt x="9052750" y="5686076"/>
                </a:cubicBezTo>
                <a:close/>
                <a:moveTo>
                  <a:pt x="7598774" y="5686076"/>
                </a:moveTo>
                <a:cubicBezTo>
                  <a:pt x="7599451" y="5686754"/>
                  <a:pt x="7601487" y="5688111"/>
                  <a:pt x="7601487" y="5688111"/>
                </a:cubicBezTo>
                <a:cubicBezTo>
                  <a:pt x="7600130" y="5690146"/>
                  <a:pt x="7599451" y="5692180"/>
                  <a:pt x="7598095" y="5694214"/>
                </a:cubicBezTo>
                <a:cubicBezTo>
                  <a:pt x="7596739" y="5693536"/>
                  <a:pt x="7595383" y="5692180"/>
                  <a:pt x="7595383" y="5691502"/>
                </a:cubicBezTo>
                <a:cubicBezTo>
                  <a:pt x="7596739" y="5689466"/>
                  <a:pt x="7597419" y="5688111"/>
                  <a:pt x="7598774" y="5686076"/>
                </a:cubicBezTo>
                <a:close/>
                <a:moveTo>
                  <a:pt x="8680373" y="5679197"/>
                </a:moveTo>
                <a:lnTo>
                  <a:pt x="8649922" y="5696248"/>
                </a:lnTo>
                <a:cubicBezTo>
                  <a:pt x="8648567" y="5692180"/>
                  <a:pt x="8647210" y="5688110"/>
                  <a:pt x="8645854" y="5684042"/>
                </a:cubicBezTo>
                <a:close/>
                <a:moveTo>
                  <a:pt x="7971151" y="5679197"/>
                </a:moveTo>
                <a:lnTo>
                  <a:pt x="8005670" y="5684042"/>
                </a:lnTo>
                <a:cubicBezTo>
                  <a:pt x="8004313" y="5688110"/>
                  <a:pt x="8002956" y="5692180"/>
                  <a:pt x="8001601" y="5696248"/>
                </a:cubicBezTo>
                <a:close/>
                <a:moveTo>
                  <a:pt x="8683831" y="5677260"/>
                </a:moveTo>
                <a:cubicBezTo>
                  <a:pt x="8683831" y="5677260"/>
                  <a:pt x="8684509" y="5677938"/>
                  <a:pt x="8684509" y="5678616"/>
                </a:cubicBezTo>
                <a:lnTo>
                  <a:pt x="8680373" y="5679197"/>
                </a:lnTo>
                <a:close/>
                <a:moveTo>
                  <a:pt x="7967693" y="5677260"/>
                </a:moveTo>
                <a:lnTo>
                  <a:pt x="7971151" y="5679197"/>
                </a:lnTo>
                <a:lnTo>
                  <a:pt x="7967015" y="5678616"/>
                </a:lnTo>
                <a:cubicBezTo>
                  <a:pt x="7967015" y="5677938"/>
                  <a:pt x="7967693" y="5677260"/>
                  <a:pt x="7967693" y="5677260"/>
                </a:cubicBezTo>
                <a:close/>
                <a:moveTo>
                  <a:pt x="8683831" y="5676583"/>
                </a:moveTo>
                <a:lnTo>
                  <a:pt x="8685422" y="5676628"/>
                </a:lnTo>
                <a:lnTo>
                  <a:pt x="8684508" y="5677939"/>
                </a:lnTo>
                <a:close/>
                <a:moveTo>
                  <a:pt x="7967693" y="5676583"/>
                </a:moveTo>
                <a:lnTo>
                  <a:pt x="7967016" y="5677939"/>
                </a:lnTo>
                <a:lnTo>
                  <a:pt x="7966101" y="5676628"/>
                </a:lnTo>
                <a:close/>
                <a:moveTo>
                  <a:pt x="8552984" y="5670240"/>
                </a:moveTo>
                <a:lnTo>
                  <a:pt x="8553009" y="5670330"/>
                </a:lnTo>
                <a:lnTo>
                  <a:pt x="8552945" y="5670479"/>
                </a:lnTo>
                <a:lnTo>
                  <a:pt x="8552920" y="5670376"/>
                </a:lnTo>
                <a:close/>
                <a:moveTo>
                  <a:pt x="8098539" y="5670240"/>
                </a:moveTo>
                <a:lnTo>
                  <a:pt x="8098604" y="5670376"/>
                </a:lnTo>
                <a:lnTo>
                  <a:pt x="8098579" y="5670479"/>
                </a:lnTo>
                <a:lnTo>
                  <a:pt x="8098514" y="5670330"/>
                </a:lnTo>
                <a:close/>
                <a:moveTo>
                  <a:pt x="8552267" y="5667683"/>
                </a:moveTo>
                <a:lnTo>
                  <a:pt x="8552920" y="5670376"/>
                </a:lnTo>
                <a:lnTo>
                  <a:pt x="8551589" y="5673192"/>
                </a:lnTo>
                <a:cubicBezTo>
                  <a:pt x="8552267" y="5671836"/>
                  <a:pt x="8552267" y="5671158"/>
                  <a:pt x="8552945" y="5670479"/>
                </a:cubicBezTo>
                <a:cubicBezTo>
                  <a:pt x="8552945" y="5671158"/>
                  <a:pt x="8552945" y="5671836"/>
                  <a:pt x="8553623" y="5672514"/>
                </a:cubicBezTo>
                <a:lnTo>
                  <a:pt x="8553009" y="5670330"/>
                </a:lnTo>
                <a:lnTo>
                  <a:pt x="8553792" y="5668530"/>
                </a:lnTo>
                <a:lnTo>
                  <a:pt x="8552984" y="5670240"/>
                </a:lnTo>
                <a:close/>
                <a:moveTo>
                  <a:pt x="8099257" y="5667683"/>
                </a:moveTo>
                <a:lnTo>
                  <a:pt x="8098539" y="5670240"/>
                </a:lnTo>
                <a:lnTo>
                  <a:pt x="8097732" y="5668530"/>
                </a:lnTo>
                <a:lnTo>
                  <a:pt x="8098514" y="5670330"/>
                </a:lnTo>
                <a:lnTo>
                  <a:pt x="8097901" y="5672514"/>
                </a:lnTo>
                <a:cubicBezTo>
                  <a:pt x="8098579" y="5671836"/>
                  <a:pt x="8098579" y="5671158"/>
                  <a:pt x="8098579" y="5670479"/>
                </a:cubicBezTo>
                <a:cubicBezTo>
                  <a:pt x="8099257" y="5671158"/>
                  <a:pt x="8099257" y="5671836"/>
                  <a:pt x="8099935" y="5673192"/>
                </a:cubicBezTo>
                <a:lnTo>
                  <a:pt x="8098604" y="5670376"/>
                </a:lnTo>
                <a:close/>
                <a:moveTo>
                  <a:pt x="9034440" y="5660307"/>
                </a:moveTo>
                <a:cubicBezTo>
                  <a:pt x="9037830" y="5662341"/>
                  <a:pt x="9040543" y="5664376"/>
                  <a:pt x="9043255" y="5665732"/>
                </a:cubicBezTo>
                <a:cubicBezTo>
                  <a:pt x="9041221" y="5669123"/>
                  <a:pt x="9040543" y="5671157"/>
                  <a:pt x="9039186" y="5673869"/>
                </a:cubicBezTo>
                <a:cubicBezTo>
                  <a:pt x="9036473" y="5671157"/>
                  <a:pt x="9033761" y="5669123"/>
                  <a:pt x="9031726" y="5666411"/>
                </a:cubicBezTo>
                <a:cubicBezTo>
                  <a:pt x="9031048" y="5665732"/>
                  <a:pt x="9033761" y="5662341"/>
                  <a:pt x="9034440" y="5660307"/>
                </a:cubicBezTo>
                <a:close/>
                <a:moveTo>
                  <a:pt x="7617084" y="5660307"/>
                </a:moveTo>
                <a:cubicBezTo>
                  <a:pt x="7617763" y="5662341"/>
                  <a:pt x="7620476" y="5665732"/>
                  <a:pt x="7619797" y="5666411"/>
                </a:cubicBezTo>
                <a:cubicBezTo>
                  <a:pt x="7617763" y="5669123"/>
                  <a:pt x="7615050" y="5671157"/>
                  <a:pt x="7612337" y="5673869"/>
                </a:cubicBezTo>
                <a:cubicBezTo>
                  <a:pt x="7610981" y="5671157"/>
                  <a:pt x="7610303" y="5669123"/>
                  <a:pt x="7608269" y="5665732"/>
                </a:cubicBezTo>
                <a:cubicBezTo>
                  <a:pt x="7610981" y="5664376"/>
                  <a:pt x="7613693" y="5662341"/>
                  <a:pt x="7617084" y="5660307"/>
                </a:cubicBezTo>
                <a:close/>
                <a:moveTo>
                  <a:pt x="677" y="5660307"/>
                </a:moveTo>
                <a:cubicBezTo>
                  <a:pt x="8815" y="5665054"/>
                  <a:pt x="21022" y="5667767"/>
                  <a:pt x="24414" y="5675227"/>
                </a:cubicBezTo>
                <a:cubicBezTo>
                  <a:pt x="41366" y="5710491"/>
                  <a:pt x="56287" y="5746433"/>
                  <a:pt x="71885" y="5781697"/>
                </a:cubicBezTo>
                <a:cubicBezTo>
                  <a:pt x="77987" y="5795261"/>
                  <a:pt x="84770" y="5808824"/>
                  <a:pt x="90873" y="5822386"/>
                </a:cubicBezTo>
                <a:cubicBezTo>
                  <a:pt x="86125" y="5824422"/>
                  <a:pt x="82058" y="5827134"/>
                  <a:pt x="77310" y="5829846"/>
                </a:cubicBezTo>
                <a:cubicBezTo>
                  <a:pt x="67138" y="5814927"/>
                  <a:pt x="54253" y="5802042"/>
                  <a:pt x="46793" y="5786445"/>
                </a:cubicBezTo>
                <a:cubicBezTo>
                  <a:pt x="36621" y="5766100"/>
                  <a:pt x="28482" y="5746433"/>
                  <a:pt x="0" y="5751858"/>
                </a:cubicBezTo>
                <a:cubicBezTo>
                  <a:pt x="0" y="5743720"/>
                  <a:pt x="0" y="5734904"/>
                  <a:pt x="677" y="5726766"/>
                </a:cubicBezTo>
                <a:cubicBezTo>
                  <a:pt x="677" y="5707100"/>
                  <a:pt x="677" y="5688111"/>
                  <a:pt x="677" y="5668445"/>
                </a:cubicBezTo>
                <a:cubicBezTo>
                  <a:pt x="677" y="5665732"/>
                  <a:pt x="677" y="5663019"/>
                  <a:pt x="677" y="5660307"/>
                </a:cubicBezTo>
                <a:close/>
                <a:moveTo>
                  <a:pt x="3098508" y="5659629"/>
                </a:moveTo>
                <a:cubicBezTo>
                  <a:pt x="3101899" y="5663697"/>
                  <a:pt x="3107324" y="5671157"/>
                  <a:pt x="3107324" y="5671157"/>
                </a:cubicBezTo>
                <a:cubicBezTo>
                  <a:pt x="3097152" y="5679973"/>
                  <a:pt x="3086302" y="5688111"/>
                  <a:pt x="3075451" y="5696927"/>
                </a:cubicBezTo>
                <a:cubicBezTo>
                  <a:pt x="3072061" y="5693537"/>
                  <a:pt x="3069347" y="5689467"/>
                  <a:pt x="3065957" y="5685399"/>
                </a:cubicBezTo>
                <a:cubicBezTo>
                  <a:pt x="3076807" y="5676583"/>
                  <a:pt x="3087657" y="5668445"/>
                  <a:pt x="3098508" y="5659629"/>
                </a:cubicBezTo>
                <a:close/>
                <a:moveTo>
                  <a:pt x="3908910" y="5654882"/>
                </a:moveTo>
                <a:cubicBezTo>
                  <a:pt x="3900772" y="5671158"/>
                  <a:pt x="3893312" y="5684721"/>
                  <a:pt x="3887209" y="5696927"/>
                </a:cubicBezTo>
                <a:cubicBezTo>
                  <a:pt x="3871611" y="5694215"/>
                  <a:pt x="3858049" y="5692181"/>
                  <a:pt x="3843807" y="5690147"/>
                </a:cubicBezTo>
                <a:cubicBezTo>
                  <a:pt x="3843807" y="5689467"/>
                  <a:pt x="3843807" y="5688112"/>
                  <a:pt x="3843129" y="5687433"/>
                </a:cubicBezTo>
                <a:cubicBezTo>
                  <a:pt x="3843129" y="5688112"/>
                  <a:pt x="3843129" y="5688789"/>
                  <a:pt x="3842450" y="5689467"/>
                </a:cubicBezTo>
                <a:cubicBezTo>
                  <a:pt x="3851945" y="5700997"/>
                  <a:pt x="3860083" y="5713204"/>
                  <a:pt x="3868221" y="5724732"/>
                </a:cubicBezTo>
                <a:cubicBezTo>
                  <a:pt x="3930611" y="5704387"/>
                  <a:pt x="3930611" y="5704387"/>
                  <a:pt x="3908910" y="5654882"/>
                </a:cubicBezTo>
                <a:close/>
                <a:moveTo>
                  <a:pt x="2030409" y="5654203"/>
                </a:moveTo>
                <a:lnTo>
                  <a:pt x="2030409" y="5656915"/>
                </a:lnTo>
                <a:lnTo>
                  <a:pt x="2027019" y="5656237"/>
                </a:lnTo>
                <a:close/>
                <a:moveTo>
                  <a:pt x="1226111" y="5652169"/>
                </a:moveTo>
                <a:cubicBezTo>
                  <a:pt x="1228145" y="5652169"/>
                  <a:pt x="1230179" y="5652169"/>
                  <a:pt x="1232214" y="5652169"/>
                </a:cubicBezTo>
                <a:cubicBezTo>
                  <a:pt x="1231536" y="5654204"/>
                  <a:pt x="1231536" y="5656238"/>
                  <a:pt x="1231536" y="5658273"/>
                </a:cubicBezTo>
                <a:cubicBezTo>
                  <a:pt x="1228823" y="5656916"/>
                  <a:pt x="1226789" y="5656238"/>
                  <a:pt x="1225432" y="5655559"/>
                </a:cubicBezTo>
                <a:cubicBezTo>
                  <a:pt x="1224756" y="5655559"/>
                  <a:pt x="1225432" y="5652169"/>
                  <a:pt x="1226111" y="5652169"/>
                </a:cubicBezTo>
                <a:close/>
                <a:moveTo>
                  <a:pt x="1587570" y="5650814"/>
                </a:moveTo>
                <a:cubicBezTo>
                  <a:pt x="1585536" y="5650134"/>
                  <a:pt x="1580111" y="5655560"/>
                  <a:pt x="1580111" y="5657594"/>
                </a:cubicBezTo>
                <a:cubicBezTo>
                  <a:pt x="1580789" y="5661664"/>
                  <a:pt x="1584179" y="5665732"/>
                  <a:pt x="1587570" y="5673192"/>
                </a:cubicBezTo>
                <a:cubicBezTo>
                  <a:pt x="1592996" y="5665732"/>
                  <a:pt x="1597742" y="5661664"/>
                  <a:pt x="1597742" y="5657594"/>
                </a:cubicBezTo>
                <a:cubicBezTo>
                  <a:pt x="1597742" y="5655560"/>
                  <a:pt x="1591640" y="5651491"/>
                  <a:pt x="1587570" y="5650814"/>
                </a:cubicBezTo>
                <a:close/>
                <a:moveTo>
                  <a:pt x="11321870" y="5646065"/>
                </a:moveTo>
                <a:cubicBezTo>
                  <a:pt x="11324583" y="5646065"/>
                  <a:pt x="11327296" y="5646065"/>
                  <a:pt x="11330009" y="5646065"/>
                </a:cubicBezTo>
                <a:cubicBezTo>
                  <a:pt x="11330009" y="5661663"/>
                  <a:pt x="11330009" y="5676582"/>
                  <a:pt x="11330009" y="5692180"/>
                </a:cubicBezTo>
                <a:cubicBezTo>
                  <a:pt x="11326618" y="5691502"/>
                  <a:pt x="11324583" y="5690824"/>
                  <a:pt x="11321870" y="5690824"/>
                </a:cubicBezTo>
                <a:cubicBezTo>
                  <a:pt x="11321870" y="5675904"/>
                  <a:pt x="11321870" y="5660985"/>
                  <a:pt x="11321870" y="5646065"/>
                </a:cubicBezTo>
                <a:close/>
                <a:moveTo>
                  <a:pt x="5321515" y="5646065"/>
                </a:moveTo>
                <a:cubicBezTo>
                  <a:pt x="5324228" y="5646065"/>
                  <a:pt x="5326941" y="5646065"/>
                  <a:pt x="5329654" y="5646065"/>
                </a:cubicBezTo>
                <a:cubicBezTo>
                  <a:pt x="5329654" y="5660985"/>
                  <a:pt x="5329654" y="5675904"/>
                  <a:pt x="5329654" y="5690824"/>
                </a:cubicBezTo>
                <a:cubicBezTo>
                  <a:pt x="5326941" y="5690824"/>
                  <a:pt x="5324906" y="5691502"/>
                  <a:pt x="5321515" y="5692180"/>
                </a:cubicBezTo>
                <a:cubicBezTo>
                  <a:pt x="5321515" y="5676582"/>
                  <a:pt x="5321515" y="5661663"/>
                  <a:pt x="5321515" y="5646065"/>
                </a:cubicBezTo>
                <a:close/>
                <a:moveTo>
                  <a:pt x="922973" y="5644709"/>
                </a:moveTo>
                <a:cubicBezTo>
                  <a:pt x="925009" y="5646743"/>
                  <a:pt x="927720" y="5648099"/>
                  <a:pt x="930433" y="5650134"/>
                </a:cubicBezTo>
                <a:cubicBezTo>
                  <a:pt x="929076" y="5652169"/>
                  <a:pt x="927042" y="5653525"/>
                  <a:pt x="925686" y="5654881"/>
                </a:cubicBezTo>
                <a:cubicBezTo>
                  <a:pt x="923652" y="5653525"/>
                  <a:pt x="920938" y="5652847"/>
                  <a:pt x="920261" y="5650134"/>
                </a:cubicBezTo>
                <a:cubicBezTo>
                  <a:pt x="919582" y="5648777"/>
                  <a:pt x="921617" y="5646743"/>
                  <a:pt x="922973" y="5644709"/>
                </a:cubicBezTo>
                <a:close/>
                <a:moveTo>
                  <a:pt x="1013762" y="5641742"/>
                </a:moveTo>
                <a:cubicBezTo>
                  <a:pt x="1025884" y="5640131"/>
                  <a:pt x="1039618" y="5644370"/>
                  <a:pt x="1056572" y="5662341"/>
                </a:cubicBezTo>
                <a:cubicBezTo>
                  <a:pt x="1026055" y="5666411"/>
                  <a:pt x="1003675" y="5669801"/>
                  <a:pt x="981296" y="5672513"/>
                </a:cubicBezTo>
                <a:cubicBezTo>
                  <a:pt x="981296" y="5667089"/>
                  <a:pt x="980617" y="5661663"/>
                  <a:pt x="980617" y="5656238"/>
                </a:cubicBezTo>
                <a:cubicBezTo>
                  <a:pt x="991129" y="5650813"/>
                  <a:pt x="1001640" y="5643353"/>
                  <a:pt x="1013762" y="5641742"/>
                </a:cubicBezTo>
                <a:close/>
                <a:moveTo>
                  <a:pt x="8736050" y="5639962"/>
                </a:moveTo>
                <a:cubicBezTo>
                  <a:pt x="8737405" y="5639284"/>
                  <a:pt x="8742152" y="5650134"/>
                  <a:pt x="8745543" y="5655559"/>
                </a:cubicBezTo>
                <a:cubicBezTo>
                  <a:pt x="8733336" y="5663019"/>
                  <a:pt x="8721807" y="5671835"/>
                  <a:pt x="8708244" y="5677261"/>
                </a:cubicBezTo>
                <a:lnTo>
                  <a:pt x="8685422" y="5676628"/>
                </a:lnTo>
                <a:lnTo>
                  <a:pt x="8700106" y="5655559"/>
                </a:lnTo>
                <a:cubicBezTo>
                  <a:pt x="8710956" y="5648100"/>
                  <a:pt x="8723164" y="5644031"/>
                  <a:pt x="8736050" y="5639962"/>
                </a:cubicBezTo>
                <a:close/>
                <a:moveTo>
                  <a:pt x="7915474" y="5639962"/>
                </a:moveTo>
                <a:cubicBezTo>
                  <a:pt x="7928360" y="5644031"/>
                  <a:pt x="7940568" y="5648100"/>
                  <a:pt x="7951418" y="5655559"/>
                </a:cubicBezTo>
                <a:lnTo>
                  <a:pt x="7966101" y="5676628"/>
                </a:lnTo>
                <a:lnTo>
                  <a:pt x="7943280" y="5677261"/>
                </a:lnTo>
                <a:cubicBezTo>
                  <a:pt x="7929717" y="5671835"/>
                  <a:pt x="7918188" y="5663019"/>
                  <a:pt x="7905981" y="5655559"/>
                </a:cubicBezTo>
                <a:cubicBezTo>
                  <a:pt x="7909372" y="5650134"/>
                  <a:pt x="7914119" y="5639284"/>
                  <a:pt x="7915474" y="5639962"/>
                </a:cubicBezTo>
                <a:close/>
                <a:moveTo>
                  <a:pt x="10754251" y="5635216"/>
                </a:moveTo>
                <a:cubicBezTo>
                  <a:pt x="10746791" y="5643354"/>
                  <a:pt x="10740009" y="5652169"/>
                  <a:pt x="10732550" y="5660307"/>
                </a:cubicBezTo>
                <a:cubicBezTo>
                  <a:pt x="10734584" y="5662341"/>
                  <a:pt x="10736618" y="5663698"/>
                  <a:pt x="10738653" y="5665732"/>
                </a:cubicBezTo>
                <a:cubicBezTo>
                  <a:pt x="10746791" y="5658273"/>
                  <a:pt x="10754929" y="5650814"/>
                  <a:pt x="10763745" y="5644032"/>
                </a:cubicBezTo>
                <a:cubicBezTo>
                  <a:pt x="10760354" y="5641318"/>
                  <a:pt x="10757641" y="5637928"/>
                  <a:pt x="10754251" y="5635216"/>
                </a:cubicBezTo>
                <a:close/>
                <a:moveTo>
                  <a:pt x="5897273" y="5635216"/>
                </a:moveTo>
                <a:cubicBezTo>
                  <a:pt x="5893883" y="5637928"/>
                  <a:pt x="5891171" y="5641318"/>
                  <a:pt x="5887779" y="5644032"/>
                </a:cubicBezTo>
                <a:cubicBezTo>
                  <a:pt x="5896595" y="5650814"/>
                  <a:pt x="5904734" y="5658273"/>
                  <a:pt x="5912871" y="5665732"/>
                </a:cubicBezTo>
                <a:cubicBezTo>
                  <a:pt x="5914906" y="5663698"/>
                  <a:pt x="5916940" y="5662341"/>
                  <a:pt x="5918974" y="5660307"/>
                </a:cubicBezTo>
                <a:cubicBezTo>
                  <a:pt x="5911515" y="5652169"/>
                  <a:pt x="5904734" y="5643354"/>
                  <a:pt x="5897273" y="5635216"/>
                </a:cubicBezTo>
                <a:close/>
                <a:moveTo>
                  <a:pt x="851768" y="5618260"/>
                </a:moveTo>
                <a:cubicBezTo>
                  <a:pt x="853124" y="5618260"/>
                  <a:pt x="853802" y="5620973"/>
                  <a:pt x="855158" y="5623008"/>
                </a:cubicBezTo>
                <a:cubicBezTo>
                  <a:pt x="853124" y="5623686"/>
                  <a:pt x="851091" y="5625042"/>
                  <a:pt x="849054" y="5625720"/>
                </a:cubicBezTo>
                <a:cubicBezTo>
                  <a:pt x="847699" y="5623686"/>
                  <a:pt x="847020" y="5622330"/>
                  <a:pt x="844986" y="5620973"/>
                </a:cubicBezTo>
                <a:cubicBezTo>
                  <a:pt x="847699" y="5619616"/>
                  <a:pt x="849733" y="5618260"/>
                  <a:pt x="851768" y="5618260"/>
                </a:cubicBezTo>
                <a:close/>
                <a:moveTo>
                  <a:pt x="204125" y="5614192"/>
                </a:moveTo>
                <a:lnTo>
                  <a:pt x="204125" y="5616227"/>
                </a:lnTo>
                <a:lnTo>
                  <a:pt x="206160" y="5614870"/>
                </a:lnTo>
                <a:close/>
                <a:moveTo>
                  <a:pt x="145125" y="5612836"/>
                </a:moveTo>
                <a:cubicBezTo>
                  <a:pt x="141734" y="5612836"/>
                  <a:pt x="138344" y="5614870"/>
                  <a:pt x="135630" y="5615549"/>
                </a:cubicBezTo>
                <a:cubicBezTo>
                  <a:pt x="136988" y="5618939"/>
                  <a:pt x="138344" y="5621652"/>
                  <a:pt x="143091" y="5633859"/>
                </a:cubicBezTo>
                <a:cubicBezTo>
                  <a:pt x="145804" y="5625721"/>
                  <a:pt x="147160" y="5622330"/>
                  <a:pt x="147838" y="5618939"/>
                </a:cubicBezTo>
                <a:cubicBezTo>
                  <a:pt x="147838" y="5616905"/>
                  <a:pt x="145804" y="5612836"/>
                  <a:pt x="145125" y="5612836"/>
                </a:cubicBezTo>
                <a:close/>
                <a:moveTo>
                  <a:pt x="2430522" y="5612158"/>
                </a:moveTo>
                <a:cubicBezTo>
                  <a:pt x="2433913" y="5612836"/>
                  <a:pt x="2437303" y="5618260"/>
                  <a:pt x="2439339" y="5622330"/>
                </a:cubicBezTo>
                <a:cubicBezTo>
                  <a:pt x="2440016" y="5623686"/>
                  <a:pt x="2435269" y="5629789"/>
                  <a:pt x="2432556" y="5629789"/>
                </a:cubicBezTo>
                <a:cubicBezTo>
                  <a:pt x="2428487" y="5629789"/>
                  <a:pt x="2424418" y="5626398"/>
                  <a:pt x="2416281" y="5623008"/>
                </a:cubicBezTo>
                <a:cubicBezTo>
                  <a:pt x="2423741" y="5616904"/>
                  <a:pt x="2427131" y="5611478"/>
                  <a:pt x="2430522" y="5612158"/>
                </a:cubicBezTo>
                <a:close/>
                <a:moveTo>
                  <a:pt x="2244028" y="5611478"/>
                </a:moveTo>
                <a:cubicBezTo>
                  <a:pt x="2244028" y="5614191"/>
                  <a:pt x="2244706" y="5616226"/>
                  <a:pt x="2244706" y="5618260"/>
                </a:cubicBezTo>
                <a:cubicBezTo>
                  <a:pt x="2235890" y="5618938"/>
                  <a:pt x="2227074" y="5620295"/>
                  <a:pt x="2218258" y="5621651"/>
                </a:cubicBezTo>
                <a:cubicBezTo>
                  <a:pt x="2217580" y="5618260"/>
                  <a:pt x="2217580" y="5615548"/>
                  <a:pt x="2216902" y="5612835"/>
                </a:cubicBezTo>
                <a:cubicBezTo>
                  <a:pt x="2226396" y="5612156"/>
                  <a:pt x="2235212" y="5612156"/>
                  <a:pt x="2244028" y="5611478"/>
                </a:cubicBezTo>
                <a:close/>
                <a:moveTo>
                  <a:pt x="8452577" y="5601307"/>
                </a:moveTo>
                <a:lnTo>
                  <a:pt x="8452577" y="5602958"/>
                </a:lnTo>
                <a:lnTo>
                  <a:pt x="8443474" y="5606916"/>
                </a:lnTo>
                <a:lnTo>
                  <a:pt x="8437658" y="5608767"/>
                </a:lnTo>
                <a:cubicBezTo>
                  <a:pt x="8434268" y="5614192"/>
                  <a:pt x="8430198" y="5618939"/>
                  <a:pt x="8426807" y="5624365"/>
                </a:cubicBezTo>
                <a:cubicBezTo>
                  <a:pt x="8428842" y="5625042"/>
                  <a:pt x="8431554" y="5626399"/>
                  <a:pt x="8433589" y="5627078"/>
                </a:cubicBezTo>
                <a:cubicBezTo>
                  <a:pt x="8434946" y="5620974"/>
                  <a:pt x="8436302" y="5614870"/>
                  <a:pt x="8437658" y="5609445"/>
                </a:cubicBezTo>
                <a:lnTo>
                  <a:pt x="8443474" y="5606916"/>
                </a:lnTo>
                <a:lnTo>
                  <a:pt x="8452577" y="5604020"/>
                </a:lnTo>
                <a:lnTo>
                  <a:pt x="8452577" y="5602958"/>
                </a:lnTo>
                <a:lnTo>
                  <a:pt x="8453255" y="5602663"/>
                </a:lnTo>
                <a:cubicBezTo>
                  <a:pt x="8453255" y="5602663"/>
                  <a:pt x="8452577" y="5601985"/>
                  <a:pt x="8452577" y="5601307"/>
                </a:cubicBezTo>
                <a:close/>
                <a:moveTo>
                  <a:pt x="8198947" y="5601307"/>
                </a:moveTo>
                <a:cubicBezTo>
                  <a:pt x="8198947" y="5601985"/>
                  <a:pt x="8198268" y="5602663"/>
                  <a:pt x="8198268" y="5602663"/>
                </a:cubicBezTo>
                <a:lnTo>
                  <a:pt x="8198947" y="5602958"/>
                </a:lnTo>
                <a:lnTo>
                  <a:pt x="8198947" y="5604020"/>
                </a:lnTo>
                <a:lnTo>
                  <a:pt x="8208050" y="5606916"/>
                </a:lnTo>
                <a:lnTo>
                  <a:pt x="8213865" y="5609445"/>
                </a:lnTo>
                <a:cubicBezTo>
                  <a:pt x="8215222" y="5614870"/>
                  <a:pt x="8216578" y="5620974"/>
                  <a:pt x="8217935" y="5627078"/>
                </a:cubicBezTo>
                <a:cubicBezTo>
                  <a:pt x="8219970" y="5626399"/>
                  <a:pt x="8222682" y="5625042"/>
                  <a:pt x="8224717" y="5624365"/>
                </a:cubicBezTo>
                <a:cubicBezTo>
                  <a:pt x="8221325" y="5618939"/>
                  <a:pt x="8217256" y="5614192"/>
                  <a:pt x="8213865" y="5608767"/>
                </a:cubicBezTo>
                <a:lnTo>
                  <a:pt x="8208050" y="5606916"/>
                </a:lnTo>
                <a:lnTo>
                  <a:pt x="8198947" y="5602958"/>
                </a:lnTo>
                <a:close/>
                <a:moveTo>
                  <a:pt x="625940" y="5598594"/>
                </a:moveTo>
                <a:cubicBezTo>
                  <a:pt x="640859" y="5601984"/>
                  <a:pt x="655778" y="5606054"/>
                  <a:pt x="670698" y="5610122"/>
                </a:cubicBezTo>
                <a:cubicBezTo>
                  <a:pt x="669342" y="5615548"/>
                  <a:pt x="667986" y="5620295"/>
                  <a:pt x="666630" y="5625720"/>
                </a:cubicBezTo>
                <a:cubicBezTo>
                  <a:pt x="652388" y="5622330"/>
                  <a:pt x="637469" y="5618260"/>
                  <a:pt x="623227" y="5614870"/>
                </a:cubicBezTo>
                <a:cubicBezTo>
                  <a:pt x="623906" y="5609444"/>
                  <a:pt x="625261" y="5604020"/>
                  <a:pt x="625940" y="5598594"/>
                </a:cubicBezTo>
                <a:close/>
                <a:moveTo>
                  <a:pt x="1712352" y="5597239"/>
                </a:moveTo>
                <a:cubicBezTo>
                  <a:pt x="1710317" y="5599273"/>
                  <a:pt x="1708282" y="5602663"/>
                  <a:pt x="1706248" y="5605377"/>
                </a:cubicBezTo>
                <a:cubicBezTo>
                  <a:pt x="1708282" y="5606733"/>
                  <a:pt x="1710317" y="5607411"/>
                  <a:pt x="1713708" y="5609445"/>
                </a:cubicBezTo>
                <a:cubicBezTo>
                  <a:pt x="1715065" y="5606733"/>
                  <a:pt x="1717099" y="5603341"/>
                  <a:pt x="1717777" y="5600629"/>
                </a:cubicBezTo>
                <a:cubicBezTo>
                  <a:pt x="1717777" y="5599951"/>
                  <a:pt x="1712352" y="5597239"/>
                  <a:pt x="1712352" y="5597239"/>
                </a:cubicBezTo>
                <a:close/>
                <a:moveTo>
                  <a:pt x="8578037" y="5596561"/>
                </a:moveTo>
                <a:cubicBezTo>
                  <a:pt x="8573969" y="5597917"/>
                  <a:pt x="8569899" y="5601985"/>
                  <a:pt x="8565830" y="5604698"/>
                </a:cubicBezTo>
                <a:cubicBezTo>
                  <a:pt x="8569221" y="5607411"/>
                  <a:pt x="8572611" y="5612836"/>
                  <a:pt x="8576002" y="5612836"/>
                </a:cubicBezTo>
                <a:cubicBezTo>
                  <a:pt x="8579393" y="5612836"/>
                  <a:pt x="8583463" y="5608089"/>
                  <a:pt x="8588209" y="5604020"/>
                </a:cubicBezTo>
                <a:cubicBezTo>
                  <a:pt x="8583463" y="5599951"/>
                  <a:pt x="8580071" y="5595881"/>
                  <a:pt x="8578037" y="5596561"/>
                </a:cubicBezTo>
                <a:close/>
                <a:moveTo>
                  <a:pt x="8073487" y="5596561"/>
                </a:moveTo>
                <a:cubicBezTo>
                  <a:pt x="8071452" y="5595881"/>
                  <a:pt x="8068061" y="5599951"/>
                  <a:pt x="8063315" y="5604020"/>
                </a:cubicBezTo>
                <a:cubicBezTo>
                  <a:pt x="8068061" y="5608089"/>
                  <a:pt x="8072131" y="5612836"/>
                  <a:pt x="8075522" y="5612836"/>
                </a:cubicBezTo>
                <a:cubicBezTo>
                  <a:pt x="8078913" y="5612836"/>
                  <a:pt x="8082303" y="5607411"/>
                  <a:pt x="8085694" y="5604698"/>
                </a:cubicBezTo>
                <a:cubicBezTo>
                  <a:pt x="8081624" y="5601985"/>
                  <a:pt x="8077555" y="5597917"/>
                  <a:pt x="8073487" y="5596561"/>
                </a:cubicBezTo>
                <a:close/>
                <a:moveTo>
                  <a:pt x="3731231" y="5594524"/>
                </a:moveTo>
                <a:cubicBezTo>
                  <a:pt x="3731231" y="5595202"/>
                  <a:pt x="3731909" y="5596560"/>
                  <a:pt x="3731909" y="5597237"/>
                </a:cubicBezTo>
                <a:lnTo>
                  <a:pt x="3731905" y="5597232"/>
                </a:lnTo>
                <a:lnTo>
                  <a:pt x="3731909" y="5597238"/>
                </a:lnTo>
                <a:lnTo>
                  <a:pt x="3730553" y="5596560"/>
                </a:lnTo>
                <a:lnTo>
                  <a:pt x="3729868" y="5594673"/>
                </a:lnTo>
                <a:lnTo>
                  <a:pt x="3730659" y="5595668"/>
                </a:lnTo>
                <a:close/>
                <a:moveTo>
                  <a:pt x="4087943" y="5592490"/>
                </a:moveTo>
                <a:cubicBezTo>
                  <a:pt x="4092012" y="5592490"/>
                  <a:pt x="4096081" y="5597238"/>
                  <a:pt x="4101506" y="5601306"/>
                </a:cubicBezTo>
                <a:cubicBezTo>
                  <a:pt x="4096081" y="5605376"/>
                  <a:pt x="4092689" y="5610122"/>
                  <a:pt x="4090655" y="5609444"/>
                </a:cubicBezTo>
                <a:cubicBezTo>
                  <a:pt x="4086587" y="5608088"/>
                  <a:pt x="4083195" y="5604018"/>
                  <a:pt x="4079127" y="5601306"/>
                </a:cubicBezTo>
                <a:cubicBezTo>
                  <a:pt x="4081839" y="5597916"/>
                  <a:pt x="4085231" y="5592490"/>
                  <a:pt x="4087943" y="5592490"/>
                </a:cubicBezTo>
                <a:close/>
                <a:moveTo>
                  <a:pt x="2201304" y="5591812"/>
                </a:moveTo>
                <a:cubicBezTo>
                  <a:pt x="2202660" y="5593168"/>
                  <a:pt x="2204695" y="5595202"/>
                  <a:pt x="2206051" y="5597238"/>
                </a:cubicBezTo>
                <a:cubicBezTo>
                  <a:pt x="2204695" y="5599272"/>
                  <a:pt x="2203339" y="5601306"/>
                  <a:pt x="2201982" y="5604018"/>
                </a:cubicBezTo>
                <a:cubicBezTo>
                  <a:pt x="2200626" y="5601984"/>
                  <a:pt x="2197913" y="5599950"/>
                  <a:pt x="2197913" y="5597915"/>
                </a:cubicBezTo>
                <a:cubicBezTo>
                  <a:pt x="2197913" y="5595880"/>
                  <a:pt x="2199948" y="5593846"/>
                  <a:pt x="2201304" y="5591812"/>
                </a:cubicBezTo>
                <a:close/>
                <a:moveTo>
                  <a:pt x="8493267" y="5591135"/>
                </a:moveTo>
                <a:cubicBezTo>
                  <a:pt x="8492589" y="5597239"/>
                  <a:pt x="8491911" y="5602663"/>
                  <a:pt x="8491232" y="5608089"/>
                </a:cubicBezTo>
                <a:cubicBezTo>
                  <a:pt x="8493267" y="5608089"/>
                  <a:pt x="8495980" y="5608767"/>
                  <a:pt x="8498014" y="5608767"/>
                </a:cubicBezTo>
                <a:cubicBezTo>
                  <a:pt x="8498693" y="5603341"/>
                  <a:pt x="8499371" y="5597917"/>
                  <a:pt x="8498693" y="5591813"/>
                </a:cubicBezTo>
                <a:cubicBezTo>
                  <a:pt x="8497336" y="5591813"/>
                  <a:pt x="8495302" y="5591135"/>
                  <a:pt x="8493267" y="5591135"/>
                </a:cubicBezTo>
                <a:close/>
                <a:moveTo>
                  <a:pt x="8158256" y="5591135"/>
                </a:moveTo>
                <a:cubicBezTo>
                  <a:pt x="8156222" y="5591135"/>
                  <a:pt x="8154188" y="5591813"/>
                  <a:pt x="8152830" y="5591813"/>
                </a:cubicBezTo>
                <a:cubicBezTo>
                  <a:pt x="8152153" y="5597917"/>
                  <a:pt x="8152830" y="5603341"/>
                  <a:pt x="8153510" y="5608767"/>
                </a:cubicBezTo>
                <a:cubicBezTo>
                  <a:pt x="8155544" y="5608767"/>
                  <a:pt x="8158256" y="5608089"/>
                  <a:pt x="8160292" y="5608089"/>
                </a:cubicBezTo>
                <a:cubicBezTo>
                  <a:pt x="8159612" y="5602663"/>
                  <a:pt x="8158935" y="5597239"/>
                  <a:pt x="8158256" y="5591135"/>
                </a:cubicBezTo>
                <a:close/>
                <a:moveTo>
                  <a:pt x="1784914" y="5588423"/>
                </a:moveTo>
                <a:cubicBezTo>
                  <a:pt x="1784236" y="5589779"/>
                  <a:pt x="1783558" y="5590457"/>
                  <a:pt x="1783558" y="5591813"/>
                </a:cubicBezTo>
                <a:cubicBezTo>
                  <a:pt x="1783558" y="5592491"/>
                  <a:pt x="1784914" y="5593847"/>
                  <a:pt x="1785592" y="5594525"/>
                </a:cubicBezTo>
                <a:cubicBezTo>
                  <a:pt x="1786271" y="5593169"/>
                  <a:pt x="1786271" y="5592491"/>
                  <a:pt x="1786950" y="5591135"/>
                </a:cubicBezTo>
                <a:cubicBezTo>
                  <a:pt x="1786271" y="5590457"/>
                  <a:pt x="1785592" y="5589779"/>
                  <a:pt x="1784914" y="5588423"/>
                </a:cubicBezTo>
                <a:close/>
                <a:moveTo>
                  <a:pt x="10396861" y="5586388"/>
                </a:moveTo>
                <a:cubicBezTo>
                  <a:pt x="10395505" y="5586388"/>
                  <a:pt x="10394826" y="5588423"/>
                  <a:pt x="10393470" y="5589101"/>
                </a:cubicBezTo>
                <a:cubicBezTo>
                  <a:pt x="10395505" y="5589779"/>
                  <a:pt x="10398217" y="5591135"/>
                  <a:pt x="10400251" y="5591813"/>
                </a:cubicBezTo>
                <a:cubicBezTo>
                  <a:pt x="10401607" y="5590457"/>
                  <a:pt x="10402285" y="5589779"/>
                  <a:pt x="10403643" y="5589101"/>
                </a:cubicBezTo>
                <a:cubicBezTo>
                  <a:pt x="10401607" y="5588423"/>
                  <a:pt x="10398895" y="5587066"/>
                  <a:pt x="10396861" y="5586388"/>
                </a:cubicBezTo>
                <a:close/>
                <a:moveTo>
                  <a:pt x="6254663" y="5586388"/>
                </a:moveTo>
                <a:cubicBezTo>
                  <a:pt x="6252629" y="5587066"/>
                  <a:pt x="6249917" y="5588423"/>
                  <a:pt x="6247881" y="5589101"/>
                </a:cubicBezTo>
                <a:cubicBezTo>
                  <a:pt x="6249239" y="5589779"/>
                  <a:pt x="6249917" y="5590457"/>
                  <a:pt x="6251273" y="5591813"/>
                </a:cubicBezTo>
                <a:cubicBezTo>
                  <a:pt x="6253307" y="5591135"/>
                  <a:pt x="6256019" y="5589779"/>
                  <a:pt x="6258054" y="5589101"/>
                </a:cubicBezTo>
                <a:cubicBezTo>
                  <a:pt x="6256698" y="5588423"/>
                  <a:pt x="6256019" y="5586388"/>
                  <a:pt x="6254663" y="5586388"/>
                </a:cubicBezTo>
                <a:close/>
                <a:moveTo>
                  <a:pt x="8525140" y="5582997"/>
                </a:moveTo>
                <a:cubicBezTo>
                  <a:pt x="8522428" y="5582997"/>
                  <a:pt x="8519038" y="5583675"/>
                  <a:pt x="8516324" y="5583675"/>
                </a:cubicBezTo>
                <a:cubicBezTo>
                  <a:pt x="8517680" y="5587745"/>
                  <a:pt x="8519038" y="5591813"/>
                  <a:pt x="8520394" y="5595881"/>
                </a:cubicBezTo>
                <a:cubicBezTo>
                  <a:pt x="8521750" y="5591813"/>
                  <a:pt x="8523784" y="5587066"/>
                  <a:pt x="8525140" y="5582997"/>
                </a:cubicBezTo>
                <a:close/>
                <a:moveTo>
                  <a:pt x="8126384" y="5582997"/>
                </a:moveTo>
                <a:cubicBezTo>
                  <a:pt x="8127740" y="5587066"/>
                  <a:pt x="8129774" y="5591813"/>
                  <a:pt x="8131130" y="5595881"/>
                </a:cubicBezTo>
                <a:cubicBezTo>
                  <a:pt x="8132486" y="5591813"/>
                  <a:pt x="8133843" y="5587745"/>
                  <a:pt x="8135199" y="5583675"/>
                </a:cubicBezTo>
                <a:cubicBezTo>
                  <a:pt x="8132486" y="5583675"/>
                  <a:pt x="8129096" y="5582997"/>
                  <a:pt x="8126384" y="5582997"/>
                </a:cubicBezTo>
                <a:close/>
                <a:moveTo>
                  <a:pt x="797515" y="5582318"/>
                </a:moveTo>
                <a:cubicBezTo>
                  <a:pt x="805653" y="5589100"/>
                  <a:pt x="814469" y="5595203"/>
                  <a:pt x="822607" y="5601984"/>
                </a:cubicBezTo>
                <a:cubicBezTo>
                  <a:pt x="819893" y="5606054"/>
                  <a:pt x="817182" y="5609444"/>
                  <a:pt x="814469" y="5613514"/>
                </a:cubicBezTo>
                <a:cubicBezTo>
                  <a:pt x="806332" y="5607410"/>
                  <a:pt x="797515" y="5600628"/>
                  <a:pt x="788699" y="5594524"/>
                </a:cubicBezTo>
                <a:cubicBezTo>
                  <a:pt x="791411" y="5590456"/>
                  <a:pt x="794803" y="5586387"/>
                  <a:pt x="797515" y="5582318"/>
                </a:cubicBezTo>
                <a:close/>
                <a:moveTo>
                  <a:pt x="11015342" y="5580963"/>
                </a:moveTo>
                <a:cubicBezTo>
                  <a:pt x="11017376" y="5656238"/>
                  <a:pt x="11017376" y="5656238"/>
                  <a:pt x="10979400" y="5672514"/>
                </a:cubicBezTo>
                <a:cubicBezTo>
                  <a:pt x="10991606" y="5686755"/>
                  <a:pt x="11003814" y="5705744"/>
                  <a:pt x="11008560" y="5704387"/>
                </a:cubicBezTo>
                <a:cubicBezTo>
                  <a:pt x="11039078" y="5693537"/>
                  <a:pt x="11068238" y="5678617"/>
                  <a:pt x="11096722" y="5663020"/>
                </a:cubicBezTo>
                <a:cubicBezTo>
                  <a:pt x="11101468" y="5660307"/>
                  <a:pt x="11103502" y="5647422"/>
                  <a:pt x="11102146" y="5640640"/>
                </a:cubicBezTo>
                <a:cubicBezTo>
                  <a:pt x="11094008" y="5604020"/>
                  <a:pt x="11058066" y="5579606"/>
                  <a:pt x="11015342" y="5580963"/>
                </a:cubicBezTo>
                <a:close/>
                <a:moveTo>
                  <a:pt x="5636182" y="5580963"/>
                </a:moveTo>
                <a:cubicBezTo>
                  <a:pt x="5593458" y="5579606"/>
                  <a:pt x="5557516" y="5604020"/>
                  <a:pt x="5549378" y="5640640"/>
                </a:cubicBezTo>
                <a:cubicBezTo>
                  <a:pt x="5548022" y="5647422"/>
                  <a:pt x="5550056" y="5660307"/>
                  <a:pt x="5554802" y="5663020"/>
                </a:cubicBezTo>
                <a:cubicBezTo>
                  <a:pt x="5583286" y="5678617"/>
                  <a:pt x="5612447" y="5693537"/>
                  <a:pt x="5642964" y="5704387"/>
                </a:cubicBezTo>
                <a:cubicBezTo>
                  <a:pt x="5647710" y="5705744"/>
                  <a:pt x="5659919" y="5686755"/>
                  <a:pt x="5672125" y="5672514"/>
                </a:cubicBezTo>
                <a:cubicBezTo>
                  <a:pt x="5634148" y="5656238"/>
                  <a:pt x="5634148" y="5656238"/>
                  <a:pt x="5636182" y="5580963"/>
                </a:cubicBezTo>
                <a:close/>
                <a:moveTo>
                  <a:pt x="1156939" y="5580283"/>
                </a:moveTo>
                <a:cubicBezTo>
                  <a:pt x="1160329" y="5586387"/>
                  <a:pt x="1163722" y="5591812"/>
                  <a:pt x="1167111" y="5597916"/>
                </a:cubicBezTo>
                <a:cubicBezTo>
                  <a:pt x="1165077" y="5599272"/>
                  <a:pt x="1163041" y="5599950"/>
                  <a:pt x="1161007" y="5601306"/>
                </a:cubicBezTo>
                <a:cubicBezTo>
                  <a:pt x="1156939" y="5595881"/>
                  <a:pt x="1153547" y="5590456"/>
                  <a:pt x="1149480" y="5585031"/>
                </a:cubicBezTo>
                <a:cubicBezTo>
                  <a:pt x="1151513" y="5583674"/>
                  <a:pt x="1154226" y="5582318"/>
                  <a:pt x="1156939" y="5580283"/>
                </a:cubicBezTo>
                <a:close/>
                <a:moveTo>
                  <a:pt x="10251734" y="5573503"/>
                </a:moveTo>
                <a:cubicBezTo>
                  <a:pt x="10259872" y="5618939"/>
                  <a:pt x="10265976" y="5654882"/>
                  <a:pt x="10274114" y="5698963"/>
                </a:cubicBezTo>
                <a:cubicBezTo>
                  <a:pt x="10289033" y="5687433"/>
                  <a:pt x="10299205" y="5679295"/>
                  <a:pt x="10309377" y="5671836"/>
                </a:cubicBezTo>
                <a:lnTo>
                  <a:pt x="10312093" y="5676362"/>
                </a:lnTo>
                <a:lnTo>
                  <a:pt x="10316159" y="5685399"/>
                </a:lnTo>
                <a:lnTo>
                  <a:pt x="10317089" y="5684688"/>
                </a:lnTo>
                <a:lnTo>
                  <a:pt x="10317515" y="5685399"/>
                </a:lnTo>
                <a:cubicBezTo>
                  <a:pt x="10290389" y="5719985"/>
                  <a:pt x="10310057" y="5746434"/>
                  <a:pt x="10336504" y="5766778"/>
                </a:cubicBezTo>
                <a:cubicBezTo>
                  <a:pt x="10346676" y="5774917"/>
                  <a:pt x="10365665" y="5770847"/>
                  <a:pt x="10380585" y="5772882"/>
                </a:cubicBezTo>
                <a:cubicBezTo>
                  <a:pt x="10377872" y="5759318"/>
                  <a:pt x="10375159" y="5745756"/>
                  <a:pt x="10371768" y="5726766"/>
                </a:cubicBezTo>
                <a:cubicBezTo>
                  <a:pt x="10392791" y="5704387"/>
                  <a:pt x="10388045" y="5680651"/>
                  <a:pt x="10350746" y="5658951"/>
                </a:cubicBezTo>
                <a:lnTo>
                  <a:pt x="10317089" y="5684688"/>
                </a:lnTo>
                <a:lnTo>
                  <a:pt x="10312093" y="5676362"/>
                </a:lnTo>
                <a:lnTo>
                  <a:pt x="10310057" y="5671836"/>
                </a:lnTo>
                <a:cubicBezTo>
                  <a:pt x="10316837" y="5660986"/>
                  <a:pt x="10323619" y="5649456"/>
                  <a:pt x="10329723" y="5639284"/>
                </a:cubicBezTo>
                <a:cubicBezTo>
                  <a:pt x="10307343" y="5620296"/>
                  <a:pt x="10284286" y="5601307"/>
                  <a:pt x="10251734" y="5573503"/>
                </a:cubicBezTo>
                <a:close/>
                <a:moveTo>
                  <a:pt x="6399790" y="5573503"/>
                </a:moveTo>
                <a:cubicBezTo>
                  <a:pt x="6367238" y="5601307"/>
                  <a:pt x="6344181" y="5620296"/>
                  <a:pt x="6321801" y="5639284"/>
                </a:cubicBezTo>
                <a:cubicBezTo>
                  <a:pt x="6327905" y="5649456"/>
                  <a:pt x="6334687" y="5660986"/>
                  <a:pt x="6341467" y="5671836"/>
                </a:cubicBezTo>
                <a:lnTo>
                  <a:pt x="6339431" y="5676362"/>
                </a:lnTo>
                <a:lnTo>
                  <a:pt x="6334435" y="5684688"/>
                </a:lnTo>
                <a:lnTo>
                  <a:pt x="6300778" y="5658951"/>
                </a:lnTo>
                <a:cubicBezTo>
                  <a:pt x="6263479" y="5680651"/>
                  <a:pt x="6258733" y="5704387"/>
                  <a:pt x="6279756" y="5726766"/>
                </a:cubicBezTo>
                <a:cubicBezTo>
                  <a:pt x="6276365" y="5745756"/>
                  <a:pt x="6273652" y="5759318"/>
                  <a:pt x="6270939" y="5772882"/>
                </a:cubicBezTo>
                <a:cubicBezTo>
                  <a:pt x="6285859" y="5770847"/>
                  <a:pt x="6304848" y="5774917"/>
                  <a:pt x="6315020" y="5766778"/>
                </a:cubicBezTo>
                <a:cubicBezTo>
                  <a:pt x="6341467" y="5746434"/>
                  <a:pt x="6361135" y="5719985"/>
                  <a:pt x="6334009" y="5685399"/>
                </a:cubicBezTo>
                <a:lnTo>
                  <a:pt x="6334435" y="5684688"/>
                </a:lnTo>
                <a:lnTo>
                  <a:pt x="6335365" y="5685399"/>
                </a:lnTo>
                <a:lnTo>
                  <a:pt x="6339431" y="5676362"/>
                </a:lnTo>
                <a:lnTo>
                  <a:pt x="6342147" y="5671836"/>
                </a:lnTo>
                <a:cubicBezTo>
                  <a:pt x="6352319" y="5679295"/>
                  <a:pt x="6362491" y="5687433"/>
                  <a:pt x="6377410" y="5698963"/>
                </a:cubicBezTo>
                <a:cubicBezTo>
                  <a:pt x="6385548" y="5654882"/>
                  <a:pt x="6391652" y="5618939"/>
                  <a:pt x="6399790" y="5573503"/>
                </a:cubicBezTo>
                <a:close/>
                <a:moveTo>
                  <a:pt x="754791" y="5570111"/>
                </a:moveTo>
                <a:cubicBezTo>
                  <a:pt x="758858" y="5569433"/>
                  <a:pt x="764963" y="5576892"/>
                  <a:pt x="769710" y="5580283"/>
                </a:cubicBezTo>
                <a:cubicBezTo>
                  <a:pt x="762927" y="5586386"/>
                  <a:pt x="757502" y="5594524"/>
                  <a:pt x="750042" y="5598594"/>
                </a:cubicBezTo>
                <a:cubicBezTo>
                  <a:pt x="747331" y="5600628"/>
                  <a:pt x="739870" y="5593168"/>
                  <a:pt x="730376" y="5587064"/>
                </a:cubicBezTo>
                <a:cubicBezTo>
                  <a:pt x="740549" y="5579605"/>
                  <a:pt x="746652" y="5572823"/>
                  <a:pt x="754791" y="5570111"/>
                </a:cubicBezTo>
                <a:close/>
                <a:moveTo>
                  <a:pt x="8578037" y="5568078"/>
                </a:moveTo>
                <a:cubicBezTo>
                  <a:pt x="8573291" y="5572146"/>
                  <a:pt x="8569221" y="5575537"/>
                  <a:pt x="8564473" y="5578928"/>
                </a:cubicBezTo>
                <a:cubicBezTo>
                  <a:pt x="8565830" y="5580963"/>
                  <a:pt x="8567187" y="5582319"/>
                  <a:pt x="8568543" y="5584353"/>
                </a:cubicBezTo>
                <a:cubicBezTo>
                  <a:pt x="8573291" y="5580285"/>
                  <a:pt x="8577359" y="5576893"/>
                  <a:pt x="8582106" y="5573503"/>
                </a:cubicBezTo>
                <a:cubicBezTo>
                  <a:pt x="8580749" y="5571468"/>
                  <a:pt x="8579393" y="5570112"/>
                  <a:pt x="8578037" y="5568078"/>
                </a:cubicBezTo>
                <a:close/>
                <a:moveTo>
                  <a:pt x="8325762" y="5568078"/>
                </a:moveTo>
                <a:cubicBezTo>
                  <a:pt x="8298636" y="5567399"/>
                  <a:pt x="8280325" y="5570112"/>
                  <a:pt x="8282360" y="5607411"/>
                </a:cubicBezTo>
                <a:cubicBezTo>
                  <a:pt x="8284394" y="5644032"/>
                  <a:pt x="8304740" y="5636572"/>
                  <a:pt x="8325762" y="5635216"/>
                </a:cubicBezTo>
                <a:cubicBezTo>
                  <a:pt x="8346784" y="5636572"/>
                  <a:pt x="8367130" y="5644032"/>
                  <a:pt x="8369163" y="5607411"/>
                </a:cubicBezTo>
                <a:cubicBezTo>
                  <a:pt x="8371199" y="5570112"/>
                  <a:pt x="8352888" y="5567399"/>
                  <a:pt x="8325762" y="5568078"/>
                </a:cubicBezTo>
                <a:close/>
                <a:moveTo>
                  <a:pt x="8073487" y="5568078"/>
                </a:moveTo>
                <a:cubicBezTo>
                  <a:pt x="8072131" y="5570112"/>
                  <a:pt x="8070775" y="5571468"/>
                  <a:pt x="8069418" y="5573503"/>
                </a:cubicBezTo>
                <a:cubicBezTo>
                  <a:pt x="8074164" y="5576893"/>
                  <a:pt x="8078233" y="5580285"/>
                  <a:pt x="8082981" y="5584353"/>
                </a:cubicBezTo>
                <a:cubicBezTo>
                  <a:pt x="8084337" y="5582319"/>
                  <a:pt x="8085694" y="5580963"/>
                  <a:pt x="8087050" y="5578928"/>
                </a:cubicBezTo>
                <a:cubicBezTo>
                  <a:pt x="8082303" y="5575537"/>
                  <a:pt x="8078233" y="5572146"/>
                  <a:pt x="8073487" y="5568078"/>
                </a:cubicBezTo>
                <a:close/>
                <a:moveTo>
                  <a:pt x="2284040" y="5568077"/>
                </a:moveTo>
                <a:cubicBezTo>
                  <a:pt x="2286752" y="5570789"/>
                  <a:pt x="2289465" y="5572825"/>
                  <a:pt x="2291499" y="5575537"/>
                </a:cubicBezTo>
                <a:cubicBezTo>
                  <a:pt x="2285396" y="5580962"/>
                  <a:pt x="2278614" y="5587065"/>
                  <a:pt x="2271833" y="5593169"/>
                </a:cubicBezTo>
                <a:cubicBezTo>
                  <a:pt x="2270476" y="5591134"/>
                  <a:pt x="2268442" y="5589778"/>
                  <a:pt x="2267085" y="5587743"/>
                </a:cubicBezTo>
                <a:cubicBezTo>
                  <a:pt x="2272511" y="5581640"/>
                  <a:pt x="2278614" y="5574859"/>
                  <a:pt x="2284040" y="5568077"/>
                </a:cubicBezTo>
                <a:close/>
                <a:moveTo>
                  <a:pt x="2360672" y="5566721"/>
                </a:moveTo>
                <a:cubicBezTo>
                  <a:pt x="2372879" y="5573503"/>
                  <a:pt x="2385763" y="5580962"/>
                  <a:pt x="2397971" y="5588422"/>
                </a:cubicBezTo>
                <a:cubicBezTo>
                  <a:pt x="2395258" y="5593169"/>
                  <a:pt x="2391867" y="5598594"/>
                  <a:pt x="2389155" y="5603341"/>
                </a:cubicBezTo>
                <a:cubicBezTo>
                  <a:pt x="2377626" y="5595203"/>
                  <a:pt x="2365419" y="5586387"/>
                  <a:pt x="2353891" y="5577571"/>
                </a:cubicBezTo>
                <a:cubicBezTo>
                  <a:pt x="2356603" y="5573503"/>
                  <a:pt x="2358637" y="5570111"/>
                  <a:pt x="2360672" y="5566721"/>
                </a:cubicBezTo>
                <a:close/>
                <a:moveTo>
                  <a:pt x="1578076" y="5566721"/>
                </a:moveTo>
                <a:cubicBezTo>
                  <a:pt x="1570617" y="5575537"/>
                  <a:pt x="1563835" y="5583675"/>
                  <a:pt x="1556375" y="5592491"/>
                </a:cubicBezTo>
                <a:cubicBezTo>
                  <a:pt x="1559087" y="5595204"/>
                  <a:pt x="1561801" y="5597239"/>
                  <a:pt x="1564513" y="5599951"/>
                </a:cubicBezTo>
                <a:cubicBezTo>
                  <a:pt x="1573329" y="5593169"/>
                  <a:pt x="1582145" y="5585709"/>
                  <a:pt x="1590962" y="5578928"/>
                </a:cubicBezTo>
                <a:cubicBezTo>
                  <a:pt x="1586892" y="5574859"/>
                  <a:pt x="1582145" y="5570790"/>
                  <a:pt x="1578076" y="5566721"/>
                </a:cubicBezTo>
                <a:close/>
                <a:moveTo>
                  <a:pt x="10436872" y="5564687"/>
                </a:moveTo>
                <a:cubicBezTo>
                  <a:pt x="10423987" y="5574181"/>
                  <a:pt x="10417883" y="5577571"/>
                  <a:pt x="10418561" y="5578928"/>
                </a:cubicBezTo>
                <a:cubicBezTo>
                  <a:pt x="10420596" y="5584353"/>
                  <a:pt x="10423987" y="5589101"/>
                  <a:pt x="10427378" y="5594525"/>
                </a:cubicBezTo>
                <a:cubicBezTo>
                  <a:pt x="10429412" y="5587745"/>
                  <a:pt x="10431446" y="5581641"/>
                  <a:pt x="10436872" y="5564687"/>
                </a:cubicBezTo>
                <a:close/>
                <a:moveTo>
                  <a:pt x="6214652" y="5564687"/>
                </a:moveTo>
                <a:cubicBezTo>
                  <a:pt x="6220078" y="5581641"/>
                  <a:pt x="6222112" y="5587745"/>
                  <a:pt x="6224146" y="5594525"/>
                </a:cubicBezTo>
                <a:cubicBezTo>
                  <a:pt x="6227537" y="5589101"/>
                  <a:pt x="6230928" y="5584353"/>
                  <a:pt x="6232963" y="5578928"/>
                </a:cubicBezTo>
                <a:cubicBezTo>
                  <a:pt x="6233641" y="5577571"/>
                  <a:pt x="6227537" y="5574181"/>
                  <a:pt x="6214652" y="5564687"/>
                </a:cubicBezTo>
                <a:close/>
                <a:moveTo>
                  <a:pt x="9081910" y="5564007"/>
                </a:moveTo>
                <a:cubicBezTo>
                  <a:pt x="9084622" y="5568077"/>
                  <a:pt x="9087335" y="5572145"/>
                  <a:pt x="9089370" y="5576215"/>
                </a:cubicBezTo>
                <a:cubicBezTo>
                  <a:pt x="9082588" y="5580962"/>
                  <a:pt x="9075129" y="5586387"/>
                  <a:pt x="9067668" y="5591134"/>
                </a:cubicBezTo>
                <a:cubicBezTo>
                  <a:pt x="9064957" y="5586387"/>
                  <a:pt x="9061565" y="5582318"/>
                  <a:pt x="9062243" y="5581640"/>
                </a:cubicBezTo>
                <a:cubicBezTo>
                  <a:pt x="9068347" y="5575536"/>
                  <a:pt x="9075129" y="5570111"/>
                  <a:pt x="9081910" y="5564007"/>
                </a:cubicBezTo>
                <a:close/>
                <a:moveTo>
                  <a:pt x="7569614" y="5564007"/>
                </a:moveTo>
                <a:cubicBezTo>
                  <a:pt x="7576394" y="5570111"/>
                  <a:pt x="7583177" y="5575536"/>
                  <a:pt x="7589280" y="5581640"/>
                </a:cubicBezTo>
                <a:cubicBezTo>
                  <a:pt x="7589959" y="5582318"/>
                  <a:pt x="7586567" y="5586387"/>
                  <a:pt x="7583856" y="5591134"/>
                </a:cubicBezTo>
                <a:cubicBezTo>
                  <a:pt x="7576394" y="5586387"/>
                  <a:pt x="7568936" y="5580962"/>
                  <a:pt x="7562154" y="5576215"/>
                </a:cubicBezTo>
                <a:cubicBezTo>
                  <a:pt x="7564189" y="5572145"/>
                  <a:pt x="7566901" y="5568077"/>
                  <a:pt x="7569614" y="5564007"/>
                </a:cubicBezTo>
                <a:close/>
                <a:moveTo>
                  <a:pt x="11316445" y="5561974"/>
                </a:moveTo>
                <a:cubicBezTo>
                  <a:pt x="11319158" y="5579606"/>
                  <a:pt x="11321192" y="5597239"/>
                  <a:pt x="11323227" y="5610123"/>
                </a:cubicBezTo>
                <a:cubicBezTo>
                  <a:pt x="11299491" y="5597917"/>
                  <a:pt x="11276434" y="5585709"/>
                  <a:pt x="11249308" y="5571468"/>
                </a:cubicBezTo>
                <a:cubicBezTo>
                  <a:pt x="11242526" y="5590457"/>
                  <a:pt x="11237100" y="5604020"/>
                  <a:pt x="11233710" y="5618261"/>
                </a:cubicBezTo>
                <a:cubicBezTo>
                  <a:pt x="11230319" y="5634538"/>
                  <a:pt x="11228284" y="5650134"/>
                  <a:pt x="11226250" y="5666411"/>
                </a:cubicBezTo>
                <a:cubicBezTo>
                  <a:pt x="11223537" y="5688112"/>
                  <a:pt x="11214043" y="5712525"/>
                  <a:pt x="11220824" y="5730836"/>
                </a:cubicBezTo>
                <a:cubicBezTo>
                  <a:pt x="11232353" y="5762709"/>
                  <a:pt x="11252020" y="5791871"/>
                  <a:pt x="11272364" y="5819674"/>
                </a:cubicBezTo>
                <a:cubicBezTo>
                  <a:pt x="11279146" y="5829168"/>
                  <a:pt x="11298134" y="5829168"/>
                  <a:pt x="11311020" y="5833916"/>
                </a:cubicBezTo>
                <a:cubicBezTo>
                  <a:pt x="11306951" y="5850870"/>
                  <a:pt x="11338824" y="5926146"/>
                  <a:pt x="11354422" y="5930214"/>
                </a:cubicBezTo>
                <a:cubicBezTo>
                  <a:pt x="11361882" y="5932250"/>
                  <a:pt x="11375444" y="5928180"/>
                  <a:pt x="11378836" y="5922754"/>
                </a:cubicBezTo>
                <a:cubicBezTo>
                  <a:pt x="11391720" y="5902410"/>
                  <a:pt x="11400537" y="5880709"/>
                  <a:pt x="11411387" y="5859007"/>
                </a:cubicBezTo>
                <a:cubicBezTo>
                  <a:pt x="11412744" y="5860364"/>
                  <a:pt x="11416134" y="5864433"/>
                  <a:pt x="11419525" y="5864433"/>
                </a:cubicBezTo>
                <a:cubicBezTo>
                  <a:pt x="11442582" y="5864433"/>
                  <a:pt x="11464962" y="5864433"/>
                  <a:pt x="11487341" y="5864433"/>
                </a:cubicBezTo>
                <a:cubicBezTo>
                  <a:pt x="11487341" y="5861721"/>
                  <a:pt x="11488019" y="5859007"/>
                  <a:pt x="11488019" y="5856295"/>
                </a:cubicBezTo>
                <a:cubicBezTo>
                  <a:pt x="11478525" y="5852904"/>
                  <a:pt x="11469708" y="5849514"/>
                  <a:pt x="11456146" y="5844088"/>
                </a:cubicBezTo>
                <a:cubicBezTo>
                  <a:pt x="11491410" y="5807468"/>
                  <a:pt x="11516502" y="5774237"/>
                  <a:pt x="11488019" y="5719307"/>
                </a:cubicBezTo>
                <a:cubicBezTo>
                  <a:pt x="11463606" y="5672514"/>
                  <a:pt x="11418847" y="5669123"/>
                  <a:pt x="11382226" y="5641996"/>
                </a:cubicBezTo>
                <a:cubicBezTo>
                  <a:pt x="11376800" y="5671836"/>
                  <a:pt x="11371376" y="5697606"/>
                  <a:pt x="11366628" y="5723376"/>
                </a:cubicBezTo>
                <a:cubicBezTo>
                  <a:pt x="11362560" y="5723376"/>
                  <a:pt x="11359168" y="5722698"/>
                  <a:pt x="11355778" y="5722698"/>
                </a:cubicBezTo>
                <a:cubicBezTo>
                  <a:pt x="11353066" y="5692859"/>
                  <a:pt x="11353066" y="5663698"/>
                  <a:pt x="11347640" y="5634538"/>
                </a:cubicBezTo>
                <a:cubicBezTo>
                  <a:pt x="11334756" y="5566043"/>
                  <a:pt x="11333399" y="5566721"/>
                  <a:pt x="11316445" y="5561974"/>
                </a:cubicBezTo>
                <a:close/>
                <a:moveTo>
                  <a:pt x="5335079" y="5561974"/>
                </a:moveTo>
                <a:cubicBezTo>
                  <a:pt x="5318125" y="5566721"/>
                  <a:pt x="5316769" y="5566043"/>
                  <a:pt x="5303884" y="5634538"/>
                </a:cubicBezTo>
                <a:cubicBezTo>
                  <a:pt x="5298459" y="5663698"/>
                  <a:pt x="5298459" y="5692859"/>
                  <a:pt x="5295746" y="5722698"/>
                </a:cubicBezTo>
                <a:cubicBezTo>
                  <a:pt x="5292356" y="5722698"/>
                  <a:pt x="5288964" y="5723376"/>
                  <a:pt x="5284896" y="5723376"/>
                </a:cubicBezTo>
                <a:cubicBezTo>
                  <a:pt x="5280148" y="5697606"/>
                  <a:pt x="5274725" y="5671836"/>
                  <a:pt x="5269298" y="5641996"/>
                </a:cubicBezTo>
                <a:cubicBezTo>
                  <a:pt x="5232677" y="5669123"/>
                  <a:pt x="5187918" y="5672514"/>
                  <a:pt x="5163505" y="5719307"/>
                </a:cubicBezTo>
                <a:cubicBezTo>
                  <a:pt x="5135023" y="5774237"/>
                  <a:pt x="5160115" y="5807468"/>
                  <a:pt x="5195379" y="5844088"/>
                </a:cubicBezTo>
                <a:cubicBezTo>
                  <a:pt x="5181816" y="5849514"/>
                  <a:pt x="5172999" y="5852904"/>
                  <a:pt x="5163505" y="5856295"/>
                </a:cubicBezTo>
                <a:cubicBezTo>
                  <a:pt x="5163505" y="5859007"/>
                  <a:pt x="5164183" y="5861721"/>
                  <a:pt x="5164183" y="5864433"/>
                </a:cubicBezTo>
                <a:cubicBezTo>
                  <a:pt x="5186562" y="5864433"/>
                  <a:pt x="5208942" y="5864433"/>
                  <a:pt x="5231999" y="5864433"/>
                </a:cubicBezTo>
                <a:cubicBezTo>
                  <a:pt x="5235392" y="5864433"/>
                  <a:pt x="5238781" y="5860364"/>
                  <a:pt x="5240137" y="5859007"/>
                </a:cubicBezTo>
                <a:cubicBezTo>
                  <a:pt x="5250987" y="5880709"/>
                  <a:pt x="5259804" y="5902410"/>
                  <a:pt x="5272688" y="5922754"/>
                </a:cubicBezTo>
                <a:cubicBezTo>
                  <a:pt x="5276080" y="5928180"/>
                  <a:pt x="5289642" y="5932250"/>
                  <a:pt x="5297102" y="5930214"/>
                </a:cubicBezTo>
                <a:cubicBezTo>
                  <a:pt x="5312700" y="5926146"/>
                  <a:pt x="5344573" y="5850870"/>
                  <a:pt x="5340505" y="5833916"/>
                </a:cubicBezTo>
                <a:cubicBezTo>
                  <a:pt x="5353390" y="5829168"/>
                  <a:pt x="5372378" y="5829168"/>
                  <a:pt x="5379160" y="5819674"/>
                </a:cubicBezTo>
                <a:cubicBezTo>
                  <a:pt x="5399505" y="5791871"/>
                  <a:pt x="5419171" y="5762709"/>
                  <a:pt x="5430700" y="5730836"/>
                </a:cubicBezTo>
                <a:cubicBezTo>
                  <a:pt x="5437481" y="5712525"/>
                  <a:pt x="5427988" y="5688112"/>
                  <a:pt x="5425275" y="5666411"/>
                </a:cubicBezTo>
                <a:cubicBezTo>
                  <a:pt x="5423241" y="5650134"/>
                  <a:pt x="5421205" y="5634538"/>
                  <a:pt x="5417815" y="5618261"/>
                </a:cubicBezTo>
                <a:cubicBezTo>
                  <a:pt x="5414424" y="5604020"/>
                  <a:pt x="5408999" y="5590457"/>
                  <a:pt x="5402217" y="5571468"/>
                </a:cubicBezTo>
                <a:cubicBezTo>
                  <a:pt x="5375090" y="5585709"/>
                  <a:pt x="5352033" y="5597917"/>
                  <a:pt x="5328297" y="5610123"/>
                </a:cubicBezTo>
                <a:cubicBezTo>
                  <a:pt x="5330333" y="5597239"/>
                  <a:pt x="5332367" y="5579606"/>
                  <a:pt x="5335079" y="5561974"/>
                </a:cubicBezTo>
                <a:close/>
                <a:moveTo>
                  <a:pt x="10372447" y="5560618"/>
                </a:moveTo>
                <a:cubicBezTo>
                  <a:pt x="10371090" y="5561296"/>
                  <a:pt x="10369734" y="5564008"/>
                  <a:pt x="10368378" y="5565365"/>
                </a:cubicBezTo>
                <a:cubicBezTo>
                  <a:pt x="10370412" y="5566043"/>
                  <a:pt x="10373125" y="5567399"/>
                  <a:pt x="10374482" y="5567399"/>
                </a:cubicBezTo>
                <a:cubicBezTo>
                  <a:pt x="10375837" y="5566043"/>
                  <a:pt x="10377194" y="5564008"/>
                  <a:pt x="10378550" y="5562652"/>
                </a:cubicBezTo>
                <a:cubicBezTo>
                  <a:pt x="10376516" y="5561974"/>
                  <a:pt x="10374482" y="5560618"/>
                  <a:pt x="10372447" y="5560618"/>
                </a:cubicBezTo>
                <a:close/>
                <a:moveTo>
                  <a:pt x="6279077" y="5560618"/>
                </a:moveTo>
                <a:cubicBezTo>
                  <a:pt x="6277042" y="5560618"/>
                  <a:pt x="6275008" y="5561974"/>
                  <a:pt x="6272974" y="5562652"/>
                </a:cubicBezTo>
                <a:cubicBezTo>
                  <a:pt x="6274330" y="5564008"/>
                  <a:pt x="6275687" y="5566043"/>
                  <a:pt x="6277042" y="5567399"/>
                </a:cubicBezTo>
                <a:cubicBezTo>
                  <a:pt x="6278399" y="5567399"/>
                  <a:pt x="6281112" y="5566043"/>
                  <a:pt x="6283146" y="5565365"/>
                </a:cubicBezTo>
                <a:cubicBezTo>
                  <a:pt x="6281790" y="5564008"/>
                  <a:pt x="6280434" y="5561296"/>
                  <a:pt x="6279077" y="5560618"/>
                </a:cubicBezTo>
                <a:close/>
                <a:moveTo>
                  <a:pt x="8999852" y="5547732"/>
                </a:moveTo>
                <a:cubicBezTo>
                  <a:pt x="9010704" y="5572825"/>
                  <a:pt x="9020197" y="5589779"/>
                  <a:pt x="9024266" y="5608767"/>
                </a:cubicBezTo>
                <a:cubicBezTo>
                  <a:pt x="9024945" y="5611480"/>
                  <a:pt x="8999174" y="5618260"/>
                  <a:pt x="8986968" y="5626398"/>
                </a:cubicBezTo>
                <a:cubicBezTo>
                  <a:pt x="8972726" y="5635893"/>
                  <a:pt x="8960519" y="5648778"/>
                  <a:pt x="8942887" y="5664376"/>
                </a:cubicBezTo>
                <a:cubicBezTo>
                  <a:pt x="8938139" y="5648778"/>
                  <a:pt x="8934749" y="5637250"/>
                  <a:pt x="8932715" y="5629112"/>
                </a:cubicBezTo>
                <a:cubicBezTo>
                  <a:pt x="8954415" y="5603341"/>
                  <a:pt x="8974082" y="5579605"/>
                  <a:pt x="8999852" y="5547732"/>
                </a:cubicBezTo>
                <a:close/>
                <a:moveTo>
                  <a:pt x="7651672" y="5547732"/>
                </a:moveTo>
                <a:cubicBezTo>
                  <a:pt x="7677442" y="5579605"/>
                  <a:pt x="7697109" y="5603341"/>
                  <a:pt x="7718809" y="5629112"/>
                </a:cubicBezTo>
                <a:cubicBezTo>
                  <a:pt x="7716775" y="5637250"/>
                  <a:pt x="7713384" y="5648778"/>
                  <a:pt x="7708637" y="5664376"/>
                </a:cubicBezTo>
                <a:cubicBezTo>
                  <a:pt x="7691004" y="5648778"/>
                  <a:pt x="7678798" y="5635893"/>
                  <a:pt x="7664556" y="5626398"/>
                </a:cubicBezTo>
                <a:cubicBezTo>
                  <a:pt x="7652349" y="5618260"/>
                  <a:pt x="7626579" y="5611480"/>
                  <a:pt x="7627258" y="5608767"/>
                </a:cubicBezTo>
                <a:cubicBezTo>
                  <a:pt x="7631327" y="5589779"/>
                  <a:pt x="7640820" y="5572825"/>
                  <a:pt x="7651672" y="5547732"/>
                </a:cubicBezTo>
                <a:close/>
                <a:moveTo>
                  <a:pt x="10874964" y="5545020"/>
                </a:moveTo>
                <a:cubicBezTo>
                  <a:pt x="10868182" y="5553158"/>
                  <a:pt x="10862078" y="5561296"/>
                  <a:pt x="10855297" y="5569434"/>
                </a:cubicBezTo>
                <a:cubicBezTo>
                  <a:pt x="10858009" y="5571468"/>
                  <a:pt x="10860044" y="5572825"/>
                  <a:pt x="10862078" y="5574859"/>
                </a:cubicBezTo>
                <a:cubicBezTo>
                  <a:pt x="10868860" y="5567399"/>
                  <a:pt x="10875642" y="5559940"/>
                  <a:pt x="10882424" y="5552480"/>
                </a:cubicBezTo>
                <a:cubicBezTo>
                  <a:pt x="10879710" y="5549768"/>
                  <a:pt x="10877676" y="5547732"/>
                  <a:pt x="10874964" y="5545020"/>
                </a:cubicBezTo>
                <a:close/>
                <a:moveTo>
                  <a:pt x="5776561" y="5545020"/>
                </a:moveTo>
                <a:cubicBezTo>
                  <a:pt x="5773849" y="5547732"/>
                  <a:pt x="5771814" y="5549768"/>
                  <a:pt x="5769101" y="5552480"/>
                </a:cubicBezTo>
                <a:cubicBezTo>
                  <a:pt x="5775883" y="5559940"/>
                  <a:pt x="5782665" y="5567399"/>
                  <a:pt x="5789447" y="5574859"/>
                </a:cubicBezTo>
                <a:cubicBezTo>
                  <a:pt x="5791482" y="5572825"/>
                  <a:pt x="5793515" y="5571468"/>
                  <a:pt x="5796227" y="5569434"/>
                </a:cubicBezTo>
                <a:cubicBezTo>
                  <a:pt x="5789447" y="5561296"/>
                  <a:pt x="5783343" y="5553158"/>
                  <a:pt x="5776561" y="5545020"/>
                </a:cubicBezTo>
                <a:close/>
                <a:moveTo>
                  <a:pt x="77987" y="5542986"/>
                </a:moveTo>
                <a:cubicBezTo>
                  <a:pt x="73919" y="5547732"/>
                  <a:pt x="69849" y="5552480"/>
                  <a:pt x="65102" y="5557906"/>
                </a:cubicBezTo>
                <a:cubicBezTo>
                  <a:pt x="80022" y="5568078"/>
                  <a:pt x="94941" y="5578928"/>
                  <a:pt x="109861" y="5589779"/>
                </a:cubicBezTo>
                <a:cubicBezTo>
                  <a:pt x="112574" y="5586388"/>
                  <a:pt x="115286" y="5582997"/>
                  <a:pt x="117999" y="5580285"/>
                </a:cubicBezTo>
                <a:cubicBezTo>
                  <a:pt x="104436" y="5568078"/>
                  <a:pt x="91551" y="5555192"/>
                  <a:pt x="77987" y="5542986"/>
                </a:cubicBezTo>
                <a:close/>
                <a:moveTo>
                  <a:pt x="2668556" y="5542985"/>
                </a:moveTo>
                <a:cubicBezTo>
                  <a:pt x="2668556" y="5547053"/>
                  <a:pt x="2669234" y="5550445"/>
                  <a:pt x="2669234" y="5554513"/>
                </a:cubicBezTo>
                <a:cubicBezTo>
                  <a:pt x="2654992" y="5554513"/>
                  <a:pt x="2640072" y="5554513"/>
                  <a:pt x="2625153" y="5554513"/>
                </a:cubicBezTo>
                <a:cubicBezTo>
                  <a:pt x="2625153" y="5551801"/>
                  <a:pt x="2625153" y="5548410"/>
                  <a:pt x="2625153" y="5545019"/>
                </a:cubicBezTo>
                <a:cubicBezTo>
                  <a:pt x="2640072" y="5544341"/>
                  <a:pt x="2654314" y="5543663"/>
                  <a:pt x="2668556" y="5542985"/>
                </a:cubicBezTo>
                <a:close/>
                <a:moveTo>
                  <a:pt x="8435624" y="5538917"/>
                </a:moveTo>
                <a:cubicBezTo>
                  <a:pt x="8427486" y="5542986"/>
                  <a:pt x="8419348" y="5547732"/>
                  <a:pt x="8411888" y="5551802"/>
                </a:cubicBezTo>
                <a:cubicBezTo>
                  <a:pt x="8414601" y="5555870"/>
                  <a:pt x="8416634" y="5560618"/>
                  <a:pt x="8419348" y="5565365"/>
                </a:cubicBezTo>
                <a:cubicBezTo>
                  <a:pt x="8426807" y="5560618"/>
                  <a:pt x="8434946" y="5557227"/>
                  <a:pt x="8441727" y="5551802"/>
                </a:cubicBezTo>
                <a:cubicBezTo>
                  <a:pt x="8442405" y="5551802"/>
                  <a:pt x="8437658" y="5543664"/>
                  <a:pt x="8435624" y="5538917"/>
                </a:cubicBezTo>
                <a:close/>
                <a:moveTo>
                  <a:pt x="8215900" y="5538917"/>
                </a:moveTo>
                <a:cubicBezTo>
                  <a:pt x="8213865" y="5543664"/>
                  <a:pt x="8209119" y="5551802"/>
                  <a:pt x="8209797" y="5551802"/>
                </a:cubicBezTo>
                <a:cubicBezTo>
                  <a:pt x="8216578" y="5557227"/>
                  <a:pt x="8224717" y="5560618"/>
                  <a:pt x="8232176" y="5565365"/>
                </a:cubicBezTo>
                <a:cubicBezTo>
                  <a:pt x="8234890" y="5560618"/>
                  <a:pt x="8236922" y="5555870"/>
                  <a:pt x="8239636" y="5551802"/>
                </a:cubicBezTo>
                <a:cubicBezTo>
                  <a:pt x="8232176" y="5547732"/>
                  <a:pt x="8224038" y="5542986"/>
                  <a:pt x="8215900" y="5538917"/>
                </a:cubicBezTo>
                <a:close/>
                <a:moveTo>
                  <a:pt x="4000462" y="5536882"/>
                </a:moveTo>
                <a:cubicBezTo>
                  <a:pt x="3992324" y="5549090"/>
                  <a:pt x="3984864" y="5561974"/>
                  <a:pt x="3971979" y="5581641"/>
                </a:cubicBezTo>
                <a:cubicBezTo>
                  <a:pt x="3999106" y="5583675"/>
                  <a:pt x="4014025" y="5584353"/>
                  <a:pt x="4028266" y="5585031"/>
                </a:cubicBezTo>
                <a:cubicBezTo>
                  <a:pt x="4026909" y="5581641"/>
                  <a:pt x="4025553" y="5578928"/>
                  <a:pt x="4024197" y="5575537"/>
                </a:cubicBezTo>
                <a:lnTo>
                  <a:pt x="4046986" y="5560346"/>
                </a:lnTo>
                <a:lnTo>
                  <a:pt x="4047255" y="5561296"/>
                </a:lnTo>
                <a:lnTo>
                  <a:pt x="4048110" y="5561442"/>
                </a:lnTo>
                <a:lnTo>
                  <a:pt x="4040558" y="5594272"/>
                </a:lnTo>
                <a:cubicBezTo>
                  <a:pt x="4033692" y="5601985"/>
                  <a:pt x="4022502" y="5606054"/>
                  <a:pt x="4006565" y="5607411"/>
                </a:cubicBezTo>
                <a:cubicBezTo>
                  <a:pt x="3998426" y="5608089"/>
                  <a:pt x="3982830" y="5631146"/>
                  <a:pt x="3985542" y="5638606"/>
                </a:cubicBezTo>
                <a:cubicBezTo>
                  <a:pt x="3990290" y="5652848"/>
                  <a:pt x="3989610" y="5682009"/>
                  <a:pt x="4022163" y="5669123"/>
                </a:cubicBezTo>
                <a:cubicBezTo>
                  <a:pt x="4034369" y="5664376"/>
                  <a:pt x="4051323" y="5669801"/>
                  <a:pt x="4064887" y="5666411"/>
                </a:cubicBezTo>
                <a:cubicBezTo>
                  <a:pt x="4081841" y="5662341"/>
                  <a:pt x="4097438" y="5653526"/>
                  <a:pt x="4108967" y="5639962"/>
                </a:cubicBezTo>
                <a:cubicBezTo>
                  <a:pt x="4125243" y="5643354"/>
                  <a:pt x="4140841" y="5647422"/>
                  <a:pt x="4167288" y="5653526"/>
                </a:cubicBezTo>
                <a:cubicBezTo>
                  <a:pt x="4144909" y="5618939"/>
                  <a:pt x="4127277" y="5591813"/>
                  <a:pt x="4115749" y="5573503"/>
                </a:cubicBezTo>
                <a:cubicBezTo>
                  <a:pt x="4101508" y="5570790"/>
                  <a:pt x="4089471" y="5568587"/>
                  <a:pt x="4078451" y="5566637"/>
                </a:cubicBezTo>
                <a:lnTo>
                  <a:pt x="4048110" y="5561442"/>
                </a:lnTo>
                <a:lnTo>
                  <a:pt x="4048611" y="5559262"/>
                </a:lnTo>
                <a:lnTo>
                  <a:pt x="4046986" y="5560346"/>
                </a:lnTo>
                <a:lnTo>
                  <a:pt x="4041946" y="5542604"/>
                </a:lnTo>
                <a:cubicBezTo>
                  <a:pt x="4032124" y="5532686"/>
                  <a:pt x="4011143" y="5544510"/>
                  <a:pt x="4000462" y="5536882"/>
                </a:cubicBezTo>
                <a:close/>
                <a:moveTo>
                  <a:pt x="4066921" y="5528745"/>
                </a:moveTo>
                <a:cubicBezTo>
                  <a:pt x="4066243" y="5528745"/>
                  <a:pt x="4065565" y="5530100"/>
                  <a:pt x="4064887" y="5530779"/>
                </a:cubicBezTo>
                <a:cubicBezTo>
                  <a:pt x="4065565" y="5531457"/>
                  <a:pt x="4066243" y="5532135"/>
                  <a:pt x="4067599" y="5532813"/>
                </a:cubicBezTo>
                <a:cubicBezTo>
                  <a:pt x="4068277" y="5532135"/>
                  <a:pt x="4068956" y="5531457"/>
                  <a:pt x="4069634" y="5530779"/>
                </a:cubicBezTo>
                <a:cubicBezTo>
                  <a:pt x="4068956" y="5530100"/>
                  <a:pt x="4067599" y="5528745"/>
                  <a:pt x="4066921" y="5528745"/>
                </a:cubicBezTo>
                <a:close/>
                <a:moveTo>
                  <a:pt x="2258948" y="5522641"/>
                </a:moveTo>
                <a:cubicBezTo>
                  <a:pt x="2258270" y="5524675"/>
                  <a:pt x="2256236" y="5526710"/>
                  <a:pt x="2256914" y="5528745"/>
                </a:cubicBezTo>
                <a:cubicBezTo>
                  <a:pt x="2257592" y="5530779"/>
                  <a:pt x="2259627" y="5532135"/>
                  <a:pt x="2260983" y="5534170"/>
                </a:cubicBezTo>
                <a:cubicBezTo>
                  <a:pt x="2262339" y="5532135"/>
                  <a:pt x="2265052" y="5529422"/>
                  <a:pt x="2264373" y="5528745"/>
                </a:cubicBezTo>
                <a:cubicBezTo>
                  <a:pt x="2263017" y="5526032"/>
                  <a:pt x="2260983" y="5524675"/>
                  <a:pt x="2258948" y="5522641"/>
                </a:cubicBezTo>
                <a:close/>
                <a:moveTo>
                  <a:pt x="3853979" y="5521963"/>
                </a:moveTo>
                <a:cubicBezTo>
                  <a:pt x="3851267" y="5547732"/>
                  <a:pt x="3850589" y="5564008"/>
                  <a:pt x="3848553" y="5580285"/>
                </a:cubicBezTo>
                <a:lnTo>
                  <a:pt x="3843939" y="5605999"/>
                </a:lnTo>
                <a:lnTo>
                  <a:pt x="3843807" y="5605898"/>
                </a:lnTo>
                <a:lnTo>
                  <a:pt x="3843807" y="5603341"/>
                </a:lnTo>
                <a:cubicBezTo>
                  <a:pt x="3843807" y="5604020"/>
                  <a:pt x="3843129" y="5604698"/>
                  <a:pt x="3843129" y="5605377"/>
                </a:cubicBezTo>
                <a:lnTo>
                  <a:pt x="3843807" y="5605898"/>
                </a:lnTo>
                <a:lnTo>
                  <a:pt x="3843807" y="5606733"/>
                </a:lnTo>
                <a:lnTo>
                  <a:pt x="3843939" y="5605999"/>
                </a:lnTo>
                <a:lnTo>
                  <a:pt x="3887209" y="5639284"/>
                </a:lnTo>
                <a:cubicBezTo>
                  <a:pt x="3917726" y="5610801"/>
                  <a:pt x="3914336" y="5597239"/>
                  <a:pt x="3853979" y="5521963"/>
                </a:cubicBezTo>
                <a:close/>
                <a:moveTo>
                  <a:pt x="193952" y="5521962"/>
                </a:moveTo>
                <a:cubicBezTo>
                  <a:pt x="197342" y="5525352"/>
                  <a:pt x="201412" y="5528744"/>
                  <a:pt x="200735" y="5531456"/>
                </a:cubicBezTo>
                <a:cubicBezTo>
                  <a:pt x="200735" y="5534169"/>
                  <a:pt x="194631" y="5538916"/>
                  <a:pt x="193952" y="5538238"/>
                </a:cubicBezTo>
                <a:cubicBezTo>
                  <a:pt x="189883" y="5536203"/>
                  <a:pt x="187170" y="5532134"/>
                  <a:pt x="184459" y="5529422"/>
                </a:cubicBezTo>
                <a:cubicBezTo>
                  <a:pt x="187170" y="5526709"/>
                  <a:pt x="190562" y="5524674"/>
                  <a:pt x="193952" y="5521962"/>
                </a:cubicBezTo>
                <a:close/>
                <a:moveTo>
                  <a:pt x="9063600" y="5519250"/>
                </a:moveTo>
                <a:cubicBezTo>
                  <a:pt x="9068347" y="5524675"/>
                  <a:pt x="9076485" y="5529422"/>
                  <a:pt x="9077163" y="5534848"/>
                </a:cubicBezTo>
                <a:cubicBezTo>
                  <a:pt x="9077841" y="5540272"/>
                  <a:pt x="9070381" y="5547054"/>
                  <a:pt x="9064278" y="5556548"/>
                </a:cubicBezTo>
                <a:cubicBezTo>
                  <a:pt x="9056818" y="5548410"/>
                  <a:pt x="9047323" y="5541629"/>
                  <a:pt x="9048681" y="5538238"/>
                </a:cubicBezTo>
                <a:cubicBezTo>
                  <a:pt x="9050715" y="5530778"/>
                  <a:pt x="9058175" y="5525353"/>
                  <a:pt x="9063600" y="5519250"/>
                </a:cubicBezTo>
                <a:close/>
                <a:moveTo>
                  <a:pt x="7587924" y="5519250"/>
                </a:moveTo>
                <a:cubicBezTo>
                  <a:pt x="7593349" y="5525353"/>
                  <a:pt x="7600809" y="5530778"/>
                  <a:pt x="7602843" y="5538238"/>
                </a:cubicBezTo>
                <a:cubicBezTo>
                  <a:pt x="7604201" y="5541629"/>
                  <a:pt x="7594706" y="5548410"/>
                  <a:pt x="7587246" y="5556548"/>
                </a:cubicBezTo>
                <a:cubicBezTo>
                  <a:pt x="7581142" y="5547054"/>
                  <a:pt x="7573682" y="5540272"/>
                  <a:pt x="7574361" y="5534848"/>
                </a:cubicBezTo>
                <a:cubicBezTo>
                  <a:pt x="7575038" y="5529422"/>
                  <a:pt x="7583177" y="5524675"/>
                  <a:pt x="7587924" y="5519250"/>
                </a:cubicBezTo>
                <a:close/>
                <a:moveTo>
                  <a:pt x="2091443" y="5517892"/>
                </a:moveTo>
                <a:cubicBezTo>
                  <a:pt x="2104328" y="5557904"/>
                  <a:pt x="2117890" y="5585708"/>
                  <a:pt x="2120603" y="5614191"/>
                </a:cubicBezTo>
                <a:cubicBezTo>
                  <a:pt x="2123316" y="5643351"/>
                  <a:pt x="2115178" y="5673191"/>
                  <a:pt x="2111109" y="5707099"/>
                </a:cubicBezTo>
                <a:cubicBezTo>
                  <a:pt x="2039224" y="5665053"/>
                  <a:pt x="2017524" y="5709133"/>
                  <a:pt x="2002603" y="5763386"/>
                </a:cubicBezTo>
                <a:cubicBezTo>
                  <a:pt x="1991754" y="5753892"/>
                  <a:pt x="1983615" y="5747110"/>
                  <a:pt x="1976156" y="5740329"/>
                </a:cubicBezTo>
                <a:cubicBezTo>
                  <a:pt x="1976156" y="5743719"/>
                  <a:pt x="1975477" y="5747110"/>
                  <a:pt x="1975477" y="5750501"/>
                </a:cubicBezTo>
                <a:cubicBezTo>
                  <a:pt x="1960558" y="5751857"/>
                  <a:pt x="1946316" y="5752535"/>
                  <a:pt x="1932075" y="5753214"/>
                </a:cubicBezTo>
                <a:cubicBezTo>
                  <a:pt x="1930040" y="5746432"/>
                  <a:pt x="1928007" y="5739651"/>
                  <a:pt x="1925972" y="5732869"/>
                </a:cubicBezTo>
                <a:cubicBezTo>
                  <a:pt x="1963948" y="5714559"/>
                  <a:pt x="2001925" y="5698283"/>
                  <a:pt x="2037868" y="5677260"/>
                </a:cubicBezTo>
                <a:cubicBezTo>
                  <a:pt x="2049397" y="5670478"/>
                  <a:pt x="2056179" y="5652847"/>
                  <a:pt x="2062283" y="5638605"/>
                </a:cubicBezTo>
                <a:cubicBezTo>
                  <a:pt x="2065674" y="5631823"/>
                  <a:pt x="2058892" y="5622329"/>
                  <a:pt x="2060926" y="5614869"/>
                </a:cubicBezTo>
                <a:cubicBezTo>
                  <a:pt x="2069064" y="5586387"/>
                  <a:pt x="2078558" y="5557904"/>
                  <a:pt x="2091443" y="5517892"/>
                </a:cubicBezTo>
                <a:close/>
                <a:moveTo>
                  <a:pt x="8781485" y="5515181"/>
                </a:moveTo>
                <a:cubicBezTo>
                  <a:pt x="8780129" y="5513825"/>
                  <a:pt x="8757071" y="5517894"/>
                  <a:pt x="8752323" y="5524675"/>
                </a:cubicBezTo>
                <a:cubicBezTo>
                  <a:pt x="8742151" y="5539595"/>
                  <a:pt x="8737405" y="5557906"/>
                  <a:pt x="8732658" y="5568756"/>
                </a:cubicBezTo>
                <a:cubicBezTo>
                  <a:pt x="8755037" y="5577571"/>
                  <a:pt x="8774703" y="5585031"/>
                  <a:pt x="8799795" y="5594525"/>
                </a:cubicBezTo>
                <a:cubicBezTo>
                  <a:pt x="8810646" y="5578928"/>
                  <a:pt x="8826243" y="5555870"/>
                  <a:pt x="8843197" y="5532813"/>
                </a:cubicBezTo>
                <a:cubicBezTo>
                  <a:pt x="8840485" y="5528745"/>
                  <a:pt x="8837093" y="5523997"/>
                  <a:pt x="8834382" y="5519928"/>
                </a:cubicBezTo>
                <a:cubicBezTo>
                  <a:pt x="8814715" y="5528745"/>
                  <a:pt x="8795048" y="5540272"/>
                  <a:pt x="8781485" y="5515181"/>
                </a:cubicBezTo>
                <a:close/>
                <a:moveTo>
                  <a:pt x="7870038" y="5515181"/>
                </a:moveTo>
                <a:cubicBezTo>
                  <a:pt x="7856476" y="5540272"/>
                  <a:pt x="7836809" y="5528745"/>
                  <a:pt x="7817142" y="5519928"/>
                </a:cubicBezTo>
                <a:cubicBezTo>
                  <a:pt x="7814430" y="5523997"/>
                  <a:pt x="7811039" y="5528745"/>
                  <a:pt x="7808327" y="5532813"/>
                </a:cubicBezTo>
                <a:cubicBezTo>
                  <a:pt x="7825281" y="5555870"/>
                  <a:pt x="7840878" y="5578928"/>
                  <a:pt x="7851729" y="5594525"/>
                </a:cubicBezTo>
                <a:cubicBezTo>
                  <a:pt x="7876821" y="5585031"/>
                  <a:pt x="7896487" y="5577571"/>
                  <a:pt x="7918865" y="5568756"/>
                </a:cubicBezTo>
                <a:cubicBezTo>
                  <a:pt x="7914119" y="5557906"/>
                  <a:pt x="7909373" y="5539595"/>
                  <a:pt x="7899201" y="5524675"/>
                </a:cubicBezTo>
                <a:cubicBezTo>
                  <a:pt x="7894452" y="5517894"/>
                  <a:pt x="7871395" y="5513825"/>
                  <a:pt x="7870038" y="5515181"/>
                </a:cubicBezTo>
                <a:close/>
                <a:moveTo>
                  <a:pt x="1005709" y="5511790"/>
                </a:moveTo>
                <a:cubicBezTo>
                  <a:pt x="1021986" y="5511790"/>
                  <a:pt x="1033514" y="5511790"/>
                  <a:pt x="1051824" y="5511790"/>
                </a:cubicBezTo>
                <a:cubicBezTo>
                  <a:pt x="1045043" y="5530100"/>
                  <a:pt x="1040297" y="5543663"/>
                  <a:pt x="1034870" y="5557905"/>
                </a:cubicBezTo>
                <a:cubicBezTo>
                  <a:pt x="1030801" y="5557905"/>
                  <a:pt x="1026055" y="5557227"/>
                  <a:pt x="1020629" y="5557227"/>
                </a:cubicBezTo>
                <a:cubicBezTo>
                  <a:pt x="1015882" y="5542307"/>
                  <a:pt x="1011135" y="5528066"/>
                  <a:pt x="1005709" y="5511790"/>
                </a:cubicBezTo>
                <a:close/>
                <a:moveTo>
                  <a:pt x="3921795" y="5508399"/>
                </a:moveTo>
                <a:cubicBezTo>
                  <a:pt x="3920439" y="5507721"/>
                  <a:pt x="3915014" y="5510434"/>
                  <a:pt x="3915692" y="5511112"/>
                </a:cubicBezTo>
                <a:cubicBezTo>
                  <a:pt x="3916370" y="5514503"/>
                  <a:pt x="3918404" y="5517215"/>
                  <a:pt x="3920439" y="5521963"/>
                </a:cubicBezTo>
                <a:cubicBezTo>
                  <a:pt x="3924508" y="5519250"/>
                  <a:pt x="3926542" y="5517215"/>
                  <a:pt x="3929255" y="5515181"/>
                </a:cubicBezTo>
                <a:cubicBezTo>
                  <a:pt x="3927220" y="5513147"/>
                  <a:pt x="3925186" y="5509755"/>
                  <a:pt x="3921795" y="5508399"/>
                </a:cubicBezTo>
                <a:close/>
                <a:moveTo>
                  <a:pt x="9507795" y="5502974"/>
                </a:moveTo>
                <a:cubicBezTo>
                  <a:pt x="9508472" y="5505009"/>
                  <a:pt x="9509829" y="5507043"/>
                  <a:pt x="9509151" y="5508399"/>
                </a:cubicBezTo>
                <a:cubicBezTo>
                  <a:pt x="9508472" y="5511112"/>
                  <a:pt x="9505760" y="5512468"/>
                  <a:pt x="9503725" y="5513824"/>
                </a:cubicBezTo>
                <a:cubicBezTo>
                  <a:pt x="9502369" y="5511790"/>
                  <a:pt x="9500335" y="5509077"/>
                  <a:pt x="9500335" y="5508399"/>
                </a:cubicBezTo>
                <a:cubicBezTo>
                  <a:pt x="9502369" y="5506364"/>
                  <a:pt x="9505081" y="5505009"/>
                  <a:pt x="9507795" y="5502974"/>
                </a:cubicBezTo>
                <a:close/>
                <a:moveTo>
                  <a:pt x="7143729" y="5502974"/>
                </a:moveTo>
                <a:cubicBezTo>
                  <a:pt x="7146442" y="5505009"/>
                  <a:pt x="7149155" y="5506364"/>
                  <a:pt x="7151189" y="5508399"/>
                </a:cubicBezTo>
                <a:cubicBezTo>
                  <a:pt x="7151189" y="5509077"/>
                  <a:pt x="7149155" y="5511790"/>
                  <a:pt x="7147798" y="5513824"/>
                </a:cubicBezTo>
                <a:cubicBezTo>
                  <a:pt x="7145764" y="5512468"/>
                  <a:pt x="7143052" y="5511112"/>
                  <a:pt x="7142373" y="5508399"/>
                </a:cubicBezTo>
                <a:cubicBezTo>
                  <a:pt x="7141695" y="5507043"/>
                  <a:pt x="7143052" y="5505009"/>
                  <a:pt x="7143729" y="5502974"/>
                </a:cubicBezTo>
                <a:close/>
                <a:moveTo>
                  <a:pt x="9096152" y="5502295"/>
                </a:moveTo>
                <a:cubicBezTo>
                  <a:pt x="9096152" y="5502295"/>
                  <a:pt x="9098864" y="5503652"/>
                  <a:pt x="9098864" y="5504330"/>
                </a:cubicBezTo>
                <a:cubicBezTo>
                  <a:pt x="9098864" y="5506364"/>
                  <a:pt x="9097507" y="5508399"/>
                  <a:pt x="9096829" y="5510434"/>
                </a:cubicBezTo>
                <a:cubicBezTo>
                  <a:pt x="9095474" y="5509077"/>
                  <a:pt x="9093438" y="5507721"/>
                  <a:pt x="9092082" y="5507043"/>
                </a:cubicBezTo>
                <a:cubicBezTo>
                  <a:pt x="9093438" y="5505686"/>
                  <a:pt x="9094794" y="5503652"/>
                  <a:pt x="9096152" y="5502295"/>
                </a:cubicBezTo>
                <a:close/>
                <a:moveTo>
                  <a:pt x="7555372" y="5502295"/>
                </a:moveTo>
                <a:cubicBezTo>
                  <a:pt x="7556729" y="5503652"/>
                  <a:pt x="7558085" y="5505686"/>
                  <a:pt x="7559441" y="5507043"/>
                </a:cubicBezTo>
                <a:cubicBezTo>
                  <a:pt x="7558085" y="5507721"/>
                  <a:pt x="7556050" y="5509077"/>
                  <a:pt x="7554695" y="5510434"/>
                </a:cubicBezTo>
                <a:cubicBezTo>
                  <a:pt x="7554017" y="5508399"/>
                  <a:pt x="7552659" y="5506364"/>
                  <a:pt x="7552659" y="5504330"/>
                </a:cubicBezTo>
                <a:cubicBezTo>
                  <a:pt x="7552659" y="5503652"/>
                  <a:pt x="7555372" y="5502295"/>
                  <a:pt x="7555372" y="5502295"/>
                </a:cubicBezTo>
                <a:close/>
                <a:moveTo>
                  <a:pt x="3695290" y="5499582"/>
                </a:moveTo>
                <a:lnTo>
                  <a:pt x="3729868" y="5594673"/>
                </a:lnTo>
                <a:lnTo>
                  <a:pt x="3698087" y="5554768"/>
                </a:lnTo>
                <a:cubicBezTo>
                  <a:pt x="3691390" y="5538746"/>
                  <a:pt x="3689864" y="5520605"/>
                  <a:pt x="3695290" y="5499582"/>
                </a:cubicBezTo>
                <a:close/>
                <a:moveTo>
                  <a:pt x="4123887" y="5497549"/>
                </a:moveTo>
                <a:cubicBezTo>
                  <a:pt x="4118461" y="5500939"/>
                  <a:pt x="4113036" y="5505009"/>
                  <a:pt x="4106932" y="5508399"/>
                </a:cubicBezTo>
                <a:cubicBezTo>
                  <a:pt x="4114393" y="5518572"/>
                  <a:pt x="4121174" y="5528745"/>
                  <a:pt x="4127955" y="5538917"/>
                </a:cubicBezTo>
                <a:cubicBezTo>
                  <a:pt x="4132703" y="5536204"/>
                  <a:pt x="4136771" y="5533492"/>
                  <a:pt x="4141519" y="5531457"/>
                </a:cubicBezTo>
                <a:cubicBezTo>
                  <a:pt x="4135415" y="5519928"/>
                  <a:pt x="4129312" y="5508399"/>
                  <a:pt x="4123887" y="5497549"/>
                </a:cubicBezTo>
                <a:close/>
                <a:moveTo>
                  <a:pt x="2330154" y="5496870"/>
                </a:moveTo>
                <a:cubicBezTo>
                  <a:pt x="2331510" y="5498904"/>
                  <a:pt x="2334223" y="5501617"/>
                  <a:pt x="2333545" y="5502972"/>
                </a:cubicBezTo>
                <a:cubicBezTo>
                  <a:pt x="2332189" y="5506364"/>
                  <a:pt x="2329476" y="5509076"/>
                  <a:pt x="2327442" y="5511790"/>
                </a:cubicBezTo>
                <a:cubicBezTo>
                  <a:pt x="2325407" y="5509076"/>
                  <a:pt x="2323372" y="5506364"/>
                  <a:pt x="2320660" y="5502972"/>
                </a:cubicBezTo>
                <a:cubicBezTo>
                  <a:pt x="2324729" y="5500260"/>
                  <a:pt x="2327442" y="5498904"/>
                  <a:pt x="2330154" y="5496870"/>
                </a:cubicBezTo>
                <a:close/>
                <a:moveTo>
                  <a:pt x="443515" y="5496193"/>
                </a:moveTo>
                <a:cubicBezTo>
                  <a:pt x="446907" y="5562652"/>
                  <a:pt x="486918" y="5586388"/>
                  <a:pt x="539136" y="5555870"/>
                </a:cubicBezTo>
                <a:cubicBezTo>
                  <a:pt x="507262" y="5535526"/>
                  <a:pt x="478102" y="5517215"/>
                  <a:pt x="443515" y="5496193"/>
                </a:cubicBezTo>
                <a:close/>
                <a:moveTo>
                  <a:pt x="11093330" y="5495515"/>
                </a:moveTo>
                <a:cubicBezTo>
                  <a:pt x="11093330" y="5496193"/>
                  <a:pt x="11094008" y="5496193"/>
                  <a:pt x="11094008" y="5496871"/>
                </a:cubicBezTo>
                <a:lnTo>
                  <a:pt x="11095830" y="5496997"/>
                </a:lnTo>
                <a:lnTo>
                  <a:pt x="11111640" y="5506365"/>
                </a:lnTo>
                <a:cubicBezTo>
                  <a:pt x="11112319" y="5503653"/>
                  <a:pt x="11112997" y="5500939"/>
                  <a:pt x="11113675" y="5498227"/>
                </a:cubicBezTo>
                <a:lnTo>
                  <a:pt x="11095830" y="5496997"/>
                </a:lnTo>
                <a:close/>
                <a:moveTo>
                  <a:pt x="5558195" y="5495515"/>
                </a:moveTo>
                <a:lnTo>
                  <a:pt x="5555694" y="5496997"/>
                </a:lnTo>
                <a:lnTo>
                  <a:pt x="5537849" y="5498227"/>
                </a:lnTo>
                <a:cubicBezTo>
                  <a:pt x="5538527" y="5500939"/>
                  <a:pt x="5539205" y="5503653"/>
                  <a:pt x="5539884" y="5506365"/>
                </a:cubicBezTo>
                <a:lnTo>
                  <a:pt x="5555694" y="5496997"/>
                </a:lnTo>
                <a:lnTo>
                  <a:pt x="5557516" y="5496871"/>
                </a:lnTo>
                <a:cubicBezTo>
                  <a:pt x="5557516" y="5496193"/>
                  <a:pt x="5558195" y="5496193"/>
                  <a:pt x="5558195" y="5495515"/>
                </a:cubicBezTo>
                <a:close/>
                <a:moveTo>
                  <a:pt x="9174140" y="5492123"/>
                </a:moveTo>
                <a:cubicBezTo>
                  <a:pt x="9177530" y="5497549"/>
                  <a:pt x="9181600" y="5502295"/>
                  <a:pt x="9184990" y="5507721"/>
                </a:cubicBezTo>
                <a:cubicBezTo>
                  <a:pt x="9163967" y="5523996"/>
                  <a:pt x="9142945" y="5540272"/>
                  <a:pt x="9121243" y="5556548"/>
                </a:cubicBezTo>
                <a:cubicBezTo>
                  <a:pt x="9117174" y="5549767"/>
                  <a:pt x="9112428" y="5542985"/>
                  <a:pt x="9107680" y="5536882"/>
                </a:cubicBezTo>
                <a:cubicBezTo>
                  <a:pt x="9130059" y="5521962"/>
                  <a:pt x="9152438" y="5507043"/>
                  <a:pt x="9174140" y="5492123"/>
                </a:cubicBezTo>
                <a:close/>
                <a:moveTo>
                  <a:pt x="7477384" y="5492123"/>
                </a:moveTo>
                <a:cubicBezTo>
                  <a:pt x="7499086" y="5507043"/>
                  <a:pt x="7521465" y="5521962"/>
                  <a:pt x="7543843" y="5536882"/>
                </a:cubicBezTo>
                <a:cubicBezTo>
                  <a:pt x="7539096" y="5542985"/>
                  <a:pt x="7534350" y="5549767"/>
                  <a:pt x="7530281" y="5556548"/>
                </a:cubicBezTo>
                <a:cubicBezTo>
                  <a:pt x="7508579" y="5540272"/>
                  <a:pt x="7487557" y="5523996"/>
                  <a:pt x="7466534" y="5507721"/>
                </a:cubicBezTo>
                <a:cubicBezTo>
                  <a:pt x="7469924" y="5502295"/>
                  <a:pt x="7473993" y="5497549"/>
                  <a:pt x="7477384" y="5492123"/>
                </a:cubicBezTo>
                <a:close/>
                <a:moveTo>
                  <a:pt x="10321585" y="5490767"/>
                </a:moveTo>
                <a:cubicBezTo>
                  <a:pt x="10298527" y="5504331"/>
                  <a:pt x="10286999" y="5511791"/>
                  <a:pt x="10275470" y="5519250"/>
                </a:cubicBezTo>
                <a:cubicBezTo>
                  <a:pt x="10276148" y="5523319"/>
                  <a:pt x="10276148" y="5527388"/>
                  <a:pt x="10276826" y="5531457"/>
                </a:cubicBezTo>
                <a:cubicBezTo>
                  <a:pt x="10287677" y="5532135"/>
                  <a:pt x="10302597" y="5538238"/>
                  <a:pt x="10308021" y="5533492"/>
                </a:cubicBezTo>
                <a:cubicBezTo>
                  <a:pt x="10315481" y="5526710"/>
                  <a:pt x="10315481" y="5512469"/>
                  <a:pt x="10321585" y="5490767"/>
                </a:cubicBezTo>
                <a:close/>
                <a:moveTo>
                  <a:pt x="6329939" y="5490767"/>
                </a:moveTo>
                <a:cubicBezTo>
                  <a:pt x="6336043" y="5512469"/>
                  <a:pt x="6336043" y="5526710"/>
                  <a:pt x="6343503" y="5533492"/>
                </a:cubicBezTo>
                <a:cubicBezTo>
                  <a:pt x="6348927" y="5538238"/>
                  <a:pt x="6363847" y="5532135"/>
                  <a:pt x="6374698" y="5531457"/>
                </a:cubicBezTo>
                <a:cubicBezTo>
                  <a:pt x="6375376" y="5527388"/>
                  <a:pt x="6375376" y="5523319"/>
                  <a:pt x="6376054" y="5519250"/>
                </a:cubicBezTo>
                <a:cubicBezTo>
                  <a:pt x="6364525" y="5511791"/>
                  <a:pt x="6352997" y="5504331"/>
                  <a:pt x="6329939" y="5490767"/>
                </a:cubicBezTo>
                <a:close/>
                <a:moveTo>
                  <a:pt x="4019450" y="5490767"/>
                </a:moveTo>
                <a:cubicBezTo>
                  <a:pt x="4016737" y="5492123"/>
                  <a:pt x="4014703" y="5493480"/>
                  <a:pt x="4011990" y="5494159"/>
                </a:cubicBezTo>
                <a:cubicBezTo>
                  <a:pt x="4013346" y="5496193"/>
                  <a:pt x="4014025" y="5498227"/>
                  <a:pt x="4015381" y="5500939"/>
                </a:cubicBezTo>
                <a:cubicBezTo>
                  <a:pt x="4018094" y="5500261"/>
                  <a:pt x="4021485" y="5499583"/>
                  <a:pt x="4021485" y="5498227"/>
                </a:cubicBezTo>
                <a:cubicBezTo>
                  <a:pt x="4022163" y="5496193"/>
                  <a:pt x="4020129" y="5493480"/>
                  <a:pt x="4019450" y="5490767"/>
                </a:cubicBezTo>
                <a:close/>
                <a:moveTo>
                  <a:pt x="8816749" y="5490089"/>
                </a:moveTo>
                <a:cubicBezTo>
                  <a:pt x="8814036" y="5492123"/>
                  <a:pt x="8812002" y="5495515"/>
                  <a:pt x="8809967" y="5498227"/>
                </a:cubicBezTo>
                <a:cubicBezTo>
                  <a:pt x="8812002" y="5498905"/>
                  <a:pt x="8814715" y="5500261"/>
                  <a:pt x="8818784" y="5502297"/>
                </a:cubicBezTo>
                <a:cubicBezTo>
                  <a:pt x="8820139" y="5499583"/>
                  <a:pt x="8822174" y="5496871"/>
                  <a:pt x="8822853" y="5493480"/>
                </a:cubicBezTo>
                <a:cubicBezTo>
                  <a:pt x="8822853" y="5492801"/>
                  <a:pt x="8817428" y="5489411"/>
                  <a:pt x="8816749" y="5490089"/>
                </a:cubicBezTo>
                <a:close/>
                <a:moveTo>
                  <a:pt x="7834775" y="5490089"/>
                </a:moveTo>
                <a:cubicBezTo>
                  <a:pt x="7834096" y="5489411"/>
                  <a:pt x="7828671" y="5492801"/>
                  <a:pt x="7828671" y="5493480"/>
                </a:cubicBezTo>
                <a:cubicBezTo>
                  <a:pt x="7829350" y="5496871"/>
                  <a:pt x="7831385" y="5499583"/>
                  <a:pt x="7832740" y="5502297"/>
                </a:cubicBezTo>
                <a:cubicBezTo>
                  <a:pt x="7836809" y="5500261"/>
                  <a:pt x="7839522" y="5498905"/>
                  <a:pt x="7841557" y="5498227"/>
                </a:cubicBezTo>
                <a:cubicBezTo>
                  <a:pt x="7839522" y="5495515"/>
                  <a:pt x="7837487" y="5492123"/>
                  <a:pt x="7834775" y="5490089"/>
                </a:cubicBezTo>
                <a:close/>
                <a:moveTo>
                  <a:pt x="11184204" y="5488733"/>
                </a:moveTo>
                <a:cubicBezTo>
                  <a:pt x="11174710" y="5486020"/>
                  <a:pt x="11161146" y="5494837"/>
                  <a:pt x="11151652" y="5500939"/>
                </a:cubicBezTo>
                <a:cubicBezTo>
                  <a:pt x="11146905" y="5504331"/>
                  <a:pt x="11142158" y="5515181"/>
                  <a:pt x="11143514" y="5521284"/>
                </a:cubicBezTo>
                <a:cubicBezTo>
                  <a:pt x="11148940" y="5551802"/>
                  <a:pt x="11157078" y="5581641"/>
                  <a:pt x="11166572" y="5622330"/>
                </a:cubicBezTo>
                <a:cubicBezTo>
                  <a:pt x="11185560" y="5610801"/>
                  <a:pt x="11216077" y="5602663"/>
                  <a:pt x="11228963" y="5582997"/>
                </a:cubicBezTo>
                <a:cubicBezTo>
                  <a:pt x="11249986" y="5551124"/>
                  <a:pt x="11222181" y="5498227"/>
                  <a:pt x="11184204" y="5488733"/>
                </a:cubicBezTo>
                <a:close/>
                <a:moveTo>
                  <a:pt x="5467321" y="5488733"/>
                </a:moveTo>
                <a:cubicBezTo>
                  <a:pt x="5429343" y="5498227"/>
                  <a:pt x="5401539" y="5551124"/>
                  <a:pt x="5422561" y="5582997"/>
                </a:cubicBezTo>
                <a:cubicBezTo>
                  <a:pt x="5435447" y="5602663"/>
                  <a:pt x="5465964" y="5610801"/>
                  <a:pt x="5484952" y="5622330"/>
                </a:cubicBezTo>
                <a:cubicBezTo>
                  <a:pt x="5494447" y="5581641"/>
                  <a:pt x="5502585" y="5551802"/>
                  <a:pt x="5508012" y="5521284"/>
                </a:cubicBezTo>
                <a:cubicBezTo>
                  <a:pt x="5509367" y="5515181"/>
                  <a:pt x="5504619" y="5504331"/>
                  <a:pt x="5499872" y="5500939"/>
                </a:cubicBezTo>
                <a:cubicBezTo>
                  <a:pt x="5490379" y="5494837"/>
                  <a:pt x="5476814" y="5486020"/>
                  <a:pt x="5467321" y="5488733"/>
                </a:cubicBezTo>
                <a:close/>
                <a:moveTo>
                  <a:pt x="10368378" y="5487377"/>
                </a:moveTo>
                <a:cubicBezTo>
                  <a:pt x="10362274" y="5489411"/>
                  <a:pt x="10356171" y="5490767"/>
                  <a:pt x="10350068" y="5492801"/>
                </a:cubicBezTo>
                <a:cubicBezTo>
                  <a:pt x="10355492" y="5510434"/>
                  <a:pt x="10361596" y="5528066"/>
                  <a:pt x="10367022" y="5545698"/>
                </a:cubicBezTo>
                <a:cubicBezTo>
                  <a:pt x="10371768" y="5544342"/>
                  <a:pt x="10376516" y="5542308"/>
                  <a:pt x="10381263" y="5540952"/>
                </a:cubicBezTo>
                <a:cubicBezTo>
                  <a:pt x="10377194" y="5522641"/>
                  <a:pt x="10372447" y="5505009"/>
                  <a:pt x="10368378" y="5487377"/>
                </a:cubicBezTo>
                <a:close/>
                <a:moveTo>
                  <a:pt x="6283146" y="5487377"/>
                </a:moveTo>
                <a:cubicBezTo>
                  <a:pt x="6279077" y="5505009"/>
                  <a:pt x="6274330" y="5522641"/>
                  <a:pt x="6270261" y="5540952"/>
                </a:cubicBezTo>
                <a:cubicBezTo>
                  <a:pt x="6275008" y="5542308"/>
                  <a:pt x="6279756" y="5544342"/>
                  <a:pt x="6284502" y="5545698"/>
                </a:cubicBezTo>
                <a:cubicBezTo>
                  <a:pt x="6289928" y="5528066"/>
                  <a:pt x="6296032" y="5510434"/>
                  <a:pt x="6301456" y="5492801"/>
                </a:cubicBezTo>
                <a:cubicBezTo>
                  <a:pt x="6295353" y="5490767"/>
                  <a:pt x="6289250" y="5489411"/>
                  <a:pt x="6283146" y="5487377"/>
                </a:cubicBezTo>
                <a:close/>
                <a:moveTo>
                  <a:pt x="9479989" y="5487376"/>
                </a:moveTo>
                <a:cubicBezTo>
                  <a:pt x="9479989" y="5487376"/>
                  <a:pt x="9481345" y="5489410"/>
                  <a:pt x="9482024" y="5490088"/>
                </a:cubicBezTo>
                <a:cubicBezTo>
                  <a:pt x="9479312" y="5491445"/>
                  <a:pt x="9477955" y="5492123"/>
                  <a:pt x="9475920" y="5492801"/>
                </a:cubicBezTo>
                <a:cubicBezTo>
                  <a:pt x="9475242" y="5492123"/>
                  <a:pt x="9474564" y="5490766"/>
                  <a:pt x="9473886" y="5490088"/>
                </a:cubicBezTo>
                <a:cubicBezTo>
                  <a:pt x="9475920" y="5488732"/>
                  <a:pt x="9477955" y="5488054"/>
                  <a:pt x="9479989" y="5487376"/>
                </a:cubicBezTo>
                <a:close/>
                <a:moveTo>
                  <a:pt x="7171535" y="5487376"/>
                </a:moveTo>
                <a:cubicBezTo>
                  <a:pt x="7173569" y="5488054"/>
                  <a:pt x="7175604" y="5488732"/>
                  <a:pt x="7177637" y="5490088"/>
                </a:cubicBezTo>
                <a:cubicBezTo>
                  <a:pt x="7176960" y="5490766"/>
                  <a:pt x="7176281" y="5492123"/>
                  <a:pt x="7175604" y="5492801"/>
                </a:cubicBezTo>
                <a:cubicBezTo>
                  <a:pt x="7173569" y="5492123"/>
                  <a:pt x="7172212" y="5491445"/>
                  <a:pt x="7169500" y="5490088"/>
                </a:cubicBezTo>
                <a:cubicBezTo>
                  <a:pt x="7170178" y="5489410"/>
                  <a:pt x="7171535" y="5487376"/>
                  <a:pt x="7171535" y="5487376"/>
                </a:cubicBezTo>
                <a:close/>
                <a:moveTo>
                  <a:pt x="4038439" y="5486699"/>
                </a:moveTo>
                <a:cubicBezTo>
                  <a:pt x="4037761" y="5486699"/>
                  <a:pt x="4037083" y="5488733"/>
                  <a:pt x="4036404" y="5489411"/>
                </a:cubicBezTo>
                <a:cubicBezTo>
                  <a:pt x="4038439" y="5490767"/>
                  <a:pt x="4040473" y="5491446"/>
                  <a:pt x="4042507" y="5492801"/>
                </a:cubicBezTo>
                <a:cubicBezTo>
                  <a:pt x="4043185" y="5491446"/>
                  <a:pt x="4043863" y="5489411"/>
                  <a:pt x="4044543" y="5487377"/>
                </a:cubicBezTo>
                <a:cubicBezTo>
                  <a:pt x="4042507" y="5487377"/>
                  <a:pt x="4040473" y="5486699"/>
                  <a:pt x="4038439" y="5486699"/>
                </a:cubicBezTo>
                <a:close/>
                <a:moveTo>
                  <a:pt x="9345037" y="5484663"/>
                </a:moveTo>
                <a:cubicBezTo>
                  <a:pt x="9372163" y="5574180"/>
                  <a:pt x="9288750" y="5679973"/>
                  <a:pt x="9208726" y="5707778"/>
                </a:cubicBezTo>
                <a:cubicBezTo>
                  <a:pt x="9255519" y="5631145"/>
                  <a:pt x="9300956" y="5557225"/>
                  <a:pt x="9345037" y="5484663"/>
                </a:cubicBezTo>
                <a:close/>
                <a:moveTo>
                  <a:pt x="7306487" y="5484663"/>
                </a:moveTo>
                <a:cubicBezTo>
                  <a:pt x="7350568" y="5557225"/>
                  <a:pt x="7396005" y="5631145"/>
                  <a:pt x="7442797" y="5707778"/>
                </a:cubicBezTo>
                <a:cubicBezTo>
                  <a:pt x="7362774" y="5679973"/>
                  <a:pt x="7279361" y="5574180"/>
                  <a:pt x="7306487" y="5484663"/>
                </a:cubicBezTo>
                <a:close/>
                <a:moveTo>
                  <a:pt x="1082341" y="5484663"/>
                </a:moveTo>
                <a:cubicBezTo>
                  <a:pt x="1085733" y="5487376"/>
                  <a:pt x="1089123" y="5490766"/>
                  <a:pt x="1092513" y="5493479"/>
                </a:cubicBezTo>
                <a:cubicBezTo>
                  <a:pt x="1085055" y="5502974"/>
                  <a:pt x="1076918" y="5511790"/>
                  <a:pt x="1069456" y="5520606"/>
                </a:cubicBezTo>
                <a:cubicBezTo>
                  <a:pt x="1066744" y="5517892"/>
                  <a:pt x="1063353" y="5515180"/>
                  <a:pt x="1059962" y="5512468"/>
                </a:cubicBezTo>
                <a:cubicBezTo>
                  <a:pt x="1067423" y="5502974"/>
                  <a:pt x="1074882" y="5494157"/>
                  <a:pt x="1082341" y="5484663"/>
                </a:cubicBezTo>
                <a:close/>
                <a:moveTo>
                  <a:pt x="1618766" y="5480595"/>
                </a:moveTo>
                <a:cubicBezTo>
                  <a:pt x="1618088" y="5481273"/>
                  <a:pt x="1616053" y="5482629"/>
                  <a:pt x="1616731" y="5483308"/>
                </a:cubicBezTo>
                <a:cubicBezTo>
                  <a:pt x="1616731" y="5485342"/>
                  <a:pt x="1618088" y="5488055"/>
                  <a:pt x="1618766" y="5490089"/>
                </a:cubicBezTo>
                <a:cubicBezTo>
                  <a:pt x="1620122" y="5488055"/>
                  <a:pt x="1622157" y="5486699"/>
                  <a:pt x="1622157" y="5485342"/>
                </a:cubicBezTo>
                <a:cubicBezTo>
                  <a:pt x="1622157" y="5483986"/>
                  <a:pt x="1620122" y="5481951"/>
                  <a:pt x="1618766" y="5480595"/>
                </a:cubicBezTo>
                <a:close/>
                <a:moveTo>
                  <a:pt x="107826" y="5480595"/>
                </a:moveTo>
                <a:cubicBezTo>
                  <a:pt x="121390" y="5491446"/>
                  <a:pt x="128172" y="5496193"/>
                  <a:pt x="140378" y="5505687"/>
                </a:cubicBezTo>
                <a:cubicBezTo>
                  <a:pt x="149194" y="5528066"/>
                  <a:pt x="162757" y="5561296"/>
                  <a:pt x="176321" y="5595881"/>
                </a:cubicBezTo>
                <a:cubicBezTo>
                  <a:pt x="208872" y="5592491"/>
                  <a:pt x="225826" y="5578250"/>
                  <a:pt x="220402" y="5545020"/>
                </a:cubicBezTo>
                <a:cubicBezTo>
                  <a:pt x="214298" y="5507043"/>
                  <a:pt x="165470" y="5475170"/>
                  <a:pt x="107826" y="5480595"/>
                </a:cubicBezTo>
                <a:close/>
                <a:moveTo>
                  <a:pt x="332976" y="5477204"/>
                </a:moveTo>
                <a:cubicBezTo>
                  <a:pt x="328906" y="5478560"/>
                  <a:pt x="324838" y="5481951"/>
                  <a:pt x="318056" y="5486020"/>
                </a:cubicBezTo>
                <a:cubicBezTo>
                  <a:pt x="323482" y="5490089"/>
                  <a:pt x="326872" y="5492801"/>
                  <a:pt x="329584" y="5492123"/>
                </a:cubicBezTo>
                <a:cubicBezTo>
                  <a:pt x="332976" y="5491446"/>
                  <a:pt x="336367" y="5488055"/>
                  <a:pt x="337723" y="5484664"/>
                </a:cubicBezTo>
                <a:cubicBezTo>
                  <a:pt x="338401" y="5483308"/>
                  <a:pt x="333654" y="5477204"/>
                  <a:pt x="332976" y="5477204"/>
                </a:cubicBezTo>
                <a:close/>
                <a:moveTo>
                  <a:pt x="8736133" y="5475508"/>
                </a:moveTo>
                <a:cubicBezTo>
                  <a:pt x="8729436" y="5474999"/>
                  <a:pt x="8723842" y="5475169"/>
                  <a:pt x="8720450" y="5477882"/>
                </a:cubicBezTo>
                <a:lnTo>
                  <a:pt x="8644804" y="5548802"/>
                </a:lnTo>
                <a:lnTo>
                  <a:pt x="8645175" y="5547732"/>
                </a:lnTo>
                <a:lnTo>
                  <a:pt x="8643050" y="5548922"/>
                </a:lnTo>
                <a:lnTo>
                  <a:pt x="8626864" y="5547054"/>
                </a:lnTo>
                <a:cubicBezTo>
                  <a:pt x="8627542" y="5550446"/>
                  <a:pt x="8627542" y="5553836"/>
                  <a:pt x="8628221" y="5557227"/>
                </a:cubicBezTo>
                <a:lnTo>
                  <a:pt x="8643050" y="5548922"/>
                </a:lnTo>
                <a:lnTo>
                  <a:pt x="8644497" y="5549090"/>
                </a:lnTo>
                <a:lnTo>
                  <a:pt x="8644804" y="5548802"/>
                </a:lnTo>
                <a:lnTo>
                  <a:pt x="8622118" y="5614192"/>
                </a:lnTo>
                <a:cubicBezTo>
                  <a:pt x="8624152" y="5614870"/>
                  <a:pt x="8625508" y="5616227"/>
                  <a:pt x="8627542" y="5616905"/>
                </a:cubicBezTo>
                <a:cubicBezTo>
                  <a:pt x="8669589" y="5572146"/>
                  <a:pt x="8711634" y="5527388"/>
                  <a:pt x="8758427" y="5477204"/>
                </a:cubicBezTo>
                <a:cubicBezTo>
                  <a:pt x="8750628" y="5477204"/>
                  <a:pt x="8742830" y="5476018"/>
                  <a:pt x="8736133" y="5475508"/>
                </a:cubicBezTo>
                <a:close/>
                <a:moveTo>
                  <a:pt x="7915391" y="5475508"/>
                </a:moveTo>
                <a:cubicBezTo>
                  <a:pt x="7908693" y="5476018"/>
                  <a:pt x="7900896" y="5477204"/>
                  <a:pt x="7893096" y="5477204"/>
                </a:cubicBezTo>
                <a:cubicBezTo>
                  <a:pt x="7939889" y="5527388"/>
                  <a:pt x="7981935" y="5572146"/>
                  <a:pt x="8023981" y="5616905"/>
                </a:cubicBezTo>
                <a:cubicBezTo>
                  <a:pt x="8026015" y="5616227"/>
                  <a:pt x="8027371" y="5614870"/>
                  <a:pt x="8029406" y="5614192"/>
                </a:cubicBezTo>
                <a:lnTo>
                  <a:pt x="8006720" y="5548802"/>
                </a:lnTo>
                <a:lnTo>
                  <a:pt x="8007027" y="5549090"/>
                </a:lnTo>
                <a:lnTo>
                  <a:pt x="8008474" y="5548922"/>
                </a:lnTo>
                <a:lnTo>
                  <a:pt x="8023303" y="5557227"/>
                </a:lnTo>
                <a:cubicBezTo>
                  <a:pt x="8023981" y="5553836"/>
                  <a:pt x="8023981" y="5550446"/>
                  <a:pt x="8024660" y="5547054"/>
                </a:cubicBezTo>
                <a:lnTo>
                  <a:pt x="8008474" y="5548922"/>
                </a:lnTo>
                <a:lnTo>
                  <a:pt x="8006349" y="5547732"/>
                </a:lnTo>
                <a:lnTo>
                  <a:pt x="8006720" y="5548802"/>
                </a:lnTo>
                <a:lnTo>
                  <a:pt x="7931074" y="5477882"/>
                </a:lnTo>
                <a:cubicBezTo>
                  <a:pt x="7927682" y="5475169"/>
                  <a:pt x="7922088" y="5474999"/>
                  <a:pt x="7915391" y="5475508"/>
                </a:cubicBezTo>
                <a:close/>
                <a:moveTo>
                  <a:pt x="1474996" y="5471779"/>
                </a:moveTo>
                <a:cubicBezTo>
                  <a:pt x="1476352" y="5480595"/>
                  <a:pt x="1477709" y="5489411"/>
                  <a:pt x="1479065" y="5498227"/>
                </a:cubicBezTo>
                <a:cubicBezTo>
                  <a:pt x="1474996" y="5490089"/>
                  <a:pt x="1470926" y="5482629"/>
                  <a:pt x="1466180" y="5474491"/>
                </a:cubicBezTo>
                <a:cubicBezTo>
                  <a:pt x="1469571" y="5473813"/>
                  <a:pt x="1472283" y="5472457"/>
                  <a:pt x="1474996" y="5471779"/>
                </a:cubicBezTo>
                <a:close/>
                <a:moveTo>
                  <a:pt x="2343039" y="5469065"/>
                </a:moveTo>
                <a:cubicBezTo>
                  <a:pt x="2344396" y="5471101"/>
                  <a:pt x="2346431" y="5473135"/>
                  <a:pt x="2346431" y="5475169"/>
                </a:cubicBezTo>
                <a:cubicBezTo>
                  <a:pt x="2346431" y="5476525"/>
                  <a:pt x="2343717" y="5477881"/>
                  <a:pt x="2341683" y="5479237"/>
                </a:cubicBezTo>
                <a:cubicBezTo>
                  <a:pt x="2341005" y="5476525"/>
                  <a:pt x="2340327" y="5474491"/>
                  <a:pt x="2339649" y="5471778"/>
                </a:cubicBezTo>
                <a:cubicBezTo>
                  <a:pt x="2339649" y="5471101"/>
                  <a:pt x="2341683" y="5469743"/>
                  <a:pt x="2343039" y="5469065"/>
                </a:cubicBezTo>
                <a:close/>
                <a:moveTo>
                  <a:pt x="8325762" y="5468388"/>
                </a:moveTo>
                <a:cubicBezTo>
                  <a:pt x="8284394" y="5493480"/>
                  <a:pt x="8321693" y="5518572"/>
                  <a:pt x="8325762" y="5542986"/>
                </a:cubicBezTo>
                <a:cubicBezTo>
                  <a:pt x="8329831" y="5518572"/>
                  <a:pt x="8367130" y="5493480"/>
                  <a:pt x="8325762" y="5468388"/>
                </a:cubicBezTo>
                <a:close/>
                <a:moveTo>
                  <a:pt x="9511185" y="5466353"/>
                </a:moveTo>
                <a:cubicBezTo>
                  <a:pt x="9511862" y="5467031"/>
                  <a:pt x="9513897" y="5468387"/>
                  <a:pt x="9513897" y="5469065"/>
                </a:cubicBezTo>
                <a:cubicBezTo>
                  <a:pt x="9513897" y="5471779"/>
                  <a:pt x="9512541" y="5473813"/>
                  <a:pt x="9511185" y="5475169"/>
                </a:cubicBezTo>
                <a:cubicBezTo>
                  <a:pt x="9509829" y="5474491"/>
                  <a:pt x="9507794" y="5473135"/>
                  <a:pt x="9507794" y="5473135"/>
                </a:cubicBezTo>
                <a:cubicBezTo>
                  <a:pt x="9509151" y="5471101"/>
                  <a:pt x="9510507" y="5468387"/>
                  <a:pt x="9511185" y="5466353"/>
                </a:cubicBezTo>
                <a:close/>
                <a:moveTo>
                  <a:pt x="7140338" y="5466353"/>
                </a:moveTo>
                <a:cubicBezTo>
                  <a:pt x="7141017" y="5468387"/>
                  <a:pt x="7142373" y="5471101"/>
                  <a:pt x="7143730" y="5473135"/>
                </a:cubicBezTo>
                <a:cubicBezTo>
                  <a:pt x="7143730" y="5473135"/>
                  <a:pt x="7141695" y="5474491"/>
                  <a:pt x="7140338" y="5475169"/>
                </a:cubicBezTo>
                <a:cubicBezTo>
                  <a:pt x="7138982" y="5473813"/>
                  <a:pt x="7137626" y="5471779"/>
                  <a:pt x="7137626" y="5469065"/>
                </a:cubicBezTo>
                <a:cubicBezTo>
                  <a:pt x="7137626" y="5468387"/>
                  <a:pt x="7139662" y="5467031"/>
                  <a:pt x="7140338" y="5466353"/>
                </a:cubicBezTo>
                <a:close/>
                <a:moveTo>
                  <a:pt x="8935597" y="5464404"/>
                </a:moveTo>
                <a:cubicBezTo>
                  <a:pt x="8929324" y="5466015"/>
                  <a:pt x="8924577" y="5476187"/>
                  <a:pt x="8915761" y="5496193"/>
                </a:cubicBezTo>
                <a:cubicBezTo>
                  <a:pt x="8932715" y="5492123"/>
                  <a:pt x="8945599" y="5488733"/>
                  <a:pt x="8964588" y="5483986"/>
                </a:cubicBezTo>
                <a:cubicBezTo>
                  <a:pt x="8949668" y="5469744"/>
                  <a:pt x="8941870" y="5462793"/>
                  <a:pt x="8935597" y="5464404"/>
                </a:cubicBezTo>
                <a:close/>
                <a:moveTo>
                  <a:pt x="7715927" y="5464404"/>
                </a:moveTo>
                <a:cubicBezTo>
                  <a:pt x="7709654" y="5462793"/>
                  <a:pt x="7701856" y="5469744"/>
                  <a:pt x="7686936" y="5483986"/>
                </a:cubicBezTo>
                <a:cubicBezTo>
                  <a:pt x="7705925" y="5488733"/>
                  <a:pt x="7718809" y="5492123"/>
                  <a:pt x="7735763" y="5496193"/>
                </a:cubicBezTo>
                <a:cubicBezTo>
                  <a:pt x="7726947" y="5476187"/>
                  <a:pt x="7722199" y="5466015"/>
                  <a:pt x="7715927" y="5464404"/>
                </a:cubicBezTo>
                <a:close/>
                <a:moveTo>
                  <a:pt x="1694042" y="5461606"/>
                </a:moveTo>
                <a:cubicBezTo>
                  <a:pt x="1693364" y="5462284"/>
                  <a:pt x="1692686" y="5463641"/>
                  <a:pt x="1692007" y="5464320"/>
                </a:cubicBezTo>
                <a:cubicBezTo>
                  <a:pt x="1693364" y="5464320"/>
                  <a:pt x="1694042" y="5464998"/>
                  <a:pt x="1694720" y="5466354"/>
                </a:cubicBezTo>
                <a:cubicBezTo>
                  <a:pt x="1695398" y="5465675"/>
                  <a:pt x="1696754" y="5464320"/>
                  <a:pt x="1696754" y="5463641"/>
                </a:cubicBezTo>
                <a:cubicBezTo>
                  <a:pt x="1696754" y="5462962"/>
                  <a:pt x="1695398" y="5462284"/>
                  <a:pt x="1694042" y="5461606"/>
                </a:cubicBezTo>
                <a:close/>
                <a:moveTo>
                  <a:pt x="3845841" y="5460928"/>
                </a:moveTo>
                <a:cubicBezTo>
                  <a:pt x="3843129" y="5461606"/>
                  <a:pt x="3840417" y="5462284"/>
                  <a:pt x="3837703" y="5463641"/>
                </a:cubicBezTo>
                <a:cubicBezTo>
                  <a:pt x="3838381" y="5471779"/>
                  <a:pt x="3839738" y="5479917"/>
                  <a:pt x="3841094" y="5487377"/>
                </a:cubicBezTo>
                <a:cubicBezTo>
                  <a:pt x="3842450" y="5487377"/>
                  <a:pt x="3844485" y="5487377"/>
                  <a:pt x="3845841" y="5486699"/>
                </a:cubicBezTo>
                <a:cubicBezTo>
                  <a:pt x="3845841" y="5477882"/>
                  <a:pt x="3845841" y="5469066"/>
                  <a:pt x="3845841" y="5460928"/>
                </a:cubicBezTo>
                <a:close/>
                <a:moveTo>
                  <a:pt x="9454219" y="5459571"/>
                </a:moveTo>
                <a:cubicBezTo>
                  <a:pt x="9454898" y="5460927"/>
                  <a:pt x="9455576" y="5462283"/>
                  <a:pt x="9455576" y="5462961"/>
                </a:cubicBezTo>
                <a:cubicBezTo>
                  <a:pt x="9455576" y="5463639"/>
                  <a:pt x="9454219" y="5464319"/>
                  <a:pt x="9453541" y="5465674"/>
                </a:cubicBezTo>
                <a:cubicBezTo>
                  <a:pt x="9452864" y="5464997"/>
                  <a:pt x="9452185" y="5463639"/>
                  <a:pt x="9452185" y="5462283"/>
                </a:cubicBezTo>
                <a:cubicBezTo>
                  <a:pt x="9452185" y="5461605"/>
                  <a:pt x="9453541" y="5460249"/>
                  <a:pt x="9454219" y="5459571"/>
                </a:cubicBezTo>
                <a:close/>
                <a:moveTo>
                  <a:pt x="7197305" y="5459571"/>
                </a:moveTo>
                <a:cubicBezTo>
                  <a:pt x="7197983" y="5460249"/>
                  <a:pt x="7199339" y="5461605"/>
                  <a:pt x="7199339" y="5462283"/>
                </a:cubicBezTo>
                <a:cubicBezTo>
                  <a:pt x="7199339" y="5463639"/>
                  <a:pt x="7198660" y="5464997"/>
                  <a:pt x="7197983" y="5465674"/>
                </a:cubicBezTo>
                <a:cubicBezTo>
                  <a:pt x="7197305" y="5464319"/>
                  <a:pt x="7195948" y="5463639"/>
                  <a:pt x="7195948" y="5462961"/>
                </a:cubicBezTo>
                <a:cubicBezTo>
                  <a:pt x="7195948" y="5462283"/>
                  <a:pt x="7196626" y="5460927"/>
                  <a:pt x="7197305" y="5459571"/>
                </a:cubicBezTo>
                <a:close/>
                <a:moveTo>
                  <a:pt x="680192" y="5458893"/>
                </a:moveTo>
                <a:cubicBezTo>
                  <a:pt x="680871" y="5460928"/>
                  <a:pt x="682227" y="5463641"/>
                  <a:pt x="682905" y="5465675"/>
                </a:cubicBezTo>
                <a:cubicBezTo>
                  <a:pt x="680192" y="5466353"/>
                  <a:pt x="678157" y="5468387"/>
                  <a:pt x="676123" y="5467709"/>
                </a:cubicBezTo>
                <a:cubicBezTo>
                  <a:pt x="674767" y="5467031"/>
                  <a:pt x="674089" y="5463641"/>
                  <a:pt x="673412" y="5461605"/>
                </a:cubicBezTo>
                <a:cubicBezTo>
                  <a:pt x="675445" y="5460928"/>
                  <a:pt x="677479" y="5459571"/>
                  <a:pt x="680192" y="5458893"/>
                </a:cubicBezTo>
                <a:close/>
                <a:moveTo>
                  <a:pt x="2723487" y="5458215"/>
                </a:moveTo>
                <a:cubicBezTo>
                  <a:pt x="2726199" y="5458215"/>
                  <a:pt x="2728233" y="5462962"/>
                  <a:pt x="2730269" y="5465675"/>
                </a:cubicBezTo>
                <a:cubicBezTo>
                  <a:pt x="2727555" y="5467709"/>
                  <a:pt x="2724843" y="5470421"/>
                  <a:pt x="2720774" y="5473135"/>
                </a:cubicBezTo>
                <a:cubicBezTo>
                  <a:pt x="2718739" y="5469065"/>
                  <a:pt x="2716705" y="5466353"/>
                  <a:pt x="2713993" y="5462962"/>
                </a:cubicBezTo>
                <a:cubicBezTo>
                  <a:pt x="2717383" y="5461605"/>
                  <a:pt x="2720774" y="5458215"/>
                  <a:pt x="2723487" y="5458215"/>
                </a:cubicBezTo>
                <a:close/>
                <a:moveTo>
                  <a:pt x="186493" y="5457538"/>
                </a:moveTo>
                <a:cubicBezTo>
                  <a:pt x="183781" y="5459572"/>
                  <a:pt x="181745" y="5461606"/>
                  <a:pt x="179033" y="5463641"/>
                </a:cubicBezTo>
                <a:cubicBezTo>
                  <a:pt x="183781" y="5469066"/>
                  <a:pt x="188527" y="5474492"/>
                  <a:pt x="193275" y="5479917"/>
                </a:cubicBezTo>
                <a:cubicBezTo>
                  <a:pt x="195309" y="5478560"/>
                  <a:pt x="197344" y="5476526"/>
                  <a:pt x="199378" y="5475170"/>
                </a:cubicBezTo>
                <a:cubicBezTo>
                  <a:pt x="195309" y="5469066"/>
                  <a:pt x="190562" y="5462962"/>
                  <a:pt x="186493" y="5457538"/>
                </a:cubicBezTo>
                <a:close/>
                <a:moveTo>
                  <a:pt x="3767174" y="5452790"/>
                </a:moveTo>
                <a:cubicBezTo>
                  <a:pt x="3768530" y="5462962"/>
                  <a:pt x="3769208" y="5473135"/>
                  <a:pt x="3770564" y="5483307"/>
                </a:cubicBezTo>
                <a:cubicBezTo>
                  <a:pt x="3765818" y="5483985"/>
                  <a:pt x="3761749" y="5483985"/>
                  <a:pt x="3757001" y="5484663"/>
                </a:cubicBezTo>
                <a:cubicBezTo>
                  <a:pt x="3757001" y="5473813"/>
                  <a:pt x="3757001" y="5463641"/>
                  <a:pt x="3757001" y="5453468"/>
                </a:cubicBezTo>
                <a:cubicBezTo>
                  <a:pt x="3760392" y="5452790"/>
                  <a:pt x="3763783" y="5452790"/>
                  <a:pt x="3767174" y="5452790"/>
                </a:cubicBezTo>
                <a:close/>
                <a:moveTo>
                  <a:pt x="1116926" y="5452790"/>
                </a:moveTo>
                <a:cubicBezTo>
                  <a:pt x="1120996" y="5463641"/>
                  <a:pt x="1125064" y="5475169"/>
                  <a:pt x="1129133" y="5486019"/>
                </a:cubicBezTo>
                <a:cubicBezTo>
                  <a:pt x="1125743" y="5487377"/>
                  <a:pt x="1123030" y="5488055"/>
                  <a:pt x="1119639" y="5489411"/>
                </a:cubicBezTo>
                <a:cubicBezTo>
                  <a:pt x="1114892" y="5478560"/>
                  <a:pt x="1110823" y="5467710"/>
                  <a:pt x="1106754" y="5456859"/>
                </a:cubicBezTo>
                <a:cubicBezTo>
                  <a:pt x="1110145" y="5455502"/>
                  <a:pt x="1113536" y="5454146"/>
                  <a:pt x="1116926" y="5452790"/>
                </a:cubicBezTo>
                <a:close/>
                <a:moveTo>
                  <a:pt x="1219329" y="5452111"/>
                </a:moveTo>
                <a:cubicBezTo>
                  <a:pt x="1227467" y="5456181"/>
                  <a:pt x="1236283" y="5459571"/>
                  <a:pt x="1245099" y="5463639"/>
                </a:cubicBezTo>
                <a:cubicBezTo>
                  <a:pt x="1243744" y="5466353"/>
                  <a:pt x="1243065" y="5468387"/>
                  <a:pt x="1241709" y="5471099"/>
                </a:cubicBezTo>
                <a:cubicBezTo>
                  <a:pt x="1233570" y="5467031"/>
                  <a:pt x="1224756" y="5463639"/>
                  <a:pt x="1215938" y="5459571"/>
                </a:cubicBezTo>
                <a:cubicBezTo>
                  <a:pt x="1217295" y="5456859"/>
                  <a:pt x="1217972" y="5454146"/>
                  <a:pt x="1219329" y="5452111"/>
                </a:cubicBezTo>
                <a:close/>
                <a:moveTo>
                  <a:pt x="9042576" y="5448044"/>
                </a:moveTo>
                <a:cubicBezTo>
                  <a:pt x="9027657" y="5454824"/>
                  <a:pt x="9012059" y="5460928"/>
                  <a:pt x="8988324" y="5470422"/>
                </a:cubicBezTo>
                <a:cubicBezTo>
                  <a:pt x="9025623" y="5495515"/>
                  <a:pt x="9033760" y="5471101"/>
                  <a:pt x="9042576" y="5448044"/>
                </a:cubicBezTo>
                <a:close/>
                <a:moveTo>
                  <a:pt x="7608948" y="5448044"/>
                </a:moveTo>
                <a:cubicBezTo>
                  <a:pt x="7617764" y="5471101"/>
                  <a:pt x="7625901" y="5495515"/>
                  <a:pt x="7663200" y="5470422"/>
                </a:cubicBezTo>
                <a:cubicBezTo>
                  <a:pt x="7639465" y="5460928"/>
                  <a:pt x="7623867" y="5454824"/>
                  <a:pt x="7608948" y="5448044"/>
                </a:cubicBezTo>
                <a:close/>
                <a:moveTo>
                  <a:pt x="9146335" y="5447364"/>
                </a:moveTo>
                <a:cubicBezTo>
                  <a:pt x="9153117" y="5471778"/>
                  <a:pt x="9147691" y="5487376"/>
                  <a:pt x="9114461" y="5482628"/>
                </a:cubicBezTo>
                <a:cubicBezTo>
                  <a:pt x="9124634" y="5471101"/>
                  <a:pt x="9135485" y="5459571"/>
                  <a:pt x="9146335" y="5447364"/>
                </a:cubicBezTo>
                <a:close/>
                <a:moveTo>
                  <a:pt x="7505188" y="5447364"/>
                </a:moveTo>
                <a:cubicBezTo>
                  <a:pt x="7516039" y="5459571"/>
                  <a:pt x="7526889" y="5471101"/>
                  <a:pt x="7537062" y="5482628"/>
                </a:cubicBezTo>
                <a:cubicBezTo>
                  <a:pt x="7503832" y="5487376"/>
                  <a:pt x="7498406" y="5471778"/>
                  <a:pt x="7505188" y="5447364"/>
                </a:cubicBezTo>
                <a:close/>
                <a:moveTo>
                  <a:pt x="11700962" y="5446009"/>
                </a:moveTo>
                <a:lnTo>
                  <a:pt x="11700962" y="5448044"/>
                </a:lnTo>
                <a:lnTo>
                  <a:pt x="11702996" y="5447366"/>
                </a:lnTo>
                <a:close/>
                <a:moveTo>
                  <a:pt x="9087335" y="5446009"/>
                </a:moveTo>
                <a:lnTo>
                  <a:pt x="9085978" y="5448722"/>
                </a:lnTo>
                <a:lnTo>
                  <a:pt x="9088692" y="5448722"/>
                </a:lnTo>
                <a:close/>
                <a:moveTo>
                  <a:pt x="7564189" y="5446009"/>
                </a:moveTo>
                <a:lnTo>
                  <a:pt x="7562832" y="5448722"/>
                </a:lnTo>
                <a:lnTo>
                  <a:pt x="7565545" y="5448722"/>
                </a:lnTo>
                <a:close/>
                <a:moveTo>
                  <a:pt x="4950563" y="5446009"/>
                </a:moveTo>
                <a:lnTo>
                  <a:pt x="4948529" y="5447366"/>
                </a:lnTo>
                <a:lnTo>
                  <a:pt x="4950563" y="5448044"/>
                </a:lnTo>
                <a:close/>
                <a:moveTo>
                  <a:pt x="3679013" y="5446008"/>
                </a:moveTo>
                <a:cubicBezTo>
                  <a:pt x="3681726" y="5446008"/>
                  <a:pt x="3684439" y="5446008"/>
                  <a:pt x="3687152" y="5446008"/>
                </a:cubicBezTo>
                <a:cubicBezTo>
                  <a:pt x="3687152" y="5457537"/>
                  <a:pt x="3687152" y="5469744"/>
                  <a:pt x="3687152" y="5481273"/>
                </a:cubicBezTo>
                <a:cubicBezTo>
                  <a:pt x="3684439" y="5481273"/>
                  <a:pt x="3681726" y="5481273"/>
                  <a:pt x="3679013" y="5481273"/>
                </a:cubicBezTo>
                <a:cubicBezTo>
                  <a:pt x="3679013" y="5469744"/>
                  <a:pt x="3679013" y="5457537"/>
                  <a:pt x="3679013" y="5446008"/>
                </a:cubicBezTo>
                <a:close/>
                <a:moveTo>
                  <a:pt x="1170502" y="5446008"/>
                </a:moveTo>
                <a:cubicBezTo>
                  <a:pt x="1171179" y="5446686"/>
                  <a:pt x="1171179" y="5448043"/>
                  <a:pt x="1171859" y="5448721"/>
                </a:cubicBezTo>
                <a:cubicBezTo>
                  <a:pt x="1171179" y="5449399"/>
                  <a:pt x="1170502" y="5450756"/>
                  <a:pt x="1169145" y="5450756"/>
                </a:cubicBezTo>
                <a:cubicBezTo>
                  <a:pt x="1168468" y="5450756"/>
                  <a:pt x="1167111" y="5449399"/>
                  <a:pt x="1166433" y="5448721"/>
                </a:cubicBezTo>
                <a:cubicBezTo>
                  <a:pt x="1167789" y="5448043"/>
                  <a:pt x="1169145" y="5446686"/>
                  <a:pt x="1170502" y="5446008"/>
                </a:cubicBezTo>
                <a:close/>
                <a:moveTo>
                  <a:pt x="531676" y="5443295"/>
                </a:moveTo>
                <a:cubicBezTo>
                  <a:pt x="533032" y="5443295"/>
                  <a:pt x="535066" y="5446685"/>
                  <a:pt x="536423" y="5448721"/>
                </a:cubicBezTo>
                <a:cubicBezTo>
                  <a:pt x="533710" y="5451433"/>
                  <a:pt x="530319" y="5453467"/>
                  <a:pt x="527608" y="5455501"/>
                </a:cubicBezTo>
                <a:cubicBezTo>
                  <a:pt x="526251" y="5452789"/>
                  <a:pt x="524893" y="5450755"/>
                  <a:pt x="522181" y="5447364"/>
                </a:cubicBezTo>
                <a:cubicBezTo>
                  <a:pt x="525572" y="5445329"/>
                  <a:pt x="528285" y="5443295"/>
                  <a:pt x="531676" y="5443295"/>
                </a:cubicBezTo>
                <a:close/>
                <a:moveTo>
                  <a:pt x="1338007" y="5441261"/>
                </a:moveTo>
                <a:cubicBezTo>
                  <a:pt x="1342755" y="5445329"/>
                  <a:pt x="1346823" y="5448721"/>
                  <a:pt x="1350215" y="5452111"/>
                </a:cubicBezTo>
                <a:cubicBezTo>
                  <a:pt x="1341400" y="5465674"/>
                  <a:pt x="1335295" y="5483984"/>
                  <a:pt x="1323088" y="5492122"/>
                </a:cubicBezTo>
                <a:cubicBezTo>
                  <a:pt x="1310880" y="5499582"/>
                  <a:pt x="1291893" y="5496870"/>
                  <a:pt x="1275618" y="5498904"/>
                </a:cubicBezTo>
                <a:cubicBezTo>
                  <a:pt x="1274261" y="5492800"/>
                  <a:pt x="1272225" y="5487376"/>
                  <a:pt x="1270869" y="5481272"/>
                </a:cubicBezTo>
                <a:cubicBezTo>
                  <a:pt x="1303421" y="5483984"/>
                  <a:pt x="1337329" y="5490088"/>
                  <a:pt x="1338007" y="5441261"/>
                </a:cubicBezTo>
                <a:close/>
                <a:moveTo>
                  <a:pt x="927721" y="5436514"/>
                </a:moveTo>
                <a:cubicBezTo>
                  <a:pt x="926365" y="5438549"/>
                  <a:pt x="925009" y="5440584"/>
                  <a:pt x="924331" y="5442618"/>
                </a:cubicBezTo>
                <a:cubicBezTo>
                  <a:pt x="924331" y="5443296"/>
                  <a:pt x="926365" y="5444652"/>
                  <a:pt x="927043" y="5445330"/>
                </a:cubicBezTo>
                <a:cubicBezTo>
                  <a:pt x="929077" y="5443296"/>
                  <a:pt x="930434" y="5441262"/>
                  <a:pt x="931112" y="5439227"/>
                </a:cubicBezTo>
                <a:cubicBezTo>
                  <a:pt x="931112" y="5439227"/>
                  <a:pt x="929077" y="5437871"/>
                  <a:pt x="927721" y="5436514"/>
                </a:cubicBezTo>
                <a:close/>
                <a:moveTo>
                  <a:pt x="1053181" y="5435836"/>
                </a:moveTo>
                <a:cubicBezTo>
                  <a:pt x="1055893" y="5435836"/>
                  <a:pt x="1058605" y="5439904"/>
                  <a:pt x="1061997" y="5443296"/>
                </a:cubicBezTo>
                <a:cubicBezTo>
                  <a:pt x="1058605" y="5446686"/>
                  <a:pt x="1055893" y="5449399"/>
                  <a:pt x="1053858" y="5452112"/>
                </a:cubicBezTo>
                <a:cubicBezTo>
                  <a:pt x="1050468" y="5448721"/>
                  <a:pt x="1047755" y="5446008"/>
                  <a:pt x="1045043" y="5442618"/>
                </a:cubicBezTo>
                <a:cubicBezTo>
                  <a:pt x="1047755" y="5439904"/>
                  <a:pt x="1050468" y="5435836"/>
                  <a:pt x="1053181" y="5435836"/>
                </a:cubicBezTo>
                <a:close/>
                <a:moveTo>
                  <a:pt x="1197628" y="5435158"/>
                </a:moveTo>
                <a:cubicBezTo>
                  <a:pt x="1199662" y="5435836"/>
                  <a:pt x="1200340" y="5439904"/>
                  <a:pt x="1201018" y="5441939"/>
                </a:cubicBezTo>
                <a:cubicBezTo>
                  <a:pt x="1197628" y="5442618"/>
                  <a:pt x="1194239" y="5443974"/>
                  <a:pt x="1190846" y="5443974"/>
                </a:cubicBezTo>
                <a:cubicBezTo>
                  <a:pt x="1190168" y="5443974"/>
                  <a:pt x="1188812" y="5439904"/>
                  <a:pt x="1187456" y="5435836"/>
                </a:cubicBezTo>
                <a:cubicBezTo>
                  <a:pt x="1191524" y="5435158"/>
                  <a:pt x="1194916" y="5434480"/>
                  <a:pt x="1197628" y="5435158"/>
                </a:cubicBezTo>
                <a:close/>
                <a:moveTo>
                  <a:pt x="11504973" y="5433802"/>
                </a:moveTo>
                <a:cubicBezTo>
                  <a:pt x="11525996" y="5473813"/>
                  <a:pt x="11542272" y="5506365"/>
                  <a:pt x="11562616" y="5545020"/>
                </a:cubicBezTo>
                <a:cubicBezTo>
                  <a:pt x="11578214" y="5496193"/>
                  <a:pt x="11569398" y="5479917"/>
                  <a:pt x="11504973" y="5433802"/>
                </a:cubicBezTo>
                <a:close/>
                <a:moveTo>
                  <a:pt x="5146551" y="5433802"/>
                </a:moveTo>
                <a:cubicBezTo>
                  <a:pt x="5082127" y="5479917"/>
                  <a:pt x="5073310" y="5496193"/>
                  <a:pt x="5088908" y="5545020"/>
                </a:cubicBezTo>
                <a:cubicBezTo>
                  <a:pt x="5109252" y="5506365"/>
                  <a:pt x="5125528" y="5473813"/>
                  <a:pt x="5146551" y="5433802"/>
                </a:cubicBezTo>
                <a:close/>
                <a:moveTo>
                  <a:pt x="621193" y="5432446"/>
                </a:moveTo>
                <a:cubicBezTo>
                  <a:pt x="625940" y="5446687"/>
                  <a:pt x="627975" y="5454147"/>
                  <a:pt x="630009" y="5460928"/>
                </a:cubicBezTo>
                <a:cubicBezTo>
                  <a:pt x="632723" y="5455502"/>
                  <a:pt x="636113" y="5450078"/>
                  <a:pt x="637469" y="5443974"/>
                </a:cubicBezTo>
                <a:cubicBezTo>
                  <a:pt x="638147" y="5442618"/>
                  <a:pt x="632043" y="5439906"/>
                  <a:pt x="621193" y="5432446"/>
                </a:cubicBezTo>
                <a:close/>
                <a:moveTo>
                  <a:pt x="11485985" y="5431089"/>
                </a:moveTo>
                <a:cubicBezTo>
                  <a:pt x="11480559" y="5431767"/>
                  <a:pt x="11474456" y="5432446"/>
                  <a:pt x="11469030" y="5433124"/>
                </a:cubicBezTo>
                <a:cubicBezTo>
                  <a:pt x="11465640" y="5452112"/>
                  <a:pt x="11456824" y="5473136"/>
                  <a:pt x="11460892" y="5490089"/>
                </a:cubicBezTo>
                <a:cubicBezTo>
                  <a:pt x="11463606" y="5500261"/>
                  <a:pt x="11485985" y="5505687"/>
                  <a:pt x="11499548" y="5513825"/>
                </a:cubicBezTo>
                <a:cubicBezTo>
                  <a:pt x="11502261" y="5510434"/>
                  <a:pt x="11505652" y="5507721"/>
                  <a:pt x="11509042" y="5504331"/>
                </a:cubicBezTo>
                <a:cubicBezTo>
                  <a:pt x="11500904" y="5480595"/>
                  <a:pt x="11492766" y="5456182"/>
                  <a:pt x="11485985" y="5431089"/>
                </a:cubicBezTo>
                <a:close/>
                <a:moveTo>
                  <a:pt x="5165539" y="5431089"/>
                </a:moveTo>
                <a:cubicBezTo>
                  <a:pt x="5158758" y="5456182"/>
                  <a:pt x="5150621" y="5480595"/>
                  <a:pt x="5142483" y="5504331"/>
                </a:cubicBezTo>
                <a:cubicBezTo>
                  <a:pt x="5145873" y="5507721"/>
                  <a:pt x="5149263" y="5510434"/>
                  <a:pt x="5151977" y="5513825"/>
                </a:cubicBezTo>
                <a:cubicBezTo>
                  <a:pt x="5165539" y="5505687"/>
                  <a:pt x="5187918" y="5500261"/>
                  <a:pt x="5190632" y="5490089"/>
                </a:cubicBezTo>
                <a:cubicBezTo>
                  <a:pt x="5194700" y="5473136"/>
                  <a:pt x="5185884" y="5452112"/>
                  <a:pt x="5182494" y="5433124"/>
                </a:cubicBezTo>
                <a:cubicBezTo>
                  <a:pt x="5177068" y="5432446"/>
                  <a:pt x="5170965" y="5431767"/>
                  <a:pt x="5165539" y="5431089"/>
                </a:cubicBezTo>
                <a:close/>
                <a:moveTo>
                  <a:pt x="2246064" y="5431089"/>
                </a:moveTo>
                <a:cubicBezTo>
                  <a:pt x="2246064" y="5433124"/>
                  <a:pt x="2246064" y="5434480"/>
                  <a:pt x="2246064" y="5435837"/>
                </a:cubicBezTo>
                <a:lnTo>
                  <a:pt x="2247182" y="5431927"/>
                </a:lnTo>
                <a:lnTo>
                  <a:pt x="2248776" y="5433124"/>
                </a:lnTo>
                <a:cubicBezTo>
                  <a:pt x="2248098" y="5432446"/>
                  <a:pt x="2247420" y="5431767"/>
                  <a:pt x="2247420" y="5431089"/>
                </a:cubicBezTo>
                <a:lnTo>
                  <a:pt x="2247182" y="5431927"/>
                </a:lnTo>
                <a:close/>
                <a:moveTo>
                  <a:pt x="3191416" y="5431088"/>
                </a:moveTo>
                <a:cubicBezTo>
                  <a:pt x="3196841" y="5439904"/>
                  <a:pt x="3207692" y="5450077"/>
                  <a:pt x="3206336" y="5457537"/>
                </a:cubicBezTo>
                <a:cubicBezTo>
                  <a:pt x="3198876" y="5496192"/>
                  <a:pt x="3188025" y="5533490"/>
                  <a:pt x="3178531" y="5571467"/>
                </a:cubicBezTo>
                <a:cubicBezTo>
                  <a:pt x="3172427" y="5569433"/>
                  <a:pt x="3167003" y="5567398"/>
                  <a:pt x="3160221" y="5565363"/>
                </a:cubicBezTo>
                <a:cubicBezTo>
                  <a:pt x="3162933" y="5528744"/>
                  <a:pt x="3164969" y="5492123"/>
                  <a:pt x="3169715" y="5455501"/>
                </a:cubicBezTo>
                <a:cubicBezTo>
                  <a:pt x="3171071" y="5446686"/>
                  <a:pt x="3183957" y="5439226"/>
                  <a:pt x="3191416" y="5431088"/>
                </a:cubicBezTo>
                <a:close/>
                <a:moveTo>
                  <a:pt x="3896026" y="5429055"/>
                </a:moveTo>
                <a:cubicBezTo>
                  <a:pt x="3902806" y="5454147"/>
                  <a:pt x="3902806" y="5469744"/>
                  <a:pt x="3910944" y="5478560"/>
                </a:cubicBezTo>
                <a:cubicBezTo>
                  <a:pt x="3915692" y="5483986"/>
                  <a:pt x="3935358" y="5481951"/>
                  <a:pt x="3942818" y="5476526"/>
                </a:cubicBezTo>
                <a:cubicBezTo>
                  <a:pt x="3950278" y="5470422"/>
                  <a:pt x="3950955" y="5455502"/>
                  <a:pt x="3954347" y="5444652"/>
                </a:cubicBezTo>
                <a:cubicBezTo>
                  <a:pt x="3939427" y="5440584"/>
                  <a:pt x="3925186" y="5437193"/>
                  <a:pt x="3896026" y="5429055"/>
                </a:cubicBezTo>
                <a:close/>
                <a:moveTo>
                  <a:pt x="4113036" y="5427021"/>
                </a:moveTo>
                <a:cubicBezTo>
                  <a:pt x="4102864" y="5429055"/>
                  <a:pt x="4093369" y="5433802"/>
                  <a:pt x="4083196" y="5437871"/>
                </a:cubicBezTo>
                <a:cubicBezTo>
                  <a:pt x="4089300" y="5443974"/>
                  <a:pt x="4095404" y="5450078"/>
                  <a:pt x="4101507" y="5456182"/>
                </a:cubicBezTo>
                <a:cubicBezTo>
                  <a:pt x="4108289" y="5450078"/>
                  <a:pt x="4115749" y="5443974"/>
                  <a:pt x="4121852" y="5437193"/>
                </a:cubicBezTo>
                <a:cubicBezTo>
                  <a:pt x="4122530" y="5436514"/>
                  <a:pt x="4115070" y="5426342"/>
                  <a:pt x="4113036" y="5427021"/>
                </a:cubicBezTo>
                <a:close/>
                <a:moveTo>
                  <a:pt x="10293780" y="5426342"/>
                </a:moveTo>
                <a:cubicBezTo>
                  <a:pt x="10293102" y="5426342"/>
                  <a:pt x="10291067" y="5428377"/>
                  <a:pt x="10291067" y="5429055"/>
                </a:cubicBezTo>
                <a:cubicBezTo>
                  <a:pt x="10291746" y="5431089"/>
                  <a:pt x="10293102" y="5433124"/>
                  <a:pt x="10293780" y="5435158"/>
                </a:cubicBezTo>
                <a:cubicBezTo>
                  <a:pt x="10295137" y="5433124"/>
                  <a:pt x="10296493" y="5431767"/>
                  <a:pt x="10298527" y="5429733"/>
                </a:cubicBezTo>
                <a:cubicBezTo>
                  <a:pt x="10297171" y="5429055"/>
                  <a:pt x="10295815" y="5427021"/>
                  <a:pt x="10293780" y="5426342"/>
                </a:cubicBezTo>
                <a:close/>
                <a:moveTo>
                  <a:pt x="10095080" y="5426342"/>
                </a:moveTo>
                <a:cubicBezTo>
                  <a:pt x="10105252" y="5460928"/>
                  <a:pt x="10112711" y="5489411"/>
                  <a:pt x="10122206" y="5516537"/>
                </a:cubicBezTo>
                <a:cubicBezTo>
                  <a:pt x="10125597" y="5525353"/>
                  <a:pt x="10133735" y="5535526"/>
                  <a:pt x="10141872" y="5540272"/>
                </a:cubicBezTo>
                <a:cubicBezTo>
                  <a:pt x="10178494" y="5562652"/>
                  <a:pt x="10183240" y="5578250"/>
                  <a:pt x="10160182" y="5614870"/>
                </a:cubicBezTo>
                <a:cubicBezTo>
                  <a:pt x="10147298" y="5614192"/>
                  <a:pt x="10134413" y="5612836"/>
                  <a:pt x="10116103" y="5610801"/>
                </a:cubicBezTo>
                <a:cubicBezTo>
                  <a:pt x="10120171" y="5634538"/>
                  <a:pt x="10128309" y="5654204"/>
                  <a:pt x="10126275" y="5673192"/>
                </a:cubicBezTo>
                <a:cubicBezTo>
                  <a:pt x="10122885" y="5703031"/>
                  <a:pt x="10133735" y="5721342"/>
                  <a:pt x="10158826" y="5732870"/>
                </a:cubicBezTo>
                <a:cubicBezTo>
                  <a:pt x="10168998" y="5737618"/>
                  <a:pt x="10182562" y="5736260"/>
                  <a:pt x="10194769" y="5737618"/>
                </a:cubicBezTo>
                <a:cubicBezTo>
                  <a:pt x="10193413" y="5726766"/>
                  <a:pt x="10195447" y="5713882"/>
                  <a:pt x="10190022" y="5705066"/>
                </a:cubicBezTo>
                <a:cubicBezTo>
                  <a:pt x="10164930" y="5665732"/>
                  <a:pt x="10158826" y="5629790"/>
                  <a:pt x="10198160" y="5595204"/>
                </a:cubicBezTo>
                <a:cubicBezTo>
                  <a:pt x="10206297" y="5587745"/>
                  <a:pt x="10209011" y="5572146"/>
                  <a:pt x="10209011" y="5560618"/>
                </a:cubicBezTo>
                <a:cubicBezTo>
                  <a:pt x="10209011" y="5544342"/>
                  <a:pt x="10204941" y="5528066"/>
                  <a:pt x="10202229" y="5511791"/>
                </a:cubicBezTo>
                <a:cubicBezTo>
                  <a:pt x="10187309" y="5515859"/>
                  <a:pt x="10171712" y="5520607"/>
                  <a:pt x="10155436" y="5524675"/>
                </a:cubicBezTo>
                <a:cubicBezTo>
                  <a:pt x="10160182" y="5515859"/>
                  <a:pt x="10164930" y="5504331"/>
                  <a:pt x="10171712" y="5489411"/>
                </a:cubicBezTo>
                <a:cubicBezTo>
                  <a:pt x="10146620" y="5469744"/>
                  <a:pt x="10121527" y="5449400"/>
                  <a:pt x="10095080" y="5426342"/>
                </a:cubicBezTo>
                <a:close/>
                <a:moveTo>
                  <a:pt x="6556444" y="5426342"/>
                </a:moveTo>
                <a:cubicBezTo>
                  <a:pt x="6529996" y="5449400"/>
                  <a:pt x="6504904" y="5469744"/>
                  <a:pt x="6479812" y="5489411"/>
                </a:cubicBezTo>
                <a:cubicBezTo>
                  <a:pt x="6486594" y="5504331"/>
                  <a:pt x="6491342" y="5515859"/>
                  <a:pt x="6496088" y="5524675"/>
                </a:cubicBezTo>
                <a:cubicBezTo>
                  <a:pt x="6479812" y="5520607"/>
                  <a:pt x="6464215" y="5515859"/>
                  <a:pt x="6449295" y="5511791"/>
                </a:cubicBezTo>
                <a:cubicBezTo>
                  <a:pt x="6446583" y="5528066"/>
                  <a:pt x="6442513" y="5544342"/>
                  <a:pt x="6442513" y="5560618"/>
                </a:cubicBezTo>
                <a:cubicBezTo>
                  <a:pt x="6442513" y="5572146"/>
                  <a:pt x="6445227" y="5587745"/>
                  <a:pt x="6453363" y="5595204"/>
                </a:cubicBezTo>
                <a:cubicBezTo>
                  <a:pt x="6492698" y="5629790"/>
                  <a:pt x="6486594" y="5665732"/>
                  <a:pt x="6461501" y="5705066"/>
                </a:cubicBezTo>
                <a:cubicBezTo>
                  <a:pt x="6456077" y="5713882"/>
                  <a:pt x="6458111" y="5726766"/>
                  <a:pt x="6456755" y="5737618"/>
                </a:cubicBezTo>
                <a:cubicBezTo>
                  <a:pt x="6468961" y="5736260"/>
                  <a:pt x="6482526" y="5737618"/>
                  <a:pt x="6492698" y="5732870"/>
                </a:cubicBezTo>
                <a:cubicBezTo>
                  <a:pt x="6517789" y="5721342"/>
                  <a:pt x="6528639" y="5703031"/>
                  <a:pt x="6525249" y="5673192"/>
                </a:cubicBezTo>
                <a:cubicBezTo>
                  <a:pt x="6523214" y="5654204"/>
                  <a:pt x="6531352" y="5634538"/>
                  <a:pt x="6535421" y="5610801"/>
                </a:cubicBezTo>
                <a:cubicBezTo>
                  <a:pt x="6517111" y="5612836"/>
                  <a:pt x="6504226" y="5614192"/>
                  <a:pt x="6491342" y="5614870"/>
                </a:cubicBezTo>
                <a:cubicBezTo>
                  <a:pt x="6468284" y="5578250"/>
                  <a:pt x="6473030" y="5562652"/>
                  <a:pt x="6509652" y="5540272"/>
                </a:cubicBezTo>
                <a:cubicBezTo>
                  <a:pt x="6517789" y="5535526"/>
                  <a:pt x="6525927" y="5525353"/>
                  <a:pt x="6529318" y="5516537"/>
                </a:cubicBezTo>
                <a:cubicBezTo>
                  <a:pt x="6538812" y="5489411"/>
                  <a:pt x="6546271" y="5460928"/>
                  <a:pt x="6556444" y="5426342"/>
                </a:cubicBezTo>
                <a:close/>
                <a:moveTo>
                  <a:pt x="6357744" y="5426342"/>
                </a:moveTo>
                <a:cubicBezTo>
                  <a:pt x="6355709" y="5427021"/>
                  <a:pt x="6354353" y="5429055"/>
                  <a:pt x="6352997" y="5429733"/>
                </a:cubicBezTo>
                <a:cubicBezTo>
                  <a:pt x="6355031" y="5431767"/>
                  <a:pt x="6356387" y="5433124"/>
                  <a:pt x="6357744" y="5435158"/>
                </a:cubicBezTo>
                <a:cubicBezTo>
                  <a:pt x="6358422" y="5433124"/>
                  <a:pt x="6359778" y="5431089"/>
                  <a:pt x="6360457" y="5429055"/>
                </a:cubicBezTo>
                <a:cubicBezTo>
                  <a:pt x="6360457" y="5428377"/>
                  <a:pt x="6358422" y="5426342"/>
                  <a:pt x="6357744" y="5426342"/>
                </a:cubicBezTo>
                <a:close/>
                <a:moveTo>
                  <a:pt x="839561" y="5424986"/>
                </a:moveTo>
                <a:cubicBezTo>
                  <a:pt x="834135" y="5427699"/>
                  <a:pt x="828709" y="5431089"/>
                  <a:pt x="823285" y="5433802"/>
                </a:cubicBezTo>
                <a:cubicBezTo>
                  <a:pt x="829388" y="5443296"/>
                  <a:pt x="835491" y="5452790"/>
                  <a:pt x="841595" y="5462962"/>
                </a:cubicBezTo>
                <a:cubicBezTo>
                  <a:pt x="844986" y="5460928"/>
                  <a:pt x="848376" y="5459572"/>
                  <a:pt x="851768" y="5457538"/>
                </a:cubicBezTo>
                <a:cubicBezTo>
                  <a:pt x="847698" y="5446687"/>
                  <a:pt x="843629" y="5435837"/>
                  <a:pt x="839561" y="5424986"/>
                </a:cubicBezTo>
                <a:close/>
                <a:moveTo>
                  <a:pt x="9436587" y="5424306"/>
                </a:moveTo>
                <a:cubicBezTo>
                  <a:pt x="9439301" y="5426341"/>
                  <a:pt x="9442691" y="5429054"/>
                  <a:pt x="9444727" y="5431766"/>
                </a:cubicBezTo>
                <a:cubicBezTo>
                  <a:pt x="9445404" y="5432444"/>
                  <a:pt x="9442013" y="5437869"/>
                  <a:pt x="9441335" y="5437192"/>
                </a:cubicBezTo>
                <a:cubicBezTo>
                  <a:pt x="9438623" y="5436513"/>
                  <a:pt x="9435231" y="5434479"/>
                  <a:pt x="9432519" y="5432444"/>
                </a:cubicBezTo>
                <a:cubicBezTo>
                  <a:pt x="9434553" y="5429054"/>
                  <a:pt x="9435231" y="5426341"/>
                  <a:pt x="9436587" y="5424306"/>
                </a:cubicBezTo>
                <a:close/>
                <a:moveTo>
                  <a:pt x="7214937" y="5424306"/>
                </a:moveTo>
                <a:cubicBezTo>
                  <a:pt x="7216292" y="5426341"/>
                  <a:pt x="7216971" y="5429054"/>
                  <a:pt x="7219005" y="5432444"/>
                </a:cubicBezTo>
                <a:cubicBezTo>
                  <a:pt x="7216292" y="5434479"/>
                  <a:pt x="7212901" y="5436513"/>
                  <a:pt x="7210188" y="5437192"/>
                </a:cubicBezTo>
                <a:cubicBezTo>
                  <a:pt x="7209511" y="5437869"/>
                  <a:pt x="7206120" y="5432444"/>
                  <a:pt x="7206797" y="5431766"/>
                </a:cubicBezTo>
                <a:cubicBezTo>
                  <a:pt x="7208832" y="5429054"/>
                  <a:pt x="7212223" y="5426341"/>
                  <a:pt x="7214937" y="5424306"/>
                </a:cubicBezTo>
                <a:close/>
                <a:moveTo>
                  <a:pt x="11612800" y="5422951"/>
                </a:moveTo>
                <a:cubicBezTo>
                  <a:pt x="11610088" y="5424986"/>
                  <a:pt x="11607376" y="5427699"/>
                  <a:pt x="11604663" y="5429733"/>
                </a:cubicBezTo>
                <a:cubicBezTo>
                  <a:pt x="11610766" y="5436514"/>
                  <a:pt x="11616870" y="5443974"/>
                  <a:pt x="11623650" y="5450756"/>
                </a:cubicBezTo>
                <a:cubicBezTo>
                  <a:pt x="11624330" y="5451434"/>
                  <a:pt x="11627720" y="5449400"/>
                  <a:pt x="11632468" y="5446687"/>
                </a:cubicBezTo>
                <a:cubicBezTo>
                  <a:pt x="11625686" y="5437871"/>
                  <a:pt x="11618904" y="5430411"/>
                  <a:pt x="11612800" y="5422951"/>
                </a:cubicBezTo>
                <a:close/>
                <a:moveTo>
                  <a:pt x="5038724" y="5422951"/>
                </a:moveTo>
                <a:cubicBezTo>
                  <a:pt x="5032620" y="5430411"/>
                  <a:pt x="5025839" y="5437871"/>
                  <a:pt x="5019057" y="5446687"/>
                </a:cubicBezTo>
                <a:cubicBezTo>
                  <a:pt x="5023804" y="5449400"/>
                  <a:pt x="5027195" y="5451434"/>
                  <a:pt x="5027874" y="5450756"/>
                </a:cubicBezTo>
                <a:cubicBezTo>
                  <a:pt x="5034655" y="5443974"/>
                  <a:pt x="5040758" y="5436514"/>
                  <a:pt x="5046861" y="5429733"/>
                </a:cubicBezTo>
                <a:cubicBezTo>
                  <a:pt x="5044149" y="5427699"/>
                  <a:pt x="5041437" y="5424986"/>
                  <a:pt x="5038724" y="5422951"/>
                </a:cubicBezTo>
                <a:close/>
                <a:moveTo>
                  <a:pt x="990111" y="5421594"/>
                </a:moveTo>
                <a:cubicBezTo>
                  <a:pt x="994181" y="5421594"/>
                  <a:pt x="997571" y="5421594"/>
                  <a:pt x="1001640" y="5421594"/>
                </a:cubicBezTo>
                <a:lnTo>
                  <a:pt x="995677" y="5447438"/>
                </a:lnTo>
                <a:lnTo>
                  <a:pt x="1037582" y="5469743"/>
                </a:lnTo>
                <a:cubicBezTo>
                  <a:pt x="1032836" y="5475169"/>
                  <a:pt x="1028767" y="5481273"/>
                  <a:pt x="1024020" y="5486697"/>
                </a:cubicBezTo>
                <a:cubicBezTo>
                  <a:pt x="1015882" y="5475169"/>
                  <a:pt x="1008423" y="5463641"/>
                  <a:pt x="1000963" y="5452111"/>
                </a:cubicBezTo>
                <a:lnTo>
                  <a:pt x="995668" y="5447478"/>
                </a:lnTo>
                <a:lnTo>
                  <a:pt x="995538" y="5448043"/>
                </a:lnTo>
                <a:cubicBezTo>
                  <a:pt x="993502" y="5438548"/>
                  <a:pt x="992146" y="5429732"/>
                  <a:pt x="990111" y="5421594"/>
                </a:cubicBezTo>
                <a:close/>
                <a:moveTo>
                  <a:pt x="8845909" y="5420239"/>
                </a:moveTo>
                <a:cubicBezTo>
                  <a:pt x="8844554" y="5421595"/>
                  <a:pt x="8843875" y="5422951"/>
                  <a:pt x="8842519" y="5424986"/>
                </a:cubicBezTo>
                <a:cubicBezTo>
                  <a:pt x="8843875" y="5426342"/>
                  <a:pt x="8845909" y="5427021"/>
                  <a:pt x="8847266" y="5428377"/>
                </a:cubicBezTo>
                <a:cubicBezTo>
                  <a:pt x="8847945" y="5426342"/>
                  <a:pt x="8848623" y="5424308"/>
                  <a:pt x="8848623" y="5422273"/>
                </a:cubicBezTo>
                <a:cubicBezTo>
                  <a:pt x="8848623" y="5421595"/>
                  <a:pt x="8845909" y="5420239"/>
                  <a:pt x="8845909" y="5420239"/>
                </a:cubicBezTo>
                <a:close/>
                <a:moveTo>
                  <a:pt x="7805615" y="5420239"/>
                </a:moveTo>
                <a:cubicBezTo>
                  <a:pt x="7805615" y="5420239"/>
                  <a:pt x="7802901" y="5421595"/>
                  <a:pt x="7802901" y="5422273"/>
                </a:cubicBezTo>
                <a:cubicBezTo>
                  <a:pt x="7802901" y="5424308"/>
                  <a:pt x="7803579" y="5426342"/>
                  <a:pt x="7804258" y="5428377"/>
                </a:cubicBezTo>
                <a:cubicBezTo>
                  <a:pt x="7805615" y="5427021"/>
                  <a:pt x="7807648" y="5426342"/>
                  <a:pt x="7809004" y="5424986"/>
                </a:cubicBezTo>
                <a:cubicBezTo>
                  <a:pt x="7807648" y="5422951"/>
                  <a:pt x="7806970" y="5421595"/>
                  <a:pt x="7805615" y="5420239"/>
                </a:cubicBezTo>
                <a:close/>
                <a:moveTo>
                  <a:pt x="2029052" y="5405319"/>
                </a:moveTo>
                <a:cubicBezTo>
                  <a:pt x="1970052" y="5412779"/>
                  <a:pt x="1941570" y="5477882"/>
                  <a:pt x="1883248" y="5486699"/>
                </a:cubicBezTo>
                <a:cubicBezTo>
                  <a:pt x="1883248" y="5492123"/>
                  <a:pt x="1882570" y="5497549"/>
                  <a:pt x="1882570" y="5502974"/>
                </a:cubicBezTo>
                <a:cubicBezTo>
                  <a:pt x="1894098" y="5502974"/>
                  <a:pt x="1908340" y="5507721"/>
                  <a:pt x="1915799" y="5502297"/>
                </a:cubicBezTo>
                <a:cubicBezTo>
                  <a:pt x="1955811" y="5473813"/>
                  <a:pt x="1993788" y="5442618"/>
                  <a:pt x="2029052" y="5405319"/>
                </a:cubicBezTo>
                <a:close/>
                <a:moveTo>
                  <a:pt x="3672910" y="5403284"/>
                </a:moveTo>
                <a:cubicBezTo>
                  <a:pt x="3675623" y="5405318"/>
                  <a:pt x="3679692" y="5407352"/>
                  <a:pt x="3680370" y="5410066"/>
                </a:cubicBezTo>
                <a:cubicBezTo>
                  <a:pt x="3681048" y="5412778"/>
                  <a:pt x="3678335" y="5416168"/>
                  <a:pt x="3676979" y="5421594"/>
                </a:cubicBezTo>
                <a:cubicBezTo>
                  <a:pt x="3673589" y="5417525"/>
                  <a:pt x="3669519" y="5415490"/>
                  <a:pt x="3668841" y="5412100"/>
                </a:cubicBezTo>
                <a:cubicBezTo>
                  <a:pt x="3668163" y="5409386"/>
                  <a:pt x="3671553" y="5405996"/>
                  <a:pt x="3672910" y="5403284"/>
                </a:cubicBezTo>
                <a:close/>
                <a:moveTo>
                  <a:pt x="792175" y="5401843"/>
                </a:moveTo>
                <a:cubicBezTo>
                  <a:pt x="785606" y="5401843"/>
                  <a:pt x="776493" y="5402775"/>
                  <a:pt x="764285" y="5403963"/>
                </a:cubicBezTo>
                <a:cubicBezTo>
                  <a:pt x="762250" y="5441262"/>
                  <a:pt x="762250" y="5441262"/>
                  <a:pt x="715457" y="5468388"/>
                </a:cubicBezTo>
                <a:cubicBezTo>
                  <a:pt x="760216" y="5479239"/>
                  <a:pt x="799549" y="5488733"/>
                  <a:pt x="838204" y="5498227"/>
                </a:cubicBezTo>
                <a:cubicBezTo>
                  <a:pt x="838882" y="5491446"/>
                  <a:pt x="838882" y="5485342"/>
                  <a:pt x="839561" y="5478560"/>
                </a:cubicBezTo>
                <a:cubicBezTo>
                  <a:pt x="828032" y="5480595"/>
                  <a:pt x="817181" y="5482629"/>
                  <a:pt x="800905" y="5486020"/>
                </a:cubicBezTo>
                <a:cubicBezTo>
                  <a:pt x="799549" y="5472457"/>
                  <a:pt x="793446" y="5457538"/>
                  <a:pt x="797515" y="5445330"/>
                </a:cubicBezTo>
                <a:cubicBezTo>
                  <a:pt x="808705" y="5410236"/>
                  <a:pt x="811883" y="5401843"/>
                  <a:pt x="792175" y="5401843"/>
                </a:cubicBezTo>
                <a:close/>
                <a:moveTo>
                  <a:pt x="8875071" y="5398538"/>
                </a:moveTo>
                <a:cubicBezTo>
                  <a:pt x="8871680" y="5401929"/>
                  <a:pt x="8866255" y="5404641"/>
                  <a:pt x="8865577" y="5408711"/>
                </a:cubicBezTo>
                <a:cubicBezTo>
                  <a:pt x="8864899" y="5413457"/>
                  <a:pt x="8868968" y="5418883"/>
                  <a:pt x="8872358" y="5429055"/>
                </a:cubicBezTo>
                <a:cubicBezTo>
                  <a:pt x="8881174" y="5415491"/>
                  <a:pt x="8885244" y="5412101"/>
                  <a:pt x="8884564" y="5410067"/>
                </a:cubicBezTo>
                <a:cubicBezTo>
                  <a:pt x="8882530" y="5405997"/>
                  <a:pt x="8878462" y="5402607"/>
                  <a:pt x="8875071" y="5398538"/>
                </a:cubicBezTo>
                <a:close/>
                <a:moveTo>
                  <a:pt x="7776452" y="5398538"/>
                </a:moveTo>
                <a:cubicBezTo>
                  <a:pt x="7773062" y="5402607"/>
                  <a:pt x="7768993" y="5405997"/>
                  <a:pt x="7766960" y="5410067"/>
                </a:cubicBezTo>
                <a:cubicBezTo>
                  <a:pt x="7766280" y="5412101"/>
                  <a:pt x="7770349" y="5415491"/>
                  <a:pt x="7779166" y="5429055"/>
                </a:cubicBezTo>
                <a:cubicBezTo>
                  <a:pt x="7782556" y="5418883"/>
                  <a:pt x="7786625" y="5413457"/>
                  <a:pt x="7785946" y="5408711"/>
                </a:cubicBezTo>
                <a:cubicBezTo>
                  <a:pt x="7785269" y="5404641"/>
                  <a:pt x="7779844" y="5401929"/>
                  <a:pt x="7776452" y="5398538"/>
                </a:cubicBezTo>
                <a:close/>
                <a:moveTo>
                  <a:pt x="3964519" y="5397181"/>
                </a:moveTo>
                <a:cubicBezTo>
                  <a:pt x="3962485" y="5399215"/>
                  <a:pt x="3961128" y="5400573"/>
                  <a:pt x="3959773" y="5401929"/>
                </a:cubicBezTo>
                <a:cubicBezTo>
                  <a:pt x="3959773" y="5402607"/>
                  <a:pt x="3961128" y="5404641"/>
                  <a:pt x="3961807" y="5404641"/>
                </a:cubicBezTo>
                <a:cubicBezTo>
                  <a:pt x="3963841" y="5404641"/>
                  <a:pt x="3965876" y="5403963"/>
                  <a:pt x="3967910" y="5403285"/>
                </a:cubicBezTo>
                <a:cubicBezTo>
                  <a:pt x="3966553" y="5401251"/>
                  <a:pt x="3965876" y="5399215"/>
                  <a:pt x="3964519" y="5397181"/>
                </a:cubicBezTo>
                <a:close/>
                <a:moveTo>
                  <a:pt x="2718061" y="5395824"/>
                </a:moveTo>
                <a:cubicBezTo>
                  <a:pt x="2720096" y="5396502"/>
                  <a:pt x="2722131" y="5397180"/>
                  <a:pt x="2724165" y="5398536"/>
                </a:cubicBezTo>
                <a:cubicBezTo>
                  <a:pt x="2722809" y="5399214"/>
                  <a:pt x="2722131" y="5400571"/>
                  <a:pt x="2721453" y="5401250"/>
                </a:cubicBezTo>
                <a:cubicBezTo>
                  <a:pt x="2719417" y="5400571"/>
                  <a:pt x="2718061" y="5399214"/>
                  <a:pt x="2716027" y="5398536"/>
                </a:cubicBezTo>
                <a:cubicBezTo>
                  <a:pt x="2716705" y="5397858"/>
                  <a:pt x="2718061" y="5395824"/>
                  <a:pt x="2718061" y="5395824"/>
                </a:cubicBezTo>
                <a:close/>
                <a:moveTo>
                  <a:pt x="1337329" y="5395146"/>
                </a:moveTo>
                <a:cubicBezTo>
                  <a:pt x="1338007" y="5399214"/>
                  <a:pt x="1339363" y="5403284"/>
                  <a:pt x="1340719" y="5407352"/>
                </a:cubicBezTo>
                <a:cubicBezTo>
                  <a:pt x="1337329" y="5408030"/>
                  <a:pt x="1334616" y="5408708"/>
                  <a:pt x="1331904" y="5409386"/>
                </a:cubicBezTo>
                <a:cubicBezTo>
                  <a:pt x="1331904" y="5404640"/>
                  <a:pt x="1331225" y="5400571"/>
                  <a:pt x="1331225" y="5395824"/>
                </a:cubicBezTo>
                <a:cubicBezTo>
                  <a:pt x="1333259" y="5395146"/>
                  <a:pt x="1334616" y="5395146"/>
                  <a:pt x="1337329" y="5395146"/>
                </a:cubicBezTo>
                <a:close/>
                <a:moveTo>
                  <a:pt x="581182" y="5392434"/>
                </a:moveTo>
                <a:cubicBezTo>
                  <a:pt x="541171" y="5399215"/>
                  <a:pt x="500480" y="5405319"/>
                  <a:pt x="460469" y="5415491"/>
                </a:cubicBezTo>
                <a:cubicBezTo>
                  <a:pt x="453687" y="5417526"/>
                  <a:pt x="444193" y="5439227"/>
                  <a:pt x="447585" y="5447366"/>
                </a:cubicBezTo>
                <a:cubicBezTo>
                  <a:pt x="456401" y="5468388"/>
                  <a:pt x="547274" y="5500939"/>
                  <a:pt x="567619" y="5494159"/>
                </a:cubicBezTo>
                <a:cubicBezTo>
                  <a:pt x="591354" y="5486020"/>
                  <a:pt x="599492" y="5432446"/>
                  <a:pt x="581182" y="5392434"/>
                </a:cubicBezTo>
                <a:close/>
                <a:moveTo>
                  <a:pt x="885676" y="5389722"/>
                </a:moveTo>
                <a:cubicBezTo>
                  <a:pt x="883641" y="5391756"/>
                  <a:pt x="881606" y="5393113"/>
                  <a:pt x="879572" y="5395147"/>
                </a:cubicBezTo>
                <a:cubicBezTo>
                  <a:pt x="882963" y="5400573"/>
                  <a:pt x="886354" y="5406675"/>
                  <a:pt x="889744" y="5412779"/>
                </a:cubicBezTo>
                <a:cubicBezTo>
                  <a:pt x="891779" y="5407353"/>
                  <a:pt x="894491" y="5401929"/>
                  <a:pt x="895169" y="5396503"/>
                </a:cubicBezTo>
                <a:cubicBezTo>
                  <a:pt x="895169" y="5394469"/>
                  <a:pt x="889066" y="5392434"/>
                  <a:pt x="885676" y="5389722"/>
                </a:cubicBezTo>
                <a:close/>
                <a:moveTo>
                  <a:pt x="9602736" y="5388365"/>
                </a:moveTo>
                <a:cubicBezTo>
                  <a:pt x="9619690" y="5388365"/>
                  <a:pt x="9636644" y="5388365"/>
                  <a:pt x="9652920" y="5388365"/>
                </a:cubicBezTo>
                <a:cubicBezTo>
                  <a:pt x="9652920" y="5391755"/>
                  <a:pt x="9652920" y="5395147"/>
                  <a:pt x="9652920" y="5397859"/>
                </a:cubicBezTo>
                <a:cubicBezTo>
                  <a:pt x="9635966" y="5397859"/>
                  <a:pt x="9619690" y="5397859"/>
                  <a:pt x="9602736" y="5397859"/>
                </a:cubicBezTo>
                <a:cubicBezTo>
                  <a:pt x="9602736" y="5394468"/>
                  <a:pt x="9602736" y="5391755"/>
                  <a:pt x="9602736" y="5388365"/>
                </a:cubicBezTo>
                <a:close/>
                <a:moveTo>
                  <a:pt x="6998604" y="5388365"/>
                </a:moveTo>
                <a:cubicBezTo>
                  <a:pt x="7014879" y="5388365"/>
                  <a:pt x="7031834" y="5388365"/>
                  <a:pt x="7048788" y="5388365"/>
                </a:cubicBezTo>
                <a:cubicBezTo>
                  <a:pt x="7048788" y="5391755"/>
                  <a:pt x="7048788" y="5394468"/>
                  <a:pt x="7048788" y="5397859"/>
                </a:cubicBezTo>
                <a:cubicBezTo>
                  <a:pt x="7031834" y="5397859"/>
                  <a:pt x="7015558" y="5397859"/>
                  <a:pt x="6998604" y="5397859"/>
                </a:cubicBezTo>
                <a:cubicBezTo>
                  <a:pt x="6998604" y="5395147"/>
                  <a:pt x="6998604" y="5391755"/>
                  <a:pt x="6998604" y="5388365"/>
                </a:cubicBezTo>
                <a:close/>
                <a:moveTo>
                  <a:pt x="8471567" y="5387009"/>
                </a:moveTo>
                <a:cubicBezTo>
                  <a:pt x="8470209" y="5387687"/>
                  <a:pt x="8468175" y="5389043"/>
                  <a:pt x="8466819" y="5389722"/>
                </a:cubicBezTo>
                <a:cubicBezTo>
                  <a:pt x="8468175" y="5391078"/>
                  <a:pt x="8468853" y="5392434"/>
                  <a:pt x="8469531" y="5392434"/>
                </a:cubicBezTo>
                <a:cubicBezTo>
                  <a:pt x="8470887" y="5391756"/>
                  <a:pt x="8472923" y="5390400"/>
                  <a:pt x="8474279" y="5389722"/>
                </a:cubicBezTo>
                <a:cubicBezTo>
                  <a:pt x="8473601" y="5389043"/>
                  <a:pt x="8472923" y="5387687"/>
                  <a:pt x="8471567" y="5387009"/>
                </a:cubicBezTo>
                <a:close/>
                <a:moveTo>
                  <a:pt x="8179957" y="5387009"/>
                </a:moveTo>
                <a:cubicBezTo>
                  <a:pt x="8178601" y="5387687"/>
                  <a:pt x="8177923" y="5389043"/>
                  <a:pt x="8177245" y="5389722"/>
                </a:cubicBezTo>
                <a:cubicBezTo>
                  <a:pt x="8178601" y="5390400"/>
                  <a:pt x="8180637" y="5391756"/>
                  <a:pt x="8181993" y="5392434"/>
                </a:cubicBezTo>
                <a:cubicBezTo>
                  <a:pt x="8182670" y="5392434"/>
                  <a:pt x="8183349" y="5391078"/>
                  <a:pt x="8184705" y="5389722"/>
                </a:cubicBezTo>
                <a:cubicBezTo>
                  <a:pt x="8183349" y="5389043"/>
                  <a:pt x="8181314" y="5387687"/>
                  <a:pt x="8179957" y="5387009"/>
                </a:cubicBezTo>
                <a:close/>
                <a:moveTo>
                  <a:pt x="9122662" y="5386987"/>
                </a:moveTo>
                <a:cubicBezTo>
                  <a:pt x="9098695" y="5383490"/>
                  <a:pt x="9081400" y="5394299"/>
                  <a:pt x="9065634" y="5422273"/>
                </a:cubicBezTo>
                <a:cubicBezTo>
                  <a:pt x="9096151" y="5418204"/>
                  <a:pt x="9123277" y="5414135"/>
                  <a:pt x="9151082" y="5410067"/>
                </a:cubicBezTo>
                <a:cubicBezTo>
                  <a:pt x="9150404" y="5405319"/>
                  <a:pt x="9149726" y="5399894"/>
                  <a:pt x="9149046" y="5395147"/>
                </a:cubicBezTo>
                <a:cubicBezTo>
                  <a:pt x="9139383" y="5390908"/>
                  <a:pt x="9130652" y="5388153"/>
                  <a:pt x="9122662" y="5386987"/>
                </a:cubicBezTo>
                <a:close/>
                <a:moveTo>
                  <a:pt x="7528862" y="5386987"/>
                </a:moveTo>
                <a:cubicBezTo>
                  <a:pt x="7520872" y="5388153"/>
                  <a:pt x="7512141" y="5390908"/>
                  <a:pt x="7502477" y="5395147"/>
                </a:cubicBezTo>
                <a:cubicBezTo>
                  <a:pt x="7501798" y="5399894"/>
                  <a:pt x="7501120" y="5405319"/>
                  <a:pt x="7500442" y="5410067"/>
                </a:cubicBezTo>
                <a:cubicBezTo>
                  <a:pt x="7528246" y="5414135"/>
                  <a:pt x="7555373" y="5418204"/>
                  <a:pt x="7585890" y="5422273"/>
                </a:cubicBezTo>
                <a:cubicBezTo>
                  <a:pt x="7570124" y="5394299"/>
                  <a:pt x="7552829" y="5383490"/>
                  <a:pt x="7528862" y="5386987"/>
                </a:cubicBezTo>
                <a:close/>
                <a:moveTo>
                  <a:pt x="11424292" y="5386140"/>
                </a:moveTo>
                <a:cubicBezTo>
                  <a:pt x="11402105" y="5386966"/>
                  <a:pt x="11388498" y="5402098"/>
                  <a:pt x="11382904" y="5422951"/>
                </a:cubicBezTo>
                <a:cubicBezTo>
                  <a:pt x="11373410" y="5456860"/>
                  <a:pt x="11371376" y="5493480"/>
                  <a:pt x="11369340" y="5529422"/>
                </a:cubicBezTo>
                <a:cubicBezTo>
                  <a:pt x="11365950" y="5584353"/>
                  <a:pt x="11397824" y="5612158"/>
                  <a:pt x="11456824" y="5608767"/>
                </a:cubicBezTo>
                <a:lnTo>
                  <a:pt x="11457035" y="5608996"/>
                </a:lnTo>
                <a:lnTo>
                  <a:pt x="11456146" y="5609445"/>
                </a:lnTo>
                <a:cubicBezTo>
                  <a:pt x="11458858" y="5612836"/>
                  <a:pt x="11461570" y="5615549"/>
                  <a:pt x="11464283" y="5618939"/>
                </a:cubicBezTo>
                <a:lnTo>
                  <a:pt x="11465349" y="5618451"/>
                </a:lnTo>
                <a:lnTo>
                  <a:pt x="11487341" y="5667767"/>
                </a:lnTo>
                <a:cubicBezTo>
                  <a:pt x="11498192" y="5687433"/>
                  <a:pt x="11512433" y="5705066"/>
                  <a:pt x="11534134" y="5695571"/>
                </a:cubicBezTo>
                <a:cubicBezTo>
                  <a:pt x="11540238" y="5677261"/>
                  <a:pt x="11544984" y="5663020"/>
                  <a:pt x="11551088" y="5646066"/>
                </a:cubicBezTo>
                <a:cubicBezTo>
                  <a:pt x="11534304" y="5632841"/>
                  <a:pt x="11519808" y="5603596"/>
                  <a:pt x="11494154" y="5605249"/>
                </a:cubicBezTo>
                <a:lnTo>
                  <a:pt x="11465349" y="5618451"/>
                </a:lnTo>
                <a:lnTo>
                  <a:pt x="11464962" y="5617583"/>
                </a:lnTo>
                <a:lnTo>
                  <a:pt x="11457035" y="5608996"/>
                </a:lnTo>
                <a:lnTo>
                  <a:pt x="11527353" y="5573503"/>
                </a:lnTo>
                <a:cubicBezTo>
                  <a:pt x="11487341" y="5530779"/>
                  <a:pt x="11414100" y="5537560"/>
                  <a:pt x="11399180" y="5469744"/>
                </a:cubicBezTo>
                <a:cubicBezTo>
                  <a:pt x="11404606" y="5460250"/>
                  <a:pt x="11412066" y="5445330"/>
                  <a:pt x="11420882" y="5431767"/>
                </a:cubicBezTo>
                <a:cubicBezTo>
                  <a:pt x="11429698" y="5418204"/>
                  <a:pt x="11439192" y="5405997"/>
                  <a:pt x="11449364" y="5390400"/>
                </a:cubicBezTo>
                <a:cubicBezTo>
                  <a:pt x="11440040" y="5387178"/>
                  <a:pt x="11431689" y="5385865"/>
                  <a:pt x="11424292" y="5386140"/>
                </a:cubicBezTo>
                <a:close/>
                <a:moveTo>
                  <a:pt x="5227232" y="5386140"/>
                </a:moveTo>
                <a:cubicBezTo>
                  <a:pt x="5219835" y="5385865"/>
                  <a:pt x="5211485" y="5387178"/>
                  <a:pt x="5202160" y="5390400"/>
                </a:cubicBezTo>
                <a:cubicBezTo>
                  <a:pt x="5212334" y="5405997"/>
                  <a:pt x="5221827" y="5418204"/>
                  <a:pt x="5230643" y="5431767"/>
                </a:cubicBezTo>
                <a:cubicBezTo>
                  <a:pt x="5239459" y="5445330"/>
                  <a:pt x="5246920" y="5460250"/>
                  <a:pt x="5252345" y="5469744"/>
                </a:cubicBezTo>
                <a:cubicBezTo>
                  <a:pt x="5237425" y="5537560"/>
                  <a:pt x="5164183" y="5530779"/>
                  <a:pt x="5124171" y="5573503"/>
                </a:cubicBezTo>
                <a:lnTo>
                  <a:pt x="5194489" y="5608996"/>
                </a:lnTo>
                <a:lnTo>
                  <a:pt x="5186562" y="5617583"/>
                </a:lnTo>
                <a:lnTo>
                  <a:pt x="5186175" y="5618451"/>
                </a:lnTo>
                <a:lnTo>
                  <a:pt x="5157370" y="5605249"/>
                </a:lnTo>
                <a:cubicBezTo>
                  <a:pt x="5131717" y="5603596"/>
                  <a:pt x="5117221" y="5632841"/>
                  <a:pt x="5100436" y="5646066"/>
                </a:cubicBezTo>
                <a:cubicBezTo>
                  <a:pt x="5106540" y="5663020"/>
                  <a:pt x="5111288" y="5677261"/>
                  <a:pt x="5117390" y="5695571"/>
                </a:cubicBezTo>
                <a:cubicBezTo>
                  <a:pt x="5139091" y="5705066"/>
                  <a:pt x="5153333" y="5687433"/>
                  <a:pt x="5164183" y="5667767"/>
                </a:cubicBezTo>
                <a:lnTo>
                  <a:pt x="5186175" y="5618451"/>
                </a:lnTo>
                <a:lnTo>
                  <a:pt x="5187241" y="5618939"/>
                </a:lnTo>
                <a:cubicBezTo>
                  <a:pt x="5189954" y="5615549"/>
                  <a:pt x="5192666" y="5612836"/>
                  <a:pt x="5195379" y="5609445"/>
                </a:cubicBezTo>
                <a:lnTo>
                  <a:pt x="5194489" y="5608996"/>
                </a:lnTo>
                <a:lnTo>
                  <a:pt x="5194700" y="5608767"/>
                </a:lnTo>
                <a:cubicBezTo>
                  <a:pt x="5253701" y="5612158"/>
                  <a:pt x="5285574" y="5584353"/>
                  <a:pt x="5282184" y="5529422"/>
                </a:cubicBezTo>
                <a:cubicBezTo>
                  <a:pt x="5280148" y="5493480"/>
                  <a:pt x="5278114" y="5456860"/>
                  <a:pt x="5268620" y="5422951"/>
                </a:cubicBezTo>
                <a:cubicBezTo>
                  <a:pt x="5263026" y="5402098"/>
                  <a:pt x="5249419" y="5386966"/>
                  <a:pt x="5227232" y="5386140"/>
                </a:cubicBezTo>
                <a:close/>
                <a:moveTo>
                  <a:pt x="9426415" y="5385651"/>
                </a:moveTo>
                <a:cubicBezTo>
                  <a:pt x="9428450" y="5388364"/>
                  <a:pt x="9430484" y="5390399"/>
                  <a:pt x="9431841" y="5393790"/>
                </a:cubicBezTo>
                <a:cubicBezTo>
                  <a:pt x="9432519" y="5395146"/>
                  <a:pt x="9429129" y="5397180"/>
                  <a:pt x="9427772" y="5398537"/>
                </a:cubicBezTo>
                <a:cubicBezTo>
                  <a:pt x="9426415" y="5395824"/>
                  <a:pt x="9425059" y="5393790"/>
                  <a:pt x="9423703" y="5391755"/>
                </a:cubicBezTo>
                <a:cubicBezTo>
                  <a:pt x="9425059" y="5389721"/>
                  <a:pt x="9425737" y="5387686"/>
                  <a:pt x="9426415" y="5385651"/>
                </a:cubicBezTo>
                <a:close/>
                <a:moveTo>
                  <a:pt x="7225109" y="5385651"/>
                </a:moveTo>
                <a:cubicBezTo>
                  <a:pt x="7225786" y="5387686"/>
                  <a:pt x="7226465" y="5389721"/>
                  <a:pt x="7227821" y="5391755"/>
                </a:cubicBezTo>
                <a:cubicBezTo>
                  <a:pt x="7226465" y="5393790"/>
                  <a:pt x="7225109" y="5395824"/>
                  <a:pt x="7223752" y="5398537"/>
                </a:cubicBezTo>
                <a:cubicBezTo>
                  <a:pt x="7222395" y="5397180"/>
                  <a:pt x="7219005" y="5395146"/>
                  <a:pt x="7219683" y="5393790"/>
                </a:cubicBezTo>
                <a:cubicBezTo>
                  <a:pt x="7221040" y="5390399"/>
                  <a:pt x="7223073" y="5388364"/>
                  <a:pt x="7225109" y="5385651"/>
                </a:cubicBezTo>
                <a:close/>
                <a:moveTo>
                  <a:pt x="925687" y="5384296"/>
                </a:moveTo>
                <a:cubicBezTo>
                  <a:pt x="924331" y="5386331"/>
                  <a:pt x="922296" y="5389043"/>
                  <a:pt x="922296" y="5390400"/>
                </a:cubicBezTo>
                <a:cubicBezTo>
                  <a:pt x="922296" y="5392434"/>
                  <a:pt x="925687" y="5393791"/>
                  <a:pt x="927043" y="5395147"/>
                </a:cubicBezTo>
                <a:cubicBezTo>
                  <a:pt x="929755" y="5394469"/>
                  <a:pt x="931790" y="5392434"/>
                  <a:pt x="933147" y="5391078"/>
                </a:cubicBezTo>
                <a:cubicBezTo>
                  <a:pt x="930434" y="5389043"/>
                  <a:pt x="928399" y="5387009"/>
                  <a:pt x="925687" y="5384296"/>
                </a:cubicBezTo>
                <a:close/>
                <a:moveTo>
                  <a:pt x="1746937" y="5378193"/>
                </a:moveTo>
                <a:cubicBezTo>
                  <a:pt x="1731341" y="5397859"/>
                  <a:pt x="1718455" y="5413457"/>
                  <a:pt x="1700823" y="5435158"/>
                </a:cubicBezTo>
                <a:cubicBezTo>
                  <a:pt x="1738121" y="5429733"/>
                  <a:pt x="1759145" y="5421595"/>
                  <a:pt x="1746937" y="5378193"/>
                </a:cubicBezTo>
                <a:close/>
                <a:moveTo>
                  <a:pt x="758182" y="5374802"/>
                </a:moveTo>
                <a:cubicBezTo>
                  <a:pt x="758182" y="5378871"/>
                  <a:pt x="758182" y="5382940"/>
                  <a:pt x="757503" y="5387009"/>
                </a:cubicBezTo>
                <a:cubicBezTo>
                  <a:pt x="768354" y="5386331"/>
                  <a:pt x="777848" y="5386331"/>
                  <a:pt x="788020" y="5386331"/>
                </a:cubicBezTo>
                <a:cubicBezTo>
                  <a:pt x="788020" y="5383618"/>
                  <a:pt x="788698" y="5380905"/>
                  <a:pt x="788698" y="5378193"/>
                </a:cubicBezTo>
                <a:cubicBezTo>
                  <a:pt x="778526" y="5376836"/>
                  <a:pt x="768354" y="5375480"/>
                  <a:pt x="758182" y="5374802"/>
                </a:cubicBezTo>
                <a:close/>
                <a:moveTo>
                  <a:pt x="9374197" y="5372089"/>
                </a:moveTo>
                <a:cubicBezTo>
                  <a:pt x="9370129" y="5408709"/>
                  <a:pt x="9367416" y="5435158"/>
                  <a:pt x="9364025" y="5461606"/>
                </a:cubicBezTo>
                <a:cubicBezTo>
                  <a:pt x="9320623" y="5431088"/>
                  <a:pt x="9323336" y="5414812"/>
                  <a:pt x="9374197" y="5372089"/>
                </a:cubicBezTo>
                <a:close/>
                <a:moveTo>
                  <a:pt x="7277326" y="5372089"/>
                </a:moveTo>
                <a:cubicBezTo>
                  <a:pt x="7328188" y="5414812"/>
                  <a:pt x="7330901" y="5431088"/>
                  <a:pt x="7287498" y="5461606"/>
                </a:cubicBezTo>
                <a:cubicBezTo>
                  <a:pt x="7284108" y="5435158"/>
                  <a:pt x="7281395" y="5408709"/>
                  <a:pt x="7277326" y="5372089"/>
                </a:cubicBezTo>
                <a:close/>
                <a:moveTo>
                  <a:pt x="1320375" y="5369376"/>
                </a:moveTo>
                <a:cubicBezTo>
                  <a:pt x="1322410" y="5369376"/>
                  <a:pt x="1324444" y="5370733"/>
                  <a:pt x="1326478" y="5372089"/>
                </a:cubicBezTo>
                <a:cubicBezTo>
                  <a:pt x="1325122" y="5373445"/>
                  <a:pt x="1323767" y="5375479"/>
                  <a:pt x="1322410" y="5376836"/>
                </a:cubicBezTo>
                <a:cubicBezTo>
                  <a:pt x="1320375" y="5375479"/>
                  <a:pt x="1318340" y="5374802"/>
                  <a:pt x="1316984" y="5374123"/>
                </a:cubicBezTo>
                <a:cubicBezTo>
                  <a:pt x="1318340" y="5372089"/>
                  <a:pt x="1319019" y="5369376"/>
                  <a:pt x="1320375" y="5369376"/>
                </a:cubicBezTo>
                <a:close/>
                <a:moveTo>
                  <a:pt x="1278329" y="5369376"/>
                </a:moveTo>
                <a:cubicBezTo>
                  <a:pt x="1279685" y="5370733"/>
                  <a:pt x="1280364" y="5372089"/>
                  <a:pt x="1281721" y="5373445"/>
                </a:cubicBezTo>
                <a:cubicBezTo>
                  <a:pt x="1280364" y="5374123"/>
                  <a:pt x="1279685" y="5374123"/>
                  <a:pt x="1278329" y="5374802"/>
                </a:cubicBezTo>
                <a:cubicBezTo>
                  <a:pt x="1277651" y="5374123"/>
                  <a:pt x="1276295" y="5372767"/>
                  <a:pt x="1276295" y="5372089"/>
                </a:cubicBezTo>
                <a:cubicBezTo>
                  <a:pt x="1276295" y="5371411"/>
                  <a:pt x="1277651" y="5370055"/>
                  <a:pt x="1278329" y="5369376"/>
                </a:cubicBezTo>
                <a:close/>
                <a:moveTo>
                  <a:pt x="9386403" y="5365985"/>
                </a:moveTo>
                <a:cubicBezTo>
                  <a:pt x="9388438" y="5367341"/>
                  <a:pt x="9391151" y="5368019"/>
                  <a:pt x="9392507" y="5370053"/>
                </a:cubicBezTo>
                <a:cubicBezTo>
                  <a:pt x="9393185" y="5371411"/>
                  <a:pt x="9391151" y="5374123"/>
                  <a:pt x="9390472" y="5376157"/>
                </a:cubicBezTo>
                <a:cubicBezTo>
                  <a:pt x="9387760" y="5374123"/>
                  <a:pt x="9385726" y="5373445"/>
                  <a:pt x="9383692" y="5372767"/>
                </a:cubicBezTo>
                <a:cubicBezTo>
                  <a:pt x="9384370" y="5370053"/>
                  <a:pt x="9385726" y="5368019"/>
                  <a:pt x="9386403" y="5365985"/>
                </a:cubicBezTo>
                <a:close/>
                <a:moveTo>
                  <a:pt x="7265121" y="5365985"/>
                </a:moveTo>
                <a:cubicBezTo>
                  <a:pt x="7265798" y="5368019"/>
                  <a:pt x="7267154" y="5370053"/>
                  <a:pt x="7267832" y="5372767"/>
                </a:cubicBezTo>
                <a:cubicBezTo>
                  <a:pt x="7265798" y="5373445"/>
                  <a:pt x="7263764" y="5374123"/>
                  <a:pt x="7261052" y="5376157"/>
                </a:cubicBezTo>
                <a:cubicBezTo>
                  <a:pt x="7260373" y="5374123"/>
                  <a:pt x="7258339" y="5371411"/>
                  <a:pt x="7259017" y="5370053"/>
                </a:cubicBezTo>
                <a:cubicBezTo>
                  <a:pt x="7260373" y="5368019"/>
                  <a:pt x="7263085" y="5367341"/>
                  <a:pt x="7265121" y="5365985"/>
                </a:cubicBezTo>
                <a:close/>
                <a:moveTo>
                  <a:pt x="9516611" y="5363951"/>
                </a:moveTo>
                <a:cubicBezTo>
                  <a:pt x="9517289" y="5365986"/>
                  <a:pt x="9520001" y="5369376"/>
                  <a:pt x="9519323" y="5370733"/>
                </a:cubicBezTo>
                <a:cubicBezTo>
                  <a:pt x="9517967" y="5373445"/>
                  <a:pt x="9515253" y="5376158"/>
                  <a:pt x="9511185" y="5381583"/>
                </a:cubicBezTo>
                <a:cubicBezTo>
                  <a:pt x="9509829" y="5375479"/>
                  <a:pt x="9507795" y="5371411"/>
                  <a:pt x="9509151" y="5368698"/>
                </a:cubicBezTo>
                <a:cubicBezTo>
                  <a:pt x="9509829" y="5366663"/>
                  <a:pt x="9513897" y="5365307"/>
                  <a:pt x="9516611" y="5363951"/>
                </a:cubicBezTo>
                <a:close/>
                <a:moveTo>
                  <a:pt x="7134913" y="5363951"/>
                </a:moveTo>
                <a:cubicBezTo>
                  <a:pt x="7137626" y="5365307"/>
                  <a:pt x="7141695" y="5366663"/>
                  <a:pt x="7142373" y="5368698"/>
                </a:cubicBezTo>
                <a:cubicBezTo>
                  <a:pt x="7143729" y="5371411"/>
                  <a:pt x="7141695" y="5375479"/>
                  <a:pt x="7140338" y="5381583"/>
                </a:cubicBezTo>
                <a:cubicBezTo>
                  <a:pt x="7136270" y="5376158"/>
                  <a:pt x="7133557" y="5373445"/>
                  <a:pt x="7132200" y="5370733"/>
                </a:cubicBezTo>
                <a:cubicBezTo>
                  <a:pt x="7131522" y="5369376"/>
                  <a:pt x="7134235" y="5365986"/>
                  <a:pt x="7134913" y="5363951"/>
                </a:cubicBezTo>
                <a:close/>
                <a:moveTo>
                  <a:pt x="111896" y="5362596"/>
                </a:moveTo>
                <a:lnTo>
                  <a:pt x="112574" y="5364630"/>
                </a:lnTo>
                <a:lnTo>
                  <a:pt x="114608" y="5363274"/>
                </a:lnTo>
                <a:close/>
                <a:moveTo>
                  <a:pt x="9085300" y="5361916"/>
                </a:moveTo>
                <a:cubicBezTo>
                  <a:pt x="9085978" y="5362596"/>
                  <a:pt x="9085300" y="5363952"/>
                  <a:pt x="9085978" y="5364630"/>
                </a:cubicBezTo>
                <a:cubicBezTo>
                  <a:pt x="9086656" y="5365308"/>
                  <a:pt x="9088013" y="5365308"/>
                  <a:pt x="9088013" y="5365308"/>
                </a:cubicBezTo>
                <a:cubicBezTo>
                  <a:pt x="9088692" y="5364630"/>
                  <a:pt x="9088692" y="5363274"/>
                  <a:pt x="9089370" y="5362596"/>
                </a:cubicBezTo>
                <a:cubicBezTo>
                  <a:pt x="9088013" y="5362596"/>
                  <a:pt x="9086656" y="5361916"/>
                  <a:pt x="9085300" y="5361916"/>
                </a:cubicBezTo>
                <a:close/>
                <a:moveTo>
                  <a:pt x="7566224" y="5361916"/>
                </a:moveTo>
                <a:cubicBezTo>
                  <a:pt x="7564867" y="5361916"/>
                  <a:pt x="7563511" y="5362596"/>
                  <a:pt x="7562154" y="5362596"/>
                </a:cubicBezTo>
                <a:cubicBezTo>
                  <a:pt x="7562832" y="5363274"/>
                  <a:pt x="7562832" y="5364630"/>
                  <a:pt x="7563511" y="5365308"/>
                </a:cubicBezTo>
                <a:cubicBezTo>
                  <a:pt x="7563511" y="5365308"/>
                  <a:pt x="7564867" y="5365308"/>
                  <a:pt x="7565545" y="5364630"/>
                </a:cubicBezTo>
                <a:cubicBezTo>
                  <a:pt x="7566224" y="5363952"/>
                  <a:pt x="7565545" y="5362596"/>
                  <a:pt x="7566224" y="5361916"/>
                </a:cubicBezTo>
                <a:close/>
                <a:moveTo>
                  <a:pt x="9905197" y="5361238"/>
                </a:moveTo>
                <a:cubicBezTo>
                  <a:pt x="9922828" y="5363273"/>
                  <a:pt x="9941138" y="5365986"/>
                  <a:pt x="9958771" y="5368020"/>
                </a:cubicBezTo>
                <a:cubicBezTo>
                  <a:pt x="9958092" y="5372767"/>
                  <a:pt x="9957414" y="5377515"/>
                  <a:pt x="9956058" y="5382261"/>
                </a:cubicBezTo>
                <a:cubicBezTo>
                  <a:pt x="9938426" y="5378871"/>
                  <a:pt x="9920794" y="5374801"/>
                  <a:pt x="9903161" y="5371411"/>
                </a:cubicBezTo>
                <a:cubicBezTo>
                  <a:pt x="9903839" y="5367341"/>
                  <a:pt x="9904518" y="5363951"/>
                  <a:pt x="9905197" y="5361238"/>
                </a:cubicBezTo>
                <a:close/>
                <a:moveTo>
                  <a:pt x="6746327" y="5361238"/>
                </a:moveTo>
                <a:cubicBezTo>
                  <a:pt x="6747006" y="5363951"/>
                  <a:pt x="6747685" y="5367341"/>
                  <a:pt x="6748362" y="5371411"/>
                </a:cubicBezTo>
                <a:cubicBezTo>
                  <a:pt x="6730730" y="5374801"/>
                  <a:pt x="6713098" y="5378871"/>
                  <a:pt x="6695465" y="5382261"/>
                </a:cubicBezTo>
                <a:cubicBezTo>
                  <a:pt x="6694109" y="5377515"/>
                  <a:pt x="6693432" y="5372767"/>
                  <a:pt x="6692753" y="5368020"/>
                </a:cubicBezTo>
                <a:cubicBezTo>
                  <a:pt x="6710386" y="5365986"/>
                  <a:pt x="6728696" y="5363273"/>
                  <a:pt x="6746327" y="5361238"/>
                </a:cubicBezTo>
                <a:close/>
                <a:moveTo>
                  <a:pt x="8325762" y="5360560"/>
                </a:moveTo>
                <a:cubicBezTo>
                  <a:pt x="8300669" y="5376836"/>
                  <a:pt x="8293889" y="5393791"/>
                  <a:pt x="8325762" y="5410067"/>
                </a:cubicBezTo>
                <a:cubicBezTo>
                  <a:pt x="8357635" y="5393791"/>
                  <a:pt x="8350854" y="5376836"/>
                  <a:pt x="8325762" y="5360560"/>
                </a:cubicBezTo>
                <a:close/>
                <a:moveTo>
                  <a:pt x="2059570" y="5360560"/>
                </a:moveTo>
                <a:cubicBezTo>
                  <a:pt x="2058213" y="5363274"/>
                  <a:pt x="2055500" y="5365986"/>
                  <a:pt x="2055500" y="5368698"/>
                </a:cubicBezTo>
                <a:cubicBezTo>
                  <a:pt x="2055500" y="5370055"/>
                  <a:pt x="2058892" y="5374124"/>
                  <a:pt x="2060248" y="5373446"/>
                </a:cubicBezTo>
                <a:cubicBezTo>
                  <a:pt x="2062960" y="5372768"/>
                  <a:pt x="2065673" y="5370055"/>
                  <a:pt x="2070420" y="5367342"/>
                </a:cubicBezTo>
                <a:cubicBezTo>
                  <a:pt x="2064994" y="5364630"/>
                  <a:pt x="2062282" y="5362596"/>
                  <a:pt x="2059570" y="5360560"/>
                </a:cubicBezTo>
                <a:close/>
                <a:moveTo>
                  <a:pt x="3426905" y="5359005"/>
                </a:moveTo>
                <a:lnTo>
                  <a:pt x="3444371" y="5382939"/>
                </a:lnTo>
                <a:cubicBezTo>
                  <a:pt x="3438945" y="5384295"/>
                  <a:pt x="3434198" y="5385651"/>
                  <a:pt x="3429450" y="5387008"/>
                </a:cubicBezTo>
                <a:close/>
                <a:moveTo>
                  <a:pt x="11633146" y="5358526"/>
                </a:moveTo>
                <a:cubicBezTo>
                  <a:pt x="11629754" y="5360560"/>
                  <a:pt x="11626364" y="5362596"/>
                  <a:pt x="11622974" y="5364630"/>
                </a:cubicBezTo>
                <a:cubicBezTo>
                  <a:pt x="11629076" y="5382940"/>
                  <a:pt x="11635180" y="5401251"/>
                  <a:pt x="11640604" y="5418883"/>
                </a:cubicBezTo>
                <a:cubicBezTo>
                  <a:pt x="11644674" y="5418883"/>
                  <a:pt x="11648742" y="5418883"/>
                  <a:pt x="11652812" y="5418883"/>
                </a:cubicBezTo>
                <a:cubicBezTo>
                  <a:pt x="11658915" y="5405997"/>
                  <a:pt x="11664340" y="5393113"/>
                  <a:pt x="11669766" y="5380228"/>
                </a:cubicBezTo>
                <a:cubicBezTo>
                  <a:pt x="11656880" y="5372768"/>
                  <a:pt x="11644674" y="5365308"/>
                  <a:pt x="11633146" y="5358526"/>
                </a:cubicBezTo>
                <a:close/>
                <a:moveTo>
                  <a:pt x="5018379" y="5358526"/>
                </a:moveTo>
                <a:cubicBezTo>
                  <a:pt x="5006850" y="5365308"/>
                  <a:pt x="4994644" y="5372768"/>
                  <a:pt x="4981758" y="5380228"/>
                </a:cubicBezTo>
                <a:cubicBezTo>
                  <a:pt x="4987184" y="5393113"/>
                  <a:pt x="4992609" y="5405997"/>
                  <a:pt x="4998712" y="5418883"/>
                </a:cubicBezTo>
                <a:cubicBezTo>
                  <a:pt x="5002783" y="5418883"/>
                  <a:pt x="5006850" y="5418883"/>
                  <a:pt x="5010920" y="5418883"/>
                </a:cubicBezTo>
                <a:cubicBezTo>
                  <a:pt x="5016344" y="5401251"/>
                  <a:pt x="5022448" y="5382940"/>
                  <a:pt x="5028551" y="5364630"/>
                </a:cubicBezTo>
                <a:cubicBezTo>
                  <a:pt x="5025161" y="5362596"/>
                  <a:pt x="5021770" y="5360560"/>
                  <a:pt x="5018379" y="5358526"/>
                </a:cubicBezTo>
                <a:close/>
                <a:moveTo>
                  <a:pt x="9882817" y="5357169"/>
                </a:moveTo>
                <a:cubicBezTo>
                  <a:pt x="9884172" y="5358525"/>
                  <a:pt x="9885529" y="5360559"/>
                  <a:pt x="9886207" y="5361916"/>
                </a:cubicBezTo>
                <a:cubicBezTo>
                  <a:pt x="9885529" y="5362595"/>
                  <a:pt x="9884851" y="5363273"/>
                  <a:pt x="9883495" y="5363951"/>
                </a:cubicBezTo>
                <a:cubicBezTo>
                  <a:pt x="9882138" y="5362595"/>
                  <a:pt x="9880781" y="5360559"/>
                  <a:pt x="9880103" y="5359204"/>
                </a:cubicBezTo>
                <a:cubicBezTo>
                  <a:pt x="9880781" y="5358525"/>
                  <a:pt x="9882817" y="5357169"/>
                  <a:pt x="9882817" y="5357169"/>
                </a:cubicBezTo>
                <a:close/>
                <a:moveTo>
                  <a:pt x="6768707" y="5357169"/>
                </a:moveTo>
                <a:cubicBezTo>
                  <a:pt x="6768707" y="5357169"/>
                  <a:pt x="6770743" y="5358525"/>
                  <a:pt x="6771420" y="5359204"/>
                </a:cubicBezTo>
                <a:cubicBezTo>
                  <a:pt x="6770743" y="5360559"/>
                  <a:pt x="6769386" y="5362595"/>
                  <a:pt x="6768029" y="5363951"/>
                </a:cubicBezTo>
                <a:cubicBezTo>
                  <a:pt x="6766673" y="5363273"/>
                  <a:pt x="6765995" y="5362595"/>
                  <a:pt x="6765316" y="5361916"/>
                </a:cubicBezTo>
                <a:cubicBezTo>
                  <a:pt x="6765995" y="5360559"/>
                  <a:pt x="6767352" y="5358525"/>
                  <a:pt x="6768707" y="5357169"/>
                </a:cubicBezTo>
                <a:close/>
                <a:moveTo>
                  <a:pt x="3426006" y="5356929"/>
                </a:moveTo>
                <a:lnTo>
                  <a:pt x="3427416" y="5357169"/>
                </a:lnTo>
                <a:lnTo>
                  <a:pt x="3426795" y="5357790"/>
                </a:lnTo>
                <a:lnTo>
                  <a:pt x="3426905" y="5359005"/>
                </a:lnTo>
                <a:lnTo>
                  <a:pt x="3426060" y="5357847"/>
                </a:lnTo>
                <a:lnTo>
                  <a:pt x="3426437" y="5357470"/>
                </a:lnTo>
                <a:close/>
                <a:moveTo>
                  <a:pt x="10950239" y="5353780"/>
                </a:moveTo>
                <a:cubicBezTo>
                  <a:pt x="10948204" y="5365986"/>
                  <a:pt x="10946170" y="5378871"/>
                  <a:pt x="10944135" y="5391078"/>
                </a:cubicBezTo>
                <a:cubicBezTo>
                  <a:pt x="10949561" y="5391756"/>
                  <a:pt x="10954986" y="5393113"/>
                  <a:pt x="10960412" y="5393791"/>
                </a:cubicBezTo>
                <a:cubicBezTo>
                  <a:pt x="10961768" y="5381584"/>
                  <a:pt x="10963802" y="5368698"/>
                  <a:pt x="10965158" y="5355814"/>
                </a:cubicBezTo>
                <a:cubicBezTo>
                  <a:pt x="10960412" y="5355136"/>
                  <a:pt x="10954986" y="5354458"/>
                  <a:pt x="10950239" y="5353780"/>
                </a:cubicBezTo>
                <a:close/>
                <a:moveTo>
                  <a:pt x="5701285" y="5353780"/>
                </a:moveTo>
                <a:cubicBezTo>
                  <a:pt x="5696539" y="5354458"/>
                  <a:pt x="5691113" y="5355136"/>
                  <a:pt x="5686366" y="5355814"/>
                </a:cubicBezTo>
                <a:cubicBezTo>
                  <a:pt x="5687723" y="5368698"/>
                  <a:pt x="5689757" y="5381584"/>
                  <a:pt x="5691113" y="5393791"/>
                </a:cubicBezTo>
                <a:cubicBezTo>
                  <a:pt x="5696539" y="5393113"/>
                  <a:pt x="5701963" y="5391756"/>
                  <a:pt x="5707389" y="5391078"/>
                </a:cubicBezTo>
                <a:cubicBezTo>
                  <a:pt x="5705355" y="5378871"/>
                  <a:pt x="5703320" y="5365986"/>
                  <a:pt x="5701285" y="5353780"/>
                </a:cubicBezTo>
                <a:close/>
                <a:moveTo>
                  <a:pt x="9590530" y="5353100"/>
                </a:moveTo>
                <a:cubicBezTo>
                  <a:pt x="9591208" y="5359204"/>
                  <a:pt x="9591886" y="5365307"/>
                  <a:pt x="9592564" y="5372089"/>
                </a:cubicBezTo>
                <a:cubicBezTo>
                  <a:pt x="9589852" y="5372089"/>
                  <a:pt x="9587140" y="5372089"/>
                  <a:pt x="9585105" y="5372767"/>
                </a:cubicBezTo>
                <a:cubicBezTo>
                  <a:pt x="9584426" y="5366663"/>
                  <a:pt x="9583749" y="5359882"/>
                  <a:pt x="9583070" y="5353778"/>
                </a:cubicBezTo>
                <a:cubicBezTo>
                  <a:pt x="9585783" y="5353778"/>
                  <a:pt x="9587818" y="5353100"/>
                  <a:pt x="9590530" y="5353100"/>
                </a:cubicBezTo>
                <a:close/>
                <a:moveTo>
                  <a:pt x="7060994" y="5353100"/>
                </a:moveTo>
                <a:cubicBezTo>
                  <a:pt x="7063706" y="5353100"/>
                  <a:pt x="7065741" y="5353778"/>
                  <a:pt x="7068454" y="5353778"/>
                </a:cubicBezTo>
                <a:cubicBezTo>
                  <a:pt x="7067774" y="5359882"/>
                  <a:pt x="7067098" y="5366663"/>
                  <a:pt x="7066419" y="5372767"/>
                </a:cubicBezTo>
                <a:cubicBezTo>
                  <a:pt x="7064384" y="5372089"/>
                  <a:pt x="7061672" y="5372089"/>
                  <a:pt x="7058959" y="5372089"/>
                </a:cubicBezTo>
                <a:cubicBezTo>
                  <a:pt x="7059638" y="5365307"/>
                  <a:pt x="7060315" y="5359204"/>
                  <a:pt x="7060994" y="5353100"/>
                </a:cubicBezTo>
                <a:close/>
                <a:moveTo>
                  <a:pt x="1718455" y="5346998"/>
                </a:moveTo>
                <a:lnTo>
                  <a:pt x="1718455" y="5349032"/>
                </a:lnTo>
                <a:lnTo>
                  <a:pt x="1720490" y="5347676"/>
                </a:lnTo>
                <a:close/>
                <a:moveTo>
                  <a:pt x="10152723" y="5343606"/>
                </a:moveTo>
                <a:cubicBezTo>
                  <a:pt x="10152723" y="5367342"/>
                  <a:pt x="10157470" y="5384975"/>
                  <a:pt x="10151367" y="5395825"/>
                </a:cubicBezTo>
                <a:cubicBezTo>
                  <a:pt x="10142551" y="5410745"/>
                  <a:pt x="10132379" y="5422273"/>
                  <a:pt x="10150010" y="5434480"/>
                </a:cubicBezTo>
                <a:cubicBezTo>
                  <a:pt x="10162896" y="5443974"/>
                  <a:pt x="10177136" y="5451434"/>
                  <a:pt x="10192056" y="5456860"/>
                </a:cubicBezTo>
                <a:cubicBezTo>
                  <a:pt x="10198838" y="5458894"/>
                  <a:pt x="10209011" y="5454147"/>
                  <a:pt x="10217149" y="5452790"/>
                </a:cubicBezTo>
                <a:cubicBezTo>
                  <a:pt x="10214435" y="5444652"/>
                  <a:pt x="10213757" y="5435837"/>
                  <a:pt x="10209689" y="5429055"/>
                </a:cubicBezTo>
                <a:cubicBezTo>
                  <a:pt x="10193413" y="5403285"/>
                  <a:pt x="10175780" y="5378193"/>
                  <a:pt x="10152723" y="5343606"/>
                </a:cubicBezTo>
                <a:close/>
                <a:moveTo>
                  <a:pt x="6498800" y="5343606"/>
                </a:moveTo>
                <a:cubicBezTo>
                  <a:pt x="6475743" y="5378193"/>
                  <a:pt x="6458111" y="5403285"/>
                  <a:pt x="6441835" y="5429055"/>
                </a:cubicBezTo>
                <a:cubicBezTo>
                  <a:pt x="6437766" y="5435837"/>
                  <a:pt x="6437089" y="5444652"/>
                  <a:pt x="6434375" y="5452790"/>
                </a:cubicBezTo>
                <a:cubicBezTo>
                  <a:pt x="6442513" y="5454147"/>
                  <a:pt x="6452686" y="5458894"/>
                  <a:pt x="6459468" y="5456860"/>
                </a:cubicBezTo>
                <a:cubicBezTo>
                  <a:pt x="6474387" y="5451434"/>
                  <a:pt x="6488628" y="5443974"/>
                  <a:pt x="6501514" y="5434480"/>
                </a:cubicBezTo>
                <a:cubicBezTo>
                  <a:pt x="6519145" y="5422273"/>
                  <a:pt x="6508972" y="5410745"/>
                  <a:pt x="6500156" y="5395825"/>
                </a:cubicBezTo>
                <a:cubicBezTo>
                  <a:pt x="6494054" y="5384975"/>
                  <a:pt x="6498800" y="5367342"/>
                  <a:pt x="6498800" y="5343606"/>
                </a:cubicBezTo>
                <a:close/>
                <a:moveTo>
                  <a:pt x="3211762" y="5340894"/>
                </a:moveTo>
                <a:cubicBezTo>
                  <a:pt x="3207692" y="5368698"/>
                  <a:pt x="3204980" y="5387687"/>
                  <a:pt x="3200911" y="5415491"/>
                </a:cubicBezTo>
                <a:cubicBezTo>
                  <a:pt x="3168359" y="5370055"/>
                  <a:pt x="3169037" y="5365986"/>
                  <a:pt x="3211762" y="5340894"/>
                </a:cubicBezTo>
                <a:close/>
                <a:moveTo>
                  <a:pt x="115964" y="5339538"/>
                </a:moveTo>
                <a:cubicBezTo>
                  <a:pt x="115286" y="5339538"/>
                  <a:pt x="113252" y="5341572"/>
                  <a:pt x="113252" y="5342251"/>
                </a:cubicBezTo>
                <a:cubicBezTo>
                  <a:pt x="113930" y="5344285"/>
                  <a:pt x="115286" y="5346320"/>
                  <a:pt x="116642" y="5348354"/>
                </a:cubicBezTo>
                <a:cubicBezTo>
                  <a:pt x="117999" y="5346320"/>
                  <a:pt x="120034" y="5344963"/>
                  <a:pt x="121390" y="5343606"/>
                </a:cubicBezTo>
                <a:cubicBezTo>
                  <a:pt x="119355" y="5342251"/>
                  <a:pt x="117999" y="5340894"/>
                  <a:pt x="115964" y="5339538"/>
                </a:cubicBezTo>
                <a:close/>
                <a:moveTo>
                  <a:pt x="3999784" y="5338860"/>
                </a:moveTo>
                <a:lnTo>
                  <a:pt x="3999784" y="5340894"/>
                </a:lnTo>
                <a:lnTo>
                  <a:pt x="4001818" y="5339538"/>
                </a:lnTo>
                <a:close/>
                <a:moveTo>
                  <a:pt x="9418277" y="5338180"/>
                </a:moveTo>
                <a:cubicBezTo>
                  <a:pt x="9420311" y="5340893"/>
                  <a:pt x="9423702" y="5344284"/>
                  <a:pt x="9424381" y="5346997"/>
                </a:cubicBezTo>
                <a:cubicBezTo>
                  <a:pt x="9424381" y="5349709"/>
                  <a:pt x="9420311" y="5352422"/>
                  <a:pt x="9417599" y="5355813"/>
                </a:cubicBezTo>
                <a:cubicBezTo>
                  <a:pt x="9413529" y="5351743"/>
                  <a:pt x="9410818" y="5349709"/>
                  <a:pt x="9408105" y="5346997"/>
                </a:cubicBezTo>
                <a:cubicBezTo>
                  <a:pt x="9411495" y="5344284"/>
                  <a:pt x="9414887" y="5340893"/>
                  <a:pt x="9418277" y="5338180"/>
                </a:cubicBezTo>
                <a:close/>
                <a:moveTo>
                  <a:pt x="7233246" y="5338180"/>
                </a:moveTo>
                <a:cubicBezTo>
                  <a:pt x="7236637" y="5340893"/>
                  <a:pt x="7240028" y="5344284"/>
                  <a:pt x="7243419" y="5346997"/>
                </a:cubicBezTo>
                <a:cubicBezTo>
                  <a:pt x="7240706" y="5349709"/>
                  <a:pt x="7237995" y="5351743"/>
                  <a:pt x="7233925" y="5355813"/>
                </a:cubicBezTo>
                <a:cubicBezTo>
                  <a:pt x="7231213" y="5352422"/>
                  <a:pt x="7227143" y="5349709"/>
                  <a:pt x="7227143" y="5346997"/>
                </a:cubicBezTo>
                <a:cubicBezTo>
                  <a:pt x="7227822" y="5344284"/>
                  <a:pt x="7231213" y="5340893"/>
                  <a:pt x="7233246" y="5338180"/>
                </a:cubicBezTo>
                <a:close/>
                <a:moveTo>
                  <a:pt x="899239" y="5337503"/>
                </a:moveTo>
                <a:cubicBezTo>
                  <a:pt x="899239" y="5339538"/>
                  <a:pt x="899239" y="5341572"/>
                  <a:pt x="899239" y="5343606"/>
                </a:cubicBezTo>
                <a:cubicBezTo>
                  <a:pt x="903985" y="5342929"/>
                  <a:pt x="908055" y="5342251"/>
                  <a:pt x="912801" y="5341572"/>
                </a:cubicBezTo>
                <a:cubicBezTo>
                  <a:pt x="912801" y="5340216"/>
                  <a:pt x="912801" y="5338860"/>
                  <a:pt x="912123" y="5338860"/>
                </a:cubicBezTo>
                <a:cubicBezTo>
                  <a:pt x="908055" y="5338182"/>
                  <a:pt x="903307" y="5338182"/>
                  <a:pt x="899239" y="5337503"/>
                </a:cubicBezTo>
                <a:close/>
                <a:moveTo>
                  <a:pt x="1468893" y="5328687"/>
                </a:moveTo>
                <a:cubicBezTo>
                  <a:pt x="1466179" y="5340894"/>
                  <a:pt x="1464145" y="5350388"/>
                  <a:pt x="1462111" y="5359882"/>
                </a:cubicBezTo>
                <a:cubicBezTo>
                  <a:pt x="1462789" y="5360560"/>
                  <a:pt x="1463467" y="5360560"/>
                  <a:pt x="1464145" y="5360560"/>
                </a:cubicBezTo>
                <a:cubicBezTo>
                  <a:pt x="1464145" y="5359882"/>
                  <a:pt x="1463467" y="5359882"/>
                  <a:pt x="1463467" y="5359204"/>
                </a:cubicBezTo>
                <a:cubicBezTo>
                  <a:pt x="1474318" y="5359204"/>
                  <a:pt x="1485847" y="5359204"/>
                  <a:pt x="1505514" y="5359204"/>
                </a:cubicBezTo>
                <a:cubicBezTo>
                  <a:pt x="1489916" y="5346320"/>
                  <a:pt x="1480421" y="5338860"/>
                  <a:pt x="1468893" y="5328687"/>
                </a:cubicBezTo>
                <a:close/>
                <a:moveTo>
                  <a:pt x="11314411" y="5328009"/>
                </a:moveTo>
                <a:cubicBezTo>
                  <a:pt x="11277790" y="5344285"/>
                  <a:pt x="11240492" y="5358526"/>
                  <a:pt x="11205905" y="5378193"/>
                </a:cubicBezTo>
                <a:cubicBezTo>
                  <a:pt x="11193020" y="5386331"/>
                  <a:pt x="11176744" y="5412779"/>
                  <a:pt x="11180812" y="5420917"/>
                </a:cubicBezTo>
                <a:cubicBezTo>
                  <a:pt x="11198445" y="5456182"/>
                  <a:pt x="11223537" y="5487377"/>
                  <a:pt x="11248630" y="5524675"/>
                </a:cubicBezTo>
                <a:cubicBezTo>
                  <a:pt x="11277790" y="5454824"/>
                  <a:pt x="11302881" y="5393791"/>
                  <a:pt x="11327296" y="5332079"/>
                </a:cubicBezTo>
                <a:cubicBezTo>
                  <a:pt x="11323227" y="5330722"/>
                  <a:pt x="11318479" y="5329365"/>
                  <a:pt x="11314411" y="5328009"/>
                </a:cubicBezTo>
                <a:close/>
                <a:moveTo>
                  <a:pt x="5337114" y="5328009"/>
                </a:moveTo>
                <a:cubicBezTo>
                  <a:pt x="5333045" y="5329365"/>
                  <a:pt x="5328297" y="5330722"/>
                  <a:pt x="5324229" y="5332079"/>
                </a:cubicBezTo>
                <a:cubicBezTo>
                  <a:pt x="5348644" y="5393791"/>
                  <a:pt x="5373734" y="5454824"/>
                  <a:pt x="5402895" y="5524675"/>
                </a:cubicBezTo>
                <a:cubicBezTo>
                  <a:pt x="5427988" y="5487377"/>
                  <a:pt x="5453079" y="5456182"/>
                  <a:pt x="5470712" y="5420917"/>
                </a:cubicBezTo>
                <a:cubicBezTo>
                  <a:pt x="5474780" y="5412779"/>
                  <a:pt x="5458504" y="5386331"/>
                  <a:pt x="5445619" y="5378193"/>
                </a:cubicBezTo>
                <a:cubicBezTo>
                  <a:pt x="5411033" y="5358526"/>
                  <a:pt x="5373734" y="5344285"/>
                  <a:pt x="5337114" y="5328009"/>
                </a:cubicBezTo>
                <a:close/>
                <a:moveTo>
                  <a:pt x="11500904" y="5325297"/>
                </a:moveTo>
                <a:cubicBezTo>
                  <a:pt x="11498192" y="5343606"/>
                  <a:pt x="11494801" y="5361240"/>
                  <a:pt x="11490732" y="5385653"/>
                </a:cubicBezTo>
                <a:cubicBezTo>
                  <a:pt x="11511077" y="5385653"/>
                  <a:pt x="11529388" y="5385653"/>
                  <a:pt x="11549054" y="5385653"/>
                </a:cubicBezTo>
                <a:cubicBezTo>
                  <a:pt x="11551088" y="5341572"/>
                  <a:pt x="11541594" y="5329365"/>
                  <a:pt x="11500904" y="5325297"/>
                </a:cubicBezTo>
                <a:close/>
                <a:moveTo>
                  <a:pt x="5150621" y="5325297"/>
                </a:moveTo>
                <a:cubicBezTo>
                  <a:pt x="5109930" y="5329365"/>
                  <a:pt x="5100436" y="5341572"/>
                  <a:pt x="5102470" y="5385653"/>
                </a:cubicBezTo>
                <a:cubicBezTo>
                  <a:pt x="5122138" y="5385653"/>
                  <a:pt x="5140447" y="5385653"/>
                  <a:pt x="5160793" y="5385653"/>
                </a:cubicBezTo>
                <a:cubicBezTo>
                  <a:pt x="5156724" y="5361240"/>
                  <a:pt x="5153333" y="5343606"/>
                  <a:pt x="5150621" y="5325297"/>
                </a:cubicBezTo>
                <a:close/>
                <a:moveTo>
                  <a:pt x="154619" y="5312411"/>
                </a:moveTo>
                <a:cubicBezTo>
                  <a:pt x="149194" y="5313768"/>
                  <a:pt x="143769" y="5315125"/>
                  <a:pt x="139022" y="5316481"/>
                </a:cubicBezTo>
                <a:cubicBezTo>
                  <a:pt x="144447" y="5328009"/>
                  <a:pt x="149872" y="5338860"/>
                  <a:pt x="155298" y="5350388"/>
                </a:cubicBezTo>
                <a:cubicBezTo>
                  <a:pt x="154619" y="5337503"/>
                  <a:pt x="154619" y="5324619"/>
                  <a:pt x="154619" y="5312411"/>
                </a:cubicBezTo>
                <a:close/>
                <a:moveTo>
                  <a:pt x="9061565" y="5311055"/>
                </a:moveTo>
                <a:cubicBezTo>
                  <a:pt x="9061565" y="5311733"/>
                  <a:pt x="9062243" y="5313089"/>
                  <a:pt x="9062243" y="5313768"/>
                </a:cubicBezTo>
                <a:cubicBezTo>
                  <a:pt x="9051393" y="5319871"/>
                  <a:pt x="9041221" y="5325297"/>
                  <a:pt x="9030369" y="5331400"/>
                </a:cubicBezTo>
                <a:cubicBezTo>
                  <a:pt x="9033760" y="5335469"/>
                  <a:pt x="9036473" y="5338860"/>
                  <a:pt x="9039863" y="5342929"/>
                </a:cubicBezTo>
                <a:cubicBezTo>
                  <a:pt x="9047323" y="5332756"/>
                  <a:pt x="9055461" y="5323262"/>
                  <a:pt x="9062921" y="5313089"/>
                </a:cubicBezTo>
                <a:cubicBezTo>
                  <a:pt x="9062243" y="5312411"/>
                  <a:pt x="9062243" y="5311733"/>
                  <a:pt x="9061565" y="5311055"/>
                </a:cubicBezTo>
                <a:close/>
                <a:moveTo>
                  <a:pt x="7589959" y="5311055"/>
                </a:moveTo>
                <a:cubicBezTo>
                  <a:pt x="7589280" y="5311733"/>
                  <a:pt x="7589280" y="5312411"/>
                  <a:pt x="7588603" y="5313089"/>
                </a:cubicBezTo>
                <a:cubicBezTo>
                  <a:pt x="7596063" y="5323262"/>
                  <a:pt x="7604201" y="5332756"/>
                  <a:pt x="7611661" y="5342929"/>
                </a:cubicBezTo>
                <a:cubicBezTo>
                  <a:pt x="7615050" y="5338860"/>
                  <a:pt x="7617764" y="5335469"/>
                  <a:pt x="7621154" y="5331400"/>
                </a:cubicBezTo>
                <a:cubicBezTo>
                  <a:pt x="7610303" y="5325297"/>
                  <a:pt x="7600131" y="5319871"/>
                  <a:pt x="7589280" y="5313768"/>
                </a:cubicBezTo>
                <a:cubicBezTo>
                  <a:pt x="7589280" y="5313089"/>
                  <a:pt x="7589959" y="5311733"/>
                  <a:pt x="7589959" y="5311055"/>
                </a:cubicBezTo>
                <a:close/>
                <a:moveTo>
                  <a:pt x="11691467" y="5309021"/>
                </a:moveTo>
                <a:cubicBezTo>
                  <a:pt x="11688755" y="5311055"/>
                  <a:pt x="11686720" y="5313768"/>
                  <a:pt x="11684686" y="5316481"/>
                </a:cubicBezTo>
                <a:cubicBezTo>
                  <a:pt x="11687398" y="5317837"/>
                  <a:pt x="11689433" y="5318515"/>
                  <a:pt x="11692145" y="5320549"/>
                </a:cubicBezTo>
                <a:cubicBezTo>
                  <a:pt x="11693502" y="5317837"/>
                  <a:pt x="11695536" y="5315125"/>
                  <a:pt x="11696893" y="5312411"/>
                </a:cubicBezTo>
                <a:cubicBezTo>
                  <a:pt x="11694858" y="5311055"/>
                  <a:pt x="11692145" y="5308343"/>
                  <a:pt x="11691467" y="5309021"/>
                </a:cubicBezTo>
                <a:close/>
                <a:moveTo>
                  <a:pt x="4960057" y="5309021"/>
                </a:moveTo>
                <a:cubicBezTo>
                  <a:pt x="4959379" y="5308343"/>
                  <a:pt x="4956667" y="5311055"/>
                  <a:pt x="4954631" y="5312411"/>
                </a:cubicBezTo>
                <a:cubicBezTo>
                  <a:pt x="4955989" y="5315125"/>
                  <a:pt x="4958023" y="5317837"/>
                  <a:pt x="4959379" y="5320549"/>
                </a:cubicBezTo>
                <a:cubicBezTo>
                  <a:pt x="4962091" y="5318515"/>
                  <a:pt x="4964128" y="5317837"/>
                  <a:pt x="4966839" y="5316481"/>
                </a:cubicBezTo>
                <a:cubicBezTo>
                  <a:pt x="4964804" y="5313768"/>
                  <a:pt x="4962769" y="5311055"/>
                  <a:pt x="4960057" y="5309021"/>
                </a:cubicBezTo>
                <a:close/>
                <a:moveTo>
                  <a:pt x="672152" y="5305656"/>
                </a:moveTo>
                <a:cubicBezTo>
                  <a:pt x="660193" y="5307694"/>
                  <a:pt x="647939" y="5316396"/>
                  <a:pt x="636113" y="5317159"/>
                </a:cubicBezTo>
                <a:cubicBezTo>
                  <a:pt x="635435" y="5317159"/>
                  <a:pt x="633401" y="5332756"/>
                  <a:pt x="634757" y="5334113"/>
                </a:cubicBezTo>
                <a:cubicBezTo>
                  <a:pt x="641538" y="5337503"/>
                  <a:pt x="651032" y="5340216"/>
                  <a:pt x="658492" y="5338182"/>
                </a:cubicBezTo>
                <a:lnTo>
                  <a:pt x="699133" y="5319827"/>
                </a:lnTo>
                <a:lnTo>
                  <a:pt x="699182" y="5319871"/>
                </a:lnTo>
                <a:lnTo>
                  <a:pt x="700584" y="5320910"/>
                </a:lnTo>
                <a:lnTo>
                  <a:pt x="701216" y="5344963"/>
                </a:lnTo>
                <a:cubicBezTo>
                  <a:pt x="707319" y="5341572"/>
                  <a:pt x="714101" y="5338860"/>
                  <a:pt x="720205" y="5335469"/>
                </a:cubicBezTo>
                <a:lnTo>
                  <a:pt x="700584" y="5320910"/>
                </a:lnTo>
                <a:lnTo>
                  <a:pt x="700538" y="5319193"/>
                </a:lnTo>
                <a:lnTo>
                  <a:pt x="699133" y="5319827"/>
                </a:lnTo>
                <a:lnTo>
                  <a:pt x="683986" y="5306382"/>
                </a:lnTo>
                <a:cubicBezTo>
                  <a:pt x="680092" y="5305039"/>
                  <a:pt x="676139" y="5304977"/>
                  <a:pt x="672152" y="5305656"/>
                </a:cubicBezTo>
                <a:close/>
                <a:moveTo>
                  <a:pt x="983330" y="5304273"/>
                </a:moveTo>
                <a:cubicBezTo>
                  <a:pt x="981974" y="5311055"/>
                  <a:pt x="980618" y="5317837"/>
                  <a:pt x="979261" y="5324619"/>
                </a:cubicBezTo>
                <a:cubicBezTo>
                  <a:pt x="981974" y="5325297"/>
                  <a:pt x="984008" y="5325975"/>
                  <a:pt x="986721" y="5326653"/>
                </a:cubicBezTo>
                <a:cubicBezTo>
                  <a:pt x="989433" y="5319871"/>
                  <a:pt x="992147" y="5313089"/>
                  <a:pt x="994181" y="5306987"/>
                </a:cubicBezTo>
                <a:cubicBezTo>
                  <a:pt x="990791" y="5306307"/>
                  <a:pt x="986721" y="5305630"/>
                  <a:pt x="983330" y="5304273"/>
                </a:cubicBezTo>
                <a:close/>
                <a:moveTo>
                  <a:pt x="489630" y="5303595"/>
                </a:moveTo>
                <a:cubicBezTo>
                  <a:pt x="457079" y="5340216"/>
                  <a:pt x="386550" y="5336147"/>
                  <a:pt x="422492" y="5406675"/>
                </a:cubicBezTo>
                <a:cubicBezTo>
                  <a:pt x="448941" y="5386331"/>
                  <a:pt x="476067" y="5366664"/>
                  <a:pt x="500480" y="5343606"/>
                </a:cubicBezTo>
                <a:cubicBezTo>
                  <a:pt x="504550" y="5340216"/>
                  <a:pt x="495056" y="5321905"/>
                  <a:pt x="489630" y="5303595"/>
                </a:cubicBezTo>
                <a:close/>
                <a:moveTo>
                  <a:pt x="2390510" y="5295457"/>
                </a:moveTo>
                <a:cubicBezTo>
                  <a:pt x="2391866" y="5296135"/>
                  <a:pt x="2393902" y="5297491"/>
                  <a:pt x="2395258" y="5298847"/>
                </a:cubicBezTo>
                <a:cubicBezTo>
                  <a:pt x="2395258" y="5300205"/>
                  <a:pt x="2394580" y="5301561"/>
                  <a:pt x="2393902" y="5302239"/>
                </a:cubicBezTo>
                <a:cubicBezTo>
                  <a:pt x="2391866" y="5300883"/>
                  <a:pt x="2389832" y="5299525"/>
                  <a:pt x="2388476" y="5298169"/>
                </a:cubicBezTo>
                <a:cubicBezTo>
                  <a:pt x="2388476" y="5298169"/>
                  <a:pt x="2389832" y="5296813"/>
                  <a:pt x="2390510" y="5295457"/>
                </a:cubicBezTo>
                <a:close/>
                <a:moveTo>
                  <a:pt x="2182995" y="5294780"/>
                </a:moveTo>
                <a:cubicBezTo>
                  <a:pt x="2178247" y="5301561"/>
                  <a:pt x="2173500" y="5308343"/>
                  <a:pt x="2168074" y="5315125"/>
                </a:cubicBezTo>
                <a:cubicBezTo>
                  <a:pt x="2170788" y="5317159"/>
                  <a:pt x="2172822" y="5319193"/>
                  <a:pt x="2175535" y="5321227"/>
                </a:cubicBezTo>
                <a:cubicBezTo>
                  <a:pt x="2180960" y="5314445"/>
                  <a:pt x="2186385" y="5307665"/>
                  <a:pt x="2191811" y="5300883"/>
                </a:cubicBezTo>
                <a:cubicBezTo>
                  <a:pt x="2189097" y="5298848"/>
                  <a:pt x="2186385" y="5296814"/>
                  <a:pt x="2182995" y="5294780"/>
                </a:cubicBezTo>
                <a:close/>
                <a:moveTo>
                  <a:pt x="1995823" y="5294780"/>
                </a:moveTo>
                <a:cubicBezTo>
                  <a:pt x="1980903" y="5304273"/>
                  <a:pt x="1965984" y="5313089"/>
                  <a:pt x="1950386" y="5321905"/>
                </a:cubicBezTo>
                <a:cubicBezTo>
                  <a:pt x="1954455" y="5328009"/>
                  <a:pt x="1958524" y="5333434"/>
                  <a:pt x="1962592" y="5339538"/>
                </a:cubicBezTo>
                <a:cubicBezTo>
                  <a:pt x="1976834" y="5328687"/>
                  <a:pt x="1990397" y="5317837"/>
                  <a:pt x="2004639" y="5306987"/>
                </a:cubicBezTo>
                <a:cubicBezTo>
                  <a:pt x="2001926" y="5302917"/>
                  <a:pt x="1998535" y="5298848"/>
                  <a:pt x="1995823" y="5294780"/>
                </a:cubicBezTo>
                <a:close/>
                <a:moveTo>
                  <a:pt x="9435909" y="5294779"/>
                </a:moveTo>
                <a:cubicBezTo>
                  <a:pt x="9438622" y="5297491"/>
                  <a:pt x="9441335" y="5300205"/>
                  <a:pt x="9444725" y="5302917"/>
                </a:cubicBezTo>
                <a:cubicBezTo>
                  <a:pt x="9438622" y="5311055"/>
                  <a:pt x="9431840" y="5319192"/>
                  <a:pt x="9425737" y="5326652"/>
                </a:cubicBezTo>
                <a:cubicBezTo>
                  <a:pt x="9423024" y="5324618"/>
                  <a:pt x="9419633" y="5321905"/>
                  <a:pt x="9416920" y="5319870"/>
                </a:cubicBezTo>
                <a:cubicBezTo>
                  <a:pt x="9423024" y="5311733"/>
                  <a:pt x="9429806" y="5302917"/>
                  <a:pt x="9435909" y="5294779"/>
                </a:cubicBezTo>
                <a:close/>
                <a:moveTo>
                  <a:pt x="7215615" y="5294779"/>
                </a:moveTo>
                <a:cubicBezTo>
                  <a:pt x="7221718" y="5302917"/>
                  <a:pt x="7228500" y="5311733"/>
                  <a:pt x="7234604" y="5319870"/>
                </a:cubicBezTo>
                <a:cubicBezTo>
                  <a:pt x="7231890" y="5321905"/>
                  <a:pt x="7228500" y="5324618"/>
                  <a:pt x="7225786" y="5326652"/>
                </a:cubicBezTo>
                <a:cubicBezTo>
                  <a:pt x="7219684" y="5319192"/>
                  <a:pt x="7212902" y="5311055"/>
                  <a:pt x="7206799" y="5302917"/>
                </a:cubicBezTo>
                <a:cubicBezTo>
                  <a:pt x="7210188" y="5300205"/>
                  <a:pt x="7212902" y="5297491"/>
                  <a:pt x="7215615" y="5294779"/>
                </a:cubicBezTo>
                <a:close/>
                <a:moveTo>
                  <a:pt x="11550410" y="5291389"/>
                </a:moveTo>
                <a:cubicBezTo>
                  <a:pt x="11546340" y="5295457"/>
                  <a:pt x="11540916" y="5298848"/>
                  <a:pt x="11538880" y="5303595"/>
                </a:cubicBezTo>
                <a:cubicBezTo>
                  <a:pt x="11538204" y="5305630"/>
                  <a:pt x="11544984" y="5311055"/>
                  <a:pt x="11549054" y="5317837"/>
                </a:cubicBezTo>
                <a:cubicBezTo>
                  <a:pt x="11553800" y="5311055"/>
                  <a:pt x="11558548" y="5306987"/>
                  <a:pt x="11558548" y="5302917"/>
                </a:cubicBezTo>
                <a:cubicBezTo>
                  <a:pt x="11558548" y="5298848"/>
                  <a:pt x="11553122" y="5295457"/>
                  <a:pt x="11550410" y="5291389"/>
                </a:cubicBezTo>
                <a:close/>
                <a:moveTo>
                  <a:pt x="5101114" y="5291389"/>
                </a:moveTo>
                <a:cubicBezTo>
                  <a:pt x="5098402" y="5295457"/>
                  <a:pt x="5092976" y="5298848"/>
                  <a:pt x="5092976" y="5302917"/>
                </a:cubicBezTo>
                <a:cubicBezTo>
                  <a:pt x="5092976" y="5306987"/>
                  <a:pt x="5097724" y="5311055"/>
                  <a:pt x="5102470" y="5317837"/>
                </a:cubicBezTo>
                <a:cubicBezTo>
                  <a:pt x="5106540" y="5311055"/>
                  <a:pt x="5113321" y="5305630"/>
                  <a:pt x="5112644" y="5303595"/>
                </a:cubicBezTo>
                <a:cubicBezTo>
                  <a:pt x="5110608" y="5298848"/>
                  <a:pt x="5105185" y="5295457"/>
                  <a:pt x="5101114" y="5291389"/>
                </a:cubicBezTo>
                <a:close/>
                <a:moveTo>
                  <a:pt x="8508865" y="5290710"/>
                </a:moveTo>
                <a:cubicBezTo>
                  <a:pt x="8514290" y="5311055"/>
                  <a:pt x="8519038" y="5330722"/>
                  <a:pt x="8523784" y="5349032"/>
                </a:cubicBezTo>
                <a:cubicBezTo>
                  <a:pt x="8565830" y="5350388"/>
                  <a:pt x="8576681" y="5333434"/>
                  <a:pt x="8561083" y="5300883"/>
                </a:cubicBezTo>
                <a:cubicBezTo>
                  <a:pt x="8542095" y="5296814"/>
                  <a:pt x="8527175" y="5294101"/>
                  <a:pt x="8508865" y="5290710"/>
                </a:cubicBezTo>
                <a:close/>
                <a:moveTo>
                  <a:pt x="8142658" y="5290710"/>
                </a:moveTo>
                <a:cubicBezTo>
                  <a:pt x="8124349" y="5294101"/>
                  <a:pt x="8109429" y="5296814"/>
                  <a:pt x="8090441" y="5300883"/>
                </a:cubicBezTo>
                <a:cubicBezTo>
                  <a:pt x="8074843" y="5333434"/>
                  <a:pt x="8085694" y="5350388"/>
                  <a:pt x="8127740" y="5349032"/>
                </a:cubicBezTo>
                <a:cubicBezTo>
                  <a:pt x="8132486" y="5330722"/>
                  <a:pt x="8137234" y="5311055"/>
                  <a:pt x="8142658" y="5290710"/>
                </a:cubicBezTo>
                <a:close/>
                <a:moveTo>
                  <a:pt x="2619051" y="5287998"/>
                </a:moveTo>
                <a:cubicBezTo>
                  <a:pt x="2611592" y="5293423"/>
                  <a:pt x="2604810" y="5299527"/>
                  <a:pt x="2598028" y="5304952"/>
                </a:cubicBezTo>
                <a:cubicBezTo>
                  <a:pt x="2600062" y="5307665"/>
                  <a:pt x="2602775" y="5310377"/>
                  <a:pt x="2604810" y="5313089"/>
                </a:cubicBezTo>
                <a:cubicBezTo>
                  <a:pt x="2611592" y="5307665"/>
                  <a:pt x="2619051" y="5301561"/>
                  <a:pt x="2625833" y="5296135"/>
                </a:cubicBezTo>
                <a:cubicBezTo>
                  <a:pt x="2623798" y="5293423"/>
                  <a:pt x="2621086" y="5290710"/>
                  <a:pt x="2619051" y="5287998"/>
                </a:cubicBezTo>
                <a:close/>
                <a:moveTo>
                  <a:pt x="10055068" y="5283929"/>
                </a:moveTo>
                <a:cubicBezTo>
                  <a:pt x="10055747" y="5284607"/>
                  <a:pt x="10056425" y="5285285"/>
                  <a:pt x="10057781" y="5285963"/>
                </a:cubicBezTo>
                <a:lnTo>
                  <a:pt x="10060224" y="5286166"/>
                </a:lnTo>
                <a:lnTo>
                  <a:pt x="10084228" y="5305630"/>
                </a:lnTo>
                <a:cubicBezTo>
                  <a:pt x="10086264" y="5300205"/>
                  <a:pt x="10088298" y="5294101"/>
                  <a:pt x="10090332" y="5288676"/>
                </a:cubicBezTo>
                <a:lnTo>
                  <a:pt x="10060224" y="5286166"/>
                </a:lnTo>
                <a:lnTo>
                  <a:pt x="10059137" y="5285285"/>
                </a:lnTo>
                <a:cubicBezTo>
                  <a:pt x="10057102" y="5284607"/>
                  <a:pt x="10056425" y="5284607"/>
                  <a:pt x="10055068" y="5283929"/>
                </a:cubicBezTo>
                <a:close/>
                <a:moveTo>
                  <a:pt x="6596456" y="5283929"/>
                </a:moveTo>
                <a:cubicBezTo>
                  <a:pt x="6595099" y="5284607"/>
                  <a:pt x="6594422" y="5284607"/>
                  <a:pt x="6592387" y="5285285"/>
                </a:cubicBezTo>
                <a:lnTo>
                  <a:pt x="6591299" y="5286166"/>
                </a:lnTo>
                <a:lnTo>
                  <a:pt x="6561192" y="5288676"/>
                </a:lnTo>
                <a:cubicBezTo>
                  <a:pt x="6563225" y="5294101"/>
                  <a:pt x="6565260" y="5300205"/>
                  <a:pt x="6567295" y="5305630"/>
                </a:cubicBezTo>
                <a:lnTo>
                  <a:pt x="6591299" y="5286166"/>
                </a:lnTo>
                <a:lnTo>
                  <a:pt x="6593743" y="5285963"/>
                </a:lnTo>
                <a:cubicBezTo>
                  <a:pt x="6595099" y="5285285"/>
                  <a:pt x="6595777" y="5284607"/>
                  <a:pt x="6596456" y="5283929"/>
                </a:cubicBezTo>
                <a:close/>
                <a:moveTo>
                  <a:pt x="3192095" y="5282571"/>
                </a:moveTo>
                <a:cubicBezTo>
                  <a:pt x="3195486" y="5282571"/>
                  <a:pt x="3198877" y="5283249"/>
                  <a:pt x="3202268" y="5283249"/>
                </a:cubicBezTo>
                <a:cubicBezTo>
                  <a:pt x="3202268" y="5297491"/>
                  <a:pt x="3202268" y="5311054"/>
                  <a:pt x="3202268" y="5325296"/>
                </a:cubicBezTo>
                <a:cubicBezTo>
                  <a:pt x="3198199" y="5325296"/>
                  <a:pt x="3193451" y="5324618"/>
                  <a:pt x="3189383" y="5324618"/>
                </a:cubicBezTo>
                <a:cubicBezTo>
                  <a:pt x="3190061" y="5310376"/>
                  <a:pt x="3191417" y="5296813"/>
                  <a:pt x="3192095" y="5282571"/>
                </a:cubicBezTo>
                <a:close/>
                <a:moveTo>
                  <a:pt x="11186916" y="5281216"/>
                </a:moveTo>
                <a:cubicBezTo>
                  <a:pt x="11181492" y="5283929"/>
                  <a:pt x="11176744" y="5285963"/>
                  <a:pt x="11171320" y="5288676"/>
                </a:cubicBezTo>
                <a:cubicBezTo>
                  <a:pt x="11175388" y="5302239"/>
                  <a:pt x="11180134" y="5315125"/>
                  <a:pt x="11184882" y="5328687"/>
                </a:cubicBezTo>
                <a:cubicBezTo>
                  <a:pt x="11189628" y="5326653"/>
                  <a:pt x="11195054" y="5325297"/>
                  <a:pt x="11199801" y="5323262"/>
                </a:cubicBezTo>
                <a:cubicBezTo>
                  <a:pt x="11195732" y="5309699"/>
                  <a:pt x="11190985" y="5295457"/>
                  <a:pt x="11186916" y="5281216"/>
                </a:cubicBezTo>
                <a:close/>
                <a:moveTo>
                  <a:pt x="5464608" y="5281216"/>
                </a:moveTo>
                <a:cubicBezTo>
                  <a:pt x="5460539" y="5295457"/>
                  <a:pt x="5455792" y="5309699"/>
                  <a:pt x="5451723" y="5323262"/>
                </a:cubicBezTo>
                <a:cubicBezTo>
                  <a:pt x="5456471" y="5325297"/>
                  <a:pt x="5461896" y="5326653"/>
                  <a:pt x="5466642" y="5328687"/>
                </a:cubicBezTo>
                <a:cubicBezTo>
                  <a:pt x="5471390" y="5315125"/>
                  <a:pt x="5476136" y="5302239"/>
                  <a:pt x="5480205" y="5288676"/>
                </a:cubicBezTo>
                <a:cubicBezTo>
                  <a:pt x="5474780" y="5285963"/>
                  <a:pt x="5470033" y="5283929"/>
                  <a:pt x="5464608" y="5281216"/>
                </a:cubicBezTo>
                <a:close/>
                <a:moveTo>
                  <a:pt x="11138767" y="5279860"/>
                </a:moveTo>
                <a:lnTo>
                  <a:pt x="11132412" y="5305856"/>
                </a:lnTo>
                <a:lnTo>
                  <a:pt x="11129951" y="5309021"/>
                </a:lnTo>
                <a:lnTo>
                  <a:pt x="11129712" y="5312372"/>
                </a:lnTo>
                <a:lnTo>
                  <a:pt x="11125882" y="5317159"/>
                </a:lnTo>
                <a:cubicBezTo>
                  <a:pt x="11127238" y="5317837"/>
                  <a:pt x="11127917" y="5317837"/>
                  <a:pt x="11129273" y="5318515"/>
                </a:cubicBezTo>
                <a:lnTo>
                  <a:pt x="11129712" y="5312372"/>
                </a:lnTo>
                <a:lnTo>
                  <a:pt x="11131307" y="5310377"/>
                </a:lnTo>
                <a:lnTo>
                  <a:pt x="11132412" y="5305856"/>
                </a:lnTo>
                <a:lnTo>
                  <a:pt x="11148940" y="5284607"/>
                </a:lnTo>
                <a:cubicBezTo>
                  <a:pt x="11145548" y="5283250"/>
                  <a:pt x="11142158" y="5281216"/>
                  <a:pt x="11138767" y="5279860"/>
                </a:cubicBezTo>
                <a:close/>
                <a:moveTo>
                  <a:pt x="5512757" y="5279860"/>
                </a:moveTo>
                <a:cubicBezTo>
                  <a:pt x="5509367" y="5281216"/>
                  <a:pt x="5505976" y="5283250"/>
                  <a:pt x="5502585" y="5284607"/>
                </a:cubicBezTo>
                <a:lnTo>
                  <a:pt x="5519112" y="5305856"/>
                </a:lnTo>
                <a:lnTo>
                  <a:pt x="5520217" y="5310377"/>
                </a:lnTo>
                <a:lnTo>
                  <a:pt x="5521813" y="5312372"/>
                </a:lnTo>
                <a:lnTo>
                  <a:pt x="5522251" y="5318515"/>
                </a:lnTo>
                <a:cubicBezTo>
                  <a:pt x="5523607" y="5317837"/>
                  <a:pt x="5524287" y="5317837"/>
                  <a:pt x="5525642" y="5317159"/>
                </a:cubicBezTo>
                <a:lnTo>
                  <a:pt x="5521813" y="5312372"/>
                </a:lnTo>
                <a:lnTo>
                  <a:pt x="5521573" y="5309021"/>
                </a:lnTo>
                <a:lnTo>
                  <a:pt x="5519112" y="5305856"/>
                </a:lnTo>
                <a:close/>
                <a:moveTo>
                  <a:pt x="10258516" y="5279182"/>
                </a:moveTo>
                <a:cubicBezTo>
                  <a:pt x="10257838" y="5291389"/>
                  <a:pt x="10257160" y="5303595"/>
                  <a:pt x="10255804" y="5317159"/>
                </a:cubicBezTo>
                <a:cubicBezTo>
                  <a:pt x="10258516" y="5316481"/>
                  <a:pt x="10261906" y="5316481"/>
                  <a:pt x="10264620" y="5316481"/>
                </a:cubicBezTo>
                <a:cubicBezTo>
                  <a:pt x="10264620" y="5303595"/>
                  <a:pt x="10264620" y="5291389"/>
                  <a:pt x="10264620" y="5279182"/>
                </a:cubicBezTo>
                <a:cubicBezTo>
                  <a:pt x="10262585" y="5279182"/>
                  <a:pt x="10260550" y="5279182"/>
                  <a:pt x="10258516" y="5279182"/>
                </a:cubicBezTo>
                <a:close/>
                <a:moveTo>
                  <a:pt x="6386904" y="5279182"/>
                </a:moveTo>
                <a:cubicBezTo>
                  <a:pt x="6386904" y="5291389"/>
                  <a:pt x="6386904" y="5303595"/>
                  <a:pt x="6386904" y="5316481"/>
                </a:cubicBezTo>
                <a:cubicBezTo>
                  <a:pt x="6389618" y="5316481"/>
                  <a:pt x="6393008" y="5316481"/>
                  <a:pt x="6395720" y="5317159"/>
                </a:cubicBezTo>
                <a:cubicBezTo>
                  <a:pt x="6394364" y="5303595"/>
                  <a:pt x="6393686" y="5291389"/>
                  <a:pt x="6393008" y="5279182"/>
                </a:cubicBezTo>
                <a:cubicBezTo>
                  <a:pt x="6390974" y="5279182"/>
                  <a:pt x="6388939" y="5279182"/>
                  <a:pt x="6386904" y="5279182"/>
                </a:cubicBezTo>
                <a:close/>
                <a:moveTo>
                  <a:pt x="466573" y="5276470"/>
                </a:moveTo>
                <a:cubicBezTo>
                  <a:pt x="465895" y="5275790"/>
                  <a:pt x="462504" y="5278504"/>
                  <a:pt x="459791" y="5279182"/>
                </a:cubicBezTo>
                <a:cubicBezTo>
                  <a:pt x="461147" y="5281894"/>
                  <a:pt x="461826" y="5285285"/>
                  <a:pt x="463182" y="5285285"/>
                </a:cubicBezTo>
                <a:cubicBezTo>
                  <a:pt x="465217" y="5285963"/>
                  <a:pt x="467929" y="5284607"/>
                  <a:pt x="470641" y="5283929"/>
                </a:cubicBezTo>
                <a:cubicBezTo>
                  <a:pt x="469285" y="5281216"/>
                  <a:pt x="468607" y="5278504"/>
                  <a:pt x="466573" y="5276470"/>
                </a:cubicBezTo>
                <a:close/>
                <a:moveTo>
                  <a:pt x="9220254" y="5273756"/>
                </a:moveTo>
                <a:cubicBezTo>
                  <a:pt x="9195162" y="5284607"/>
                  <a:pt x="9170070" y="5295457"/>
                  <a:pt x="9187024" y="5340216"/>
                </a:cubicBezTo>
                <a:cubicBezTo>
                  <a:pt x="9202621" y="5321905"/>
                  <a:pt x="9218219" y="5302917"/>
                  <a:pt x="9233816" y="5285285"/>
                </a:cubicBezTo>
                <a:cubicBezTo>
                  <a:pt x="9229070" y="5281216"/>
                  <a:pt x="9225001" y="5277826"/>
                  <a:pt x="9220254" y="5273756"/>
                </a:cubicBezTo>
                <a:close/>
                <a:moveTo>
                  <a:pt x="7431270" y="5273756"/>
                </a:moveTo>
                <a:cubicBezTo>
                  <a:pt x="7426523" y="5277826"/>
                  <a:pt x="7422454" y="5281216"/>
                  <a:pt x="7417708" y="5285285"/>
                </a:cubicBezTo>
                <a:cubicBezTo>
                  <a:pt x="7433305" y="5302917"/>
                  <a:pt x="7448903" y="5321905"/>
                  <a:pt x="7464500" y="5340216"/>
                </a:cubicBezTo>
                <a:cubicBezTo>
                  <a:pt x="7481453" y="5295457"/>
                  <a:pt x="7456362" y="5284607"/>
                  <a:pt x="7431270" y="5273756"/>
                </a:cubicBezTo>
                <a:close/>
                <a:moveTo>
                  <a:pt x="9605449" y="5271721"/>
                </a:moveTo>
                <a:lnTo>
                  <a:pt x="9604771" y="5273755"/>
                </a:lnTo>
                <a:lnTo>
                  <a:pt x="9602737" y="5272399"/>
                </a:lnTo>
                <a:close/>
                <a:moveTo>
                  <a:pt x="7046074" y="5271721"/>
                </a:moveTo>
                <a:lnTo>
                  <a:pt x="7048787" y="5272399"/>
                </a:lnTo>
                <a:lnTo>
                  <a:pt x="7046753" y="5273755"/>
                </a:lnTo>
                <a:close/>
                <a:moveTo>
                  <a:pt x="8557693" y="5271044"/>
                </a:moveTo>
                <a:cubicBezTo>
                  <a:pt x="8556336" y="5272400"/>
                  <a:pt x="8552945" y="5273078"/>
                  <a:pt x="8552945" y="5275112"/>
                </a:cubicBezTo>
                <a:cubicBezTo>
                  <a:pt x="8552267" y="5277147"/>
                  <a:pt x="8554979" y="5279182"/>
                  <a:pt x="8555657" y="5281216"/>
                </a:cubicBezTo>
                <a:cubicBezTo>
                  <a:pt x="8558371" y="5280538"/>
                  <a:pt x="8560405" y="5279182"/>
                  <a:pt x="8562439" y="5277826"/>
                </a:cubicBezTo>
                <a:cubicBezTo>
                  <a:pt x="8561083" y="5275790"/>
                  <a:pt x="8559049" y="5273078"/>
                  <a:pt x="8557693" y="5271044"/>
                </a:cubicBezTo>
                <a:close/>
                <a:moveTo>
                  <a:pt x="8093831" y="5271044"/>
                </a:moveTo>
                <a:cubicBezTo>
                  <a:pt x="8092475" y="5273078"/>
                  <a:pt x="8090441" y="5275790"/>
                  <a:pt x="8089085" y="5277826"/>
                </a:cubicBezTo>
                <a:cubicBezTo>
                  <a:pt x="8091119" y="5279182"/>
                  <a:pt x="8093153" y="5280538"/>
                  <a:pt x="8095866" y="5281216"/>
                </a:cubicBezTo>
                <a:cubicBezTo>
                  <a:pt x="8096545" y="5279182"/>
                  <a:pt x="8099257" y="5277147"/>
                  <a:pt x="8098579" y="5275112"/>
                </a:cubicBezTo>
                <a:cubicBezTo>
                  <a:pt x="8098579" y="5273078"/>
                  <a:pt x="8095188" y="5272400"/>
                  <a:pt x="8093831" y="5271044"/>
                </a:cubicBezTo>
                <a:close/>
                <a:moveTo>
                  <a:pt x="10134413" y="5269688"/>
                </a:moveTo>
                <a:cubicBezTo>
                  <a:pt x="10129665" y="5271722"/>
                  <a:pt x="10125597" y="5273756"/>
                  <a:pt x="10120849" y="5275790"/>
                </a:cubicBezTo>
                <a:cubicBezTo>
                  <a:pt x="10126275" y="5285285"/>
                  <a:pt x="10131700" y="5294780"/>
                  <a:pt x="10137125" y="5304273"/>
                </a:cubicBezTo>
                <a:cubicBezTo>
                  <a:pt x="10141195" y="5301561"/>
                  <a:pt x="10145263" y="5299527"/>
                  <a:pt x="10149332" y="5296814"/>
                </a:cubicBezTo>
                <a:cubicBezTo>
                  <a:pt x="10144585" y="5287320"/>
                  <a:pt x="10139160" y="5278504"/>
                  <a:pt x="10134413" y="5269688"/>
                </a:cubicBezTo>
                <a:close/>
                <a:moveTo>
                  <a:pt x="9366736" y="5269688"/>
                </a:moveTo>
                <a:cubicBezTo>
                  <a:pt x="9362667" y="5271044"/>
                  <a:pt x="9357242" y="5271722"/>
                  <a:pt x="9355208" y="5274434"/>
                </a:cubicBezTo>
                <a:cubicBezTo>
                  <a:pt x="9353174" y="5277826"/>
                  <a:pt x="9354530" y="5283250"/>
                  <a:pt x="9354530" y="5296135"/>
                </a:cubicBezTo>
                <a:cubicBezTo>
                  <a:pt x="9363346" y="5287320"/>
                  <a:pt x="9367414" y="5284607"/>
                  <a:pt x="9368771" y="5280538"/>
                </a:cubicBezTo>
                <a:cubicBezTo>
                  <a:pt x="9369449" y="5277147"/>
                  <a:pt x="9367414" y="5273078"/>
                  <a:pt x="9366736" y="5269688"/>
                </a:cubicBezTo>
                <a:close/>
                <a:moveTo>
                  <a:pt x="7284788" y="5269688"/>
                </a:moveTo>
                <a:cubicBezTo>
                  <a:pt x="7284109" y="5273078"/>
                  <a:pt x="7282075" y="5277147"/>
                  <a:pt x="7282753" y="5280538"/>
                </a:cubicBezTo>
                <a:cubicBezTo>
                  <a:pt x="7284109" y="5284607"/>
                  <a:pt x="7288178" y="5287320"/>
                  <a:pt x="7296994" y="5296135"/>
                </a:cubicBezTo>
                <a:cubicBezTo>
                  <a:pt x="7296994" y="5283250"/>
                  <a:pt x="7298350" y="5277826"/>
                  <a:pt x="7296316" y="5274434"/>
                </a:cubicBezTo>
                <a:cubicBezTo>
                  <a:pt x="7294281" y="5271722"/>
                  <a:pt x="7288857" y="5271044"/>
                  <a:pt x="7284788" y="5269688"/>
                </a:cubicBezTo>
                <a:close/>
                <a:moveTo>
                  <a:pt x="6517111" y="5269688"/>
                </a:moveTo>
                <a:cubicBezTo>
                  <a:pt x="6512364" y="5278504"/>
                  <a:pt x="6506939" y="5287320"/>
                  <a:pt x="6502192" y="5296814"/>
                </a:cubicBezTo>
                <a:cubicBezTo>
                  <a:pt x="6506260" y="5299527"/>
                  <a:pt x="6510329" y="5301561"/>
                  <a:pt x="6514398" y="5304273"/>
                </a:cubicBezTo>
                <a:cubicBezTo>
                  <a:pt x="6519824" y="5294780"/>
                  <a:pt x="6525249" y="5285285"/>
                  <a:pt x="6530675" y="5275790"/>
                </a:cubicBezTo>
                <a:cubicBezTo>
                  <a:pt x="6525927" y="5273756"/>
                  <a:pt x="6521858" y="5271722"/>
                  <a:pt x="6517111" y="5269688"/>
                </a:cubicBezTo>
                <a:close/>
                <a:moveTo>
                  <a:pt x="2821144" y="5269687"/>
                </a:moveTo>
                <a:lnTo>
                  <a:pt x="2821143" y="5269688"/>
                </a:lnTo>
                <a:lnTo>
                  <a:pt x="2823177" y="5271044"/>
                </a:lnTo>
                <a:lnTo>
                  <a:pt x="2822544" y="5269687"/>
                </a:lnTo>
                <a:close/>
                <a:moveTo>
                  <a:pt x="1515008" y="5269010"/>
                </a:moveTo>
                <a:cubicBezTo>
                  <a:pt x="1513650" y="5268332"/>
                  <a:pt x="1507548" y="5273078"/>
                  <a:pt x="1507548" y="5275112"/>
                </a:cubicBezTo>
                <a:cubicBezTo>
                  <a:pt x="1507548" y="5279182"/>
                  <a:pt x="1510938" y="5283929"/>
                  <a:pt x="1514330" y="5292067"/>
                </a:cubicBezTo>
                <a:cubicBezTo>
                  <a:pt x="1519754" y="5284607"/>
                  <a:pt x="1525180" y="5281216"/>
                  <a:pt x="1525180" y="5277826"/>
                </a:cubicBezTo>
                <a:cubicBezTo>
                  <a:pt x="1524502" y="5274434"/>
                  <a:pt x="1519076" y="5270366"/>
                  <a:pt x="1515008" y="5269010"/>
                </a:cubicBezTo>
                <a:close/>
                <a:moveTo>
                  <a:pt x="2706534" y="5264940"/>
                </a:moveTo>
                <a:lnTo>
                  <a:pt x="2692520" y="5290047"/>
                </a:lnTo>
                <a:lnTo>
                  <a:pt x="2688223" y="5292745"/>
                </a:lnTo>
                <a:lnTo>
                  <a:pt x="2687650" y="5299247"/>
                </a:lnTo>
                <a:lnTo>
                  <a:pt x="2664487" y="5344963"/>
                </a:lnTo>
                <a:cubicBezTo>
                  <a:pt x="2657027" y="5359882"/>
                  <a:pt x="2650925" y="5374802"/>
                  <a:pt x="2644143" y="5390400"/>
                </a:cubicBezTo>
                <a:cubicBezTo>
                  <a:pt x="2649568" y="5393113"/>
                  <a:pt x="2655671" y="5395825"/>
                  <a:pt x="2653637" y="5394469"/>
                </a:cubicBezTo>
                <a:cubicBezTo>
                  <a:pt x="2629901" y="5451434"/>
                  <a:pt x="2606166" y="5508399"/>
                  <a:pt x="2582430" y="5565365"/>
                </a:cubicBezTo>
                <a:cubicBezTo>
                  <a:pt x="2577683" y="5561974"/>
                  <a:pt x="2570223" y="5555870"/>
                  <a:pt x="2562763" y="5550446"/>
                </a:cubicBezTo>
                <a:cubicBezTo>
                  <a:pt x="2547845" y="5572825"/>
                  <a:pt x="2533603" y="5593847"/>
                  <a:pt x="2518005" y="5616905"/>
                </a:cubicBezTo>
                <a:cubicBezTo>
                  <a:pt x="2524787" y="5622330"/>
                  <a:pt x="2532924" y="5629112"/>
                  <a:pt x="2538350" y="5633859"/>
                </a:cubicBezTo>
                <a:cubicBezTo>
                  <a:pt x="2553947" y="5620974"/>
                  <a:pt x="2565477" y="5604698"/>
                  <a:pt x="2579717" y="5601985"/>
                </a:cubicBezTo>
                <a:cubicBezTo>
                  <a:pt x="2598028" y="5598595"/>
                  <a:pt x="2604132" y="5625042"/>
                  <a:pt x="2587856" y="5636572"/>
                </a:cubicBezTo>
                <a:cubicBezTo>
                  <a:pt x="2582430" y="5640640"/>
                  <a:pt x="2574971" y="5641318"/>
                  <a:pt x="2568867" y="5644710"/>
                </a:cubicBezTo>
                <a:cubicBezTo>
                  <a:pt x="2564799" y="5647422"/>
                  <a:pt x="2561407" y="5651491"/>
                  <a:pt x="2556660" y="5655560"/>
                </a:cubicBezTo>
                <a:cubicBezTo>
                  <a:pt x="2621086" y="5679974"/>
                  <a:pt x="2620408" y="5679974"/>
                  <a:pt x="2654993" y="5624365"/>
                </a:cubicBezTo>
                <a:cubicBezTo>
                  <a:pt x="2671947" y="5597239"/>
                  <a:pt x="2690936" y="5570790"/>
                  <a:pt x="2711958" y="5539595"/>
                </a:cubicBezTo>
                <a:cubicBezTo>
                  <a:pt x="2698396" y="5538238"/>
                  <a:pt x="2690258" y="5538238"/>
                  <a:pt x="2682798" y="5537560"/>
                </a:cubicBezTo>
                <a:cubicBezTo>
                  <a:pt x="2680086" y="5533492"/>
                  <a:pt x="2677373" y="5530100"/>
                  <a:pt x="2673981" y="5526032"/>
                </a:cubicBezTo>
                <a:cubicBezTo>
                  <a:pt x="2683476" y="5520607"/>
                  <a:pt x="2692292" y="5512469"/>
                  <a:pt x="2702464" y="5510434"/>
                </a:cubicBezTo>
                <a:cubicBezTo>
                  <a:pt x="2736372" y="5503653"/>
                  <a:pt x="2743832" y="5478560"/>
                  <a:pt x="2749257" y="5450756"/>
                </a:cubicBezTo>
                <a:cubicBezTo>
                  <a:pt x="2750613" y="5442618"/>
                  <a:pt x="2754005" y="5435158"/>
                  <a:pt x="2756717" y="5427021"/>
                </a:cubicBezTo>
                <a:cubicBezTo>
                  <a:pt x="2778418" y="5365308"/>
                  <a:pt x="2779096" y="5365308"/>
                  <a:pt x="2722809" y="5339538"/>
                </a:cubicBezTo>
                <a:cubicBezTo>
                  <a:pt x="2709246" y="5356492"/>
                  <a:pt x="2696361" y="5373446"/>
                  <a:pt x="2679407" y="5395147"/>
                </a:cubicBezTo>
                <a:cubicBezTo>
                  <a:pt x="2681102" y="5374463"/>
                  <a:pt x="2682628" y="5356492"/>
                  <a:pt x="2684070" y="5339877"/>
                </a:cubicBezTo>
                <a:lnTo>
                  <a:pt x="2687650" y="5299247"/>
                </a:lnTo>
                <a:lnTo>
                  <a:pt x="2690258" y="5294101"/>
                </a:lnTo>
                <a:lnTo>
                  <a:pt x="2692520" y="5290047"/>
                </a:lnTo>
                <a:lnTo>
                  <a:pt x="2717384" y="5274434"/>
                </a:lnTo>
                <a:cubicBezTo>
                  <a:pt x="2713994" y="5271044"/>
                  <a:pt x="2709924" y="5267654"/>
                  <a:pt x="2706534" y="5264940"/>
                </a:cubicBezTo>
                <a:close/>
                <a:moveTo>
                  <a:pt x="9507794" y="5263583"/>
                </a:moveTo>
                <a:cubicBezTo>
                  <a:pt x="9547806" y="5295456"/>
                  <a:pt x="9514575" y="5321226"/>
                  <a:pt x="9520001" y="5345640"/>
                </a:cubicBezTo>
                <a:cubicBezTo>
                  <a:pt x="9513219" y="5345640"/>
                  <a:pt x="9506438" y="5345640"/>
                  <a:pt x="9499657" y="5344962"/>
                </a:cubicBezTo>
                <a:cubicBezTo>
                  <a:pt x="9502369" y="5320548"/>
                  <a:pt x="9504403" y="5295456"/>
                  <a:pt x="9507794" y="5263583"/>
                </a:cubicBezTo>
                <a:close/>
                <a:moveTo>
                  <a:pt x="7143730" y="5263583"/>
                </a:moveTo>
                <a:cubicBezTo>
                  <a:pt x="7147121" y="5295456"/>
                  <a:pt x="7149155" y="5320548"/>
                  <a:pt x="7151867" y="5344962"/>
                </a:cubicBezTo>
                <a:cubicBezTo>
                  <a:pt x="7145086" y="5345640"/>
                  <a:pt x="7138305" y="5345640"/>
                  <a:pt x="7131522" y="5345640"/>
                </a:cubicBezTo>
                <a:cubicBezTo>
                  <a:pt x="7136949" y="5321226"/>
                  <a:pt x="7103718" y="5295456"/>
                  <a:pt x="7143730" y="5263583"/>
                </a:cubicBezTo>
                <a:close/>
                <a:moveTo>
                  <a:pt x="11641284" y="5262906"/>
                </a:moveTo>
                <a:cubicBezTo>
                  <a:pt x="11633824" y="5269010"/>
                  <a:pt x="11627042" y="5275112"/>
                  <a:pt x="11620260" y="5280538"/>
                </a:cubicBezTo>
                <a:cubicBezTo>
                  <a:pt x="11625008" y="5285285"/>
                  <a:pt x="11629076" y="5290032"/>
                  <a:pt x="11633824" y="5294780"/>
                </a:cubicBezTo>
                <a:cubicBezTo>
                  <a:pt x="11640604" y="5288676"/>
                  <a:pt x="11648064" y="5283250"/>
                  <a:pt x="11654846" y="5277147"/>
                </a:cubicBezTo>
                <a:cubicBezTo>
                  <a:pt x="11650099" y="5272400"/>
                  <a:pt x="11646030" y="5267654"/>
                  <a:pt x="11641284" y="5262906"/>
                </a:cubicBezTo>
                <a:close/>
                <a:moveTo>
                  <a:pt x="5010241" y="5262906"/>
                </a:moveTo>
                <a:cubicBezTo>
                  <a:pt x="5005494" y="5267654"/>
                  <a:pt x="5001425" y="5272400"/>
                  <a:pt x="4996678" y="5277147"/>
                </a:cubicBezTo>
                <a:cubicBezTo>
                  <a:pt x="5003461" y="5283250"/>
                  <a:pt x="5010920" y="5288676"/>
                  <a:pt x="5017700" y="5294780"/>
                </a:cubicBezTo>
                <a:cubicBezTo>
                  <a:pt x="5022448" y="5290032"/>
                  <a:pt x="5026517" y="5285285"/>
                  <a:pt x="5031264" y="5280538"/>
                </a:cubicBezTo>
                <a:cubicBezTo>
                  <a:pt x="5024482" y="5275112"/>
                  <a:pt x="5017700" y="5269010"/>
                  <a:pt x="5010241" y="5262906"/>
                </a:cubicBezTo>
                <a:close/>
                <a:moveTo>
                  <a:pt x="2055500" y="5258158"/>
                </a:moveTo>
                <a:cubicBezTo>
                  <a:pt x="2039903" y="5269010"/>
                  <a:pt x="2028374" y="5276470"/>
                  <a:pt x="2016167" y="5284607"/>
                </a:cubicBezTo>
                <a:cubicBezTo>
                  <a:pt x="2046006" y="5299527"/>
                  <a:pt x="2054822" y="5294780"/>
                  <a:pt x="2055500" y="5258158"/>
                </a:cubicBezTo>
                <a:close/>
                <a:moveTo>
                  <a:pt x="246171" y="5256124"/>
                </a:moveTo>
                <a:cubicBezTo>
                  <a:pt x="242102" y="5275790"/>
                  <a:pt x="238033" y="5296814"/>
                  <a:pt x="233964" y="5317159"/>
                </a:cubicBezTo>
                <a:cubicBezTo>
                  <a:pt x="239390" y="5318515"/>
                  <a:pt x="245493" y="5319193"/>
                  <a:pt x="250919" y="5320549"/>
                </a:cubicBezTo>
                <a:cubicBezTo>
                  <a:pt x="254987" y="5299527"/>
                  <a:pt x="259056" y="5277826"/>
                  <a:pt x="262447" y="5256802"/>
                </a:cubicBezTo>
                <a:cubicBezTo>
                  <a:pt x="257021" y="5256802"/>
                  <a:pt x="251596" y="5256124"/>
                  <a:pt x="246171" y="5256124"/>
                </a:cubicBezTo>
                <a:close/>
                <a:moveTo>
                  <a:pt x="1068778" y="5254768"/>
                </a:moveTo>
                <a:cubicBezTo>
                  <a:pt x="1064710" y="5257481"/>
                  <a:pt x="1058606" y="5259515"/>
                  <a:pt x="1057928" y="5262906"/>
                </a:cubicBezTo>
                <a:cubicBezTo>
                  <a:pt x="1056572" y="5266296"/>
                  <a:pt x="1060640" y="5271722"/>
                  <a:pt x="1064710" y="5281216"/>
                </a:cubicBezTo>
                <a:cubicBezTo>
                  <a:pt x="1070135" y="5273078"/>
                  <a:pt x="1074204" y="5269688"/>
                  <a:pt x="1074882" y="5264940"/>
                </a:cubicBezTo>
                <a:cubicBezTo>
                  <a:pt x="1075560" y="5261550"/>
                  <a:pt x="1071491" y="5258158"/>
                  <a:pt x="1068778" y="5254768"/>
                </a:cubicBezTo>
                <a:close/>
                <a:moveTo>
                  <a:pt x="2393222" y="5254767"/>
                </a:moveTo>
                <a:cubicBezTo>
                  <a:pt x="2394580" y="5263583"/>
                  <a:pt x="2395258" y="5272399"/>
                  <a:pt x="2396614" y="5281215"/>
                </a:cubicBezTo>
                <a:cubicBezTo>
                  <a:pt x="2393902" y="5281215"/>
                  <a:pt x="2391866" y="5281215"/>
                  <a:pt x="2389154" y="5281215"/>
                </a:cubicBezTo>
                <a:cubicBezTo>
                  <a:pt x="2390510" y="5272399"/>
                  <a:pt x="2391866" y="5263583"/>
                  <a:pt x="2393222" y="5254767"/>
                </a:cubicBezTo>
                <a:close/>
                <a:moveTo>
                  <a:pt x="3524393" y="5243916"/>
                </a:moveTo>
                <a:cubicBezTo>
                  <a:pt x="3524393" y="5245951"/>
                  <a:pt x="3524393" y="5247307"/>
                  <a:pt x="3524393" y="5249342"/>
                </a:cubicBezTo>
                <a:cubicBezTo>
                  <a:pt x="3524393" y="5250019"/>
                  <a:pt x="3521680" y="5250698"/>
                  <a:pt x="3521002" y="5250019"/>
                </a:cubicBezTo>
                <a:cubicBezTo>
                  <a:pt x="3519645" y="5249342"/>
                  <a:pt x="3518289" y="5247307"/>
                  <a:pt x="3516933" y="5245951"/>
                </a:cubicBezTo>
                <a:cubicBezTo>
                  <a:pt x="3519645" y="5245272"/>
                  <a:pt x="3521680" y="5244594"/>
                  <a:pt x="3524393" y="5243916"/>
                </a:cubicBezTo>
                <a:close/>
                <a:moveTo>
                  <a:pt x="3500658" y="5238492"/>
                </a:moveTo>
                <a:cubicBezTo>
                  <a:pt x="3501336" y="5238492"/>
                  <a:pt x="3502692" y="5239848"/>
                  <a:pt x="3503370" y="5240527"/>
                </a:cubicBezTo>
                <a:cubicBezTo>
                  <a:pt x="3502692" y="5241204"/>
                  <a:pt x="3502014" y="5242561"/>
                  <a:pt x="3501336" y="5243239"/>
                </a:cubicBezTo>
                <a:cubicBezTo>
                  <a:pt x="3500658" y="5242561"/>
                  <a:pt x="3499980" y="5241882"/>
                  <a:pt x="3498623" y="5241204"/>
                </a:cubicBezTo>
                <a:cubicBezTo>
                  <a:pt x="3499301" y="5239848"/>
                  <a:pt x="3499980" y="5238492"/>
                  <a:pt x="3500658" y="5238492"/>
                </a:cubicBezTo>
                <a:close/>
                <a:moveTo>
                  <a:pt x="10088976" y="5234423"/>
                </a:moveTo>
                <a:cubicBezTo>
                  <a:pt x="10088298" y="5237136"/>
                  <a:pt x="10086942" y="5239848"/>
                  <a:pt x="10085586" y="5242561"/>
                </a:cubicBezTo>
                <a:cubicBezTo>
                  <a:pt x="10091010" y="5245274"/>
                  <a:pt x="10096436" y="5248664"/>
                  <a:pt x="10101861" y="5251377"/>
                </a:cubicBezTo>
                <a:cubicBezTo>
                  <a:pt x="10103218" y="5247986"/>
                  <a:pt x="10105930" y="5242561"/>
                  <a:pt x="10105252" y="5241883"/>
                </a:cubicBezTo>
                <a:cubicBezTo>
                  <a:pt x="10099827" y="5239171"/>
                  <a:pt x="10094401" y="5237136"/>
                  <a:pt x="10088976" y="5234423"/>
                </a:cubicBezTo>
                <a:close/>
                <a:moveTo>
                  <a:pt x="6562548" y="5234423"/>
                </a:moveTo>
                <a:cubicBezTo>
                  <a:pt x="6557123" y="5237136"/>
                  <a:pt x="6551697" y="5239171"/>
                  <a:pt x="6546271" y="5241883"/>
                </a:cubicBezTo>
                <a:cubicBezTo>
                  <a:pt x="6545593" y="5242561"/>
                  <a:pt x="6548306" y="5247986"/>
                  <a:pt x="6549663" y="5251377"/>
                </a:cubicBezTo>
                <a:cubicBezTo>
                  <a:pt x="6555088" y="5248664"/>
                  <a:pt x="6560514" y="5245274"/>
                  <a:pt x="6565938" y="5242561"/>
                </a:cubicBezTo>
                <a:cubicBezTo>
                  <a:pt x="6564582" y="5239848"/>
                  <a:pt x="6563225" y="5237136"/>
                  <a:pt x="6562548" y="5234423"/>
                </a:cubicBezTo>
                <a:close/>
                <a:moveTo>
                  <a:pt x="9425058" y="5232389"/>
                </a:moveTo>
                <a:cubicBezTo>
                  <a:pt x="9415564" y="5241205"/>
                  <a:pt x="9405391" y="5250021"/>
                  <a:pt x="9395897" y="5258158"/>
                </a:cubicBezTo>
                <a:cubicBezTo>
                  <a:pt x="9399288" y="5261550"/>
                  <a:pt x="9402679" y="5264262"/>
                  <a:pt x="9406069" y="5267654"/>
                </a:cubicBezTo>
                <a:cubicBezTo>
                  <a:pt x="9414886" y="5258836"/>
                  <a:pt x="9424380" y="5250021"/>
                  <a:pt x="9433196" y="5241205"/>
                </a:cubicBezTo>
                <a:cubicBezTo>
                  <a:pt x="9430483" y="5237814"/>
                  <a:pt x="9427771" y="5235101"/>
                  <a:pt x="9425058" y="5232389"/>
                </a:cubicBezTo>
                <a:close/>
                <a:moveTo>
                  <a:pt x="7226466" y="5232389"/>
                </a:moveTo>
                <a:cubicBezTo>
                  <a:pt x="7223753" y="5235101"/>
                  <a:pt x="7221041" y="5237814"/>
                  <a:pt x="7218328" y="5241205"/>
                </a:cubicBezTo>
                <a:cubicBezTo>
                  <a:pt x="7227144" y="5250021"/>
                  <a:pt x="7236638" y="5258836"/>
                  <a:pt x="7245455" y="5267654"/>
                </a:cubicBezTo>
                <a:cubicBezTo>
                  <a:pt x="7248844" y="5264262"/>
                  <a:pt x="7252236" y="5261550"/>
                  <a:pt x="7255626" y="5258158"/>
                </a:cubicBezTo>
                <a:cubicBezTo>
                  <a:pt x="7246132" y="5250021"/>
                  <a:pt x="7235960" y="5241205"/>
                  <a:pt x="7226466" y="5232389"/>
                </a:cubicBezTo>
                <a:close/>
                <a:moveTo>
                  <a:pt x="3871611" y="5232389"/>
                </a:moveTo>
                <a:cubicBezTo>
                  <a:pt x="3841094" y="5277147"/>
                  <a:pt x="3846519" y="5315125"/>
                  <a:pt x="3886530" y="5351744"/>
                </a:cubicBezTo>
                <a:cubicBezTo>
                  <a:pt x="3881105" y="5353101"/>
                  <a:pt x="3875002" y="5354458"/>
                  <a:pt x="3869577" y="5355136"/>
                </a:cubicBezTo>
                <a:cubicBezTo>
                  <a:pt x="3860761" y="5349710"/>
                  <a:pt x="3851945" y="5344285"/>
                  <a:pt x="3842450" y="5338860"/>
                </a:cubicBezTo>
                <a:cubicBezTo>
                  <a:pt x="3839059" y="5391756"/>
                  <a:pt x="3849910" y="5408711"/>
                  <a:pt x="3883818" y="5403285"/>
                </a:cubicBezTo>
                <a:cubicBezTo>
                  <a:pt x="3889922" y="5402607"/>
                  <a:pt x="3896702" y="5399215"/>
                  <a:pt x="3902128" y="5395825"/>
                </a:cubicBezTo>
                <a:cubicBezTo>
                  <a:pt x="3916370" y="5384296"/>
                  <a:pt x="3929933" y="5371412"/>
                  <a:pt x="3944175" y="5359204"/>
                </a:cubicBezTo>
                <a:cubicBezTo>
                  <a:pt x="3941461" y="5342929"/>
                  <a:pt x="3940105" y="5317159"/>
                  <a:pt x="3932646" y="5293423"/>
                </a:cubicBezTo>
                <a:cubicBezTo>
                  <a:pt x="3929933" y="5285285"/>
                  <a:pt x="3912300" y="5281894"/>
                  <a:pt x="3894668" y="5273756"/>
                </a:cubicBezTo>
                <a:cubicBezTo>
                  <a:pt x="3889922" y="5264940"/>
                  <a:pt x="3881784" y="5250699"/>
                  <a:pt x="3871611" y="5232389"/>
                </a:cubicBezTo>
                <a:close/>
                <a:moveTo>
                  <a:pt x="9552553" y="5228318"/>
                </a:moveTo>
                <a:cubicBezTo>
                  <a:pt x="9553910" y="5229674"/>
                  <a:pt x="9555944" y="5231709"/>
                  <a:pt x="9555944" y="5233066"/>
                </a:cubicBezTo>
                <a:cubicBezTo>
                  <a:pt x="9555266" y="5235100"/>
                  <a:pt x="9553231" y="5236456"/>
                  <a:pt x="9551875" y="5237813"/>
                </a:cubicBezTo>
                <a:cubicBezTo>
                  <a:pt x="9551197" y="5237134"/>
                  <a:pt x="9549841" y="5235778"/>
                  <a:pt x="9549841" y="5235100"/>
                </a:cubicBezTo>
                <a:cubicBezTo>
                  <a:pt x="9550519" y="5232388"/>
                  <a:pt x="9551197" y="5230354"/>
                  <a:pt x="9552553" y="5228318"/>
                </a:cubicBezTo>
                <a:close/>
                <a:moveTo>
                  <a:pt x="7098970" y="5228318"/>
                </a:moveTo>
                <a:cubicBezTo>
                  <a:pt x="7100326" y="5230354"/>
                  <a:pt x="7101005" y="5232388"/>
                  <a:pt x="7101682" y="5235100"/>
                </a:cubicBezTo>
                <a:cubicBezTo>
                  <a:pt x="7101682" y="5235778"/>
                  <a:pt x="7100326" y="5237134"/>
                  <a:pt x="7099649" y="5237813"/>
                </a:cubicBezTo>
                <a:cubicBezTo>
                  <a:pt x="7098293" y="5236456"/>
                  <a:pt x="7096258" y="5235100"/>
                  <a:pt x="7095580" y="5233066"/>
                </a:cubicBezTo>
                <a:cubicBezTo>
                  <a:pt x="7095580" y="5231709"/>
                  <a:pt x="7097614" y="5229674"/>
                  <a:pt x="7098970" y="5228318"/>
                </a:cubicBezTo>
                <a:close/>
                <a:moveTo>
                  <a:pt x="9617657" y="5222216"/>
                </a:moveTo>
                <a:cubicBezTo>
                  <a:pt x="9621047" y="5222216"/>
                  <a:pt x="9623759" y="5222216"/>
                  <a:pt x="9626472" y="5222894"/>
                </a:cubicBezTo>
                <a:cubicBezTo>
                  <a:pt x="9625794" y="5229676"/>
                  <a:pt x="9625116" y="5237136"/>
                  <a:pt x="9625116" y="5243916"/>
                </a:cubicBezTo>
                <a:cubicBezTo>
                  <a:pt x="9622403" y="5243916"/>
                  <a:pt x="9620368" y="5243916"/>
                  <a:pt x="9617657" y="5243916"/>
                </a:cubicBezTo>
                <a:cubicBezTo>
                  <a:pt x="9617657" y="5236456"/>
                  <a:pt x="9617657" y="5229676"/>
                  <a:pt x="9617657" y="5222216"/>
                </a:cubicBezTo>
                <a:close/>
                <a:moveTo>
                  <a:pt x="7033867" y="5222216"/>
                </a:moveTo>
                <a:cubicBezTo>
                  <a:pt x="7033867" y="5229676"/>
                  <a:pt x="7033867" y="5236456"/>
                  <a:pt x="7033867" y="5243916"/>
                </a:cubicBezTo>
                <a:cubicBezTo>
                  <a:pt x="7031156" y="5243916"/>
                  <a:pt x="7029120" y="5243916"/>
                  <a:pt x="7026408" y="5243916"/>
                </a:cubicBezTo>
                <a:cubicBezTo>
                  <a:pt x="7026408" y="5237136"/>
                  <a:pt x="7025730" y="5229676"/>
                  <a:pt x="7025052" y="5222894"/>
                </a:cubicBezTo>
                <a:cubicBezTo>
                  <a:pt x="7027764" y="5222216"/>
                  <a:pt x="7030476" y="5222216"/>
                  <a:pt x="7033867" y="5222216"/>
                </a:cubicBezTo>
                <a:close/>
                <a:moveTo>
                  <a:pt x="11652134" y="5221538"/>
                </a:moveTo>
                <a:cubicBezTo>
                  <a:pt x="11650777" y="5222217"/>
                  <a:pt x="11648742" y="5223573"/>
                  <a:pt x="11647386" y="5224251"/>
                </a:cubicBezTo>
                <a:cubicBezTo>
                  <a:pt x="11648742" y="5224929"/>
                  <a:pt x="11649422" y="5226285"/>
                  <a:pt x="11650099" y="5226285"/>
                </a:cubicBezTo>
                <a:cubicBezTo>
                  <a:pt x="11652134" y="5225607"/>
                  <a:pt x="11654168" y="5224251"/>
                  <a:pt x="11655524" y="5223573"/>
                </a:cubicBezTo>
                <a:cubicBezTo>
                  <a:pt x="11654168" y="5222217"/>
                  <a:pt x="11653490" y="5221538"/>
                  <a:pt x="11652134" y="5221538"/>
                </a:cubicBezTo>
                <a:close/>
                <a:moveTo>
                  <a:pt x="4999390" y="5221538"/>
                </a:moveTo>
                <a:cubicBezTo>
                  <a:pt x="4998034" y="5221538"/>
                  <a:pt x="4997356" y="5222217"/>
                  <a:pt x="4996000" y="5223573"/>
                </a:cubicBezTo>
                <a:cubicBezTo>
                  <a:pt x="4997356" y="5224251"/>
                  <a:pt x="4999390" y="5225607"/>
                  <a:pt x="5001425" y="5226285"/>
                </a:cubicBezTo>
                <a:cubicBezTo>
                  <a:pt x="5002102" y="5226285"/>
                  <a:pt x="5002783" y="5224929"/>
                  <a:pt x="5004138" y="5224251"/>
                </a:cubicBezTo>
                <a:cubicBezTo>
                  <a:pt x="5002783" y="5223573"/>
                  <a:pt x="5000747" y="5222217"/>
                  <a:pt x="4999390" y="5221538"/>
                </a:cubicBezTo>
                <a:close/>
                <a:moveTo>
                  <a:pt x="3787519" y="5220182"/>
                </a:moveTo>
                <a:cubicBezTo>
                  <a:pt x="3768531" y="5220861"/>
                  <a:pt x="3749543" y="5222217"/>
                  <a:pt x="3730554" y="5222895"/>
                </a:cubicBezTo>
                <a:cubicBezTo>
                  <a:pt x="3729198" y="5228997"/>
                  <a:pt x="3727842" y="5235779"/>
                  <a:pt x="3725808" y="5241883"/>
                </a:cubicBezTo>
                <a:cubicBezTo>
                  <a:pt x="3744796" y="5255446"/>
                  <a:pt x="3764461" y="5269688"/>
                  <a:pt x="3783451" y="5283929"/>
                </a:cubicBezTo>
                <a:cubicBezTo>
                  <a:pt x="3784807" y="5262906"/>
                  <a:pt x="3786163" y="5241205"/>
                  <a:pt x="3787519" y="5220182"/>
                </a:cubicBezTo>
                <a:close/>
                <a:moveTo>
                  <a:pt x="9713277" y="5214078"/>
                </a:moveTo>
                <a:cubicBezTo>
                  <a:pt x="9714633" y="5219503"/>
                  <a:pt x="9716667" y="5225606"/>
                  <a:pt x="9718024" y="5231032"/>
                </a:cubicBezTo>
                <a:cubicBezTo>
                  <a:pt x="9715989" y="5231710"/>
                  <a:pt x="9713955" y="5232388"/>
                  <a:pt x="9711921" y="5233066"/>
                </a:cubicBezTo>
                <a:cubicBezTo>
                  <a:pt x="9709207" y="5228318"/>
                  <a:pt x="9707173" y="5222894"/>
                  <a:pt x="9704461" y="5218146"/>
                </a:cubicBezTo>
                <a:cubicBezTo>
                  <a:pt x="9707173" y="5216790"/>
                  <a:pt x="9710564" y="5215434"/>
                  <a:pt x="9713277" y="5214078"/>
                </a:cubicBezTo>
                <a:close/>
                <a:moveTo>
                  <a:pt x="6938247" y="5214078"/>
                </a:moveTo>
                <a:cubicBezTo>
                  <a:pt x="6940960" y="5215434"/>
                  <a:pt x="6944351" y="5216790"/>
                  <a:pt x="6947063" y="5218146"/>
                </a:cubicBezTo>
                <a:cubicBezTo>
                  <a:pt x="6944351" y="5222894"/>
                  <a:pt x="6942316" y="5228318"/>
                  <a:pt x="6939603" y="5233066"/>
                </a:cubicBezTo>
                <a:cubicBezTo>
                  <a:pt x="6937569" y="5232388"/>
                  <a:pt x="6935535" y="5231710"/>
                  <a:pt x="6933500" y="5231032"/>
                </a:cubicBezTo>
                <a:cubicBezTo>
                  <a:pt x="6934856" y="5225606"/>
                  <a:pt x="6936890" y="5219503"/>
                  <a:pt x="6938247" y="5214078"/>
                </a:cubicBezTo>
                <a:close/>
                <a:moveTo>
                  <a:pt x="558803" y="5207297"/>
                </a:moveTo>
                <a:cubicBezTo>
                  <a:pt x="552021" y="5214757"/>
                  <a:pt x="544561" y="5222217"/>
                  <a:pt x="538457" y="5230355"/>
                </a:cubicBezTo>
                <a:cubicBezTo>
                  <a:pt x="537779" y="5231033"/>
                  <a:pt x="546595" y="5238492"/>
                  <a:pt x="550665" y="5242561"/>
                </a:cubicBezTo>
                <a:cubicBezTo>
                  <a:pt x="556768" y="5233745"/>
                  <a:pt x="563549" y="5224929"/>
                  <a:pt x="569653" y="5216113"/>
                </a:cubicBezTo>
                <a:cubicBezTo>
                  <a:pt x="566262" y="5213401"/>
                  <a:pt x="562193" y="5210010"/>
                  <a:pt x="558803" y="5207297"/>
                </a:cubicBezTo>
                <a:close/>
                <a:moveTo>
                  <a:pt x="9783127" y="5204583"/>
                </a:moveTo>
                <a:cubicBezTo>
                  <a:pt x="9793300" y="5226963"/>
                  <a:pt x="9812289" y="5250020"/>
                  <a:pt x="9810931" y="5271721"/>
                </a:cubicBezTo>
                <a:cubicBezTo>
                  <a:pt x="9807541" y="5329364"/>
                  <a:pt x="9850944" y="5353100"/>
                  <a:pt x="9882139" y="5387009"/>
                </a:cubicBezTo>
                <a:cubicBezTo>
                  <a:pt x="9893667" y="5399893"/>
                  <a:pt x="9909265" y="5408709"/>
                  <a:pt x="9918759" y="5415491"/>
                </a:cubicBezTo>
                <a:cubicBezTo>
                  <a:pt x="9948598" y="5416848"/>
                  <a:pt x="9974369" y="5418882"/>
                  <a:pt x="10000817" y="5420238"/>
                </a:cubicBezTo>
                <a:cubicBezTo>
                  <a:pt x="10001495" y="5427698"/>
                  <a:pt x="10002851" y="5434480"/>
                  <a:pt x="10003529" y="5441939"/>
                </a:cubicBezTo>
                <a:cubicBezTo>
                  <a:pt x="9986575" y="5448043"/>
                  <a:pt x="9968943" y="5458893"/>
                  <a:pt x="9951989" y="5458215"/>
                </a:cubicBezTo>
                <a:cubicBezTo>
                  <a:pt x="9884851" y="5457537"/>
                  <a:pt x="9830599" y="5435836"/>
                  <a:pt x="9811611" y="5361916"/>
                </a:cubicBezTo>
                <a:cubicBezTo>
                  <a:pt x="9808219" y="5349710"/>
                  <a:pt x="9798047" y="5337502"/>
                  <a:pt x="9787196" y="5330042"/>
                </a:cubicBezTo>
                <a:cubicBezTo>
                  <a:pt x="9739725" y="5295457"/>
                  <a:pt x="9772277" y="5250698"/>
                  <a:pt x="9762104" y="5211365"/>
                </a:cubicBezTo>
                <a:cubicBezTo>
                  <a:pt x="9769564" y="5208653"/>
                  <a:pt x="9776346" y="5206619"/>
                  <a:pt x="9783127" y="5204583"/>
                </a:cubicBezTo>
                <a:close/>
                <a:moveTo>
                  <a:pt x="6868397" y="5204583"/>
                </a:moveTo>
                <a:cubicBezTo>
                  <a:pt x="6875177" y="5206619"/>
                  <a:pt x="6881960" y="5208653"/>
                  <a:pt x="6889419" y="5211365"/>
                </a:cubicBezTo>
                <a:cubicBezTo>
                  <a:pt x="6879247" y="5250698"/>
                  <a:pt x="6911799" y="5295457"/>
                  <a:pt x="6864328" y="5330042"/>
                </a:cubicBezTo>
                <a:cubicBezTo>
                  <a:pt x="6853477" y="5337502"/>
                  <a:pt x="6843305" y="5349710"/>
                  <a:pt x="6839913" y="5361916"/>
                </a:cubicBezTo>
                <a:cubicBezTo>
                  <a:pt x="6820924" y="5435836"/>
                  <a:pt x="6766673" y="5457537"/>
                  <a:pt x="6699535" y="5458215"/>
                </a:cubicBezTo>
                <a:cubicBezTo>
                  <a:pt x="6682581" y="5458893"/>
                  <a:pt x="6664949" y="5448043"/>
                  <a:pt x="6647995" y="5441939"/>
                </a:cubicBezTo>
                <a:cubicBezTo>
                  <a:pt x="6648672" y="5434480"/>
                  <a:pt x="6650028" y="5427698"/>
                  <a:pt x="6650707" y="5420238"/>
                </a:cubicBezTo>
                <a:cubicBezTo>
                  <a:pt x="6677155" y="5418882"/>
                  <a:pt x="6702925" y="5416848"/>
                  <a:pt x="6732764" y="5415491"/>
                </a:cubicBezTo>
                <a:cubicBezTo>
                  <a:pt x="6742259" y="5408709"/>
                  <a:pt x="6757857" y="5399893"/>
                  <a:pt x="6769385" y="5387009"/>
                </a:cubicBezTo>
                <a:cubicBezTo>
                  <a:pt x="6800580" y="5353100"/>
                  <a:pt x="6843982" y="5329364"/>
                  <a:pt x="6840593" y="5271721"/>
                </a:cubicBezTo>
                <a:cubicBezTo>
                  <a:pt x="6839235" y="5250020"/>
                  <a:pt x="6858223" y="5226963"/>
                  <a:pt x="6868397" y="5204583"/>
                </a:cubicBezTo>
                <a:close/>
                <a:moveTo>
                  <a:pt x="2419672" y="5196446"/>
                </a:moveTo>
                <a:cubicBezTo>
                  <a:pt x="2418994" y="5196446"/>
                  <a:pt x="2418316" y="5197803"/>
                  <a:pt x="2417638" y="5199159"/>
                </a:cubicBezTo>
                <a:cubicBezTo>
                  <a:pt x="2418316" y="5199837"/>
                  <a:pt x="2419672" y="5200515"/>
                  <a:pt x="2420350" y="5201193"/>
                </a:cubicBezTo>
                <a:cubicBezTo>
                  <a:pt x="2421028" y="5200515"/>
                  <a:pt x="2421706" y="5199159"/>
                  <a:pt x="2422385" y="5198481"/>
                </a:cubicBezTo>
                <a:cubicBezTo>
                  <a:pt x="2421706" y="5197803"/>
                  <a:pt x="2420350" y="5196446"/>
                  <a:pt x="2419672" y="5196446"/>
                </a:cubicBezTo>
                <a:close/>
                <a:moveTo>
                  <a:pt x="9458966" y="5193056"/>
                </a:moveTo>
                <a:lnTo>
                  <a:pt x="9458308" y="5226635"/>
                </a:lnTo>
                <a:lnTo>
                  <a:pt x="9457609" y="5226963"/>
                </a:lnTo>
                <a:lnTo>
                  <a:pt x="9457212" y="5227856"/>
                </a:lnTo>
                <a:lnTo>
                  <a:pt x="9451506" y="5228997"/>
                </a:lnTo>
                <a:cubicBezTo>
                  <a:pt x="9452862" y="5230355"/>
                  <a:pt x="9453541" y="5231711"/>
                  <a:pt x="9454898" y="5233067"/>
                </a:cubicBezTo>
                <a:lnTo>
                  <a:pt x="9457212" y="5227856"/>
                </a:lnTo>
                <a:lnTo>
                  <a:pt x="9458288" y="5227641"/>
                </a:lnTo>
                <a:lnTo>
                  <a:pt x="9458308" y="5226635"/>
                </a:lnTo>
                <a:lnTo>
                  <a:pt x="9501012" y="5206619"/>
                </a:lnTo>
                <a:cubicBezTo>
                  <a:pt x="9501012" y="5203228"/>
                  <a:pt x="9501012" y="5199837"/>
                  <a:pt x="9501012" y="5196446"/>
                </a:cubicBezTo>
                <a:cubicBezTo>
                  <a:pt x="9486771" y="5195090"/>
                  <a:pt x="9473207" y="5194412"/>
                  <a:pt x="9458966" y="5193056"/>
                </a:cubicBezTo>
                <a:close/>
                <a:moveTo>
                  <a:pt x="7192558" y="5193056"/>
                </a:moveTo>
                <a:cubicBezTo>
                  <a:pt x="7178317" y="5194412"/>
                  <a:pt x="7164753" y="5195090"/>
                  <a:pt x="7150512" y="5196446"/>
                </a:cubicBezTo>
                <a:cubicBezTo>
                  <a:pt x="7150512" y="5199837"/>
                  <a:pt x="7150512" y="5203228"/>
                  <a:pt x="7150512" y="5206619"/>
                </a:cubicBezTo>
                <a:lnTo>
                  <a:pt x="7193216" y="5226635"/>
                </a:lnTo>
                <a:lnTo>
                  <a:pt x="7193235" y="5227641"/>
                </a:lnTo>
                <a:lnTo>
                  <a:pt x="7194312" y="5227856"/>
                </a:lnTo>
                <a:lnTo>
                  <a:pt x="7196626" y="5233067"/>
                </a:lnTo>
                <a:cubicBezTo>
                  <a:pt x="7197983" y="5231711"/>
                  <a:pt x="7198661" y="5230355"/>
                  <a:pt x="7200017" y="5228997"/>
                </a:cubicBezTo>
                <a:lnTo>
                  <a:pt x="7194312" y="5227856"/>
                </a:lnTo>
                <a:lnTo>
                  <a:pt x="7193915" y="5226963"/>
                </a:lnTo>
                <a:lnTo>
                  <a:pt x="7193216" y="5226635"/>
                </a:lnTo>
                <a:close/>
                <a:moveTo>
                  <a:pt x="11279824" y="5187630"/>
                </a:moveTo>
                <a:cubicBezTo>
                  <a:pt x="11274398" y="5189664"/>
                  <a:pt x="11269652" y="5191021"/>
                  <a:pt x="11264226" y="5193056"/>
                </a:cubicBezTo>
                <a:lnTo>
                  <a:pt x="11285126" y="5224741"/>
                </a:lnTo>
                <a:lnTo>
                  <a:pt x="11285250" y="5225607"/>
                </a:lnTo>
                <a:lnTo>
                  <a:pt x="11286429" y="5225417"/>
                </a:lnTo>
                <a:lnTo>
                  <a:pt x="11304916" y="5233067"/>
                </a:lnTo>
                <a:cubicBezTo>
                  <a:pt x="11305594" y="5228997"/>
                  <a:pt x="11305594" y="5225607"/>
                  <a:pt x="11306272" y="5222217"/>
                </a:cubicBezTo>
                <a:lnTo>
                  <a:pt x="11286429" y="5225417"/>
                </a:lnTo>
                <a:lnTo>
                  <a:pt x="11285250" y="5224929"/>
                </a:lnTo>
                <a:lnTo>
                  <a:pt x="11285126" y="5224741"/>
                </a:lnTo>
                <a:close/>
                <a:moveTo>
                  <a:pt x="5371700" y="5187630"/>
                </a:moveTo>
                <a:lnTo>
                  <a:pt x="5366398" y="5224741"/>
                </a:lnTo>
                <a:lnTo>
                  <a:pt x="5366275" y="5224929"/>
                </a:lnTo>
                <a:lnTo>
                  <a:pt x="5365095" y="5225417"/>
                </a:lnTo>
                <a:lnTo>
                  <a:pt x="5345252" y="5222217"/>
                </a:lnTo>
                <a:cubicBezTo>
                  <a:pt x="5345930" y="5225607"/>
                  <a:pt x="5345930" y="5228997"/>
                  <a:pt x="5346609" y="5233067"/>
                </a:cubicBezTo>
                <a:lnTo>
                  <a:pt x="5365095" y="5225417"/>
                </a:lnTo>
                <a:lnTo>
                  <a:pt x="5366275" y="5225607"/>
                </a:lnTo>
                <a:lnTo>
                  <a:pt x="5366398" y="5224741"/>
                </a:lnTo>
                <a:lnTo>
                  <a:pt x="5387298" y="5193056"/>
                </a:lnTo>
                <a:cubicBezTo>
                  <a:pt x="5381872" y="5191021"/>
                  <a:pt x="5377127" y="5189664"/>
                  <a:pt x="5371700" y="5187630"/>
                </a:cubicBezTo>
                <a:close/>
                <a:moveTo>
                  <a:pt x="9646139" y="5187629"/>
                </a:moveTo>
                <a:cubicBezTo>
                  <a:pt x="9648852" y="5220181"/>
                  <a:pt x="9652243" y="5252732"/>
                  <a:pt x="9654956" y="5285285"/>
                </a:cubicBezTo>
                <a:cubicBezTo>
                  <a:pt x="9648174" y="5285285"/>
                  <a:pt x="9642070" y="5285285"/>
                  <a:pt x="9635289" y="5285285"/>
                </a:cubicBezTo>
                <a:cubicBezTo>
                  <a:pt x="9639357" y="5252732"/>
                  <a:pt x="9642748" y="5220181"/>
                  <a:pt x="9646139" y="5187629"/>
                </a:cubicBezTo>
                <a:close/>
                <a:moveTo>
                  <a:pt x="7005385" y="5187629"/>
                </a:moveTo>
                <a:cubicBezTo>
                  <a:pt x="7008776" y="5220181"/>
                  <a:pt x="7012166" y="5252732"/>
                  <a:pt x="7016234" y="5285285"/>
                </a:cubicBezTo>
                <a:cubicBezTo>
                  <a:pt x="7009454" y="5285285"/>
                  <a:pt x="7003350" y="5285285"/>
                  <a:pt x="6996568" y="5285285"/>
                </a:cubicBezTo>
                <a:cubicBezTo>
                  <a:pt x="6999280" y="5252732"/>
                  <a:pt x="7002672" y="5220181"/>
                  <a:pt x="7005385" y="5187629"/>
                </a:cubicBezTo>
                <a:close/>
                <a:moveTo>
                  <a:pt x="1923259" y="5186274"/>
                </a:moveTo>
                <a:cubicBezTo>
                  <a:pt x="1925294" y="5199837"/>
                  <a:pt x="1927159" y="5210858"/>
                  <a:pt x="1928854" y="5220691"/>
                </a:cubicBezTo>
                <a:lnTo>
                  <a:pt x="1933362" y="5247568"/>
                </a:lnTo>
                <a:lnTo>
                  <a:pt x="1932753" y="5247986"/>
                </a:lnTo>
                <a:lnTo>
                  <a:pt x="1933413" y="5247875"/>
                </a:lnTo>
                <a:lnTo>
                  <a:pt x="1933432" y="5247986"/>
                </a:lnTo>
                <a:cubicBezTo>
                  <a:pt x="1936823" y="5248664"/>
                  <a:pt x="1941570" y="5248664"/>
                  <a:pt x="1942926" y="5251377"/>
                </a:cubicBezTo>
                <a:cubicBezTo>
                  <a:pt x="1946317" y="5256802"/>
                  <a:pt x="1948351" y="5263584"/>
                  <a:pt x="1950386" y="5267654"/>
                </a:cubicBezTo>
                <a:cubicBezTo>
                  <a:pt x="1932075" y="5272400"/>
                  <a:pt x="1914443" y="5276470"/>
                  <a:pt x="1890708" y="5282572"/>
                </a:cubicBezTo>
                <a:cubicBezTo>
                  <a:pt x="1888673" y="5278504"/>
                  <a:pt x="1882570" y="5267654"/>
                  <a:pt x="1876466" y="5256124"/>
                </a:cubicBezTo>
                <a:cubicBezTo>
                  <a:pt x="1835099" y="5279860"/>
                  <a:pt x="1834421" y="5283929"/>
                  <a:pt x="1864260" y="5323941"/>
                </a:cubicBezTo>
                <a:cubicBezTo>
                  <a:pt x="1883926" y="5315803"/>
                  <a:pt x="1906983" y="5289354"/>
                  <a:pt x="1917156" y="5316481"/>
                </a:cubicBezTo>
                <a:cubicBezTo>
                  <a:pt x="1934788" y="5294780"/>
                  <a:pt x="1952420" y="5273078"/>
                  <a:pt x="1970052" y="5251377"/>
                </a:cubicBezTo>
                <a:cubicBezTo>
                  <a:pt x="1975478" y="5256802"/>
                  <a:pt x="1980903" y="5262228"/>
                  <a:pt x="1986328" y="5267654"/>
                </a:cubicBezTo>
                <a:cubicBezTo>
                  <a:pt x="1982260" y="5251038"/>
                  <a:pt x="1974630" y="5244256"/>
                  <a:pt x="1965136" y="5242561"/>
                </a:cubicBezTo>
                <a:lnTo>
                  <a:pt x="1933413" y="5247875"/>
                </a:lnTo>
                <a:lnTo>
                  <a:pt x="1933362" y="5247568"/>
                </a:lnTo>
                <a:lnTo>
                  <a:pt x="1967340" y="5224251"/>
                </a:lnTo>
                <a:cubicBezTo>
                  <a:pt x="1949708" y="5208653"/>
                  <a:pt x="1939535" y="5200515"/>
                  <a:pt x="1923259" y="5186274"/>
                </a:cubicBezTo>
                <a:close/>
                <a:moveTo>
                  <a:pt x="9647909" y="5185384"/>
                </a:moveTo>
                <a:lnTo>
                  <a:pt x="9648173" y="5185596"/>
                </a:lnTo>
                <a:lnTo>
                  <a:pt x="9647494" y="5185596"/>
                </a:lnTo>
                <a:close/>
                <a:moveTo>
                  <a:pt x="7003615" y="5185384"/>
                </a:moveTo>
                <a:lnTo>
                  <a:pt x="7004030" y="5185596"/>
                </a:lnTo>
                <a:lnTo>
                  <a:pt x="7003351" y="5185596"/>
                </a:lnTo>
                <a:close/>
                <a:moveTo>
                  <a:pt x="1889945" y="5182374"/>
                </a:moveTo>
                <a:cubicBezTo>
                  <a:pt x="1890200" y="5182374"/>
                  <a:pt x="1891725" y="5182544"/>
                  <a:pt x="1893420" y="5182884"/>
                </a:cubicBezTo>
                <a:lnTo>
                  <a:pt x="1894098" y="5185031"/>
                </a:lnTo>
                <a:lnTo>
                  <a:pt x="1894098" y="5195768"/>
                </a:lnTo>
                <a:cubicBezTo>
                  <a:pt x="1895455" y="5195768"/>
                  <a:pt x="1896133" y="5195768"/>
                  <a:pt x="1897489" y="5195768"/>
                </a:cubicBezTo>
                <a:lnTo>
                  <a:pt x="1894098" y="5185031"/>
                </a:lnTo>
                <a:lnTo>
                  <a:pt x="1894098" y="5182884"/>
                </a:lnTo>
                <a:cubicBezTo>
                  <a:pt x="1890708" y="5182544"/>
                  <a:pt x="1889691" y="5182374"/>
                  <a:pt x="1889945" y="5182374"/>
                </a:cubicBezTo>
                <a:close/>
                <a:moveTo>
                  <a:pt x="9923505" y="5181526"/>
                </a:moveTo>
                <a:cubicBezTo>
                  <a:pt x="9918758" y="5183562"/>
                  <a:pt x="9913333" y="5185596"/>
                  <a:pt x="9908586" y="5187630"/>
                </a:cubicBezTo>
                <a:cubicBezTo>
                  <a:pt x="9887562" y="5235779"/>
                  <a:pt x="9931643" y="5247986"/>
                  <a:pt x="9950631" y="5274434"/>
                </a:cubicBezTo>
                <a:cubicBezTo>
                  <a:pt x="9953344" y="5273078"/>
                  <a:pt x="9956735" y="5271044"/>
                  <a:pt x="9959447" y="5269688"/>
                </a:cubicBezTo>
                <a:cubicBezTo>
                  <a:pt x="9947241" y="5239848"/>
                  <a:pt x="9935712" y="5210010"/>
                  <a:pt x="9923505" y="5181526"/>
                </a:cubicBezTo>
                <a:close/>
                <a:moveTo>
                  <a:pt x="6728019" y="5181526"/>
                </a:moveTo>
                <a:cubicBezTo>
                  <a:pt x="6715811" y="5210010"/>
                  <a:pt x="6704283" y="5239848"/>
                  <a:pt x="6692077" y="5269688"/>
                </a:cubicBezTo>
                <a:cubicBezTo>
                  <a:pt x="6694789" y="5271044"/>
                  <a:pt x="6698180" y="5273078"/>
                  <a:pt x="6700893" y="5274434"/>
                </a:cubicBezTo>
                <a:cubicBezTo>
                  <a:pt x="6719881" y="5247986"/>
                  <a:pt x="6763961" y="5235779"/>
                  <a:pt x="6742938" y="5187630"/>
                </a:cubicBezTo>
                <a:cubicBezTo>
                  <a:pt x="6738191" y="5185596"/>
                  <a:pt x="6732765" y="5183562"/>
                  <a:pt x="6728019" y="5181526"/>
                </a:cubicBezTo>
                <a:close/>
                <a:moveTo>
                  <a:pt x="9357242" y="5178136"/>
                </a:moveTo>
                <a:cubicBezTo>
                  <a:pt x="9340966" y="5180170"/>
                  <a:pt x="9333507" y="5178136"/>
                  <a:pt x="9330116" y="5181526"/>
                </a:cubicBezTo>
                <a:cubicBezTo>
                  <a:pt x="9325368" y="5185596"/>
                  <a:pt x="9323334" y="5193056"/>
                  <a:pt x="9320621" y="5199159"/>
                </a:cubicBezTo>
                <a:cubicBezTo>
                  <a:pt x="9323334" y="5201193"/>
                  <a:pt x="9326047" y="5203228"/>
                  <a:pt x="9328760" y="5205262"/>
                </a:cubicBezTo>
                <a:cubicBezTo>
                  <a:pt x="9335540" y="5198481"/>
                  <a:pt x="9343001" y="5191699"/>
                  <a:pt x="9357242" y="5178136"/>
                </a:cubicBezTo>
                <a:close/>
                <a:moveTo>
                  <a:pt x="7294281" y="5178136"/>
                </a:moveTo>
                <a:cubicBezTo>
                  <a:pt x="7308522" y="5191699"/>
                  <a:pt x="7315983" y="5198481"/>
                  <a:pt x="7322764" y="5205262"/>
                </a:cubicBezTo>
                <a:cubicBezTo>
                  <a:pt x="7325476" y="5203228"/>
                  <a:pt x="7328190" y="5201193"/>
                  <a:pt x="7330903" y="5199159"/>
                </a:cubicBezTo>
                <a:cubicBezTo>
                  <a:pt x="7328190" y="5193056"/>
                  <a:pt x="7326156" y="5185596"/>
                  <a:pt x="7321408" y="5181526"/>
                </a:cubicBezTo>
                <a:cubicBezTo>
                  <a:pt x="7318017" y="5178136"/>
                  <a:pt x="7310558" y="5180170"/>
                  <a:pt x="7294281" y="5178136"/>
                </a:cubicBezTo>
                <a:close/>
                <a:moveTo>
                  <a:pt x="1991021" y="5177510"/>
                </a:moveTo>
                <a:lnTo>
                  <a:pt x="1990398" y="5178135"/>
                </a:lnTo>
                <a:lnTo>
                  <a:pt x="1973420" y="5186624"/>
                </a:lnTo>
                <a:lnTo>
                  <a:pt x="1991754" y="5215435"/>
                </a:lnTo>
                <a:cubicBezTo>
                  <a:pt x="2003283" y="5209331"/>
                  <a:pt x="2016167" y="5202549"/>
                  <a:pt x="2033121" y="5193056"/>
                </a:cubicBezTo>
                <a:close/>
                <a:moveTo>
                  <a:pt x="11096042" y="5174746"/>
                </a:moveTo>
                <a:cubicBezTo>
                  <a:pt x="11094008" y="5175424"/>
                  <a:pt x="11092652" y="5175424"/>
                  <a:pt x="11090618" y="5176102"/>
                </a:cubicBezTo>
                <a:cubicBezTo>
                  <a:pt x="11090618" y="5188986"/>
                  <a:pt x="11090618" y="5201872"/>
                  <a:pt x="11090618" y="5214757"/>
                </a:cubicBezTo>
                <a:cubicBezTo>
                  <a:pt x="11092652" y="5214757"/>
                  <a:pt x="11094008" y="5214757"/>
                  <a:pt x="11096042" y="5214757"/>
                </a:cubicBezTo>
                <a:cubicBezTo>
                  <a:pt x="11096042" y="5201872"/>
                  <a:pt x="11096042" y="5188308"/>
                  <a:pt x="11096042" y="5174746"/>
                </a:cubicBezTo>
                <a:close/>
                <a:moveTo>
                  <a:pt x="5555482" y="5174746"/>
                </a:moveTo>
                <a:cubicBezTo>
                  <a:pt x="5555482" y="5188308"/>
                  <a:pt x="5555482" y="5201872"/>
                  <a:pt x="5555482" y="5214757"/>
                </a:cubicBezTo>
                <a:cubicBezTo>
                  <a:pt x="5557516" y="5214757"/>
                  <a:pt x="5558873" y="5214757"/>
                  <a:pt x="5560906" y="5214757"/>
                </a:cubicBezTo>
                <a:cubicBezTo>
                  <a:pt x="5560906" y="5201872"/>
                  <a:pt x="5560906" y="5188986"/>
                  <a:pt x="5560906" y="5176102"/>
                </a:cubicBezTo>
                <a:cubicBezTo>
                  <a:pt x="5558873" y="5175424"/>
                  <a:pt x="5557516" y="5175424"/>
                  <a:pt x="5555482" y="5174746"/>
                </a:cubicBezTo>
                <a:close/>
                <a:moveTo>
                  <a:pt x="3253130" y="5169997"/>
                </a:moveTo>
                <a:cubicBezTo>
                  <a:pt x="3253808" y="5169997"/>
                  <a:pt x="3254486" y="5172031"/>
                  <a:pt x="3255164" y="5172709"/>
                </a:cubicBezTo>
                <a:cubicBezTo>
                  <a:pt x="3253130" y="5174065"/>
                  <a:pt x="3251774" y="5176101"/>
                  <a:pt x="3249738" y="5176101"/>
                </a:cubicBezTo>
                <a:cubicBezTo>
                  <a:pt x="3248382" y="5176101"/>
                  <a:pt x="3247704" y="5172709"/>
                  <a:pt x="3246348" y="5171353"/>
                </a:cubicBezTo>
                <a:cubicBezTo>
                  <a:pt x="3248382" y="5171353"/>
                  <a:pt x="3250417" y="5169997"/>
                  <a:pt x="3253130" y="5169997"/>
                </a:cubicBezTo>
                <a:close/>
                <a:moveTo>
                  <a:pt x="3409785" y="5169319"/>
                </a:moveTo>
                <a:cubicBezTo>
                  <a:pt x="3409785" y="5169319"/>
                  <a:pt x="3411141" y="5171353"/>
                  <a:pt x="3411819" y="5172031"/>
                </a:cubicBezTo>
                <a:cubicBezTo>
                  <a:pt x="3410463" y="5173387"/>
                  <a:pt x="3408428" y="5174065"/>
                  <a:pt x="3407072" y="5175421"/>
                </a:cubicBezTo>
                <a:cubicBezTo>
                  <a:pt x="3405716" y="5174745"/>
                  <a:pt x="3405037" y="5174065"/>
                  <a:pt x="3404359" y="5173387"/>
                </a:cubicBezTo>
                <a:cubicBezTo>
                  <a:pt x="3405716" y="5172031"/>
                  <a:pt x="3407750" y="5170675"/>
                  <a:pt x="3409785" y="5169319"/>
                </a:cubicBezTo>
                <a:close/>
                <a:moveTo>
                  <a:pt x="2107041" y="5167964"/>
                </a:moveTo>
                <a:cubicBezTo>
                  <a:pt x="2105685" y="5170676"/>
                  <a:pt x="2103649" y="5173388"/>
                  <a:pt x="2103649" y="5175424"/>
                </a:cubicBezTo>
                <a:cubicBezTo>
                  <a:pt x="2103649" y="5176780"/>
                  <a:pt x="2107719" y="5178136"/>
                  <a:pt x="2110431" y="5179492"/>
                </a:cubicBezTo>
                <a:cubicBezTo>
                  <a:pt x="2111109" y="5177458"/>
                  <a:pt x="2112465" y="5174746"/>
                  <a:pt x="2113144" y="5172032"/>
                </a:cubicBezTo>
                <a:cubicBezTo>
                  <a:pt x="2111109" y="5170676"/>
                  <a:pt x="2109075" y="5169320"/>
                  <a:pt x="2107041" y="5167964"/>
                </a:cubicBezTo>
                <a:close/>
                <a:moveTo>
                  <a:pt x="9538988" y="5164573"/>
                </a:moveTo>
                <a:cubicBezTo>
                  <a:pt x="9526782" y="5169320"/>
                  <a:pt x="9520678" y="5169998"/>
                  <a:pt x="9520678" y="5171354"/>
                </a:cubicBezTo>
                <a:cubicBezTo>
                  <a:pt x="9520000" y="5176102"/>
                  <a:pt x="9522034" y="5180848"/>
                  <a:pt x="9522713" y="5185596"/>
                </a:cubicBezTo>
                <a:cubicBezTo>
                  <a:pt x="9526104" y="5180848"/>
                  <a:pt x="9530173" y="5176102"/>
                  <a:pt x="9538988" y="5164573"/>
                </a:cubicBezTo>
                <a:close/>
                <a:moveTo>
                  <a:pt x="7112536" y="5164573"/>
                </a:moveTo>
                <a:cubicBezTo>
                  <a:pt x="7121351" y="5176102"/>
                  <a:pt x="7125420" y="5180848"/>
                  <a:pt x="7128810" y="5185596"/>
                </a:cubicBezTo>
                <a:cubicBezTo>
                  <a:pt x="7129490" y="5180848"/>
                  <a:pt x="7131523" y="5176102"/>
                  <a:pt x="7130846" y="5171354"/>
                </a:cubicBezTo>
                <a:cubicBezTo>
                  <a:pt x="7130846" y="5169998"/>
                  <a:pt x="7124742" y="5169320"/>
                  <a:pt x="7112536" y="5164573"/>
                </a:cubicBezTo>
                <a:close/>
                <a:moveTo>
                  <a:pt x="11492766" y="5136768"/>
                </a:moveTo>
                <a:cubicBezTo>
                  <a:pt x="11488697" y="5140159"/>
                  <a:pt x="11483950" y="5144228"/>
                  <a:pt x="11479881" y="5147619"/>
                </a:cubicBezTo>
                <a:cubicBezTo>
                  <a:pt x="11483272" y="5175424"/>
                  <a:pt x="11486663" y="5202549"/>
                  <a:pt x="11534134" y="5191021"/>
                </a:cubicBezTo>
                <a:cubicBezTo>
                  <a:pt x="11519215" y="5171354"/>
                  <a:pt x="11505652" y="5154401"/>
                  <a:pt x="11492766" y="5136768"/>
                </a:cubicBezTo>
                <a:close/>
                <a:moveTo>
                  <a:pt x="5158758" y="5136768"/>
                </a:moveTo>
                <a:cubicBezTo>
                  <a:pt x="5145873" y="5154401"/>
                  <a:pt x="5132309" y="5171354"/>
                  <a:pt x="5117390" y="5191021"/>
                </a:cubicBezTo>
                <a:cubicBezTo>
                  <a:pt x="5164861" y="5202549"/>
                  <a:pt x="5168252" y="5175424"/>
                  <a:pt x="5171643" y="5147619"/>
                </a:cubicBezTo>
                <a:cubicBezTo>
                  <a:pt x="5167574" y="5144228"/>
                  <a:pt x="5162827" y="5140159"/>
                  <a:pt x="5158758" y="5136768"/>
                </a:cubicBezTo>
                <a:close/>
                <a:moveTo>
                  <a:pt x="1225434" y="5136768"/>
                </a:moveTo>
                <a:cubicBezTo>
                  <a:pt x="1203054" y="5157791"/>
                  <a:pt x="1189491" y="5170676"/>
                  <a:pt x="1169146" y="5190343"/>
                </a:cubicBezTo>
                <a:cubicBezTo>
                  <a:pt x="1194237" y="5195090"/>
                  <a:pt x="1208479" y="5197803"/>
                  <a:pt x="1228824" y="5201872"/>
                </a:cubicBezTo>
                <a:cubicBezTo>
                  <a:pt x="1228146" y="5182204"/>
                  <a:pt x="1226790" y="5165929"/>
                  <a:pt x="1225434" y="5136768"/>
                </a:cubicBezTo>
                <a:close/>
                <a:moveTo>
                  <a:pt x="2866579" y="5136090"/>
                </a:moveTo>
                <a:cubicBezTo>
                  <a:pt x="2861832" y="5146263"/>
                  <a:pt x="2847591" y="5161182"/>
                  <a:pt x="2849625" y="5174746"/>
                </a:cubicBezTo>
                <a:cubicBezTo>
                  <a:pt x="2851998" y="5193395"/>
                  <a:pt x="2857085" y="5211196"/>
                  <a:pt x="2866325" y="5226539"/>
                </a:cubicBezTo>
                <a:lnTo>
                  <a:pt x="2906408" y="5262215"/>
                </a:lnTo>
                <a:lnTo>
                  <a:pt x="2907268" y="5264940"/>
                </a:lnTo>
                <a:cubicBezTo>
                  <a:pt x="2909303" y="5269688"/>
                  <a:pt x="2912016" y="5274434"/>
                  <a:pt x="2914051" y="5279182"/>
                </a:cubicBezTo>
                <a:lnTo>
                  <a:pt x="2916085" y="5279182"/>
                </a:lnTo>
                <a:lnTo>
                  <a:pt x="2918797" y="5281894"/>
                </a:lnTo>
                <a:cubicBezTo>
                  <a:pt x="2918797" y="5281216"/>
                  <a:pt x="2918119" y="5279860"/>
                  <a:pt x="2917441" y="5279182"/>
                </a:cubicBezTo>
                <a:lnTo>
                  <a:pt x="2916085" y="5279182"/>
                </a:lnTo>
                <a:lnTo>
                  <a:pt x="2915407" y="5278504"/>
                </a:lnTo>
                <a:cubicBezTo>
                  <a:pt x="2912694" y="5273756"/>
                  <a:pt x="2910660" y="5268332"/>
                  <a:pt x="2907946" y="5263584"/>
                </a:cubicBezTo>
                <a:lnTo>
                  <a:pt x="2906408" y="5262215"/>
                </a:lnTo>
                <a:close/>
                <a:moveTo>
                  <a:pt x="11362560" y="5135413"/>
                </a:moveTo>
                <a:cubicBezTo>
                  <a:pt x="11358490" y="5136768"/>
                  <a:pt x="11355100" y="5138803"/>
                  <a:pt x="11351032" y="5140159"/>
                </a:cubicBezTo>
                <a:cubicBezTo>
                  <a:pt x="11353744" y="5149653"/>
                  <a:pt x="11357134" y="5158469"/>
                  <a:pt x="11361204" y="5167964"/>
                </a:cubicBezTo>
                <a:cubicBezTo>
                  <a:pt x="11365950" y="5166608"/>
                  <a:pt x="11371376" y="5164573"/>
                  <a:pt x="11376122" y="5163216"/>
                </a:cubicBezTo>
                <a:cubicBezTo>
                  <a:pt x="11371376" y="5154401"/>
                  <a:pt x="11367306" y="5144906"/>
                  <a:pt x="11362560" y="5135413"/>
                </a:cubicBezTo>
                <a:close/>
                <a:moveTo>
                  <a:pt x="5288964" y="5135413"/>
                </a:moveTo>
                <a:cubicBezTo>
                  <a:pt x="5284218" y="5144906"/>
                  <a:pt x="5280148" y="5154401"/>
                  <a:pt x="5275403" y="5163216"/>
                </a:cubicBezTo>
                <a:cubicBezTo>
                  <a:pt x="5280148" y="5164573"/>
                  <a:pt x="5285574" y="5166608"/>
                  <a:pt x="5290320" y="5167964"/>
                </a:cubicBezTo>
                <a:cubicBezTo>
                  <a:pt x="5294390" y="5158469"/>
                  <a:pt x="5297781" y="5149653"/>
                  <a:pt x="5300493" y="5140159"/>
                </a:cubicBezTo>
                <a:cubicBezTo>
                  <a:pt x="5296424" y="5138803"/>
                  <a:pt x="5293034" y="5136768"/>
                  <a:pt x="5288964" y="5135413"/>
                </a:cubicBezTo>
                <a:close/>
                <a:moveTo>
                  <a:pt x="3736446" y="5129181"/>
                </a:moveTo>
                <a:cubicBezTo>
                  <a:pt x="3729876" y="5128842"/>
                  <a:pt x="3722247" y="5131173"/>
                  <a:pt x="3712922" y="5137447"/>
                </a:cubicBezTo>
                <a:cubicBezTo>
                  <a:pt x="3706818" y="5141515"/>
                  <a:pt x="3704106" y="5167286"/>
                  <a:pt x="3708853" y="5170676"/>
                </a:cubicBezTo>
                <a:cubicBezTo>
                  <a:pt x="3731232" y="5185596"/>
                  <a:pt x="3756325" y="5195090"/>
                  <a:pt x="3784129" y="5169998"/>
                </a:cubicBezTo>
                <a:cubicBezTo>
                  <a:pt x="3766327" y="5155248"/>
                  <a:pt x="3756155" y="5130198"/>
                  <a:pt x="3736446" y="5129181"/>
                </a:cubicBezTo>
                <a:close/>
                <a:moveTo>
                  <a:pt x="1930041" y="5126595"/>
                </a:moveTo>
                <a:cubicBezTo>
                  <a:pt x="1936145" y="5159826"/>
                  <a:pt x="1944960" y="5180170"/>
                  <a:pt x="1972764" y="5185596"/>
                </a:cubicBezTo>
                <a:lnTo>
                  <a:pt x="1972992" y="5185954"/>
                </a:lnTo>
                <a:lnTo>
                  <a:pt x="1976425" y="5170882"/>
                </a:lnTo>
                <a:cubicBezTo>
                  <a:pt x="1978241" y="5166383"/>
                  <a:pt x="1981046" y="5163364"/>
                  <a:pt x="1986021" y="5163682"/>
                </a:cubicBezTo>
                <a:lnTo>
                  <a:pt x="1997749" y="5168693"/>
                </a:lnTo>
                <a:lnTo>
                  <a:pt x="1998535" y="5167963"/>
                </a:lnTo>
                <a:lnTo>
                  <a:pt x="1998451" y="5146347"/>
                </a:lnTo>
                <a:cubicBezTo>
                  <a:pt x="1998365" y="5139312"/>
                  <a:pt x="1997857" y="5133716"/>
                  <a:pt x="1995823" y="5133377"/>
                </a:cubicBezTo>
                <a:cubicBezTo>
                  <a:pt x="1976156" y="5128631"/>
                  <a:pt x="1955132" y="5128631"/>
                  <a:pt x="1930041" y="5126595"/>
                </a:cubicBezTo>
                <a:close/>
                <a:moveTo>
                  <a:pt x="9505080" y="5125239"/>
                </a:moveTo>
                <a:cubicBezTo>
                  <a:pt x="9497621" y="5126595"/>
                  <a:pt x="9491517" y="5136768"/>
                  <a:pt x="9478633" y="5148975"/>
                </a:cubicBezTo>
                <a:cubicBezTo>
                  <a:pt x="9500334" y="5146263"/>
                  <a:pt x="9511862" y="5145585"/>
                  <a:pt x="9537632" y="5142193"/>
                </a:cubicBezTo>
                <a:cubicBezTo>
                  <a:pt x="9520678" y="5132699"/>
                  <a:pt x="9512541" y="5124561"/>
                  <a:pt x="9505080" y="5125239"/>
                </a:cubicBezTo>
                <a:close/>
                <a:moveTo>
                  <a:pt x="7146444" y="5125239"/>
                </a:moveTo>
                <a:cubicBezTo>
                  <a:pt x="7138982" y="5124561"/>
                  <a:pt x="7130846" y="5132699"/>
                  <a:pt x="7113892" y="5142193"/>
                </a:cubicBezTo>
                <a:cubicBezTo>
                  <a:pt x="7139662" y="5145585"/>
                  <a:pt x="7151190" y="5146263"/>
                  <a:pt x="7172891" y="5148975"/>
                </a:cubicBezTo>
                <a:cubicBezTo>
                  <a:pt x="7160006" y="5136768"/>
                  <a:pt x="7153903" y="5126595"/>
                  <a:pt x="7146444" y="5125239"/>
                </a:cubicBezTo>
                <a:close/>
                <a:moveTo>
                  <a:pt x="1434984" y="5124561"/>
                </a:moveTo>
                <a:cubicBezTo>
                  <a:pt x="1428880" y="5134733"/>
                  <a:pt x="1423456" y="5144906"/>
                  <a:pt x="1418030" y="5155078"/>
                </a:cubicBezTo>
                <a:cubicBezTo>
                  <a:pt x="1422778" y="5157791"/>
                  <a:pt x="1426846" y="5160504"/>
                  <a:pt x="1431594" y="5163216"/>
                </a:cubicBezTo>
                <a:cubicBezTo>
                  <a:pt x="1437697" y="5153044"/>
                  <a:pt x="1443801" y="5143550"/>
                  <a:pt x="1449905" y="5133377"/>
                </a:cubicBezTo>
                <a:cubicBezTo>
                  <a:pt x="1445157" y="5130665"/>
                  <a:pt x="1439732" y="5127275"/>
                  <a:pt x="1434984" y="5124561"/>
                </a:cubicBezTo>
                <a:close/>
                <a:moveTo>
                  <a:pt x="3794301" y="5122527"/>
                </a:moveTo>
                <a:cubicBezTo>
                  <a:pt x="3794301" y="5131343"/>
                  <a:pt x="3794301" y="5140159"/>
                  <a:pt x="3794301" y="5148297"/>
                </a:cubicBezTo>
                <a:cubicBezTo>
                  <a:pt x="3797014" y="5148297"/>
                  <a:pt x="3799726" y="5148297"/>
                  <a:pt x="3803117" y="5148297"/>
                </a:cubicBezTo>
                <a:cubicBezTo>
                  <a:pt x="3803796" y="5139481"/>
                  <a:pt x="3803796" y="5131343"/>
                  <a:pt x="3804474" y="5122527"/>
                </a:cubicBezTo>
                <a:cubicBezTo>
                  <a:pt x="3801082" y="5122527"/>
                  <a:pt x="3797692" y="5122527"/>
                  <a:pt x="3794301" y="5122527"/>
                </a:cubicBezTo>
                <a:close/>
                <a:moveTo>
                  <a:pt x="1260019" y="5121849"/>
                </a:moveTo>
                <a:cubicBezTo>
                  <a:pt x="1253916" y="5127275"/>
                  <a:pt x="1247812" y="5133377"/>
                  <a:pt x="1241710" y="5138803"/>
                </a:cubicBezTo>
                <a:cubicBezTo>
                  <a:pt x="1252560" y="5146263"/>
                  <a:pt x="1263410" y="5154401"/>
                  <a:pt x="1274261" y="5161860"/>
                </a:cubicBezTo>
                <a:cubicBezTo>
                  <a:pt x="1278329" y="5158469"/>
                  <a:pt x="1281721" y="5155078"/>
                  <a:pt x="1285789" y="5151688"/>
                </a:cubicBezTo>
                <a:cubicBezTo>
                  <a:pt x="1276973" y="5141515"/>
                  <a:pt x="1268157" y="5131343"/>
                  <a:pt x="1260019" y="5121849"/>
                </a:cubicBezTo>
                <a:close/>
                <a:moveTo>
                  <a:pt x="2458327" y="5121171"/>
                </a:moveTo>
                <a:lnTo>
                  <a:pt x="2452289" y="5146669"/>
                </a:lnTo>
                <a:lnTo>
                  <a:pt x="2451546" y="5147619"/>
                </a:lnTo>
                <a:cubicBezTo>
                  <a:pt x="2451546" y="5146940"/>
                  <a:pt x="2452224" y="5146940"/>
                  <a:pt x="2452224" y="5146940"/>
                </a:cubicBezTo>
                <a:lnTo>
                  <a:pt x="2452289" y="5146669"/>
                </a:lnTo>
                <a:lnTo>
                  <a:pt x="2468499" y="5125917"/>
                </a:lnTo>
                <a:cubicBezTo>
                  <a:pt x="2465109" y="5124561"/>
                  <a:pt x="2461718" y="5122527"/>
                  <a:pt x="2458327" y="5121171"/>
                </a:cubicBezTo>
                <a:close/>
                <a:moveTo>
                  <a:pt x="612377" y="5121171"/>
                </a:moveTo>
                <a:cubicBezTo>
                  <a:pt x="609664" y="5134733"/>
                  <a:pt x="607630" y="5147619"/>
                  <a:pt x="604918" y="5160504"/>
                </a:cubicBezTo>
                <a:cubicBezTo>
                  <a:pt x="611021" y="5160504"/>
                  <a:pt x="621871" y="5161860"/>
                  <a:pt x="623227" y="5159826"/>
                </a:cubicBezTo>
                <a:cubicBezTo>
                  <a:pt x="627297" y="5148297"/>
                  <a:pt x="629331" y="5136090"/>
                  <a:pt x="632043" y="5123883"/>
                </a:cubicBezTo>
                <a:cubicBezTo>
                  <a:pt x="625262" y="5123205"/>
                  <a:pt x="618481" y="5122527"/>
                  <a:pt x="612377" y="5121171"/>
                </a:cubicBezTo>
                <a:close/>
                <a:moveTo>
                  <a:pt x="2920153" y="5121170"/>
                </a:moveTo>
                <a:cubicBezTo>
                  <a:pt x="2922866" y="5120492"/>
                  <a:pt x="2929647" y="5127273"/>
                  <a:pt x="2930326" y="5131342"/>
                </a:cubicBezTo>
                <a:cubicBezTo>
                  <a:pt x="2931005" y="5134733"/>
                  <a:pt x="2924901" y="5138802"/>
                  <a:pt x="2920832" y="5144228"/>
                </a:cubicBezTo>
                <a:cubicBezTo>
                  <a:pt x="2915407" y="5139480"/>
                  <a:pt x="2911337" y="5136090"/>
                  <a:pt x="2907946" y="5132021"/>
                </a:cubicBezTo>
                <a:cubicBezTo>
                  <a:pt x="2912015" y="5127952"/>
                  <a:pt x="2915407" y="5122526"/>
                  <a:pt x="2920153" y="5121170"/>
                </a:cubicBezTo>
                <a:close/>
                <a:moveTo>
                  <a:pt x="3287257" y="5115577"/>
                </a:moveTo>
                <a:lnTo>
                  <a:pt x="3369773" y="5162537"/>
                </a:lnTo>
                <a:cubicBezTo>
                  <a:pt x="3368417" y="5164572"/>
                  <a:pt x="3367737" y="5166606"/>
                  <a:pt x="3367059" y="5168641"/>
                </a:cubicBezTo>
                <a:cubicBezTo>
                  <a:pt x="3354175" y="5167285"/>
                  <a:pt x="3341968" y="5165249"/>
                  <a:pt x="3329082" y="5163893"/>
                </a:cubicBezTo>
                <a:cubicBezTo>
                  <a:pt x="3339933" y="5205261"/>
                  <a:pt x="3349427" y="5243916"/>
                  <a:pt x="3355531" y="5268331"/>
                </a:cubicBezTo>
                <a:cubicBezTo>
                  <a:pt x="3369434" y="5285962"/>
                  <a:pt x="3381810" y="5301560"/>
                  <a:pt x="3393424" y="5316140"/>
                </a:cubicBezTo>
                <a:lnTo>
                  <a:pt x="3426006" y="5356929"/>
                </a:lnTo>
                <a:lnTo>
                  <a:pt x="3405885" y="5353524"/>
                </a:lnTo>
                <a:cubicBezTo>
                  <a:pt x="3398764" y="5352252"/>
                  <a:pt x="3392152" y="5350387"/>
                  <a:pt x="3387405" y="5346318"/>
                </a:cubicBezTo>
                <a:cubicBezTo>
                  <a:pt x="3359600" y="5323940"/>
                  <a:pt x="3328404" y="5301560"/>
                  <a:pt x="3310094" y="5272399"/>
                </a:cubicBezTo>
                <a:cubicBezTo>
                  <a:pt x="3295175" y="5248663"/>
                  <a:pt x="3258554" y="5229674"/>
                  <a:pt x="3276865" y="5191020"/>
                </a:cubicBezTo>
                <a:cubicBezTo>
                  <a:pt x="3288393" y="5200514"/>
                  <a:pt x="3299922" y="5210008"/>
                  <a:pt x="3305347" y="5214078"/>
                </a:cubicBezTo>
                <a:cubicBezTo>
                  <a:pt x="3302635" y="5199836"/>
                  <a:pt x="3299753" y="5183729"/>
                  <a:pt x="3296701" y="5166776"/>
                </a:cubicBezTo>
                <a:close/>
                <a:moveTo>
                  <a:pt x="3287037" y="5114388"/>
                </a:moveTo>
                <a:lnTo>
                  <a:pt x="3287257" y="5115577"/>
                </a:lnTo>
                <a:lnTo>
                  <a:pt x="3286359" y="5115066"/>
                </a:lnTo>
                <a:cubicBezTo>
                  <a:pt x="3286359" y="5115066"/>
                  <a:pt x="3287037" y="5114388"/>
                  <a:pt x="3287037" y="5114388"/>
                </a:cubicBezTo>
                <a:close/>
                <a:moveTo>
                  <a:pt x="2786641" y="5111252"/>
                </a:moveTo>
                <a:cubicBezTo>
                  <a:pt x="2783335" y="5111507"/>
                  <a:pt x="2780114" y="5112355"/>
                  <a:pt x="2779774" y="5113711"/>
                </a:cubicBezTo>
                <a:cubicBezTo>
                  <a:pt x="2775706" y="5122527"/>
                  <a:pt x="2770281" y="5133377"/>
                  <a:pt x="2771637" y="5142871"/>
                </a:cubicBezTo>
                <a:lnTo>
                  <a:pt x="2784682" y="5187872"/>
                </a:lnTo>
                <a:lnTo>
                  <a:pt x="2783165" y="5190343"/>
                </a:lnTo>
                <a:lnTo>
                  <a:pt x="2785427" y="5190150"/>
                </a:lnTo>
                <a:lnTo>
                  <a:pt x="2822097" y="5268731"/>
                </a:lnTo>
                <a:lnTo>
                  <a:pt x="2822497" y="5268331"/>
                </a:lnTo>
                <a:lnTo>
                  <a:pt x="2823176" y="5269687"/>
                </a:lnTo>
                <a:lnTo>
                  <a:pt x="2822806" y="5269687"/>
                </a:lnTo>
                <a:lnTo>
                  <a:pt x="2886924" y="5313768"/>
                </a:lnTo>
                <a:cubicBezTo>
                  <a:pt x="2888958" y="5311733"/>
                  <a:pt x="2890993" y="5309699"/>
                  <a:pt x="2893028" y="5307665"/>
                </a:cubicBezTo>
                <a:cubicBezTo>
                  <a:pt x="2867935" y="5268332"/>
                  <a:pt x="2842165" y="5229676"/>
                  <a:pt x="2815039" y="5187630"/>
                </a:cubicBezTo>
                <a:lnTo>
                  <a:pt x="2785427" y="5190150"/>
                </a:lnTo>
                <a:lnTo>
                  <a:pt x="2785200" y="5189664"/>
                </a:lnTo>
                <a:lnTo>
                  <a:pt x="2784682" y="5187872"/>
                </a:lnTo>
                <a:lnTo>
                  <a:pt x="2797153" y="5167539"/>
                </a:lnTo>
                <a:cubicBezTo>
                  <a:pt x="2801645" y="5159995"/>
                  <a:pt x="2805545" y="5152366"/>
                  <a:pt x="2807579" y="5144228"/>
                </a:cubicBezTo>
                <a:cubicBezTo>
                  <a:pt x="2809614" y="5135413"/>
                  <a:pt x="2800120" y="5122527"/>
                  <a:pt x="2794016" y="5112355"/>
                </a:cubicBezTo>
                <a:cubicBezTo>
                  <a:pt x="2793338" y="5111337"/>
                  <a:pt x="2789948" y="5110998"/>
                  <a:pt x="2786641" y="5111252"/>
                </a:cubicBezTo>
                <a:close/>
                <a:moveTo>
                  <a:pt x="1160076" y="5111168"/>
                </a:moveTo>
                <a:lnTo>
                  <a:pt x="1159212" y="5113692"/>
                </a:lnTo>
                <a:lnTo>
                  <a:pt x="1158296" y="5115067"/>
                </a:lnTo>
                <a:lnTo>
                  <a:pt x="1158894" y="5115033"/>
                </a:lnTo>
                <a:lnTo>
                  <a:pt x="1156430" y="5134733"/>
                </a:lnTo>
                <a:lnTo>
                  <a:pt x="1156261" y="5134733"/>
                </a:lnTo>
                <a:lnTo>
                  <a:pt x="1156261" y="5136090"/>
                </a:lnTo>
                <a:lnTo>
                  <a:pt x="1156430" y="5134733"/>
                </a:lnTo>
                <a:lnTo>
                  <a:pt x="1156939" y="5134733"/>
                </a:lnTo>
                <a:cubicBezTo>
                  <a:pt x="1161008" y="5142193"/>
                  <a:pt x="1165077" y="5149653"/>
                  <a:pt x="1169146" y="5157113"/>
                </a:cubicBezTo>
                <a:cubicBezTo>
                  <a:pt x="1182709" y="5147619"/>
                  <a:pt x="1196951" y="5138803"/>
                  <a:pt x="1210514" y="5129309"/>
                </a:cubicBezTo>
                <a:cubicBezTo>
                  <a:pt x="1209158" y="5123883"/>
                  <a:pt x="1207123" y="5118458"/>
                  <a:pt x="1205767" y="5112355"/>
                </a:cubicBezTo>
                <a:lnTo>
                  <a:pt x="1158894" y="5115033"/>
                </a:lnTo>
                <a:lnTo>
                  <a:pt x="1158974" y="5114389"/>
                </a:lnTo>
                <a:lnTo>
                  <a:pt x="1159212" y="5113692"/>
                </a:lnTo>
                <a:lnTo>
                  <a:pt x="1159652" y="5113033"/>
                </a:lnTo>
                <a:cubicBezTo>
                  <a:pt x="1160330" y="5110998"/>
                  <a:pt x="1160330" y="5110659"/>
                  <a:pt x="1160076" y="5111168"/>
                </a:cubicBezTo>
                <a:close/>
                <a:moveTo>
                  <a:pt x="3286057" y="5110557"/>
                </a:moveTo>
                <a:lnTo>
                  <a:pt x="3286360" y="5110998"/>
                </a:lnTo>
                <a:cubicBezTo>
                  <a:pt x="3286360" y="5110998"/>
                  <a:pt x="3285681" y="5111676"/>
                  <a:pt x="3285681" y="5111676"/>
                </a:cubicBezTo>
                <a:close/>
                <a:moveTo>
                  <a:pt x="3750221" y="5108964"/>
                </a:moveTo>
                <a:cubicBezTo>
                  <a:pt x="3749543" y="5111676"/>
                  <a:pt x="3748864" y="5115067"/>
                  <a:pt x="3748186" y="5117779"/>
                </a:cubicBezTo>
                <a:cubicBezTo>
                  <a:pt x="3757003" y="5120493"/>
                  <a:pt x="3765819" y="5123883"/>
                  <a:pt x="3774634" y="5126595"/>
                </a:cubicBezTo>
                <a:cubicBezTo>
                  <a:pt x="3775313" y="5121849"/>
                  <a:pt x="3776669" y="5117102"/>
                  <a:pt x="3777347" y="5111676"/>
                </a:cubicBezTo>
                <a:cubicBezTo>
                  <a:pt x="3768531" y="5110998"/>
                  <a:pt x="3759715" y="5110320"/>
                  <a:pt x="3750221" y="5108964"/>
                </a:cubicBezTo>
                <a:close/>
                <a:moveTo>
                  <a:pt x="3687830" y="5094044"/>
                </a:moveTo>
                <a:cubicBezTo>
                  <a:pt x="3685795" y="5107607"/>
                  <a:pt x="3683761" y="5120493"/>
                  <a:pt x="3682405" y="5134055"/>
                </a:cubicBezTo>
                <a:cubicBezTo>
                  <a:pt x="3687152" y="5134733"/>
                  <a:pt x="3691221" y="5136090"/>
                  <a:pt x="3695968" y="5136768"/>
                </a:cubicBezTo>
                <a:cubicBezTo>
                  <a:pt x="3696646" y="5123205"/>
                  <a:pt x="3698002" y="5108964"/>
                  <a:pt x="3699359" y="5095400"/>
                </a:cubicBezTo>
                <a:cubicBezTo>
                  <a:pt x="3695290" y="5094722"/>
                  <a:pt x="3691221" y="5094722"/>
                  <a:pt x="3687830" y="5094044"/>
                </a:cubicBezTo>
                <a:close/>
                <a:moveTo>
                  <a:pt x="3118854" y="5089975"/>
                </a:moveTo>
                <a:cubicBezTo>
                  <a:pt x="3119532" y="5089295"/>
                  <a:pt x="3132416" y="5097434"/>
                  <a:pt x="3132416" y="5100147"/>
                </a:cubicBezTo>
                <a:cubicBezTo>
                  <a:pt x="3131738" y="5110319"/>
                  <a:pt x="3126992" y="5120492"/>
                  <a:pt x="3123600" y="5130664"/>
                </a:cubicBezTo>
                <a:cubicBezTo>
                  <a:pt x="3116819" y="5124560"/>
                  <a:pt x="3110037" y="5117778"/>
                  <a:pt x="3102577" y="5110997"/>
                </a:cubicBezTo>
                <a:cubicBezTo>
                  <a:pt x="3108003" y="5104215"/>
                  <a:pt x="3112750" y="5096077"/>
                  <a:pt x="3118854" y="5089975"/>
                </a:cubicBezTo>
                <a:close/>
                <a:moveTo>
                  <a:pt x="2143661" y="5088618"/>
                </a:moveTo>
                <a:cubicBezTo>
                  <a:pt x="2138914" y="5094722"/>
                  <a:pt x="2132810" y="5100148"/>
                  <a:pt x="2130776" y="5106251"/>
                </a:cubicBezTo>
                <a:cubicBezTo>
                  <a:pt x="2130098" y="5110320"/>
                  <a:pt x="2136880" y="5116423"/>
                  <a:pt x="2142304" y="5125239"/>
                </a:cubicBezTo>
                <a:cubicBezTo>
                  <a:pt x="2149086" y="5115745"/>
                  <a:pt x="2155868" y="5109642"/>
                  <a:pt x="2155868" y="5102860"/>
                </a:cubicBezTo>
                <a:cubicBezTo>
                  <a:pt x="2155868" y="5098114"/>
                  <a:pt x="2148408" y="5093366"/>
                  <a:pt x="2143661" y="5088618"/>
                </a:cubicBezTo>
                <a:close/>
                <a:moveTo>
                  <a:pt x="2838097" y="5085906"/>
                </a:moveTo>
                <a:cubicBezTo>
                  <a:pt x="2832671" y="5097435"/>
                  <a:pt x="2827246" y="5108964"/>
                  <a:pt x="2821820" y="5120493"/>
                </a:cubicBezTo>
                <a:cubicBezTo>
                  <a:pt x="2827246" y="5123883"/>
                  <a:pt x="2833349" y="5127275"/>
                  <a:pt x="2838775" y="5129987"/>
                </a:cubicBezTo>
                <a:cubicBezTo>
                  <a:pt x="2846913" y="5119136"/>
                  <a:pt x="2855051" y="5108964"/>
                  <a:pt x="2863866" y="5099469"/>
                </a:cubicBezTo>
                <a:cubicBezTo>
                  <a:pt x="2855051" y="5094722"/>
                  <a:pt x="2846913" y="5089976"/>
                  <a:pt x="2838097" y="5085906"/>
                </a:cubicBezTo>
                <a:close/>
                <a:moveTo>
                  <a:pt x="8394934" y="5083872"/>
                </a:moveTo>
                <a:lnTo>
                  <a:pt x="8395612" y="5086584"/>
                </a:lnTo>
                <a:lnTo>
                  <a:pt x="8396969" y="5083872"/>
                </a:lnTo>
                <a:close/>
                <a:moveTo>
                  <a:pt x="8254555" y="5083872"/>
                </a:moveTo>
                <a:lnTo>
                  <a:pt x="8255912" y="5086584"/>
                </a:lnTo>
                <a:lnTo>
                  <a:pt x="8256590" y="5083872"/>
                </a:lnTo>
                <a:close/>
                <a:moveTo>
                  <a:pt x="1133882" y="5080480"/>
                </a:moveTo>
                <a:cubicBezTo>
                  <a:pt x="1128456" y="5081838"/>
                  <a:pt x="1124388" y="5082516"/>
                  <a:pt x="1124388" y="5083194"/>
                </a:cubicBezTo>
                <a:cubicBezTo>
                  <a:pt x="1125066" y="5093366"/>
                  <a:pt x="1126422" y="5102860"/>
                  <a:pt x="1127778" y="5113033"/>
                </a:cubicBezTo>
                <a:cubicBezTo>
                  <a:pt x="1133204" y="5110998"/>
                  <a:pt x="1139307" y="5108286"/>
                  <a:pt x="1144732" y="5106251"/>
                </a:cubicBezTo>
                <a:cubicBezTo>
                  <a:pt x="1141342" y="5096757"/>
                  <a:pt x="1137272" y="5088618"/>
                  <a:pt x="1133882" y="5080480"/>
                </a:cubicBezTo>
                <a:close/>
                <a:moveTo>
                  <a:pt x="529641" y="5072343"/>
                </a:moveTo>
                <a:cubicBezTo>
                  <a:pt x="528285" y="5074378"/>
                  <a:pt x="524894" y="5076412"/>
                  <a:pt x="525573" y="5078446"/>
                </a:cubicBezTo>
                <a:cubicBezTo>
                  <a:pt x="526251" y="5080480"/>
                  <a:pt x="528963" y="5082516"/>
                  <a:pt x="530998" y="5084550"/>
                </a:cubicBezTo>
                <a:cubicBezTo>
                  <a:pt x="531677" y="5082516"/>
                  <a:pt x="533711" y="5080480"/>
                  <a:pt x="533711" y="5078446"/>
                </a:cubicBezTo>
                <a:cubicBezTo>
                  <a:pt x="533711" y="5076412"/>
                  <a:pt x="530998" y="5074378"/>
                  <a:pt x="529641" y="5072343"/>
                </a:cubicBezTo>
                <a:close/>
                <a:moveTo>
                  <a:pt x="1372593" y="5071665"/>
                </a:moveTo>
                <a:cubicBezTo>
                  <a:pt x="1363778" y="5089976"/>
                  <a:pt x="1358353" y="5100826"/>
                  <a:pt x="1353605" y="5111676"/>
                </a:cubicBezTo>
                <a:cubicBezTo>
                  <a:pt x="1355640" y="5113033"/>
                  <a:pt x="1357675" y="5115067"/>
                  <a:pt x="1359709" y="5116423"/>
                </a:cubicBezTo>
                <a:lnTo>
                  <a:pt x="1382708" y="5099995"/>
                </a:lnTo>
                <a:lnTo>
                  <a:pt x="1382766" y="5100148"/>
                </a:lnTo>
                <a:cubicBezTo>
                  <a:pt x="1384801" y="5103538"/>
                  <a:pt x="1387513" y="5106929"/>
                  <a:pt x="1390226" y="5110320"/>
                </a:cubicBezTo>
                <a:lnTo>
                  <a:pt x="1390709" y="5110584"/>
                </a:lnTo>
                <a:lnTo>
                  <a:pt x="1385522" y="5135644"/>
                </a:lnTo>
                <a:cubicBezTo>
                  <a:pt x="1378401" y="5155417"/>
                  <a:pt x="1364795" y="5157451"/>
                  <a:pt x="1333260" y="5150331"/>
                </a:cubicBezTo>
                <a:cubicBezTo>
                  <a:pt x="1326480" y="5148975"/>
                  <a:pt x="1318341" y="5153044"/>
                  <a:pt x="1310882" y="5155078"/>
                </a:cubicBezTo>
                <a:cubicBezTo>
                  <a:pt x="1311560" y="5154401"/>
                  <a:pt x="1311560" y="5153044"/>
                  <a:pt x="1312238" y="5152366"/>
                </a:cubicBezTo>
                <a:cubicBezTo>
                  <a:pt x="1311560" y="5153044"/>
                  <a:pt x="1310882" y="5153722"/>
                  <a:pt x="1310204" y="5154401"/>
                </a:cubicBezTo>
                <a:cubicBezTo>
                  <a:pt x="1314272" y="5180848"/>
                  <a:pt x="1317663" y="5206619"/>
                  <a:pt x="1321732" y="5233067"/>
                </a:cubicBezTo>
                <a:cubicBezTo>
                  <a:pt x="1325122" y="5232389"/>
                  <a:pt x="1329192" y="5231711"/>
                  <a:pt x="1332582" y="5231033"/>
                </a:cubicBezTo>
                <a:cubicBezTo>
                  <a:pt x="1331904" y="5223573"/>
                  <a:pt x="1329870" y="5216113"/>
                  <a:pt x="1329870" y="5208653"/>
                </a:cubicBezTo>
                <a:cubicBezTo>
                  <a:pt x="1330548" y="5197124"/>
                  <a:pt x="1332582" y="5185596"/>
                  <a:pt x="1334617" y="5174066"/>
                </a:cubicBezTo>
                <a:cubicBezTo>
                  <a:pt x="1346824" y="5176780"/>
                  <a:pt x="1359031" y="5179492"/>
                  <a:pt x="1370559" y="5182884"/>
                </a:cubicBezTo>
                <a:cubicBezTo>
                  <a:pt x="1377341" y="5184918"/>
                  <a:pt x="1388869" y="5191699"/>
                  <a:pt x="1390226" y="5190343"/>
                </a:cubicBezTo>
                <a:cubicBezTo>
                  <a:pt x="1397008" y="5181526"/>
                  <a:pt x="1407180" y="5169998"/>
                  <a:pt x="1405824" y="5161182"/>
                </a:cubicBezTo>
                <a:cubicBezTo>
                  <a:pt x="1403281" y="5148466"/>
                  <a:pt x="1414470" y="5130410"/>
                  <a:pt x="1406205" y="5119029"/>
                </a:cubicBezTo>
                <a:lnTo>
                  <a:pt x="1390709" y="5110584"/>
                </a:lnTo>
                <a:lnTo>
                  <a:pt x="1390904" y="5109642"/>
                </a:lnTo>
                <a:cubicBezTo>
                  <a:pt x="1388191" y="5106251"/>
                  <a:pt x="1386157" y="5102860"/>
                  <a:pt x="1383445" y="5099469"/>
                </a:cubicBezTo>
                <a:lnTo>
                  <a:pt x="1382708" y="5099995"/>
                </a:lnTo>
                <a:lnTo>
                  <a:pt x="1378697" y="5089466"/>
                </a:lnTo>
                <a:cubicBezTo>
                  <a:pt x="1377172" y="5085059"/>
                  <a:pt x="1375307" y="5079463"/>
                  <a:pt x="1372593" y="5071665"/>
                </a:cubicBezTo>
                <a:close/>
                <a:moveTo>
                  <a:pt x="9692253" y="5062849"/>
                </a:moveTo>
                <a:cubicBezTo>
                  <a:pt x="9686827" y="5080480"/>
                  <a:pt x="9681402" y="5097435"/>
                  <a:pt x="9675299" y="5119815"/>
                </a:cubicBezTo>
                <a:cubicBezTo>
                  <a:pt x="9718022" y="5094044"/>
                  <a:pt x="9718702" y="5091332"/>
                  <a:pt x="9692253" y="5062849"/>
                </a:cubicBezTo>
                <a:close/>
                <a:moveTo>
                  <a:pt x="6959270" y="5062849"/>
                </a:moveTo>
                <a:cubicBezTo>
                  <a:pt x="6932822" y="5091332"/>
                  <a:pt x="6933501" y="5094044"/>
                  <a:pt x="6976224" y="5119815"/>
                </a:cubicBezTo>
                <a:cubicBezTo>
                  <a:pt x="6970122" y="5097435"/>
                  <a:pt x="6964696" y="5080480"/>
                  <a:pt x="6959270" y="5062849"/>
                </a:cubicBezTo>
                <a:close/>
                <a:moveTo>
                  <a:pt x="503872" y="5062849"/>
                </a:moveTo>
                <a:lnTo>
                  <a:pt x="501158" y="5064205"/>
                </a:lnTo>
                <a:lnTo>
                  <a:pt x="503872" y="5065562"/>
                </a:lnTo>
                <a:close/>
                <a:moveTo>
                  <a:pt x="1350215" y="5059458"/>
                </a:moveTo>
                <a:cubicBezTo>
                  <a:pt x="1322410" y="5080480"/>
                  <a:pt x="1303421" y="5095400"/>
                  <a:pt x="1282399" y="5111676"/>
                </a:cubicBezTo>
                <a:cubicBezTo>
                  <a:pt x="1286467" y="5114389"/>
                  <a:pt x="1297996" y="5123205"/>
                  <a:pt x="1314950" y="5135413"/>
                </a:cubicBezTo>
                <a:cubicBezTo>
                  <a:pt x="1326480" y="5110998"/>
                  <a:pt x="1335974" y="5089297"/>
                  <a:pt x="1350215" y="5059458"/>
                </a:cubicBezTo>
                <a:close/>
                <a:moveTo>
                  <a:pt x="416008" y="5055760"/>
                </a:moveTo>
                <a:cubicBezTo>
                  <a:pt x="399605" y="5060941"/>
                  <a:pt x="382820" y="5089298"/>
                  <a:pt x="391976" y="5109642"/>
                </a:cubicBezTo>
                <a:cubicBezTo>
                  <a:pt x="397400" y="5121171"/>
                  <a:pt x="405538" y="5132021"/>
                  <a:pt x="416389" y="5149653"/>
                </a:cubicBezTo>
                <a:cubicBezTo>
                  <a:pt x="429952" y="5139481"/>
                  <a:pt x="455723" y="5129309"/>
                  <a:pt x="455723" y="5121171"/>
                </a:cubicBezTo>
                <a:cubicBezTo>
                  <a:pt x="454365" y="5099469"/>
                  <a:pt x="446229" y="5074378"/>
                  <a:pt x="431309" y="5059458"/>
                </a:cubicBezTo>
                <a:cubicBezTo>
                  <a:pt x="426901" y="5054880"/>
                  <a:pt x="421475" y="5054032"/>
                  <a:pt x="416008" y="5055760"/>
                </a:cubicBezTo>
                <a:close/>
                <a:moveTo>
                  <a:pt x="3689864" y="5052677"/>
                </a:moveTo>
                <a:cubicBezTo>
                  <a:pt x="3691221" y="5058102"/>
                  <a:pt x="3691899" y="5061493"/>
                  <a:pt x="3693255" y="5064205"/>
                </a:cubicBezTo>
                <a:cubicBezTo>
                  <a:pt x="3694611" y="5062170"/>
                  <a:pt x="3697324" y="5060136"/>
                  <a:pt x="3697324" y="5059458"/>
                </a:cubicBezTo>
                <a:cubicBezTo>
                  <a:pt x="3696646" y="5057424"/>
                  <a:pt x="3693933" y="5056067"/>
                  <a:pt x="3689864" y="5052677"/>
                </a:cubicBezTo>
                <a:close/>
                <a:moveTo>
                  <a:pt x="11195732" y="5045895"/>
                </a:moveTo>
                <a:cubicBezTo>
                  <a:pt x="11202514" y="5115745"/>
                  <a:pt x="11218112" y="5130665"/>
                  <a:pt x="11257444" y="5110998"/>
                </a:cubicBezTo>
                <a:cubicBezTo>
                  <a:pt x="11238456" y="5091332"/>
                  <a:pt x="11220824" y="5072343"/>
                  <a:pt x="11195732" y="5045895"/>
                </a:cubicBezTo>
                <a:close/>
                <a:moveTo>
                  <a:pt x="5455792" y="5045895"/>
                </a:moveTo>
                <a:cubicBezTo>
                  <a:pt x="5430700" y="5072343"/>
                  <a:pt x="5413068" y="5091332"/>
                  <a:pt x="5394080" y="5110998"/>
                </a:cubicBezTo>
                <a:cubicBezTo>
                  <a:pt x="5433413" y="5130665"/>
                  <a:pt x="5449010" y="5115745"/>
                  <a:pt x="5455792" y="5045895"/>
                </a:cubicBezTo>
                <a:close/>
                <a:moveTo>
                  <a:pt x="2184351" y="5038435"/>
                </a:moveTo>
                <a:cubicBezTo>
                  <a:pt x="2176213" y="5047251"/>
                  <a:pt x="2166719" y="5058780"/>
                  <a:pt x="2156546" y="5070308"/>
                </a:cubicBezTo>
                <a:cubicBezTo>
                  <a:pt x="2176891" y="5077768"/>
                  <a:pt x="2197235" y="5084550"/>
                  <a:pt x="2217581" y="5092010"/>
                </a:cubicBezTo>
                <a:cubicBezTo>
                  <a:pt x="2218259" y="5087940"/>
                  <a:pt x="2218937" y="5084550"/>
                  <a:pt x="2219615" y="5080480"/>
                </a:cubicBezTo>
                <a:cubicBezTo>
                  <a:pt x="2209443" y="5068952"/>
                  <a:pt x="2199269" y="5056745"/>
                  <a:pt x="2184351" y="5038435"/>
                </a:cubicBezTo>
                <a:close/>
                <a:moveTo>
                  <a:pt x="2220972" y="5035723"/>
                </a:moveTo>
                <a:cubicBezTo>
                  <a:pt x="2220972" y="5036401"/>
                  <a:pt x="2221649" y="5037079"/>
                  <a:pt x="2221649" y="5037079"/>
                </a:cubicBezTo>
                <a:lnTo>
                  <a:pt x="2221650" y="5037079"/>
                </a:lnTo>
                <a:lnTo>
                  <a:pt x="2222328" y="5038435"/>
                </a:lnTo>
                <a:cubicBezTo>
                  <a:pt x="2223684" y="5037757"/>
                  <a:pt x="2224362" y="5037079"/>
                  <a:pt x="2225718" y="5036401"/>
                </a:cubicBezTo>
                <a:lnTo>
                  <a:pt x="2221650" y="5037079"/>
                </a:lnTo>
                <a:close/>
                <a:moveTo>
                  <a:pt x="2016845" y="5020803"/>
                </a:moveTo>
                <a:cubicBezTo>
                  <a:pt x="2013455" y="5022159"/>
                  <a:pt x="2010741" y="5023516"/>
                  <a:pt x="2007351" y="5024871"/>
                </a:cubicBezTo>
                <a:cubicBezTo>
                  <a:pt x="2010741" y="5033689"/>
                  <a:pt x="2014811" y="5042505"/>
                  <a:pt x="2018201" y="5051320"/>
                </a:cubicBezTo>
                <a:cubicBezTo>
                  <a:pt x="2021593" y="5049964"/>
                  <a:pt x="2024305" y="5048607"/>
                  <a:pt x="2027695" y="5047251"/>
                </a:cubicBezTo>
                <a:cubicBezTo>
                  <a:pt x="2023627" y="5038435"/>
                  <a:pt x="2020236" y="5029619"/>
                  <a:pt x="2016845" y="5020803"/>
                </a:cubicBezTo>
                <a:close/>
                <a:moveTo>
                  <a:pt x="2574971" y="5014021"/>
                </a:moveTo>
                <a:cubicBezTo>
                  <a:pt x="2574293" y="5016056"/>
                  <a:pt x="2572935" y="5018091"/>
                  <a:pt x="2572257" y="5020125"/>
                </a:cubicBezTo>
                <a:cubicBezTo>
                  <a:pt x="2574293" y="5022159"/>
                  <a:pt x="2575649" y="5024194"/>
                  <a:pt x="2577005" y="5026229"/>
                </a:cubicBezTo>
                <a:cubicBezTo>
                  <a:pt x="2578361" y="5024194"/>
                  <a:pt x="2581752" y="5022159"/>
                  <a:pt x="2581073" y="5020803"/>
                </a:cubicBezTo>
                <a:cubicBezTo>
                  <a:pt x="2579717" y="5018091"/>
                  <a:pt x="2577005" y="5016056"/>
                  <a:pt x="2574971" y="5014021"/>
                </a:cubicBezTo>
                <a:close/>
                <a:moveTo>
                  <a:pt x="9973011" y="5010631"/>
                </a:moveTo>
                <a:cubicBezTo>
                  <a:pt x="9967586" y="5029619"/>
                  <a:pt x="9962839" y="5047929"/>
                  <a:pt x="9958091" y="5066918"/>
                </a:cubicBezTo>
                <a:cubicBezTo>
                  <a:pt x="9964195" y="5068274"/>
                  <a:pt x="9969620" y="5068952"/>
                  <a:pt x="9975046" y="5070308"/>
                </a:cubicBezTo>
                <a:cubicBezTo>
                  <a:pt x="9978436" y="5051320"/>
                  <a:pt x="9981827" y="5031653"/>
                  <a:pt x="9985218" y="5012665"/>
                </a:cubicBezTo>
                <a:cubicBezTo>
                  <a:pt x="9981149" y="5011987"/>
                  <a:pt x="9977080" y="5011309"/>
                  <a:pt x="9973011" y="5010631"/>
                </a:cubicBezTo>
                <a:close/>
                <a:moveTo>
                  <a:pt x="6678512" y="5010631"/>
                </a:moveTo>
                <a:cubicBezTo>
                  <a:pt x="6674444" y="5011309"/>
                  <a:pt x="6670375" y="5011987"/>
                  <a:pt x="6666306" y="5012665"/>
                </a:cubicBezTo>
                <a:cubicBezTo>
                  <a:pt x="6669696" y="5031653"/>
                  <a:pt x="6673088" y="5051320"/>
                  <a:pt x="6676478" y="5070308"/>
                </a:cubicBezTo>
                <a:cubicBezTo>
                  <a:pt x="6681904" y="5068952"/>
                  <a:pt x="6687328" y="5068274"/>
                  <a:pt x="6693433" y="5066918"/>
                </a:cubicBezTo>
                <a:cubicBezTo>
                  <a:pt x="6688685" y="5047929"/>
                  <a:pt x="6683938" y="5029619"/>
                  <a:pt x="6678512" y="5010631"/>
                </a:cubicBezTo>
                <a:close/>
                <a:moveTo>
                  <a:pt x="9610874" y="5001136"/>
                </a:moveTo>
                <a:cubicBezTo>
                  <a:pt x="9604093" y="5008596"/>
                  <a:pt x="9596632" y="5016734"/>
                  <a:pt x="9589850" y="5024194"/>
                </a:cubicBezTo>
                <a:cubicBezTo>
                  <a:pt x="9593920" y="5027585"/>
                  <a:pt x="9597989" y="5030975"/>
                  <a:pt x="9602058" y="5034367"/>
                </a:cubicBezTo>
                <a:cubicBezTo>
                  <a:pt x="9608161" y="5025550"/>
                  <a:pt x="9614265" y="5016734"/>
                  <a:pt x="9620368" y="5007918"/>
                </a:cubicBezTo>
                <a:cubicBezTo>
                  <a:pt x="9617656" y="5005884"/>
                  <a:pt x="9614265" y="5003171"/>
                  <a:pt x="9610874" y="5001136"/>
                </a:cubicBezTo>
                <a:close/>
                <a:moveTo>
                  <a:pt x="7040650" y="5001136"/>
                </a:moveTo>
                <a:cubicBezTo>
                  <a:pt x="7037259" y="5003171"/>
                  <a:pt x="7033868" y="5005884"/>
                  <a:pt x="7031156" y="5007918"/>
                </a:cubicBezTo>
                <a:cubicBezTo>
                  <a:pt x="7037259" y="5016734"/>
                  <a:pt x="7043362" y="5025550"/>
                  <a:pt x="7049466" y="5034367"/>
                </a:cubicBezTo>
                <a:cubicBezTo>
                  <a:pt x="7053534" y="5030975"/>
                  <a:pt x="7057604" y="5027585"/>
                  <a:pt x="7061674" y="5024194"/>
                </a:cubicBezTo>
                <a:cubicBezTo>
                  <a:pt x="7054892" y="5016734"/>
                  <a:pt x="7047431" y="5008596"/>
                  <a:pt x="7040650" y="5001136"/>
                </a:cubicBezTo>
                <a:close/>
                <a:moveTo>
                  <a:pt x="2244028" y="4997068"/>
                </a:moveTo>
                <a:cubicBezTo>
                  <a:pt x="2241316" y="4999102"/>
                  <a:pt x="2238604" y="5001136"/>
                  <a:pt x="2236568" y="5003171"/>
                </a:cubicBezTo>
                <a:cubicBezTo>
                  <a:pt x="2243350" y="5011309"/>
                  <a:pt x="2250132" y="5018769"/>
                  <a:pt x="2256914" y="5026229"/>
                </a:cubicBezTo>
                <a:cubicBezTo>
                  <a:pt x="2258948" y="5024194"/>
                  <a:pt x="2261660" y="5022159"/>
                  <a:pt x="2263695" y="5020803"/>
                </a:cubicBezTo>
                <a:cubicBezTo>
                  <a:pt x="2256914" y="5012665"/>
                  <a:pt x="2250810" y="5004527"/>
                  <a:pt x="2244028" y="4997068"/>
                </a:cubicBezTo>
                <a:close/>
                <a:moveTo>
                  <a:pt x="1184065" y="4995711"/>
                </a:moveTo>
                <a:cubicBezTo>
                  <a:pt x="1200341" y="5031653"/>
                  <a:pt x="1188135" y="5069630"/>
                  <a:pt x="1234928" y="5071665"/>
                </a:cubicBezTo>
                <a:cubicBezTo>
                  <a:pt x="1238996" y="5071665"/>
                  <a:pt x="1243066" y="5086584"/>
                  <a:pt x="1249847" y="5100826"/>
                </a:cubicBezTo>
                <a:cubicBezTo>
                  <a:pt x="1274261" y="5079803"/>
                  <a:pt x="1296640" y="5060136"/>
                  <a:pt x="1319019" y="5041147"/>
                </a:cubicBezTo>
                <a:cubicBezTo>
                  <a:pt x="1315628" y="5037079"/>
                  <a:pt x="1312916" y="5033689"/>
                  <a:pt x="1309525" y="5029619"/>
                </a:cubicBezTo>
                <a:cubicBezTo>
                  <a:pt x="1298675" y="5035723"/>
                  <a:pt x="1287146" y="5041825"/>
                  <a:pt x="1277651" y="5047251"/>
                </a:cubicBezTo>
                <a:cubicBezTo>
                  <a:pt x="1276295" y="5033689"/>
                  <a:pt x="1277651" y="5011309"/>
                  <a:pt x="1272905" y="5009952"/>
                </a:cubicBezTo>
                <a:cubicBezTo>
                  <a:pt x="1247134" y="5002492"/>
                  <a:pt x="1220008" y="5000458"/>
                  <a:pt x="1184065" y="4995711"/>
                </a:cubicBezTo>
                <a:close/>
                <a:moveTo>
                  <a:pt x="3495233" y="4988930"/>
                </a:moveTo>
                <a:cubicBezTo>
                  <a:pt x="3486417" y="4997068"/>
                  <a:pt x="3472175" y="5004527"/>
                  <a:pt x="3470141" y="5014021"/>
                </a:cubicBezTo>
                <a:cubicBezTo>
                  <a:pt x="3468106" y="5024194"/>
                  <a:pt x="3477601" y="5037079"/>
                  <a:pt x="3482347" y="5048607"/>
                </a:cubicBezTo>
                <a:cubicBezTo>
                  <a:pt x="3486417" y="5047929"/>
                  <a:pt x="3490485" y="5046573"/>
                  <a:pt x="3493877" y="5045895"/>
                </a:cubicBezTo>
                <a:cubicBezTo>
                  <a:pt x="3497945" y="5030975"/>
                  <a:pt x="3502015" y="5015378"/>
                  <a:pt x="3506083" y="5000458"/>
                </a:cubicBezTo>
                <a:cubicBezTo>
                  <a:pt x="3502693" y="4996390"/>
                  <a:pt x="3498623" y="4992998"/>
                  <a:pt x="3495233" y="4988930"/>
                </a:cubicBezTo>
                <a:close/>
                <a:moveTo>
                  <a:pt x="9555265" y="4986217"/>
                </a:moveTo>
                <a:cubicBezTo>
                  <a:pt x="9551874" y="4988252"/>
                  <a:pt x="9547127" y="4990286"/>
                  <a:pt x="9545770" y="4993676"/>
                </a:cubicBezTo>
                <a:cubicBezTo>
                  <a:pt x="9545092" y="4995711"/>
                  <a:pt x="9549840" y="4999780"/>
                  <a:pt x="9555265" y="5007918"/>
                </a:cubicBezTo>
                <a:cubicBezTo>
                  <a:pt x="9557299" y="5002492"/>
                  <a:pt x="9560012" y="4999102"/>
                  <a:pt x="9560012" y="4995711"/>
                </a:cubicBezTo>
                <a:cubicBezTo>
                  <a:pt x="9560012" y="4992320"/>
                  <a:pt x="9557299" y="4989608"/>
                  <a:pt x="9555265" y="4986217"/>
                </a:cubicBezTo>
                <a:close/>
                <a:moveTo>
                  <a:pt x="7096259" y="4986217"/>
                </a:moveTo>
                <a:cubicBezTo>
                  <a:pt x="7094225" y="4989608"/>
                  <a:pt x="7091512" y="4992320"/>
                  <a:pt x="7091512" y="4995711"/>
                </a:cubicBezTo>
                <a:cubicBezTo>
                  <a:pt x="7091512" y="4999102"/>
                  <a:pt x="7094225" y="5002492"/>
                  <a:pt x="7096259" y="5007918"/>
                </a:cubicBezTo>
                <a:cubicBezTo>
                  <a:pt x="7101684" y="4999780"/>
                  <a:pt x="7106431" y="4995711"/>
                  <a:pt x="7105754" y="4993676"/>
                </a:cubicBezTo>
                <a:cubicBezTo>
                  <a:pt x="7104397" y="4990286"/>
                  <a:pt x="7099650" y="4988252"/>
                  <a:pt x="7096259" y="4986217"/>
                </a:cubicBezTo>
                <a:close/>
                <a:moveTo>
                  <a:pt x="9639356" y="4984182"/>
                </a:moveTo>
                <a:lnTo>
                  <a:pt x="9639539" y="4985644"/>
                </a:lnTo>
                <a:lnTo>
                  <a:pt x="9631896" y="4997746"/>
                </a:lnTo>
                <a:cubicBezTo>
                  <a:pt x="9635288" y="4998424"/>
                  <a:pt x="9638000" y="4999780"/>
                  <a:pt x="9641392" y="5000458"/>
                </a:cubicBezTo>
                <a:lnTo>
                  <a:pt x="9639539" y="4985644"/>
                </a:lnTo>
                <a:lnTo>
                  <a:pt x="9640034" y="4984860"/>
                </a:lnTo>
                <a:cubicBezTo>
                  <a:pt x="9640713" y="4984860"/>
                  <a:pt x="9642069" y="4984860"/>
                  <a:pt x="9642747" y="4985538"/>
                </a:cubicBezTo>
                <a:cubicBezTo>
                  <a:pt x="9641392" y="4984860"/>
                  <a:pt x="9640713" y="4984860"/>
                  <a:pt x="9639356" y="4984182"/>
                </a:cubicBezTo>
                <a:close/>
                <a:moveTo>
                  <a:pt x="7012167" y="4984182"/>
                </a:moveTo>
                <a:cubicBezTo>
                  <a:pt x="7010811" y="4984860"/>
                  <a:pt x="7010132" y="4984860"/>
                  <a:pt x="7008777" y="4985538"/>
                </a:cubicBezTo>
                <a:cubicBezTo>
                  <a:pt x="7009455" y="4984860"/>
                  <a:pt x="7010811" y="4984860"/>
                  <a:pt x="7011490" y="4984860"/>
                </a:cubicBezTo>
                <a:lnTo>
                  <a:pt x="7011985" y="4985644"/>
                </a:lnTo>
                <a:lnTo>
                  <a:pt x="7010132" y="5000458"/>
                </a:lnTo>
                <a:cubicBezTo>
                  <a:pt x="7013523" y="4999780"/>
                  <a:pt x="7016236" y="4998424"/>
                  <a:pt x="7019628" y="4997746"/>
                </a:cubicBezTo>
                <a:lnTo>
                  <a:pt x="7011985" y="4985644"/>
                </a:lnTo>
                <a:close/>
                <a:moveTo>
                  <a:pt x="9819070" y="4982826"/>
                </a:moveTo>
                <a:cubicBezTo>
                  <a:pt x="9819070" y="4983504"/>
                  <a:pt x="9819748" y="4983504"/>
                  <a:pt x="9821104" y="4982826"/>
                </a:cubicBezTo>
                <a:cubicBezTo>
                  <a:pt x="9821782" y="4983504"/>
                  <a:pt x="9821782" y="4984860"/>
                  <a:pt x="9822460" y="4985538"/>
                </a:cubicBezTo>
                <a:cubicBezTo>
                  <a:pt x="9821104" y="4985538"/>
                  <a:pt x="9819748" y="4986216"/>
                  <a:pt x="9818391" y="4986216"/>
                </a:cubicBezTo>
                <a:cubicBezTo>
                  <a:pt x="9818391" y="4984860"/>
                  <a:pt x="9818391" y="4984182"/>
                  <a:pt x="9819070" y="4982826"/>
                </a:cubicBezTo>
                <a:close/>
                <a:moveTo>
                  <a:pt x="6830420" y="4982826"/>
                </a:moveTo>
                <a:cubicBezTo>
                  <a:pt x="6831776" y="4983504"/>
                  <a:pt x="6832454" y="4983504"/>
                  <a:pt x="6832454" y="4982826"/>
                </a:cubicBezTo>
                <a:cubicBezTo>
                  <a:pt x="6833133" y="4984182"/>
                  <a:pt x="6833133" y="4984860"/>
                  <a:pt x="6833133" y="4986216"/>
                </a:cubicBezTo>
                <a:cubicBezTo>
                  <a:pt x="6831776" y="4986216"/>
                  <a:pt x="6830420" y="4985538"/>
                  <a:pt x="6829064" y="4985538"/>
                </a:cubicBezTo>
                <a:cubicBezTo>
                  <a:pt x="6829742" y="4984860"/>
                  <a:pt x="6829742" y="4983504"/>
                  <a:pt x="6830420" y="4982826"/>
                </a:cubicBezTo>
                <a:close/>
                <a:moveTo>
                  <a:pt x="2135524" y="4969262"/>
                </a:moveTo>
                <a:cubicBezTo>
                  <a:pt x="2139592" y="4970618"/>
                  <a:pt x="2143660" y="4972653"/>
                  <a:pt x="2147730" y="4973331"/>
                </a:cubicBezTo>
                <a:cubicBezTo>
                  <a:pt x="2143660" y="4980113"/>
                  <a:pt x="2140270" y="4987573"/>
                  <a:pt x="2136201" y="4994353"/>
                </a:cubicBezTo>
                <a:cubicBezTo>
                  <a:pt x="2134166" y="4993675"/>
                  <a:pt x="2132132" y="4992998"/>
                  <a:pt x="2130098" y="4992319"/>
                </a:cubicBezTo>
                <a:cubicBezTo>
                  <a:pt x="2132132" y="4984860"/>
                  <a:pt x="2133488" y="4976722"/>
                  <a:pt x="2135524" y="4969262"/>
                </a:cubicBezTo>
                <a:close/>
                <a:moveTo>
                  <a:pt x="2835384" y="4965194"/>
                </a:moveTo>
                <a:cubicBezTo>
                  <a:pt x="2845557" y="4984860"/>
                  <a:pt x="2851659" y="4995034"/>
                  <a:pt x="2857085" y="5005884"/>
                </a:cubicBezTo>
                <a:cubicBezTo>
                  <a:pt x="2861154" y="5006562"/>
                  <a:pt x="2864545" y="5006562"/>
                  <a:pt x="2868614" y="5007240"/>
                </a:cubicBezTo>
                <a:cubicBezTo>
                  <a:pt x="2872004" y="4995034"/>
                  <a:pt x="2876073" y="4983504"/>
                  <a:pt x="2880142" y="4971976"/>
                </a:cubicBezTo>
                <a:cubicBezTo>
                  <a:pt x="2867257" y="4969941"/>
                  <a:pt x="2854372" y="4967907"/>
                  <a:pt x="2835384" y="4965194"/>
                </a:cubicBezTo>
                <a:close/>
                <a:moveTo>
                  <a:pt x="10224608" y="4961803"/>
                </a:moveTo>
                <a:cubicBezTo>
                  <a:pt x="10221895" y="4962481"/>
                  <a:pt x="10219183" y="4964516"/>
                  <a:pt x="10216469" y="4965872"/>
                </a:cubicBezTo>
                <a:cubicBezTo>
                  <a:pt x="10218505" y="4967907"/>
                  <a:pt x="10220539" y="4969263"/>
                  <a:pt x="10222573" y="4970619"/>
                </a:cubicBezTo>
                <a:cubicBezTo>
                  <a:pt x="10224608" y="4969263"/>
                  <a:pt x="10226643" y="4968585"/>
                  <a:pt x="10228677" y="4967228"/>
                </a:cubicBezTo>
                <a:cubicBezTo>
                  <a:pt x="10227321" y="4965194"/>
                  <a:pt x="10225287" y="4961803"/>
                  <a:pt x="10224608" y="4961803"/>
                </a:cubicBezTo>
                <a:close/>
                <a:moveTo>
                  <a:pt x="6426916" y="4961803"/>
                </a:moveTo>
                <a:cubicBezTo>
                  <a:pt x="6426237" y="4961803"/>
                  <a:pt x="6424203" y="4965194"/>
                  <a:pt x="6422847" y="4967228"/>
                </a:cubicBezTo>
                <a:cubicBezTo>
                  <a:pt x="6424881" y="4968585"/>
                  <a:pt x="6426916" y="4969263"/>
                  <a:pt x="6428950" y="4970619"/>
                </a:cubicBezTo>
                <a:cubicBezTo>
                  <a:pt x="6430985" y="4969263"/>
                  <a:pt x="6433019" y="4967907"/>
                  <a:pt x="6435055" y="4965872"/>
                </a:cubicBezTo>
                <a:cubicBezTo>
                  <a:pt x="6432341" y="4964516"/>
                  <a:pt x="6429629" y="4962481"/>
                  <a:pt x="6426916" y="4961803"/>
                </a:cubicBezTo>
                <a:close/>
                <a:moveTo>
                  <a:pt x="3726485" y="4961803"/>
                </a:moveTo>
                <a:cubicBezTo>
                  <a:pt x="3719026" y="4963838"/>
                  <a:pt x="3710888" y="4965194"/>
                  <a:pt x="3704106" y="4967907"/>
                </a:cubicBezTo>
                <a:cubicBezTo>
                  <a:pt x="3702750" y="4968585"/>
                  <a:pt x="3705462" y="4977400"/>
                  <a:pt x="3706818" y="4982148"/>
                </a:cubicBezTo>
                <a:cubicBezTo>
                  <a:pt x="3714278" y="4980114"/>
                  <a:pt x="3722416" y="4977400"/>
                  <a:pt x="3729876" y="4975366"/>
                </a:cubicBezTo>
                <a:cubicBezTo>
                  <a:pt x="3728520" y="4970619"/>
                  <a:pt x="3727163" y="4966550"/>
                  <a:pt x="3726485" y="4961803"/>
                </a:cubicBezTo>
                <a:close/>
                <a:moveTo>
                  <a:pt x="1276295" y="4948919"/>
                </a:moveTo>
                <a:cubicBezTo>
                  <a:pt x="1270192" y="4957735"/>
                  <a:pt x="1264767" y="4965872"/>
                  <a:pt x="1257985" y="4975366"/>
                </a:cubicBezTo>
                <a:cubicBezTo>
                  <a:pt x="1263410" y="4976722"/>
                  <a:pt x="1269513" y="4980114"/>
                  <a:pt x="1270192" y="4978757"/>
                </a:cubicBezTo>
                <a:cubicBezTo>
                  <a:pt x="1276295" y="4971298"/>
                  <a:pt x="1281721" y="4963159"/>
                  <a:pt x="1287146" y="4955021"/>
                </a:cubicBezTo>
                <a:cubicBezTo>
                  <a:pt x="1283755" y="4952987"/>
                  <a:pt x="1279685" y="4950953"/>
                  <a:pt x="1276295" y="4948919"/>
                </a:cubicBezTo>
                <a:close/>
                <a:moveTo>
                  <a:pt x="3348750" y="4947561"/>
                </a:moveTo>
                <a:cubicBezTo>
                  <a:pt x="3357566" y="4977400"/>
                  <a:pt x="3363670" y="4999101"/>
                  <a:pt x="3370451" y="5020803"/>
                </a:cubicBezTo>
                <a:cubicBezTo>
                  <a:pt x="3366382" y="5022159"/>
                  <a:pt x="3361635" y="5023515"/>
                  <a:pt x="3358244" y="5024871"/>
                </a:cubicBezTo>
                <a:cubicBezTo>
                  <a:pt x="3343324" y="5005205"/>
                  <a:pt x="3316199" y="4988929"/>
                  <a:pt x="3348750" y="4947561"/>
                </a:cubicBezTo>
                <a:close/>
                <a:moveTo>
                  <a:pt x="1207123" y="4946205"/>
                </a:moveTo>
                <a:cubicBezTo>
                  <a:pt x="1207123" y="4949597"/>
                  <a:pt x="1205089" y="4954343"/>
                  <a:pt x="1206445" y="4956378"/>
                </a:cubicBezTo>
                <a:cubicBezTo>
                  <a:pt x="1207801" y="4959091"/>
                  <a:pt x="1212548" y="4959769"/>
                  <a:pt x="1217296" y="4962481"/>
                </a:cubicBezTo>
                <a:cubicBezTo>
                  <a:pt x="1218652" y="4957735"/>
                  <a:pt x="1220686" y="4952309"/>
                  <a:pt x="1220008" y="4951631"/>
                </a:cubicBezTo>
                <a:cubicBezTo>
                  <a:pt x="1216617" y="4948919"/>
                  <a:pt x="1211870" y="4948239"/>
                  <a:pt x="1207123" y="4946205"/>
                </a:cubicBezTo>
                <a:close/>
                <a:moveTo>
                  <a:pt x="1984294" y="4942815"/>
                </a:moveTo>
                <a:cubicBezTo>
                  <a:pt x="1979546" y="4944849"/>
                  <a:pt x="1975478" y="4946205"/>
                  <a:pt x="1970730" y="4948239"/>
                </a:cubicBezTo>
                <a:cubicBezTo>
                  <a:pt x="1974800" y="4960447"/>
                  <a:pt x="1978868" y="4972654"/>
                  <a:pt x="1982937" y="4984860"/>
                </a:cubicBezTo>
                <a:cubicBezTo>
                  <a:pt x="1989041" y="4982148"/>
                  <a:pt x="1994466" y="4979436"/>
                  <a:pt x="2000569" y="4976722"/>
                </a:cubicBezTo>
                <a:cubicBezTo>
                  <a:pt x="1995144" y="4965194"/>
                  <a:pt x="1989719" y="4953665"/>
                  <a:pt x="1984294" y="4942815"/>
                </a:cubicBezTo>
                <a:close/>
                <a:moveTo>
                  <a:pt x="9626472" y="4937389"/>
                </a:moveTo>
                <a:cubicBezTo>
                  <a:pt x="9625794" y="4937389"/>
                  <a:pt x="9623758" y="4942137"/>
                  <a:pt x="9624438" y="4944171"/>
                </a:cubicBezTo>
                <a:cubicBezTo>
                  <a:pt x="9625116" y="4946883"/>
                  <a:pt x="9627828" y="4948919"/>
                  <a:pt x="9631218" y="4952987"/>
                </a:cubicBezTo>
                <a:cubicBezTo>
                  <a:pt x="9633253" y="4946883"/>
                  <a:pt x="9634610" y="4943493"/>
                  <a:pt x="9635966" y="4940101"/>
                </a:cubicBezTo>
                <a:cubicBezTo>
                  <a:pt x="9633253" y="4939424"/>
                  <a:pt x="9629862" y="4938067"/>
                  <a:pt x="9626472" y="4937389"/>
                </a:cubicBezTo>
                <a:close/>
                <a:moveTo>
                  <a:pt x="7025052" y="4937389"/>
                </a:moveTo>
                <a:cubicBezTo>
                  <a:pt x="7021662" y="4938067"/>
                  <a:pt x="7018271" y="4939424"/>
                  <a:pt x="7015558" y="4940101"/>
                </a:cubicBezTo>
                <a:cubicBezTo>
                  <a:pt x="7016914" y="4943493"/>
                  <a:pt x="7018271" y="4946883"/>
                  <a:pt x="7020305" y="4952987"/>
                </a:cubicBezTo>
                <a:cubicBezTo>
                  <a:pt x="7023696" y="4948919"/>
                  <a:pt x="7026408" y="4946883"/>
                  <a:pt x="7027086" y="4944171"/>
                </a:cubicBezTo>
                <a:cubicBezTo>
                  <a:pt x="7027765" y="4942137"/>
                  <a:pt x="7025730" y="4937389"/>
                  <a:pt x="7025052" y="4937389"/>
                </a:cubicBezTo>
                <a:close/>
                <a:moveTo>
                  <a:pt x="1865616" y="4929251"/>
                </a:moveTo>
                <a:cubicBezTo>
                  <a:pt x="1862225" y="4936033"/>
                  <a:pt x="1858156" y="4943493"/>
                  <a:pt x="1854765" y="4950275"/>
                </a:cubicBezTo>
                <a:cubicBezTo>
                  <a:pt x="1857478" y="4951631"/>
                  <a:pt x="1860868" y="4952987"/>
                  <a:pt x="1863582" y="4954343"/>
                </a:cubicBezTo>
                <a:cubicBezTo>
                  <a:pt x="1866972" y="4947561"/>
                  <a:pt x="1870362" y="4940101"/>
                  <a:pt x="1873076" y="4932643"/>
                </a:cubicBezTo>
                <a:cubicBezTo>
                  <a:pt x="1870362" y="4931286"/>
                  <a:pt x="1868328" y="4930608"/>
                  <a:pt x="1865616" y="4929251"/>
                </a:cubicBezTo>
                <a:close/>
                <a:moveTo>
                  <a:pt x="412320" y="4927895"/>
                </a:moveTo>
                <a:cubicBezTo>
                  <a:pt x="411642" y="4940101"/>
                  <a:pt x="410964" y="4952309"/>
                  <a:pt x="410286" y="4964516"/>
                </a:cubicBezTo>
                <a:cubicBezTo>
                  <a:pt x="415711" y="4964516"/>
                  <a:pt x="421136" y="4963838"/>
                  <a:pt x="425883" y="4963838"/>
                </a:cubicBezTo>
                <a:cubicBezTo>
                  <a:pt x="425883" y="4952309"/>
                  <a:pt x="426562" y="4940781"/>
                  <a:pt x="427240" y="4928573"/>
                </a:cubicBezTo>
                <a:cubicBezTo>
                  <a:pt x="422492" y="4928573"/>
                  <a:pt x="417067" y="4927895"/>
                  <a:pt x="412320" y="4927895"/>
                </a:cubicBezTo>
                <a:close/>
                <a:moveTo>
                  <a:pt x="2842166" y="4923147"/>
                </a:moveTo>
                <a:lnTo>
                  <a:pt x="2859798" y="4923147"/>
                </a:lnTo>
                <a:cubicBezTo>
                  <a:pt x="2859798" y="4925183"/>
                  <a:pt x="2859798" y="4926538"/>
                  <a:pt x="2859798" y="4928573"/>
                </a:cubicBezTo>
                <a:close/>
                <a:moveTo>
                  <a:pt x="2152478" y="4914332"/>
                </a:moveTo>
                <a:lnTo>
                  <a:pt x="2150442" y="4915688"/>
                </a:lnTo>
                <a:lnTo>
                  <a:pt x="2152478" y="4916366"/>
                </a:lnTo>
                <a:close/>
                <a:moveTo>
                  <a:pt x="1335974" y="4913654"/>
                </a:moveTo>
                <a:cubicBezTo>
                  <a:pt x="1334617" y="4917045"/>
                  <a:pt x="1333260" y="4919757"/>
                  <a:pt x="1331904" y="4923148"/>
                </a:cubicBezTo>
                <a:cubicBezTo>
                  <a:pt x="1333938" y="4923826"/>
                  <a:pt x="1337330" y="4925861"/>
                  <a:pt x="1338686" y="4924505"/>
                </a:cubicBezTo>
                <a:cubicBezTo>
                  <a:pt x="1340720" y="4923148"/>
                  <a:pt x="1340720" y="4919757"/>
                  <a:pt x="1341399" y="4917723"/>
                </a:cubicBezTo>
                <a:cubicBezTo>
                  <a:pt x="1339364" y="4916366"/>
                  <a:pt x="1337330" y="4915010"/>
                  <a:pt x="1335974" y="4913654"/>
                </a:cubicBezTo>
                <a:close/>
                <a:moveTo>
                  <a:pt x="9736333" y="4910263"/>
                </a:moveTo>
                <a:cubicBezTo>
                  <a:pt x="9730230" y="4913654"/>
                  <a:pt x="9723448" y="4919079"/>
                  <a:pt x="9720058" y="4925183"/>
                </a:cubicBezTo>
                <a:cubicBezTo>
                  <a:pt x="9718022" y="4928573"/>
                  <a:pt x="9724126" y="4936033"/>
                  <a:pt x="9728195" y="4946205"/>
                </a:cubicBezTo>
                <a:cubicBezTo>
                  <a:pt x="9737012" y="4935355"/>
                  <a:pt x="9743793" y="4929251"/>
                  <a:pt x="9747184" y="4921792"/>
                </a:cubicBezTo>
                <a:cubicBezTo>
                  <a:pt x="9748540" y="4919757"/>
                  <a:pt x="9737690" y="4909585"/>
                  <a:pt x="9736333" y="4910263"/>
                </a:cubicBezTo>
                <a:close/>
                <a:moveTo>
                  <a:pt x="6915191" y="4910263"/>
                </a:moveTo>
                <a:cubicBezTo>
                  <a:pt x="6913833" y="4909585"/>
                  <a:pt x="6902984" y="4919757"/>
                  <a:pt x="6904340" y="4921792"/>
                </a:cubicBezTo>
                <a:cubicBezTo>
                  <a:pt x="6907731" y="4929251"/>
                  <a:pt x="6914512" y="4935355"/>
                  <a:pt x="6923329" y="4946205"/>
                </a:cubicBezTo>
                <a:cubicBezTo>
                  <a:pt x="6927398" y="4936033"/>
                  <a:pt x="6933501" y="4928573"/>
                  <a:pt x="6931466" y="4925183"/>
                </a:cubicBezTo>
                <a:cubicBezTo>
                  <a:pt x="6928075" y="4919079"/>
                  <a:pt x="6921294" y="4913654"/>
                  <a:pt x="6915191" y="4910263"/>
                </a:cubicBezTo>
                <a:close/>
                <a:moveTo>
                  <a:pt x="2105685" y="4896700"/>
                </a:moveTo>
                <a:cubicBezTo>
                  <a:pt x="2075167" y="4910263"/>
                  <a:pt x="2098903" y="4932643"/>
                  <a:pt x="2102971" y="4952309"/>
                </a:cubicBezTo>
                <a:cubicBezTo>
                  <a:pt x="2108397" y="4977400"/>
                  <a:pt x="2112465" y="5002492"/>
                  <a:pt x="2116535" y="5025550"/>
                </a:cubicBezTo>
                <a:cubicBezTo>
                  <a:pt x="2125351" y="5026907"/>
                  <a:pt x="2134845" y="5028263"/>
                  <a:pt x="2153834" y="5030975"/>
                </a:cubicBezTo>
                <a:cubicBezTo>
                  <a:pt x="2159937" y="5002492"/>
                  <a:pt x="2166719" y="4969263"/>
                  <a:pt x="2175535" y="4925183"/>
                </a:cubicBezTo>
                <a:cubicBezTo>
                  <a:pt x="2154512" y="4931964"/>
                  <a:pt x="2147730" y="4934677"/>
                  <a:pt x="2147730" y="4934677"/>
                </a:cubicBezTo>
                <a:cubicBezTo>
                  <a:pt x="2131454" y="4919079"/>
                  <a:pt x="2112465" y="4893988"/>
                  <a:pt x="2105685" y="4896700"/>
                </a:cubicBezTo>
                <a:close/>
                <a:moveTo>
                  <a:pt x="10050999" y="4886528"/>
                </a:moveTo>
                <a:cubicBezTo>
                  <a:pt x="10045575" y="4890596"/>
                  <a:pt x="10039471" y="4894666"/>
                  <a:pt x="10034045" y="4898734"/>
                </a:cubicBezTo>
                <a:lnTo>
                  <a:pt x="10056451" y="4908337"/>
                </a:lnTo>
                <a:lnTo>
                  <a:pt x="10056879" y="4910050"/>
                </a:lnTo>
                <a:lnTo>
                  <a:pt x="10041420" y="4929675"/>
                </a:lnTo>
                <a:cubicBezTo>
                  <a:pt x="10036079" y="4936542"/>
                  <a:pt x="10031672" y="4943493"/>
                  <a:pt x="10030655" y="4950953"/>
                </a:cubicBezTo>
                <a:cubicBezTo>
                  <a:pt x="10024551" y="4999102"/>
                  <a:pt x="10007597" y="5048607"/>
                  <a:pt x="10035401" y="5094044"/>
                </a:cubicBezTo>
                <a:cubicBezTo>
                  <a:pt x="10051677" y="5088618"/>
                  <a:pt x="10067275" y="5083872"/>
                  <a:pt x="10091688" y="5075734"/>
                </a:cubicBezTo>
                <a:cubicBezTo>
                  <a:pt x="10084228" y="5100148"/>
                  <a:pt x="10080838" y="5113711"/>
                  <a:pt x="10074056" y="5125917"/>
                </a:cubicBezTo>
                <a:cubicBezTo>
                  <a:pt x="10073378" y="5127953"/>
                  <a:pt x="10055747" y="5120493"/>
                  <a:pt x="10045575" y="5117779"/>
                </a:cubicBezTo>
                <a:cubicBezTo>
                  <a:pt x="10038114" y="5168642"/>
                  <a:pt x="10055747" y="5186952"/>
                  <a:pt x="10122885" y="5192377"/>
                </a:cubicBezTo>
                <a:cubicBezTo>
                  <a:pt x="10127631" y="5166608"/>
                  <a:pt x="10131700" y="5140159"/>
                  <a:pt x="10135769" y="5114389"/>
                </a:cubicBezTo>
                <a:cubicBezTo>
                  <a:pt x="10102539" y="5098114"/>
                  <a:pt x="10101183" y="5092688"/>
                  <a:pt x="10115425" y="5058780"/>
                </a:cubicBezTo>
                <a:cubicBezTo>
                  <a:pt x="10120171" y="5048607"/>
                  <a:pt x="10123563" y="5033689"/>
                  <a:pt x="10119493" y="5024871"/>
                </a:cubicBezTo>
                <a:cubicBezTo>
                  <a:pt x="10100505" y="4986217"/>
                  <a:pt x="10078126" y="4948919"/>
                  <a:pt x="10057102" y="4910941"/>
                </a:cubicBezTo>
                <a:lnTo>
                  <a:pt x="10056879" y="4910050"/>
                </a:lnTo>
                <a:lnTo>
                  <a:pt x="10057781" y="4908906"/>
                </a:lnTo>
                <a:lnTo>
                  <a:pt x="10056451" y="4908337"/>
                </a:lnTo>
                <a:close/>
                <a:moveTo>
                  <a:pt x="6600525" y="4886528"/>
                </a:moveTo>
                <a:lnTo>
                  <a:pt x="6595073" y="4908337"/>
                </a:lnTo>
                <a:lnTo>
                  <a:pt x="6593743" y="4908906"/>
                </a:lnTo>
                <a:lnTo>
                  <a:pt x="6594645" y="4910050"/>
                </a:lnTo>
                <a:lnTo>
                  <a:pt x="6594422" y="4910941"/>
                </a:lnTo>
                <a:cubicBezTo>
                  <a:pt x="6573398" y="4948919"/>
                  <a:pt x="6551019" y="4986217"/>
                  <a:pt x="6532031" y="5024871"/>
                </a:cubicBezTo>
                <a:cubicBezTo>
                  <a:pt x="6527961" y="5033689"/>
                  <a:pt x="6531352" y="5048607"/>
                  <a:pt x="6536099" y="5058780"/>
                </a:cubicBezTo>
                <a:cubicBezTo>
                  <a:pt x="6550341" y="5092688"/>
                  <a:pt x="6548985" y="5098114"/>
                  <a:pt x="6515754" y="5114389"/>
                </a:cubicBezTo>
                <a:cubicBezTo>
                  <a:pt x="6519824" y="5140159"/>
                  <a:pt x="6523893" y="5166608"/>
                  <a:pt x="6528639" y="5192377"/>
                </a:cubicBezTo>
                <a:cubicBezTo>
                  <a:pt x="6595777" y="5186952"/>
                  <a:pt x="6613410" y="5168642"/>
                  <a:pt x="6605949" y="5117779"/>
                </a:cubicBezTo>
                <a:cubicBezTo>
                  <a:pt x="6595777" y="5120493"/>
                  <a:pt x="6578146" y="5127953"/>
                  <a:pt x="6577467" y="5125917"/>
                </a:cubicBezTo>
                <a:cubicBezTo>
                  <a:pt x="6570686" y="5113711"/>
                  <a:pt x="6567295" y="5100148"/>
                  <a:pt x="6559835" y="5075734"/>
                </a:cubicBezTo>
                <a:cubicBezTo>
                  <a:pt x="6584248" y="5083872"/>
                  <a:pt x="6599846" y="5088618"/>
                  <a:pt x="6616123" y="5094044"/>
                </a:cubicBezTo>
                <a:cubicBezTo>
                  <a:pt x="6643927" y="5048607"/>
                  <a:pt x="6626973" y="4999102"/>
                  <a:pt x="6620869" y="4950953"/>
                </a:cubicBezTo>
                <a:cubicBezTo>
                  <a:pt x="6619852" y="4943493"/>
                  <a:pt x="6615444" y="4936542"/>
                  <a:pt x="6610104" y="4929675"/>
                </a:cubicBezTo>
                <a:lnTo>
                  <a:pt x="6594645" y="4910050"/>
                </a:lnTo>
                <a:lnTo>
                  <a:pt x="6595073" y="4908337"/>
                </a:lnTo>
                <a:lnTo>
                  <a:pt x="6617478" y="4898734"/>
                </a:lnTo>
                <a:cubicBezTo>
                  <a:pt x="6612053" y="4894666"/>
                  <a:pt x="6605949" y="4890596"/>
                  <a:pt x="6600525" y="4886528"/>
                </a:cubicBezTo>
                <a:close/>
                <a:moveTo>
                  <a:pt x="3012383" y="4886527"/>
                </a:moveTo>
                <a:cubicBezTo>
                  <a:pt x="3015095" y="4909583"/>
                  <a:pt x="3017809" y="4932641"/>
                  <a:pt x="3020521" y="4955698"/>
                </a:cubicBezTo>
                <a:cubicBezTo>
                  <a:pt x="3014417" y="4955698"/>
                  <a:pt x="3007636" y="4955020"/>
                  <a:pt x="3001532" y="4955020"/>
                </a:cubicBezTo>
                <a:cubicBezTo>
                  <a:pt x="3004923" y="4931963"/>
                  <a:pt x="3008992" y="4909583"/>
                  <a:pt x="3012383" y="4886527"/>
                </a:cubicBezTo>
                <a:close/>
                <a:moveTo>
                  <a:pt x="2581752" y="4877033"/>
                </a:moveTo>
                <a:cubicBezTo>
                  <a:pt x="2574971" y="4886528"/>
                  <a:pt x="2568189" y="4896022"/>
                  <a:pt x="2561407" y="4904838"/>
                </a:cubicBezTo>
                <a:cubicBezTo>
                  <a:pt x="2566155" y="4907550"/>
                  <a:pt x="2570223" y="4910263"/>
                  <a:pt x="2574971" y="4913654"/>
                </a:cubicBezTo>
                <a:cubicBezTo>
                  <a:pt x="2579717" y="4903482"/>
                  <a:pt x="2585143" y="4893310"/>
                  <a:pt x="2591246" y="4883137"/>
                </a:cubicBezTo>
                <a:cubicBezTo>
                  <a:pt x="2587856" y="4881102"/>
                  <a:pt x="2584465" y="4879068"/>
                  <a:pt x="2581752" y="4877033"/>
                </a:cubicBezTo>
                <a:close/>
                <a:moveTo>
                  <a:pt x="1313594" y="4862792"/>
                </a:moveTo>
                <a:cubicBezTo>
                  <a:pt x="1312916" y="4862792"/>
                  <a:pt x="1311560" y="4864827"/>
                  <a:pt x="1310882" y="4865504"/>
                </a:cubicBezTo>
                <a:cubicBezTo>
                  <a:pt x="1312916" y="4866183"/>
                  <a:pt x="1315628" y="4866861"/>
                  <a:pt x="1317663" y="4868217"/>
                </a:cubicBezTo>
                <a:cubicBezTo>
                  <a:pt x="1318341" y="4866861"/>
                  <a:pt x="1319698" y="4866183"/>
                  <a:pt x="1320376" y="4864827"/>
                </a:cubicBezTo>
                <a:cubicBezTo>
                  <a:pt x="1318341" y="4864149"/>
                  <a:pt x="1315628" y="4862792"/>
                  <a:pt x="1313594" y="4862792"/>
                </a:cubicBezTo>
                <a:close/>
                <a:moveTo>
                  <a:pt x="2654315" y="4861435"/>
                </a:moveTo>
                <a:cubicBezTo>
                  <a:pt x="2651603" y="4864149"/>
                  <a:pt x="2647533" y="4866861"/>
                  <a:pt x="2646855" y="4869573"/>
                </a:cubicBezTo>
                <a:cubicBezTo>
                  <a:pt x="2646177" y="4873642"/>
                  <a:pt x="2648891" y="4878390"/>
                  <a:pt x="2651603" y="4886528"/>
                </a:cubicBezTo>
                <a:cubicBezTo>
                  <a:pt x="2658384" y="4879746"/>
                  <a:pt x="2663131" y="4876355"/>
                  <a:pt x="2663809" y="4871608"/>
                </a:cubicBezTo>
                <a:cubicBezTo>
                  <a:pt x="2663809" y="4868895"/>
                  <a:pt x="2657706" y="4864827"/>
                  <a:pt x="2654315" y="4861435"/>
                </a:cubicBezTo>
                <a:close/>
                <a:moveTo>
                  <a:pt x="3238889" y="4860757"/>
                </a:moveTo>
                <a:cubicBezTo>
                  <a:pt x="3230072" y="4872286"/>
                  <a:pt x="3221257" y="4883137"/>
                  <a:pt x="3211763" y="4894666"/>
                </a:cubicBezTo>
                <a:cubicBezTo>
                  <a:pt x="3216509" y="4898056"/>
                  <a:pt x="3220579" y="4902126"/>
                  <a:pt x="3225325" y="4905516"/>
                </a:cubicBezTo>
                <a:cubicBezTo>
                  <a:pt x="3234820" y="4893988"/>
                  <a:pt x="3243636" y="4882458"/>
                  <a:pt x="3252452" y="4870930"/>
                </a:cubicBezTo>
                <a:cubicBezTo>
                  <a:pt x="3247704" y="4867539"/>
                  <a:pt x="3243636" y="4864149"/>
                  <a:pt x="3238889" y="4860757"/>
                </a:cubicBezTo>
                <a:close/>
                <a:moveTo>
                  <a:pt x="2282005" y="4854654"/>
                </a:moveTo>
                <a:cubicBezTo>
                  <a:pt x="2274546" y="4857367"/>
                  <a:pt x="2266408" y="4859401"/>
                  <a:pt x="2258948" y="4862113"/>
                </a:cubicBezTo>
                <a:cubicBezTo>
                  <a:pt x="2261660" y="4879746"/>
                  <a:pt x="2265052" y="4898056"/>
                  <a:pt x="2269120" y="4916366"/>
                </a:cubicBezTo>
                <a:cubicBezTo>
                  <a:pt x="2279971" y="4912976"/>
                  <a:pt x="2291499" y="4909585"/>
                  <a:pt x="2302351" y="4906194"/>
                </a:cubicBezTo>
                <a:cubicBezTo>
                  <a:pt x="2295569" y="4889240"/>
                  <a:pt x="2288787" y="4871608"/>
                  <a:pt x="2282005" y="4854654"/>
                </a:cubicBezTo>
                <a:close/>
                <a:moveTo>
                  <a:pt x="10089654" y="4824137"/>
                </a:moveTo>
                <a:cubicBezTo>
                  <a:pt x="10088976" y="4854654"/>
                  <a:pt x="10099827" y="4872964"/>
                  <a:pt x="10131021" y="4872286"/>
                </a:cubicBezTo>
                <a:cubicBezTo>
                  <a:pt x="10139838" y="4871608"/>
                  <a:pt x="10147976" y="4866183"/>
                  <a:pt x="10156792" y="4863470"/>
                </a:cubicBezTo>
                <a:cubicBezTo>
                  <a:pt x="10150689" y="4856011"/>
                  <a:pt x="10146620" y="4846517"/>
                  <a:pt x="10139160" y="4842447"/>
                </a:cubicBezTo>
                <a:cubicBezTo>
                  <a:pt x="10124919" y="4834987"/>
                  <a:pt x="10108643" y="4830919"/>
                  <a:pt x="10089654" y="4824137"/>
                </a:cubicBezTo>
                <a:close/>
                <a:moveTo>
                  <a:pt x="6561869" y="4824137"/>
                </a:moveTo>
                <a:cubicBezTo>
                  <a:pt x="6542881" y="4830919"/>
                  <a:pt x="6526605" y="4834987"/>
                  <a:pt x="6512364" y="4842447"/>
                </a:cubicBezTo>
                <a:cubicBezTo>
                  <a:pt x="6504904" y="4846517"/>
                  <a:pt x="6500835" y="4856011"/>
                  <a:pt x="6494732" y="4863470"/>
                </a:cubicBezTo>
                <a:cubicBezTo>
                  <a:pt x="6503548" y="4866183"/>
                  <a:pt x="6511686" y="4871608"/>
                  <a:pt x="6520502" y="4872286"/>
                </a:cubicBezTo>
                <a:cubicBezTo>
                  <a:pt x="6551697" y="4872964"/>
                  <a:pt x="6562548" y="4854654"/>
                  <a:pt x="6561869" y="4824137"/>
                </a:cubicBezTo>
                <a:close/>
                <a:moveTo>
                  <a:pt x="3725129" y="4821424"/>
                </a:moveTo>
                <a:cubicBezTo>
                  <a:pt x="3724450" y="4821424"/>
                  <a:pt x="3723772" y="4822780"/>
                  <a:pt x="3723094" y="4823459"/>
                </a:cubicBezTo>
                <a:cubicBezTo>
                  <a:pt x="3723772" y="4824137"/>
                  <a:pt x="3724450" y="4824815"/>
                  <a:pt x="3725808" y="4825493"/>
                </a:cubicBezTo>
                <a:cubicBezTo>
                  <a:pt x="3726485" y="4824815"/>
                  <a:pt x="3727163" y="4824137"/>
                  <a:pt x="3727842" y="4823459"/>
                </a:cubicBezTo>
                <a:cubicBezTo>
                  <a:pt x="3727163" y="4822780"/>
                  <a:pt x="3725808" y="4821424"/>
                  <a:pt x="3725129" y="4821424"/>
                </a:cubicBezTo>
                <a:close/>
                <a:moveTo>
                  <a:pt x="9819747" y="4812608"/>
                </a:moveTo>
                <a:cubicBezTo>
                  <a:pt x="9819068" y="4813964"/>
                  <a:pt x="9818390" y="4815999"/>
                  <a:pt x="9817712" y="4818033"/>
                </a:cubicBezTo>
                <a:cubicBezTo>
                  <a:pt x="9817712" y="4818712"/>
                  <a:pt x="9819068" y="4819390"/>
                  <a:pt x="9819747" y="4820746"/>
                </a:cubicBezTo>
                <a:cubicBezTo>
                  <a:pt x="9821103" y="4818712"/>
                  <a:pt x="9821782" y="4816678"/>
                  <a:pt x="9822460" y="4814642"/>
                </a:cubicBezTo>
                <a:cubicBezTo>
                  <a:pt x="9822460" y="4813964"/>
                  <a:pt x="9820425" y="4813286"/>
                  <a:pt x="9819747" y="4812608"/>
                </a:cubicBezTo>
                <a:close/>
                <a:moveTo>
                  <a:pt x="6831777" y="4812608"/>
                </a:moveTo>
                <a:cubicBezTo>
                  <a:pt x="6831099" y="4813286"/>
                  <a:pt x="6829064" y="4813964"/>
                  <a:pt x="6829064" y="4814642"/>
                </a:cubicBezTo>
                <a:cubicBezTo>
                  <a:pt x="6829742" y="4816678"/>
                  <a:pt x="6830421" y="4818712"/>
                  <a:pt x="6831777" y="4820746"/>
                </a:cubicBezTo>
                <a:cubicBezTo>
                  <a:pt x="6832455" y="4819390"/>
                  <a:pt x="6833811" y="4818712"/>
                  <a:pt x="6833811" y="4818033"/>
                </a:cubicBezTo>
                <a:cubicBezTo>
                  <a:pt x="6833134" y="4815999"/>
                  <a:pt x="6832455" y="4813964"/>
                  <a:pt x="6831777" y="4812608"/>
                </a:cubicBezTo>
                <a:close/>
                <a:moveTo>
                  <a:pt x="1403111" y="4804470"/>
                </a:moveTo>
                <a:cubicBezTo>
                  <a:pt x="1402433" y="4805826"/>
                  <a:pt x="1400398" y="4806504"/>
                  <a:pt x="1400398" y="4807861"/>
                </a:cubicBezTo>
                <a:cubicBezTo>
                  <a:pt x="1400398" y="4808540"/>
                  <a:pt x="1402433" y="4809896"/>
                  <a:pt x="1403111" y="4810574"/>
                </a:cubicBezTo>
                <a:cubicBezTo>
                  <a:pt x="1403789" y="4809218"/>
                  <a:pt x="1405824" y="4807861"/>
                  <a:pt x="1405824" y="4807182"/>
                </a:cubicBezTo>
                <a:cubicBezTo>
                  <a:pt x="1405824" y="4806504"/>
                  <a:pt x="1403789" y="4805148"/>
                  <a:pt x="1403111" y="4804470"/>
                </a:cubicBezTo>
                <a:close/>
                <a:moveTo>
                  <a:pt x="9901126" y="4803792"/>
                </a:moveTo>
                <a:cubicBezTo>
                  <a:pt x="9897735" y="4803792"/>
                  <a:pt x="9892310" y="4804470"/>
                  <a:pt x="9890954" y="4806504"/>
                </a:cubicBezTo>
                <a:cubicBezTo>
                  <a:pt x="9889598" y="4808540"/>
                  <a:pt x="9892310" y="4813286"/>
                  <a:pt x="9892988" y="4818712"/>
                </a:cubicBezTo>
                <a:cubicBezTo>
                  <a:pt x="9897735" y="4815320"/>
                  <a:pt x="9901126" y="4812608"/>
                  <a:pt x="9903160" y="4809896"/>
                </a:cubicBezTo>
                <a:cubicBezTo>
                  <a:pt x="9903838" y="4808540"/>
                  <a:pt x="9901804" y="4803792"/>
                  <a:pt x="9901126" y="4803792"/>
                </a:cubicBezTo>
                <a:close/>
                <a:moveTo>
                  <a:pt x="6750398" y="4803792"/>
                </a:moveTo>
                <a:cubicBezTo>
                  <a:pt x="6749719" y="4803792"/>
                  <a:pt x="6747686" y="4808540"/>
                  <a:pt x="6748363" y="4809896"/>
                </a:cubicBezTo>
                <a:cubicBezTo>
                  <a:pt x="6750398" y="4812608"/>
                  <a:pt x="6753789" y="4815320"/>
                  <a:pt x="6758536" y="4818712"/>
                </a:cubicBezTo>
                <a:cubicBezTo>
                  <a:pt x="6759214" y="4813286"/>
                  <a:pt x="6761926" y="4808540"/>
                  <a:pt x="6760570" y="4806504"/>
                </a:cubicBezTo>
                <a:cubicBezTo>
                  <a:pt x="6759214" y="4804470"/>
                  <a:pt x="6753789" y="4803792"/>
                  <a:pt x="6750398" y="4803792"/>
                </a:cubicBezTo>
                <a:close/>
                <a:moveTo>
                  <a:pt x="2100259" y="4803792"/>
                </a:moveTo>
                <a:cubicBezTo>
                  <a:pt x="2099581" y="4803792"/>
                  <a:pt x="2098225" y="4806504"/>
                  <a:pt x="2098225" y="4806504"/>
                </a:cubicBezTo>
                <a:cubicBezTo>
                  <a:pt x="2099581" y="4807861"/>
                  <a:pt x="2101615" y="4809218"/>
                  <a:pt x="2102971" y="4810574"/>
                </a:cubicBezTo>
                <a:cubicBezTo>
                  <a:pt x="2104328" y="4808540"/>
                  <a:pt x="2105685" y="4807182"/>
                  <a:pt x="2107041" y="4805826"/>
                </a:cubicBezTo>
                <a:cubicBezTo>
                  <a:pt x="2105005" y="4805148"/>
                  <a:pt x="2102971" y="4803792"/>
                  <a:pt x="2100259" y="4803792"/>
                </a:cubicBezTo>
                <a:close/>
                <a:moveTo>
                  <a:pt x="2020915" y="4780057"/>
                </a:moveTo>
                <a:cubicBezTo>
                  <a:pt x="2020915" y="4803792"/>
                  <a:pt x="2020915" y="4818712"/>
                  <a:pt x="2020915" y="4843125"/>
                </a:cubicBezTo>
                <a:cubicBezTo>
                  <a:pt x="2027019" y="4833631"/>
                  <a:pt x="2031765" y="4826001"/>
                  <a:pt x="2035835" y="4819389"/>
                </a:cubicBezTo>
                <a:lnTo>
                  <a:pt x="2045676" y="4803396"/>
                </a:lnTo>
                <a:lnTo>
                  <a:pt x="2056178" y="4811930"/>
                </a:lnTo>
                <a:lnTo>
                  <a:pt x="2056363" y="4812176"/>
                </a:lnTo>
                <a:lnTo>
                  <a:pt x="2043294" y="4854654"/>
                </a:lnTo>
                <a:cubicBezTo>
                  <a:pt x="2072285" y="4847533"/>
                  <a:pt x="2079533" y="4845371"/>
                  <a:pt x="2070473" y="4831003"/>
                </a:cubicBezTo>
                <a:lnTo>
                  <a:pt x="2056363" y="4812176"/>
                </a:lnTo>
                <a:lnTo>
                  <a:pt x="2056856" y="4810574"/>
                </a:lnTo>
                <a:cubicBezTo>
                  <a:pt x="2053466" y="4807861"/>
                  <a:pt x="2050076" y="4804470"/>
                  <a:pt x="2046684" y="4801758"/>
                </a:cubicBezTo>
                <a:lnTo>
                  <a:pt x="2045676" y="4803396"/>
                </a:lnTo>
                <a:lnTo>
                  <a:pt x="2045328" y="4803114"/>
                </a:lnTo>
                <a:cubicBezTo>
                  <a:pt x="2039225" y="4797688"/>
                  <a:pt x="2033121" y="4791585"/>
                  <a:pt x="2020915" y="4780057"/>
                </a:cubicBezTo>
                <a:close/>
                <a:moveTo>
                  <a:pt x="2997464" y="4774631"/>
                </a:moveTo>
                <a:cubicBezTo>
                  <a:pt x="3006958" y="4813286"/>
                  <a:pt x="3006958" y="4813286"/>
                  <a:pt x="3036119" y="4788872"/>
                </a:cubicBezTo>
                <a:cubicBezTo>
                  <a:pt x="3020521" y="4782769"/>
                  <a:pt x="3010349" y="4779379"/>
                  <a:pt x="2997464" y="4774631"/>
                </a:cubicBezTo>
                <a:close/>
                <a:moveTo>
                  <a:pt x="2949993" y="4774631"/>
                </a:moveTo>
                <a:cubicBezTo>
                  <a:pt x="2950671" y="4803114"/>
                  <a:pt x="2950671" y="4831597"/>
                  <a:pt x="2950671" y="4860757"/>
                </a:cubicBezTo>
                <a:cubicBezTo>
                  <a:pt x="2955418" y="4860757"/>
                  <a:pt x="2960844" y="4860079"/>
                  <a:pt x="2965590" y="4860079"/>
                </a:cubicBezTo>
                <a:cubicBezTo>
                  <a:pt x="2963556" y="4831597"/>
                  <a:pt x="2961521" y="4803114"/>
                  <a:pt x="2958809" y="4775309"/>
                </a:cubicBezTo>
                <a:cubicBezTo>
                  <a:pt x="2956096" y="4775309"/>
                  <a:pt x="2953383" y="4774631"/>
                  <a:pt x="2949993" y="4774631"/>
                </a:cubicBezTo>
                <a:close/>
                <a:moveTo>
                  <a:pt x="2884890" y="4767171"/>
                </a:moveTo>
                <a:cubicBezTo>
                  <a:pt x="2878786" y="4773275"/>
                  <a:pt x="2872004" y="4779379"/>
                  <a:pt x="2866579" y="4786160"/>
                </a:cubicBezTo>
                <a:cubicBezTo>
                  <a:pt x="2862510" y="4791585"/>
                  <a:pt x="2859798" y="4798367"/>
                  <a:pt x="2857085" y="4804470"/>
                </a:cubicBezTo>
                <a:cubicBezTo>
                  <a:pt x="2821143" y="4870252"/>
                  <a:pt x="2821143" y="4870252"/>
                  <a:pt x="2884890" y="4888562"/>
                </a:cubicBezTo>
                <a:lnTo>
                  <a:pt x="2842166" y="4923147"/>
                </a:lnTo>
                <a:lnTo>
                  <a:pt x="2842165" y="4923148"/>
                </a:lnTo>
                <a:cubicBezTo>
                  <a:pt x="2837418" y="4921113"/>
                  <a:pt x="2833349" y="4918401"/>
                  <a:pt x="2827246" y="4915688"/>
                </a:cubicBezTo>
                <a:cubicBezTo>
                  <a:pt x="2836062" y="4955699"/>
                  <a:pt x="2853015" y="4961125"/>
                  <a:pt x="2886924" y="4931286"/>
                </a:cubicBezTo>
                <a:cubicBezTo>
                  <a:pt x="2890314" y="4947561"/>
                  <a:pt x="2893028" y="4961125"/>
                  <a:pt x="2897096" y="4984182"/>
                </a:cubicBezTo>
                <a:cubicBezTo>
                  <a:pt x="2917441" y="4947561"/>
                  <a:pt x="2949315" y="4923826"/>
                  <a:pt x="2934395" y="4880424"/>
                </a:cubicBezTo>
                <a:cubicBezTo>
                  <a:pt x="2924223" y="4849229"/>
                  <a:pt x="2914728" y="4817355"/>
                  <a:pt x="2903200" y="4786160"/>
                </a:cubicBezTo>
                <a:cubicBezTo>
                  <a:pt x="2900487" y="4778700"/>
                  <a:pt x="2890993" y="4773275"/>
                  <a:pt x="2884890" y="4767171"/>
                </a:cubicBezTo>
                <a:close/>
                <a:moveTo>
                  <a:pt x="2195879" y="4746149"/>
                </a:moveTo>
                <a:cubicBezTo>
                  <a:pt x="2191133" y="4746149"/>
                  <a:pt x="2183673" y="4752931"/>
                  <a:pt x="2182995" y="4757677"/>
                </a:cubicBezTo>
                <a:cubicBezTo>
                  <a:pt x="2182316" y="4763103"/>
                  <a:pt x="2188419" y="4768527"/>
                  <a:pt x="2193845" y="4778700"/>
                </a:cubicBezTo>
                <a:cubicBezTo>
                  <a:pt x="2201983" y="4767171"/>
                  <a:pt x="2208087" y="4761746"/>
                  <a:pt x="2207408" y="4758355"/>
                </a:cubicBezTo>
                <a:cubicBezTo>
                  <a:pt x="2206051" y="4753609"/>
                  <a:pt x="2199269" y="4746149"/>
                  <a:pt x="2195879" y="4746149"/>
                </a:cubicBezTo>
                <a:close/>
                <a:moveTo>
                  <a:pt x="3030693" y="4738689"/>
                </a:moveTo>
                <a:cubicBezTo>
                  <a:pt x="3030693" y="4747505"/>
                  <a:pt x="3030015" y="4755643"/>
                  <a:pt x="3029337" y="4764459"/>
                </a:cubicBezTo>
                <a:cubicBezTo>
                  <a:pt x="3032049" y="4764459"/>
                  <a:pt x="3034763" y="4764459"/>
                  <a:pt x="3037475" y="4764459"/>
                </a:cubicBezTo>
                <a:cubicBezTo>
                  <a:pt x="3037475" y="4756321"/>
                  <a:pt x="3037475" y="4747505"/>
                  <a:pt x="3037475" y="4739367"/>
                </a:cubicBezTo>
                <a:cubicBezTo>
                  <a:pt x="3035441" y="4739367"/>
                  <a:pt x="3032729" y="4738689"/>
                  <a:pt x="3030693" y="4738689"/>
                </a:cubicBezTo>
                <a:close/>
                <a:moveTo>
                  <a:pt x="638147" y="4712918"/>
                </a:moveTo>
                <a:cubicBezTo>
                  <a:pt x="636791" y="4713596"/>
                  <a:pt x="635435" y="4714954"/>
                  <a:pt x="634757" y="4715632"/>
                </a:cubicBezTo>
                <a:cubicBezTo>
                  <a:pt x="635435" y="4716310"/>
                  <a:pt x="636791" y="4716988"/>
                  <a:pt x="637469" y="4718344"/>
                </a:cubicBezTo>
                <a:cubicBezTo>
                  <a:pt x="638147" y="4717666"/>
                  <a:pt x="638825" y="4716310"/>
                  <a:pt x="639503" y="4715632"/>
                </a:cubicBezTo>
                <a:cubicBezTo>
                  <a:pt x="638825" y="4714275"/>
                  <a:pt x="638825" y="4713596"/>
                  <a:pt x="638147" y="4712918"/>
                </a:cubicBezTo>
                <a:close/>
                <a:moveTo>
                  <a:pt x="9936391" y="4703424"/>
                </a:moveTo>
                <a:cubicBezTo>
                  <a:pt x="9934355" y="4708850"/>
                  <a:pt x="9932999" y="4712240"/>
                  <a:pt x="9932321" y="4715632"/>
                </a:cubicBezTo>
                <a:cubicBezTo>
                  <a:pt x="9931643" y="4716988"/>
                  <a:pt x="9937069" y="4719700"/>
                  <a:pt x="9938425" y="4719022"/>
                </a:cubicBezTo>
                <a:cubicBezTo>
                  <a:pt x="9941815" y="4717666"/>
                  <a:pt x="9943851" y="4714275"/>
                  <a:pt x="9945885" y="4712240"/>
                </a:cubicBezTo>
                <a:cubicBezTo>
                  <a:pt x="9943171" y="4709528"/>
                  <a:pt x="9940459" y="4706816"/>
                  <a:pt x="9936391" y="4703424"/>
                </a:cubicBezTo>
                <a:close/>
                <a:moveTo>
                  <a:pt x="6715133" y="4703424"/>
                </a:moveTo>
                <a:cubicBezTo>
                  <a:pt x="6711064" y="4706816"/>
                  <a:pt x="6708352" y="4709528"/>
                  <a:pt x="6705639" y="4712240"/>
                </a:cubicBezTo>
                <a:cubicBezTo>
                  <a:pt x="6707673" y="4714275"/>
                  <a:pt x="6709708" y="4717666"/>
                  <a:pt x="6713099" y="4719022"/>
                </a:cubicBezTo>
                <a:cubicBezTo>
                  <a:pt x="6714455" y="4719700"/>
                  <a:pt x="6719881" y="4716988"/>
                  <a:pt x="6719203" y="4715632"/>
                </a:cubicBezTo>
                <a:cubicBezTo>
                  <a:pt x="6718524" y="4712240"/>
                  <a:pt x="6717168" y="4708850"/>
                  <a:pt x="6715133" y="4703424"/>
                </a:cubicBezTo>
                <a:close/>
                <a:moveTo>
                  <a:pt x="3122923" y="4674263"/>
                </a:moveTo>
                <a:cubicBezTo>
                  <a:pt x="3117498" y="4691218"/>
                  <a:pt x="3112073" y="4707494"/>
                  <a:pt x="3106647" y="4724447"/>
                </a:cubicBezTo>
                <a:cubicBezTo>
                  <a:pt x="3110717" y="4725804"/>
                  <a:pt x="3114107" y="4727160"/>
                  <a:pt x="3118177" y="4728516"/>
                </a:cubicBezTo>
                <a:cubicBezTo>
                  <a:pt x="3124279" y="4711562"/>
                  <a:pt x="3129705" y="4694609"/>
                  <a:pt x="3135130" y="4678333"/>
                </a:cubicBezTo>
                <a:cubicBezTo>
                  <a:pt x="3131061" y="4676976"/>
                  <a:pt x="3126993" y="4675620"/>
                  <a:pt x="3122923" y="4674263"/>
                </a:cubicBezTo>
                <a:close/>
                <a:moveTo>
                  <a:pt x="9810930" y="4655953"/>
                </a:moveTo>
                <a:lnTo>
                  <a:pt x="9810930" y="4658665"/>
                </a:lnTo>
                <a:lnTo>
                  <a:pt x="9813644" y="4657310"/>
                </a:lnTo>
                <a:close/>
                <a:moveTo>
                  <a:pt x="6840594" y="4655953"/>
                </a:moveTo>
                <a:lnTo>
                  <a:pt x="6837880" y="4657310"/>
                </a:lnTo>
                <a:lnTo>
                  <a:pt x="6840594" y="4658665"/>
                </a:lnTo>
                <a:close/>
                <a:moveTo>
                  <a:pt x="2964912" y="4630862"/>
                </a:moveTo>
                <a:cubicBezTo>
                  <a:pt x="2964912" y="4632896"/>
                  <a:pt x="2964912" y="4634930"/>
                  <a:pt x="2965590" y="4636965"/>
                </a:cubicBezTo>
                <a:cubicBezTo>
                  <a:pt x="2965590" y="4637643"/>
                  <a:pt x="2967625" y="4637643"/>
                  <a:pt x="2968304" y="4638321"/>
                </a:cubicBezTo>
                <a:cubicBezTo>
                  <a:pt x="2968981" y="4636287"/>
                  <a:pt x="2970338" y="4634252"/>
                  <a:pt x="2971016" y="4632218"/>
                </a:cubicBezTo>
                <a:cubicBezTo>
                  <a:pt x="2968981" y="4631540"/>
                  <a:pt x="2966946" y="4631540"/>
                  <a:pt x="2964912" y="4630862"/>
                </a:cubicBezTo>
                <a:close/>
                <a:moveTo>
                  <a:pt x="2981188" y="4619332"/>
                </a:moveTo>
                <a:cubicBezTo>
                  <a:pt x="2992716" y="4663413"/>
                  <a:pt x="2968304" y="4707494"/>
                  <a:pt x="3019165" y="4740045"/>
                </a:cubicBezTo>
                <a:cubicBezTo>
                  <a:pt x="3026625" y="4723091"/>
                  <a:pt x="3031371" y="4708850"/>
                  <a:pt x="3036797" y="4695286"/>
                </a:cubicBezTo>
                <a:cubicBezTo>
                  <a:pt x="3027303" y="4692574"/>
                  <a:pt x="3018487" y="4689861"/>
                  <a:pt x="3008315" y="4686471"/>
                </a:cubicBezTo>
                <a:cubicBezTo>
                  <a:pt x="3030693" y="4657987"/>
                  <a:pt x="3017131" y="4639677"/>
                  <a:pt x="2981188" y="4619332"/>
                </a:cubicBezTo>
                <a:close/>
                <a:moveTo>
                  <a:pt x="2986614" y="4603057"/>
                </a:moveTo>
                <a:cubicBezTo>
                  <a:pt x="2986614" y="4603057"/>
                  <a:pt x="2985934" y="4605092"/>
                  <a:pt x="2985258" y="4605770"/>
                </a:cubicBezTo>
                <a:cubicBezTo>
                  <a:pt x="2987292" y="4606448"/>
                  <a:pt x="2989326" y="4607126"/>
                  <a:pt x="2991360" y="4607804"/>
                </a:cubicBezTo>
                <a:cubicBezTo>
                  <a:pt x="2992038" y="4607126"/>
                  <a:pt x="2992716" y="4606448"/>
                  <a:pt x="2992716" y="4605092"/>
                </a:cubicBezTo>
                <a:cubicBezTo>
                  <a:pt x="2990682" y="4604414"/>
                  <a:pt x="2988648" y="4603735"/>
                  <a:pt x="2986614" y="4603057"/>
                </a:cubicBezTo>
                <a:close/>
                <a:moveTo>
                  <a:pt x="3029337" y="4585425"/>
                </a:moveTo>
                <a:lnTo>
                  <a:pt x="3044935" y="4613230"/>
                </a:lnTo>
                <a:cubicBezTo>
                  <a:pt x="3048326" y="4609839"/>
                  <a:pt x="3052395" y="4606448"/>
                  <a:pt x="3055785" y="4603057"/>
                </a:cubicBezTo>
                <a:cubicBezTo>
                  <a:pt x="3046969" y="4597632"/>
                  <a:pt x="3038831" y="4591528"/>
                  <a:pt x="3030015" y="4586103"/>
                </a:cubicBezTo>
                <a:close/>
                <a:moveTo>
                  <a:pt x="3925186" y="4496586"/>
                </a:moveTo>
                <a:cubicBezTo>
                  <a:pt x="3924508" y="4496586"/>
                  <a:pt x="3923829" y="4498620"/>
                  <a:pt x="3923829" y="4499298"/>
                </a:cubicBezTo>
                <a:cubicBezTo>
                  <a:pt x="3925864" y="4499977"/>
                  <a:pt x="3927898" y="4500655"/>
                  <a:pt x="3929933" y="4502011"/>
                </a:cubicBezTo>
                <a:cubicBezTo>
                  <a:pt x="3930611" y="4500655"/>
                  <a:pt x="3931289" y="4499298"/>
                  <a:pt x="3931967" y="4497264"/>
                </a:cubicBezTo>
                <a:cubicBezTo>
                  <a:pt x="3929933" y="4497264"/>
                  <a:pt x="3927898" y="4496586"/>
                  <a:pt x="3925186" y="4496586"/>
                </a:cubicBezTo>
                <a:close/>
                <a:moveTo>
                  <a:pt x="3877715" y="4457253"/>
                </a:moveTo>
                <a:cubicBezTo>
                  <a:pt x="3875680" y="4459965"/>
                  <a:pt x="3873645" y="4462678"/>
                  <a:pt x="3871611" y="4466069"/>
                </a:cubicBezTo>
                <a:cubicBezTo>
                  <a:pt x="3871611" y="4466747"/>
                  <a:pt x="3874324" y="4468781"/>
                  <a:pt x="3880428" y="4473529"/>
                </a:cubicBezTo>
                <a:cubicBezTo>
                  <a:pt x="3879071" y="4465391"/>
                  <a:pt x="3878393" y="4461322"/>
                  <a:pt x="3877715" y="4457253"/>
                </a:cubicBezTo>
                <a:close/>
                <a:moveTo>
                  <a:pt x="2920154" y="4271437"/>
                </a:moveTo>
                <a:cubicBezTo>
                  <a:pt x="2917441" y="4273471"/>
                  <a:pt x="2914728" y="4275506"/>
                  <a:pt x="2912016" y="4278219"/>
                </a:cubicBezTo>
                <a:cubicBezTo>
                  <a:pt x="2916085" y="4282966"/>
                  <a:pt x="2919475" y="4288391"/>
                  <a:pt x="2923545" y="4294495"/>
                </a:cubicBezTo>
                <a:cubicBezTo>
                  <a:pt x="2925579" y="4293139"/>
                  <a:pt x="2929649" y="4291104"/>
                  <a:pt x="2928969" y="4290425"/>
                </a:cubicBezTo>
                <a:cubicBezTo>
                  <a:pt x="2926257" y="4283643"/>
                  <a:pt x="2922866" y="4277541"/>
                  <a:pt x="2920154" y="4271437"/>
                </a:cubicBezTo>
                <a:close/>
                <a:moveTo>
                  <a:pt x="184" y="0"/>
                </a:moveTo>
                <a:lnTo>
                  <a:pt x="12191998" y="0"/>
                </a:lnTo>
                <a:lnTo>
                  <a:pt x="12191998" y="5880871"/>
                </a:lnTo>
                <a:lnTo>
                  <a:pt x="12188558" y="5885456"/>
                </a:lnTo>
                <a:lnTo>
                  <a:pt x="12191998" y="5889755"/>
                </a:lnTo>
                <a:lnTo>
                  <a:pt x="12191998" y="5926146"/>
                </a:lnTo>
                <a:lnTo>
                  <a:pt x="12183812" y="5926146"/>
                </a:lnTo>
                <a:cubicBezTo>
                  <a:pt x="12183812" y="5930214"/>
                  <a:pt x="12183812" y="5934962"/>
                  <a:pt x="12183812" y="5939030"/>
                </a:cubicBezTo>
                <a:lnTo>
                  <a:pt x="12191998" y="5939461"/>
                </a:lnTo>
                <a:lnTo>
                  <a:pt x="12191998" y="5975651"/>
                </a:lnTo>
                <a:lnTo>
                  <a:pt x="12189236" y="5975651"/>
                </a:lnTo>
                <a:cubicBezTo>
                  <a:pt x="12188558" y="5977685"/>
                  <a:pt x="12188558" y="5979721"/>
                  <a:pt x="12188558" y="5981755"/>
                </a:cubicBezTo>
                <a:lnTo>
                  <a:pt x="12191998" y="5982172"/>
                </a:lnTo>
                <a:lnTo>
                  <a:pt x="12191998" y="6000661"/>
                </a:lnTo>
                <a:lnTo>
                  <a:pt x="12148547" y="5985823"/>
                </a:lnTo>
                <a:cubicBezTo>
                  <a:pt x="12141765" y="5998709"/>
                  <a:pt x="12136339" y="6009560"/>
                  <a:pt x="12127524" y="6027870"/>
                </a:cubicBezTo>
                <a:lnTo>
                  <a:pt x="12191998" y="6008471"/>
                </a:lnTo>
                <a:lnTo>
                  <a:pt x="12191998" y="6020391"/>
                </a:lnTo>
                <a:lnTo>
                  <a:pt x="12118707" y="6053639"/>
                </a:lnTo>
                <a:cubicBezTo>
                  <a:pt x="12120742" y="6069237"/>
                  <a:pt x="12122098" y="6082122"/>
                  <a:pt x="12124132" y="6099754"/>
                </a:cubicBezTo>
                <a:cubicBezTo>
                  <a:pt x="12081408" y="6085513"/>
                  <a:pt x="12069202" y="6108570"/>
                  <a:pt x="12061064" y="6139088"/>
                </a:cubicBezTo>
                <a:cubicBezTo>
                  <a:pt x="12092938" y="6147903"/>
                  <a:pt x="12101076" y="6161467"/>
                  <a:pt x="12075306" y="6186559"/>
                </a:cubicBezTo>
                <a:cubicBezTo>
                  <a:pt x="12068524" y="6175709"/>
                  <a:pt x="12063099" y="6166892"/>
                  <a:pt x="12062420" y="6165537"/>
                </a:cubicBezTo>
                <a:cubicBezTo>
                  <a:pt x="12043432" y="6182490"/>
                  <a:pt x="12026478" y="6196732"/>
                  <a:pt x="12010202" y="6212328"/>
                </a:cubicBezTo>
                <a:lnTo>
                  <a:pt x="12004922" y="6229489"/>
                </a:lnTo>
                <a:lnTo>
                  <a:pt x="11986032" y="6232706"/>
                </a:lnTo>
                <a:cubicBezTo>
                  <a:pt x="11964128" y="6232928"/>
                  <a:pt x="11939842" y="6229623"/>
                  <a:pt x="11940351" y="6277433"/>
                </a:cubicBezTo>
                <a:cubicBezTo>
                  <a:pt x="11917972" y="6237421"/>
                  <a:pt x="11932892" y="6218432"/>
                  <a:pt x="11952558" y="6199444"/>
                </a:cubicBezTo>
                <a:cubicBezTo>
                  <a:pt x="11960696" y="6191306"/>
                  <a:pt x="11974938" y="6182490"/>
                  <a:pt x="11975616" y="6172995"/>
                </a:cubicBezTo>
                <a:cubicBezTo>
                  <a:pt x="11978329" y="6118742"/>
                  <a:pt x="11978329" y="6063811"/>
                  <a:pt x="11977650" y="6009560"/>
                </a:cubicBezTo>
                <a:cubicBezTo>
                  <a:pt x="11977650" y="6002100"/>
                  <a:pt x="11968156" y="5994640"/>
                  <a:pt x="11955271" y="5977007"/>
                </a:cubicBezTo>
                <a:cubicBezTo>
                  <a:pt x="11923398" y="6014306"/>
                  <a:pt x="11901018" y="6063811"/>
                  <a:pt x="11866432" y="6075341"/>
                </a:cubicBezTo>
                <a:cubicBezTo>
                  <a:pt x="11799294" y="6097720"/>
                  <a:pt x="11855581" y="6156041"/>
                  <a:pt x="11821674" y="6188592"/>
                </a:cubicBezTo>
                <a:cubicBezTo>
                  <a:pt x="11814892" y="6171639"/>
                  <a:pt x="11809466" y="6160789"/>
                  <a:pt x="11801328" y="6141801"/>
                </a:cubicBezTo>
                <a:cubicBezTo>
                  <a:pt x="11770133" y="6155363"/>
                  <a:pt x="11739616" y="6168927"/>
                  <a:pt x="11707744" y="6179777"/>
                </a:cubicBezTo>
                <a:cubicBezTo>
                  <a:pt x="11699605" y="6183168"/>
                  <a:pt x="11687398" y="6175709"/>
                  <a:pt x="11676547" y="6172995"/>
                </a:cubicBezTo>
                <a:cubicBezTo>
                  <a:pt x="11682651" y="6164857"/>
                  <a:pt x="11686042" y="6153329"/>
                  <a:pt x="11694180" y="6149260"/>
                </a:cubicBezTo>
                <a:cubicBezTo>
                  <a:pt x="11721306" y="6134341"/>
                  <a:pt x="11753857" y="6128238"/>
                  <a:pt x="11759961" y="6090260"/>
                </a:cubicBezTo>
                <a:cubicBezTo>
                  <a:pt x="11760639" y="6087548"/>
                  <a:pt x="11766064" y="6085513"/>
                  <a:pt x="11769455" y="6082800"/>
                </a:cubicBezTo>
                <a:cubicBezTo>
                  <a:pt x="11784375" y="6071950"/>
                  <a:pt x="11799294" y="6061099"/>
                  <a:pt x="11823030" y="6043467"/>
                </a:cubicBezTo>
                <a:cubicBezTo>
                  <a:pt x="11822352" y="6044145"/>
                  <a:pt x="11833202" y="6040076"/>
                  <a:pt x="11843374" y="6036008"/>
                </a:cubicBezTo>
                <a:cubicBezTo>
                  <a:pt x="11836592" y="6025835"/>
                  <a:pt x="11830490" y="6014984"/>
                  <a:pt x="11823030" y="6004812"/>
                </a:cubicBezTo>
                <a:cubicBezTo>
                  <a:pt x="11812858" y="5991927"/>
                  <a:pt x="11802686" y="5969548"/>
                  <a:pt x="11791835" y="5969548"/>
                </a:cubicBezTo>
                <a:cubicBezTo>
                  <a:pt x="11776915" y="5969548"/>
                  <a:pt x="11761317" y="5928858"/>
                  <a:pt x="11745042" y="5967513"/>
                </a:cubicBezTo>
                <a:cubicBezTo>
                  <a:pt x="11742328" y="5972261"/>
                  <a:pt x="11734192" y="5977007"/>
                  <a:pt x="11728088" y="5978364"/>
                </a:cubicBezTo>
                <a:cubicBezTo>
                  <a:pt x="11686720" y="5985823"/>
                  <a:pt x="11658237" y="6005490"/>
                  <a:pt x="11648742" y="6049571"/>
                </a:cubicBezTo>
                <a:cubicBezTo>
                  <a:pt x="11645352" y="6065169"/>
                  <a:pt x="11633824" y="6078731"/>
                  <a:pt x="11626364" y="6093650"/>
                </a:cubicBezTo>
                <a:cubicBezTo>
                  <a:pt x="11622296" y="6091617"/>
                  <a:pt x="11618904" y="6089582"/>
                  <a:pt x="11614836" y="6087548"/>
                </a:cubicBezTo>
                <a:cubicBezTo>
                  <a:pt x="11623650" y="6060421"/>
                  <a:pt x="11631788" y="6033973"/>
                  <a:pt x="11638570" y="6011594"/>
                </a:cubicBezTo>
                <a:cubicBezTo>
                  <a:pt x="11607376" y="6010238"/>
                  <a:pt x="11582961" y="6006847"/>
                  <a:pt x="11558548" y="6008202"/>
                </a:cubicBezTo>
                <a:cubicBezTo>
                  <a:pt x="11536168" y="6009560"/>
                  <a:pt x="11510399" y="6008202"/>
                  <a:pt x="11509042" y="6044145"/>
                </a:cubicBezTo>
                <a:cubicBezTo>
                  <a:pt x="11507686" y="6076697"/>
                  <a:pt x="11502261" y="6108570"/>
                  <a:pt x="11498192" y="6141121"/>
                </a:cubicBezTo>
                <a:cubicBezTo>
                  <a:pt x="11494123" y="6175030"/>
                  <a:pt x="11476490" y="6189272"/>
                  <a:pt x="11443260" y="6179099"/>
                </a:cubicBezTo>
                <a:cubicBezTo>
                  <a:pt x="11441226" y="6132306"/>
                  <a:pt x="11439192" y="6087548"/>
                  <a:pt x="11437158" y="6042789"/>
                </a:cubicBezTo>
                <a:cubicBezTo>
                  <a:pt x="11439192" y="6042789"/>
                  <a:pt x="11441904" y="6042111"/>
                  <a:pt x="11443938" y="6042111"/>
                </a:cubicBezTo>
                <a:cubicBezTo>
                  <a:pt x="11449364" y="6057709"/>
                  <a:pt x="11454110" y="6072628"/>
                  <a:pt x="11460214" y="6091617"/>
                </a:cubicBezTo>
                <a:cubicBezTo>
                  <a:pt x="11484628" y="6005490"/>
                  <a:pt x="11483950" y="5998709"/>
                  <a:pt x="11444618" y="5955307"/>
                </a:cubicBezTo>
                <a:cubicBezTo>
                  <a:pt x="11441904" y="5977685"/>
                  <a:pt x="11439870" y="5995318"/>
                  <a:pt x="11437836" y="6013628"/>
                </a:cubicBezTo>
                <a:cubicBezTo>
                  <a:pt x="11434445" y="6013628"/>
                  <a:pt x="11431054" y="6013628"/>
                  <a:pt x="11427664" y="6013628"/>
                </a:cubicBezTo>
                <a:cubicBezTo>
                  <a:pt x="11426307" y="5997352"/>
                  <a:pt x="11424272" y="5981076"/>
                  <a:pt x="11422238" y="5962088"/>
                </a:cubicBezTo>
                <a:cubicBezTo>
                  <a:pt x="11401893" y="5960731"/>
                  <a:pt x="11380870" y="5953950"/>
                  <a:pt x="11361882" y="5958019"/>
                </a:cubicBezTo>
                <a:cubicBezTo>
                  <a:pt x="11299491" y="5971583"/>
                  <a:pt x="11237779" y="5989893"/>
                  <a:pt x="11176066" y="6004812"/>
                </a:cubicBezTo>
                <a:cubicBezTo>
                  <a:pt x="11165894" y="6007524"/>
                  <a:pt x="11150296" y="6006168"/>
                  <a:pt x="11144193" y="6000065"/>
                </a:cubicBezTo>
                <a:cubicBezTo>
                  <a:pt x="11134020" y="5990571"/>
                  <a:pt x="11129273" y="5974973"/>
                  <a:pt x="11120457" y="5958697"/>
                </a:cubicBezTo>
                <a:cubicBezTo>
                  <a:pt x="11094008" y="5991249"/>
                  <a:pt x="11077732" y="6029904"/>
                  <a:pt x="11037721" y="5998030"/>
                </a:cubicBezTo>
                <a:cubicBezTo>
                  <a:pt x="11036365" y="5977007"/>
                  <a:pt x="11031618" y="5958019"/>
                  <a:pt x="11025514" y="5939030"/>
                </a:cubicBezTo>
                <a:cubicBezTo>
                  <a:pt x="11018054" y="5914616"/>
                  <a:pt x="11009238" y="5890881"/>
                  <a:pt x="11002456" y="5866467"/>
                </a:cubicBezTo>
                <a:cubicBezTo>
                  <a:pt x="11001778" y="5862399"/>
                  <a:pt x="11008560" y="5852226"/>
                  <a:pt x="11013307" y="5851548"/>
                </a:cubicBezTo>
                <a:cubicBezTo>
                  <a:pt x="11018732" y="5850870"/>
                  <a:pt x="11027549" y="5855617"/>
                  <a:pt x="11030261" y="5860364"/>
                </a:cubicBezTo>
                <a:cubicBezTo>
                  <a:pt x="11045859" y="5885456"/>
                  <a:pt x="11060101" y="5911226"/>
                  <a:pt x="11078412" y="5943777"/>
                </a:cubicBezTo>
                <a:cubicBezTo>
                  <a:pt x="11087226" y="5936996"/>
                  <a:pt x="11107572" y="5929536"/>
                  <a:pt x="11108928" y="5918686"/>
                </a:cubicBezTo>
                <a:cubicBezTo>
                  <a:pt x="11118422" y="5853583"/>
                  <a:pt x="11124526" y="5788479"/>
                  <a:pt x="11129273" y="5722698"/>
                </a:cubicBezTo>
                <a:cubicBezTo>
                  <a:pt x="11129951" y="5714560"/>
                  <a:pt x="11112319" y="5698963"/>
                  <a:pt x="11102824" y="5698285"/>
                </a:cubicBezTo>
                <a:cubicBezTo>
                  <a:pt x="11068916" y="5696249"/>
                  <a:pt x="11011273" y="5753215"/>
                  <a:pt x="11007204" y="5789157"/>
                </a:cubicBezTo>
                <a:cubicBezTo>
                  <a:pt x="11005170" y="5808824"/>
                  <a:pt x="10999066" y="5823744"/>
                  <a:pt x="10973296" y="5817640"/>
                </a:cubicBezTo>
                <a:cubicBezTo>
                  <a:pt x="10959055" y="5814250"/>
                  <a:pt x="10943457" y="5816962"/>
                  <a:pt x="10919044" y="5816962"/>
                </a:cubicBezTo>
                <a:cubicBezTo>
                  <a:pt x="10915652" y="5815606"/>
                  <a:pt x="10896664" y="5802721"/>
                  <a:pt x="10887848" y="5807468"/>
                </a:cubicBezTo>
                <a:cubicBezTo>
                  <a:pt x="10852584" y="5827812"/>
                  <a:pt x="10848515" y="5922754"/>
                  <a:pt x="10878354" y="5955307"/>
                </a:cubicBezTo>
                <a:cubicBezTo>
                  <a:pt x="10890560" y="5917330"/>
                  <a:pt x="10902768" y="5878675"/>
                  <a:pt x="10914974" y="5840698"/>
                </a:cubicBezTo>
                <a:cubicBezTo>
                  <a:pt x="10919044" y="5842054"/>
                  <a:pt x="10922434" y="5843410"/>
                  <a:pt x="10926503" y="5844766"/>
                </a:cubicBezTo>
                <a:cubicBezTo>
                  <a:pt x="10928537" y="5890203"/>
                  <a:pt x="10931250" y="5936318"/>
                  <a:pt x="10933963" y="5987180"/>
                </a:cubicBezTo>
                <a:cubicBezTo>
                  <a:pt x="10916330" y="5997352"/>
                  <a:pt x="10884458" y="6041433"/>
                  <a:pt x="10870216" y="5970225"/>
                </a:cubicBezTo>
                <a:lnTo>
                  <a:pt x="10772281" y="6000412"/>
                </a:lnTo>
                <a:lnTo>
                  <a:pt x="10772561" y="6000065"/>
                </a:lnTo>
                <a:lnTo>
                  <a:pt x="10771958" y="5999772"/>
                </a:lnTo>
                <a:lnTo>
                  <a:pt x="10782098" y="5986693"/>
                </a:lnTo>
                <a:cubicBezTo>
                  <a:pt x="10795195" y="5973023"/>
                  <a:pt x="10810199" y="5959546"/>
                  <a:pt x="10784768" y="5937674"/>
                </a:cubicBezTo>
                <a:cubicBezTo>
                  <a:pt x="10794262" y="5936318"/>
                  <a:pt x="10804434" y="5934962"/>
                  <a:pt x="10813928" y="5933605"/>
                </a:cubicBezTo>
                <a:cubicBezTo>
                  <a:pt x="10813250" y="5930892"/>
                  <a:pt x="10812572" y="5928180"/>
                  <a:pt x="10811894" y="5925468"/>
                </a:cubicBezTo>
                <a:cubicBezTo>
                  <a:pt x="10803078" y="5929536"/>
                  <a:pt x="10793584" y="5933605"/>
                  <a:pt x="10784768" y="5937674"/>
                </a:cubicBezTo>
                <a:cubicBezTo>
                  <a:pt x="10761711" y="5948525"/>
                  <a:pt x="10739331" y="5959375"/>
                  <a:pt x="10713562" y="5971583"/>
                </a:cubicBezTo>
                <a:cubicBezTo>
                  <a:pt x="10725429" y="5977347"/>
                  <a:pt x="10735771" y="5982264"/>
                  <a:pt x="10745350" y="5986842"/>
                </a:cubicBezTo>
                <a:lnTo>
                  <a:pt x="10771958" y="5999772"/>
                </a:lnTo>
                <a:lnTo>
                  <a:pt x="10771205" y="6000743"/>
                </a:lnTo>
                <a:lnTo>
                  <a:pt x="10772281" y="6000412"/>
                </a:lnTo>
                <a:lnTo>
                  <a:pt x="10756932" y="6019393"/>
                </a:lnTo>
                <a:cubicBezTo>
                  <a:pt x="10739543" y="6032235"/>
                  <a:pt x="10717291" y="6027531"/>
                  <a:pt x="10693894" y="6022444"/>
                </a:cubicBezTo>
                <a:cubicBezTo>
                  <a:pt x="10682366" y="6019732"/>
                  <a:pt x="10668803" y="6025157"/>
                  <a:pt x="10657274" y="6028548"/>
                </a:cubicBezTo>
                <a:cubicBezTo>
                  <a:pt x="10645067" y="6032616"/>
                  <a:pt x="10634894" y="6038720"/>
                  <a:pt x="10621332" y="6044823"/>
                </a:cubicBezTo>
                <a:cubicBezTo>
                  <a:pt x="10628112" y="6054318"/>
                  <a:pt x="10634894" y="6062455"/>
                  <a:pt x="10641676" y="6071271"/>
                </a:cubicBezTo>
                <a:cubicBezTo>
                  <a:pt x="10625400" y="6073306"/>
                  <a:pt x="10613193" y="6066525"/>
                  <a:pt x="10600987" y="6064491"/>
                </a:cubicBezTo>
                <a:cubicBezTo>
                  <a:pt x="10584033" y="6061777"/>
                  <a:pt x="10562331" y="6057031"/>
                  <a:pt x="10550124" y="6064491"/>
                </a:cubicBezTo>
                <a:cubicBezTo>
                  <a:pt x="10539274" y="6070593"/>
                  <a:pt x="10536562" y="6093650"/>
                  <a:pt x="10536562" y="6109926"/>
                </a:cubicBezTo>
                <a:cubicBezTo>
                  <a:pt x="10536562" y="6129593"/>
                  <a:pt x="10541986" y="6149260"/>
                  <a:pt x="10545377" y="6168927"/>
                </a:cubicBezTo>
                <a:cubicBezTo>
                  <a:pt x="10541308" y="6169605"/>
                  <a:pt x="10537918" y="6170283"/>
                  <a:pt x="10533849" y="6170961"/>
                </a:cubicBezTo>
                <a:cubicBezTo>
                  <a:pt x="10529780" y="6164179"/>
                  <a:pt x="10524354" y="6157397"/>
                  <a:pt x="10522998" y="6149939"/>
                </a:cubicBezTo>
                <a:cubicBezTo>
                  <a:pt x="10514182" y="6095008"/>
                  <a:pt x="10510791" y="6097720"/>
                  <a:pt x="10460607" y="6124168"/>
                </a:cubicBezTo>
                <a:cubicBezTo>
                  <a:pt x="10423987" y="6143157"/>
                  <a:pt x="10379906" y="6162145"/>
                  <a:pt x="10335826" y="6139088"/>
                </a:cubicBezTo>
                <a:cubicBezTo>
                  <a:pt x="10295815" y="6118066"/>
                  <a:pt x="10257160" y="6095008"/>
                  <a:pt x="10219183" y="6070593"/>
                </a:cubicBezTo>
                <a:cubicBezTo>
                  <a:pt x="10200873" y="6058387"/>
                  <a:pt x="10196804" y="6036685"/>
                  <a:pt x="10220539" y="6028548"/>
                </a:cubicBezTo>
                <a:cubicBezTo>
                  <a:pt x="10257160" y="6016340"/>
                  <a:pt x="10246987" y="5988536"/>
                  <a:pt x="10249700" y="5964123"/>
                </a:cubicBezTo>
                <a:cubicBezTo>
                  <a:pt x="10251734" y="5943100"/>
                  <a:pt x="10252413" y="5921398"/>
                  <a:pt x="10252413" y="5899697"/>
                </a:cubicBezTo>
                <a:cubicBezTo>
                  <a:pt x="10252413" y="5871215"/>
                  <a:pt x="10249700" y="5847480"/>
                  <a:pt x="10219183" y="5827134"/>
                </a:cubicBezTo>
                <a:cubicBezTo>
                  <a:pt x="10176458" y="5799330"/>
                  <a:pt x="10110677" y="5793227"/>
                  <a:pt x="10104573" y="5722020"/>
                </a:cubicBezTo>
                <a:cubicBezTo>
                  <a:pt x="10103218" y="5709135"/>
                  <a:pt x="10080838" y="5698963"/>
                  <a:pt x="10074056" y="5684721"/>
                </a:cubicBezTo>
                <a:cubicBezTo>
                  <a:pt x="10063884" y="5663020"/>
                  <a:pt x="10059137" y="5639284"/>
                  <a:pt x="10051677" y="5616227"/>
                </a:cubicBezTo>
                <a:cubicBezTo>
                  <a:pt x="10055747" y="5614870"/>
                  <a:pt x="10060493" y="5613515"/>
                  <a:pt x="10065240" y="5612158"/>
                </a:cubicBezTo>
                <a:cubicBezTo>
                  <a:pt x="10072022" y="5629790"/>
                  <a:pt x="10079482" y="5646744"/>
                  <a:pt x="10088298" y="5667089"/>
                </a:cubicBezTo>
                <a:cubicBezTo>
                  <a:pt x="10112034" y="5605377"/>
                  <a:pt x="10093046" y="5553158"/>
                  <a:pt x="10057781" y="5557227"/>
                </a:cubicBezTo>
                <a:cubicBezTo>
                  <a:pt x="10053712" y="5513147"/>
                  <a:pt x="10049643" y="5469744"/>
                  <a:pt x="10045575" y="5425664"/>
                </a:cubicBezTo>
                <a:cubicBezTo>
                  <a:pt x="10042861" y="5428377"/>
                  <a:pt x="10040827" y="5430411"/>
                  <a:pt x="10038114" y="5433124"/>
                </a:cubicBezTo>
                <a:cubicBezTo>
                  <a:pt x="10029299" y="5424308"/>
                  <a:pt x="10019803" y="5415491"/>
                  <a:pt x="10011666" y="5405997"/>
                </a:cubicBezTo>
                <a:cubicBezTo>
                  <a:pt x="10006919" y="5401251"/>
                  <a:pt x="10004884" y="5393791"/>
                  <a:pt x="10000138" y="5389043"/>
                </a:cubicBezTo>
                <a:cubicBezTo>
                  <a:pt x="9950631" y="5340216"/>
                  <a:pt x="9902482" y="5290032"/>
                  <a:pt x="9876712" y="5222217"/>
                </a:cubicBezTo>
                <a:cubicBezTo>
                  <a:pt x="9865861" y="5193734"/>
                  <a:pt x="9854333" y="5174066"/>
                  <a:pt x="9883494" y="5149653"/>
                </a:cubicBezTo>
                <a:cubicBezTo>
                  <a:pt x="9909942" y="5127275"/>
                  <a:pt x="9903160" y="5088618"/>
                  <a:pt x="9874678" y="5068274"/>
                </a:cubicBezTo>
                <a:cubicBezTo>
                  <a:pt x="9848908" y="5049964"/>
                  <a:pt x="9824494" y="5030297"/>
                  <a:pt x="9799402" y="5011309"/>
                </a:cubicBezTo>
                <a:cubicBezTo>
                  <a:pt x="9800758" y="5009274"/>
                  <a:pt x="9802114" y="5006562"/>
                  <a:pt x="9803472" y="5004527"/>
                </a:cubicBezTo>
                <a:cubicBezTo>
                  <a:pt x="9829919" y="5016056"/>
                  <a:pt x="9857045" y="5027585"/>
                  <a:pt x="9890954" y="5042505"/>
                </a:cubicBezTo>
                <a:cubicBezTo>
                  <a:pt x="9869253" y="5001136"/>
                  <a:pt x="9852299" y="4969263"/>
                  <a:pt x="9835345" y="4937389"/>
                </a:cubicBezTo>
                <a:cubicBezTo>
                  <a:pt x="9848908" y="4938746"/>
                  <a:pt x="9863149" y="4939424"/>
                  <a:pt x="9876712" y="4940101"/>
                </a:cubicBezTo>
                <a:cubicBezTo>
                  <a:pt x="9883494" y="4940781"/>
                  <a:pt x="9892988" y="4938746"/>
                  <a:pt x="9895022" y="4941459"/>
                </a:cubicBezTo>
                <a:cubicBezTo>
                  <a:pt x="9898414" y="4946883"/>
                  <a:pt x="9897735" y="4955699"/>
                  <a:pt x="9898414" y="4963159"/>
                </a:cubicBezTo>
                <a:cubicBezTo>
                  <a:pt x="9899092" y="4978757"/>
                  <a:pt x="9900448" y="4995034"/>
                  <a:pt x="9901126" y="5010631"/>
                </a:cubicBezTo>
                <a:cubicBezTo>
                  <a:pt x="9905873" y="5010631"/>
                  <a:pt x="9909942" y="5010631"/>
                  <a:pt x="9914011" y="5010631"/>
                </a:cubicBezTo>
                <a:cubicBezTo>
                  <a:pt x="9932321" y="4984860"/>
                  <a:pt x="9950631" y="4959091"/>
                  <a:pt x="9972332" y="4928573"/>
                </a:cubicBezTo>
                <a:cubicBezTo>
                  <a:pt x="9977080" y="4896700"/>
                  <a:pt x="9982504" y="4857367"/>
                  <a:pt x="9988608" y="4818033"/>
                </a:cubicBezTo>
                <a:cubicBezTo>
                  <a:pt x="9983862" y="4815320"/>
                  <a:pt x="9978436" y="4813286"/>
                  <a:pt x="9973689" y="4811252"/>
                </a:cubicBezTo>
                <a:cubicBezTo>
                  <a:pt x="9949953" y="4828884"/>
                  <a:pt x="9916045" y="4842447"/>
                  <a:pt x="9906552" y="4865504"/>
                </a:cubicBezTo>
                <a:cubicBezTo>
                  <a:pt x="9892310" y="4902803"/>
                  <a:pt x="9857723" y="4912298"/>
                  <a:pt x="9835345" y="4937389"/>
                </a:cubicBezTo>
                <a:cubicBezTo>
                  <a:pt x="9843483" y="4912298"/>
                  <a:pt x="9853655" y="4887884"/>
                  <a:pt x="9859081" y="4862792"/>
                </a:cubicBezTo>
                <a:cubicBezTo>
                  <a:pt x="9861115" y="4853297"/>
                  <a:pt x="9854333" y="4832953"/>
                  <a:pt x="9848908" y="4831597"/>
                </a:cubicBezTo>
                <a:cubicBezTo>
                  <a:pt x="9827207" y="4826850"/>
                  <a:pt x="9802114" y="4859401"/>
                  <a:pt x="9800080" y="4881780"/>
                </a:cubicBezTo>
                <a:cubicBezTo>
                  <a:pt x="9796690" y="4922470"/>
                  <a:pt x="9787873" y="4962481"/>
                  <a:pt x="9783126" y="5002492"/>
                </a:cubicBezTo>
                <a:cubicBezTo>
                  <a:pt x="9779057" y="5035045"/>
                  <a:pt x="9777701" y="5067596"/>
                  <a:pt x="9774311" y="5100148"/>
                </a:cubicBezTo>
                <a:cubicBezTo>
                  <a:pt x="9772275" y="5121171"/>
                  <a:pt x="9769563" y="5142193"/>
                  <a:pt x="9767529" y="5158469"/>
                </a:cubicBezTo>
                <a:cubicBezTo>
                  <a:pt x="9732264" y="5150331"/>
                  <a:pt x="9707172" y="5144228"/>
                  <a:pt x="9678011" y="5136768"/>
                </a:cubicBezTo>
                <a:cubicBezTo>
                  <a:pt x="9678011" y="5154401"/>
                  <a:pt x="9678011" y="5163894"/>
                  <a:pt x="9678011" y="5169998"/>
                </a:cubicBezTo>
                <a:lnTo>
                  <a:pt x="9647909" y="5185384"/>
                </a:lnTo>
                <a:lnTo>
                  <a:pt x="9620368" y="5163216"/>
                </a:lnTo>
                <a:cubicBezTo>
                  <a:pt x="9610874" y="5167286"/>
                  <a:pt x="9601380" y="5173388"/>
                  <a:pt x="9591207" y="5176102"/>
                </a:cubicBezTo>
                <a:cubicBezTo>
                  <a:pt x="9581713" y="5179492"/>
                  <a:pt x="9571541" y="5178814"/>
                  <a:pt x="9561368" y="5180170"/>
                </a:cubicBezTo>
                <a:cubicBezTo>
                  <a:pt x="9569505" y="5169320"/>
                  <a:pt x="9578323" y="5157791"/>
                  <a:pt x="9589173" y="5143550"/>
                </a:cubicBezTo>
                <a:cubicBezTo>
                  <a:pt x="9543736" y="5138125"/>
                  <a:pt x="9555943" y="5161182"/>
                  <a:pt x="9561368" y="5180170"/>
                </a:cubicBezTo>
                <a:cubicBezTo>
                  <a:pt x="9564081" y="5196446"/>
                  <a:pt x="9524748" y="5240527"/>
                  <a:pt x="9509828" y="5241205"/>
                </a:cubicBezTo>
                <a:cubicBezTo>
                  <a:pt x="9497621" y="5241883"/>
                  <a:pt x="9484736" y="5246630"/>
                  <a:pt x="9474563" y="5252734"/>
                </a:cubicBezTo>
                <a:cubicBezTo>
                  <a:pt x="9467104" y="5256802"/>
                  <a:pt x="9463713" y="5273756"/>
                  <a:pt x="9458288" y="5273756"/>
                </a:cubicBezTo>
                <a:cubicBezTo>
                  <a:pt x="9408105" y="5273756"/>
                  <a:pt x="9393863" y="5315125"/>
                  <a:pt x="9378265" y="5338182"/>
                </a:cubicBezTo>
                <a:cubicBezTo>
                  <a:pt x="9361989" y="5336825"/>
                  <a:pt x="9347748" y="5331400"/>
                  <a:pt x="9340966" y="5336147"/>
                </a:cubicBezTo>
                <a:cubicBezTo>
                  <a:pt x="9293495" y="5371412"/>
                  <a:pt x="9258232" y="5439906"/>
                  <a:pt x="9275863" y="5459572"/>
                </a:cubicBezTo>
                <a:cubicBezTo>
                  <a:pt x="9248737" y="5469744"/>
                  <a:pt x="9221611" y="5479917"/>
                  <a:pt x="9190415" y="5491446"/>
                </a:cubicBezTo>
                <a:cubicBezTo>
                  <a:pt x="9211439" y="5463641"/>
                  <a:pt x="9229748" y="5439227"/>
                  <a:pt x="9248059" y="5414135"/>
                </a:cubicBezTo>
                <a:cubicBezTo>
                  <a:pt x="9244668" y="5410745"/>
                  <a:pt x="9241277" y="5408031"/>
                  <a:pt x="9237887" y="5405319"/>
                </a:cubicBezTo>
                <a:cubicBezTo>
                  <a:pt x="9228392" y="5410745"/>
                  <a:pt x="9218897" y="5416169"/>
                  <a:pt x="9209403" y="5420239"/>
                </a:cubicBezTo>
                <a:cubicBezTo>
                  <a:pt x="9189059" y="5429733"/>
                  <a:pt x="9168036" y="5437871"/>
                  <a:pt x="9147013" y="5446687"/>
                </a:cubicBezTo>
                <a:cubicBezTo>
                  <a:pt x="9120565" y="5462962"/>
                  <a:pt x="9094794" y="5489411"/>
                  <a:pt x="9066990" y="5492123"/>
                </a:cubicBezTo>
                <a:cubicBezTo>
                  <a:pt x="9014772" y="5497549"/>
                  <a:pt x="8982220" y="5535526"/>
                  <a:pt x="8938139" y="5552480"/>
                </a:cubicBezTo>
                <a:cubicBezTo>
                  <a:pt x="8900841" y="5567399"/>
                  <a:pt x="8867610" y="5593847"/>
                  <a:pt x="8831669" y="5612836"/>
                </a:cubicBezTo>
                <a:cubicBezTo>
                  <a:pt x="8817428" y="5620296"/>
                  <a:pt x="8795726" y="5630468"/>
                  <a:pt x="8785554" y="5624365"/>
                </a:cubicBezTo>
                <a:cubicBezTo>
                  <a:pt x="8719094" y="5585031"/>
                  <a:pt x="8665519" y="5615549"/>
                  <a:pt x="8612623" y="5650814"/>
                </a:cubicBezTo>
                <a:cubicBezTo>
                  <a:pt x="8588209" y="5667089"/>
                  <a:pt x="8575324" y="5686077"/>
                  <a:pt x="8616014" y="5701675"/>
                </a:cubicBezTo>
                <a:cubicBezTo>
                  <a:pt x="8603128" y="5710491"/>
                  <a:pt x="8592278" y="5718629"/>
                  <a:pt x="8580749" y="5726766"/>
                </a:cubicBezTo>
                <a:cubicBezTo>
                  <a:pt x="8586174" y="5735583"/>
                  <a:pt x="8590244" y="5742364"/>
                  <a:pt x="8594991" y="5749824"/>
                </a:cubicBezTo>
                <a:lnTo>
                  <a:pt x="8549727" y="5749824"/>
                </a:lnTo>
                <a:lnTo>
                  <a:pt x="8549644" y="5749713"/>
                </a:lnTo>
                <a:lnTo>
                  <a:pt x="8549661" y="5749824"/>
                </a:lnTo>
                <a:lnTo>
                  <a:pt x="8549727" y="5749824"/>
                </a:lnTo>
                <a:lnTo>
                  <a:pt x="8550233" y="5750502"/>
                </a:lnTo>
                <a:lnTo>
                  <a:pt x="8549680" y="5749951"/>
                </a:lnTo>
                <a:lnTo>
                  <a:pt x="8554302" y="5779663"/>
                </a:lnTo>
                <a:cubicBezTo>
                  <a:pt x="8564474" y="5778307"/>
                  <a:pt x="8573969" y="5778307"/>
                  <a:pt x="8582107" y="5774915"/>
                </a:cubicBezTo>
                <a:cubicBezTo>
                  <a:pt x="8638394" y="5750502"/>
                  <a:pt x="8694003" y="5725410"/>
                  <a:pt x="8749612" y="5700996"/>
                </a:cubicBezTo>
                <a:cubicBezTo>
                  <a:pt x="8759785" y="5696927"/>
                  <a:pt x="8769957" y="5693537"/>
                  <a:pt x="8780129" y="5688789"/>
                </a:cubicBezTo>
                <a:cubicBezTo>
                  <a:pt x="8816749" y="5672513"/>
                  <a:pt x="8853371" y="5656916"/>
                  <a:pt x="8888635" y="5638606"/>
                </a:cubicBezTo>
                <a:cubicBezTo>
                  <a:pt x="8894738" y="5635215"/>
                  <a:pt x="8894060" y="5618939"/>
                  <a:pt x="8898128" y="5604698"/>
                </a:cubicBezTo>
                <a:cubicBezTo>
                  <a:pt x="8907622" y="5615548"/>
                  <a:pt x="8915762" y="5625720"/>
                  <a:pt x="8930002" y="5641996"/>
                </a:cubicBezTo>
                <a:cubicBezTo>
                  <a:pt x="8917117" y="5648778"/>
                  <a:pt x="8904232" y="5655559"/>
                  <a:pt x="8890669" y="5662341"/>
                </a:cubicBezTo>
                <a:cubicBezTo>
                  <a:pt x="8892704" y="5665732"/>
                  <a:pt x="8895416" y="5669801"/>
                  <a:pt x="8897450" y="5673192"/>
                </a:cubicBezTo>
                <a:cubicBezTo>
                  <a:pt x="8906944" y="5674549"/>
                  <a:pt x="8916440" y="5675227"/>
                  <a:pt x="8927290" y="5675905"/>
                </a:cubicBezTo>
                <a:cubicBezTo>
                  <a:pt x="8919152" y="5690146"/>
                  <a:pt x="8911692" y="5703030"/>
                  <a:pt x="8907622" y="5710491"/>
                </a:cubicBezTo>
                <a:cubicBezTo>
                  <a:pt x="8771991" y="5745077"/>
                  <a:pt x="8639750" y="5778307"/>
                  <a:pt x="8500049" y="5814250"/>
                </a:cubicBezTo>
                <a:cubicBezTo>
                  <a:pt x="8522429" y="5786445"/>
                  <a:pt x="8535992" y="5768813"/>
                  <a:pt x="8549556" y="5751180"/>
                </a:cubicBezTo>
                <a:lnTo>
                  <a:pt x="8549556" y="5749825"/>
                </a:lnTo>
                <a:lnTo>
                  <a:pt x="8549554" y="5749824"/>
                </a:lnTo>
                <a:lnTo>
                  <a:pt x="8549556" y="5749824"/>
                </a:lnTo>
                <a:lnTo>
                  <a:pt x="8549556" y="5749595"/>
                </a:lnTo>
                <a:lnTo>
                  <a:pt x="8490554" y="5670479"/>
                </a:lnTo>
                <a:cubicBezTo>
                  <a:pt x="8473601" y="5651491"/>
                  <a:pt x="8474957" y="5646744"/>
                  <a:pt x="8499371" y="5647422"/>
                </a:cubicBezTo>
                <a:cubicBezTo>
                  <a:pt x="8500049" y="5646744"/>
                  <a:pt x="8500049" y="5646744"/>
                  <a:pt x="8500726" y="5646066"/>
                </a:cubicBezTo>
                <a:cubicBezTo>
                  <a:pt x="8500049" y="5646066"/>
                  <a:pt x="8498693" y="5646744"/>
                  <a:pt x="8498014" y="5646744"/>
                </a:cubicBezTo>
                <a:cubicBezTo>
                  <a:pt x="8498693" y="5626399"/>
                  <a:pt x="8493945" y="5611480"/>
                  <a:pt x="8470209" y="5628434"/>
                </a:cubicBezTo>
                <a:cubicBezTo>
                  <a:pt x="8434946" y="5654204"/>
                  <a:pt x="8399681" y="5679974"/>
                  <a:pt x="8359670" y="5709135"/>
                </a:cubicBezTo>
                <a:cubicBezTo>
                  <a:pt x="8348819" y="5701675"/>
                  <a:pt x="8379336" y="5647422"/>
                  <a:pt x="8325762" y="5660307"/>
                </a:cubicBezTo>
                <a:cubicBezTo>
                  <a:pt x="8272188" y="5647422"/>
                  <a:pt x="8302705" y="5701675"/>
                  <a:pt x="8291854" y="5709135"/>
                </a:cubicBezTo>
                <a:cubicBezTo>
                  <a:pt x="8251843" y="5679974"/>
                  <a:pt x="8216578" y="5654204"/>
                  <a:pt x="8181314" y="5628434"/>
                </a:cubicBezTo>
                <a:cubicBezTo>
                  <a:pt x="8157579" y="5611480"/>
                  <a:pt x="8152830" y="5626399"/>
                  <a:pt x="8153510" y="5646744"/>
                </a:cubicBezTo>
                <a:cubicBezTo>
                  <a:pt x="8152830" y="5646744"/>
                  <a:pt x="8151474" y="5646066"/>
                  <a:pt x="8150797" y="5646066"/>
                </a:cubicBezTo>
                <a:cubicBezTo>
                  <a:pt x="8151474" y="5646744"/>
                  <a:pt x="8151474" y="5646744"/>
                  <a:pt x="8152153" y="5647422"/>
                </a:cubicBezTo>
                <a:cubicBezTo>
                  <a:pt x="8176567" y="5646744"/>
                  <a:pt x="8177923" y="5651491"/>
                  <a:pt x="8160970" y="5670479"/>
                </a:cubicBezTo>
                <a:lnTo>
                  <a:pt x="8101968" y="5749595"/>
                </a:lnTo>
                <a:lnTo>
                  <a:pt x="8101968" y="5749824"/>
                </a:lnTo>
                <a:lnTo>
                  <a:pt x="8101970" y="5749824"/>
                </a:lnTo>
                <a:lnTo>
                  <a:pt x="8101968" y="5749825"/>
                </a:lnTo>
                <a:lnTo>
                  <a:pt x="8101968" y="5751180"/>
                </a:lnTo>
                <a:cubicBezTo>
                  <a:pt x="8115532" y="5768813"/>
                  <a:pt x="8129095" y="5786445"/>
                  <a:pt x="8151474" y="5814250"/>
                </a:cubicBezTo>
                <a:cubicBezTo>
                  <a:pt x="8011773" y="5778307"/>
                  <a:pt x="7879533" y="5745077"/>
                  <a:pt x="7743902" y="5710491"/>
                </a:cubicBezTo>
                <a:cubicBezTo>
                  <a:pt x="7739832" y="5703030"/>
                  <a:pt x="7732371" y="5690146"/>
                  <a:pt x="7724234" y="5675905"/>
                </a:cubicBezTo>
                <a:cubicBezTo>
                  <a:pt x="7735084" y="5675227"/>
                  <a:pt x="7744579" y="5674549"/>
                  <a:pt x="7754074" y="5673192"/>
                </a:cubicBezTo>
                <a:cubicBezTo>
                  <a:pt x="7756108" y="5669801"/>
                  <a:pt x="7758820" y="5665732"/>
                  <a:pt x="7760854" y="5662341"/>
                </a:cubicBezTo>
                <a:cubicBezTo>
                  <a:pt x="7747292" y="5655559"/>
                  <a:pt x="7734407" y="5648778"/>
                  <a:pt x="7721522" y="5641996"/>
                </a:cubicBezTo>
                <a:cubicBezTo>
                  <a:pt x="7735762" y="5625720"/>
                  <a:pt x="7743902" y="5615548"/>
                  <a:pt x="7753395" y="5604698"/>
                </a:cubicBezTo>
                <a:cubicBezTo>
                  <a:pt x="7757464" y="5618939"/>
                  <a:pt x="7756786" y="5635215"/>
                  <a:pt x="7762889" y="5638606"/>
                </a:cubicBezTo>
                <a:cubicBezTo>
                  <a:pt x="7798153" y="5656916"/>
                  <a:pt x="7834775" y="5672513"/>
                  <a:pt x="7871395" y="5688789"/>
                </a:cubicBezTo>
                <a:cubicBezTo>
                  <a:pt x="7881567" y="5693537"/>
                  <a:pt x="7891739" y="5696927"/>
                  <a:pt x="7901911" y="5700996"/>
                </a:cubicBezTo>
                <a:cubicBezTo>
                  <a:pt x="7957520" y="5725410"/>
                  <a:pt x="8013130" y="5750502"/>
                  <a:pt x="8069417" y="5774915"/>
                </a:cubicBezTo>
                <a:cubicBezTo>
                  <a:pt x="8077555" y="5778307"/>
                  <a:pt x="8087049" y="5778307"/>
                  <a:pt x="8097221" y="5779663"/>
                </a:cubicBezTo>
                <a:lnTo>
                  <a:pt x="8101844" y="5749951"/>
                </a:lnTo>
                <a:lnTo>
                  <a:pt x="8101291" y="5750502"/>
                </a:lnTo>
                <a:lnTo>
                  <a:pt x="8101797" y="5749824"/>
                </a:lnTo>
                <a:lnTo>
                  <a:pt x="8101863" y="5749824"/>
                </a:lnTo>
                <a:lnTo>
                  <a:pt x="8101879" y="5749713"/>
                </a:lnTo>
                <a:lnTo>
                  <a:pt x="8101797" y="5749824"/>
                </a:lnTo>
                <a:lnTo>
                  <a:pt x="8056533" y="5749824"/>
                </a:lnTo>
                <a:cubicBezTo>
                  <a:pt x="8061280" y="5742364"/>
                  <a:pt x="8065349" y="5735583"/>
                  <a:pt x="8070775" y="5726766"/>
                </a:cubicBezTo>
                <a:cubicBezTo>
                  <a:pt x="8059246" y="5718629"/>
                  <a:pt x="8048395" y="5710491"/>
                  <a:pt x="8035509" y="5701675"/>
                </a:cubicBezTo>
                <a:cubicBezTo>
                  <a:pt x="8076200" y="5686077"/>
                  <a:pt x="8063315" y="5667089"/>
                  <a:pt x="8038901" y="5650814"/>
                </a:cubicBezTo>
                <a:cubicBezTo>
                  <a:pt x="7986004" y="5615549"/>
                  <a:pt x="7932430" y="5585031"/>
                  <a:pt x="7865970" y="5624365"/>
                </a:cubicBezTo>
                <a:cubicBezTo>
                  <a:pt x="7855797" y="5630468"/>
                  <a:pt x="7834096" y="5620296"/>
                  <a:pt x="7819855" y="5612836"/>
                </a:cubicBezTo>
                <a:cubicBezTo>
                  <a:pt x="7783914" y="5593847"/>
                  <a:pt x="7750683" y="5567399"/>
                  <a:pt x="7713384" y="5552480"/>
                </a:cubicBezTo>
                <a:cubicBezTo>
                  <a:pt x="7669303" y="5535526"/>
                  <a:pt x="7636751" y="5497549"/>
                  <a:pt x="7584534" y="5492123"/>
                </a:cubicBezTo>
                <a:cubicBezTo>
                  <a:pt x="7556729" y="5489411"/>
                  <a:pt x="7530959" y="5462962"/>
                  <a:pt x="7504511" y="5446687"/>
                </a:cubicBezTo>
                <a:cubicBezTo>
                  <a:pt x="7483488" y="5437871"/>
                  <a:pt x="7462465" y="5429733"/>
                  <a:pt x="7442121" y="5420239"/>
                </a:cubicBezTo>
                <a:cubicBezTo>
                  <a:pt x="7432626" y="5416169"/>
                  <a:pt x="7423132" y="5410745"/>
                  <a:pt x="7413637" y="5405319"/>
                </a:cubicBezTo>
                <a:cubicBezTo>
                  <a:pt x="7410247" y="5408031"/>
                  <a:pt x="7406856" y="5410745"/>
                  <a:pt x="7403465" y="5414135"/>
                </a:cubicBezTo>
                <a:cubicBezTo>
                  <a:pt x="7421776" y="5439227"/>
                  <a:pt x="7440085" y="5463641"/>
                  <a:pt x="7461109" y="5491446"/>
                </a:cubicBezTo>
                <a:cubicBezTo>
                  <a:pt x="7429913" y="5479917"/>
                  <a:pt x="7402786" y="5469744"/>
                  <a:pt x="7375661" y="5459572"/>
                </a:cubicBezTo>
                <a:cubicBezTo>
                  <a:pt x="7393292" y="5439906"/>
                  <a:pt x="7358029" y="5371412"/>
                  <a:pt x="7310558" y="5336147"/>
                </a:cubicBezTo>
                <a:cubicBezTo>
                  <a:pt x="7303776" y="5331400"/>
                  <a:pt x="7289535" y="5336825"/>
                  <a:pt x="7273259" y="5338182"/>
                </a:cubicBezTo>
                <a:cubicBezTo>
                  <a:pt x="7257661" y="5315125"/>
                  <a:pt x="7243419" y="5273756"/>
                  <a:pt x="7193235" y="5273756"/>
                </a:cubicBezTo>
                <a:cubicBezTo>
                  <a:pt x="7187811" y="5273756"/>
                  <a:pt x="7184419" y="5256802"/>
                  <a:pt x="7176961" y="5252734"/>
                </a:cubicBezTo>
                <a:cubicBezTo>
                  <a:pt x="7166788" y="5246630"/>
                  <a:pt x="7153903" y="5241883"/>
                  <a:pt x="7141696" y="5241205"/>
                </a:cubicBezTo>
                <a:cubicBezTo>
                  <a:pt x="7126776" y="5240527"/>
                  <a:pt x="7087443" y="5196446"/>
                  <a:pt x="7090155" y="5180170"/>
                </a:cubicBezTo>
                <a:cubicBezTo>
                  <a:pt x="7095581" y="5161182"/>
                  <a:pt x="7107787" y="5138125"/>
                  <a:pt x="7062351" y="5143550"/>
                </a:cubicBezTo>
                <a:cubicBezTo>
                  <a:pt x="7073201" y="5157791"/>
                  <a:pt x="7082018" y="5169320"/>
                  <a:pt x="7090155" y="5180170"/>
                </a:cubicBezTo>
                <a:cubicBezTo>
                  <a:pt x="7079983" y="5178814"/>
                  <a:pt x="7069811" y="5179492"/>
                  <a:pt x="7060316" y="5176102"/>
                </a:cubicBezTo>
                <a:cubicBezTo>
                  <a:pt x="7050144" y="5173388"/>
                  <a:pt x="7040650" y="5167286"/>
                  <a:pt x="7031156" y="5163216"/>
                </a:cubicBezTo>
                <a:lnTo>
                  <a:pt x="7003615" y="5185384"/>
                </a:lnTo>
                <a:lnTo>
                  <a:pt x="6973512" y="5169998"/>
                </a:lnTo>
                <a:cubicBezTo>
                  <a:pt x="6973512" y="5163894"/>
                  <a:pt x="6973512" y="5154401"/>
                  <a:pt x="6973512" y="5136768"/>
                </a:cubicBezTo>
                <a:cubicBezTo>
                  <a:pt x="6944352" y="5144228"/>
                  <a:pt x="6919259" y="5150331"/>
                  <a:pt x="6883995" y="5158469"/>
                </a:cubicBezTo>
                <a:cubicBezTo>
                  <a:pt x="6881961" y="5142193"/>
                  <a:pt x="6879248" y="5121171"/>
                  <a:pt x="6877213" y="5100148"/>
                </a:cubicBezTo>
                <a:cubicBezTo>
                  <a:pt x="6873822" y="5067596"/>
                  <a:pt x="6872466" y="5035045"/>
                  <a:pt x="6868398" y="5002492"/>
                </a:cubicBezTo>
                <a:cubicBezTo>
                  <a:pt x="6863650" y="4962481"/>
                  <a:pt x="6854834" y="4922470"/>
                  <a:pt x="6851444" y="4881780"/>
                </a:cubicBezTo>
                <a:cubicBezTo>
                  <a:pt x="6849409" y="4859401"/>
                  <a:pt x="6824317" y="4826850"/>
                  <a:pt x="6802615" y="4831597"/>
                </a:cubicBezTo>
                <a:cubicBezTo>
                  <a:pt x="6797190" y="4832953"/>
                  <a:pt x="6790409" y="4853297"/>
                  <a:pt x="6792443" y="4862792"/>
                </a:cubicBezTo>
                <a:cubicBezTo>
                  <a:pt x="6797869" y="4887884"/>
                  <a:pt x="6808041" y="4912298"/>
                  <a:pt x="6816179" y="4937389"/>
                </a:cubicBezTo>
                <a:cubicBezTo>
                  <a:pt x="6793800" y="4912298"/>
                  <a:pt x="6759214" y="4902803"/>
                  <a:pt x="6744972" y="4865504"/>
                </a:cubicBezTo>
                <a:cubicBezTo>
                  <a:pt x="6735479" y="4842447"/>
                  <a:pt x="6701570" y="4828884"/>
                  <a:pt x="6677835" y="4811252"/>
                </a:cubicBezTo>
                <a:cubicBezTo>
                  <a:pt x="6673088" y="4813286"/>
                  <a:pt x="6667662" y="4815320"/>
                  <a:pt x="6662915" y="4818033"/>
                </a:cubicBezTo>
                <a:cubicBezTo>
                  <a:pt x="6669020" y="4857367"/>
                  <a:pt x="6674444" y="4896700"/>
                  <a:pt x="6679192" y="4928573"/>
                </a:cubicBezTo>
                <a:cubicBezTo>
                  <a:pt x="6700893" y="4959091"/>
                  <a:pt x="6719203" y="4984860"/>
                  <a:pt x="6737513" y="5010631"/>
                </a:cubicBezTo>
                <a:cubicBezTo>
                  <a:pt x="6741581" y="5010631"/>
                  <a:pt x="6745651" y="5010631"/>
                  <a:pt x="6750398" y="5010631"/>
                </a:cubicBezTo>
                <a:cubicBezTo>
                  <a:pt x="6751076" y="4995034"/>
                  <a:pt x="6752432" y="4978757"/>
                  <a:pt x="6753110" y="4963159"/>
                </a:cubicBezTo>
                <a:cubicBezTo>
                  <a:pt x="6753789" y="4955699"/>
                  <a:pt x="6753110" y="4946883"/>
                  <a:pt x="6756502" y="4941459"/>
                </a:cubicBezTo>
                <a:cubicBezTo>
                  <a:pt x="6758536" y="4938746"/>
                  <a:pt x="6768030" y="4940781"/>
                  <a:pt x="6774812" y="4940101"/>
                </a:cubicBezTo>
                <a:cubicBezTo>
                  <a:pt x="6788374" y="4939424"/>
                  <a:pt x="6802615" y="4938746"/>
                  <a:pt x="6816179" y="4937389"/>
                </a:cubicBezTo>
                <a:cubicBezTo>
                  <a:pt x="6799225" y="4969263"/>
                  <a:pt x="6782271" y="5001136"/>
                  <a:pt x="6760570" y="5042505"/>
                </a:cubicBezTo>
                <a:cubicBezTo>
                  <a:pt x="6794479" y="5027585"/>
                  <a:pt x="6821605" y="5016056"/>
                  <a:pt x="6848052" y="5004527"/>
                </a:cubicBezTo>
                <a:cubicBezTo>
                  <a:pt x="6849409" y="5006562"/>
                  <a:pt x="6850765" y="5009274"/>
                  <a:pt x="6852122" y="5011309"/>
                </a:cubicBezTo>
                <a:cubicBezTo>
                  <a:pt x="6827029" y="5030297"/>
                  <a:pt x="6802615" y="5049964"/>
                  <a:pt x="6776846" y="5068274"/>
                </a:cubicBezTo>
                <a:cubicBezTo>
                  <a:pt x="6748363" y="5088618"/>
                  <a:pt x="6741581" y="5127275"/>
                  <a:pt x="6768030" y="5149653"/>
                </a:cubicBezTo>
                <a:cubicBezTo>
                  <a:pt x="6797190" y="5174066"/>
                  <a:pt x="6785662" y="5193734"/>
                  <a:pt x="6774812" y="5222217"/>
                </a:cubicBezTo>
                <a:cubicBezTo>
                  <a:pt x="6749042" y="5290032"/>
                  <a:pt x="6700893" y="5340216"/>
                  <a:pt x="6651386" y="5389043"/>
                </a:cubicBezTo>
                <a:cubicBezTo>
                  <a:pt x="6646640" y="5393791"/>
                  <a:pt x="6644605" y="5401251"/>
                  <a:pt x="6639857" y="5405997"/>
                </a:cubicBezTo>
                <a:cubicBezTo>
                  <a:pt x="6631720" y="5415491"/>
                  <a:pt x="6622225" y="5424308"/>
                  <a:pt x="6613410" y="5433124"/>
                </a:cubicBezTo>
                <a:cubicBezTo>
                  <a:pt x="6610697" y="5430411"/>
                  <a:pt x="6608662" y="5428377"/>
                  <a:pt x="6605949" y="5425664"/>
                </a:cubicBezTo>
                <a:cubicBezTo>
                  <a:pt x="6601880" y="5469744"/>
                  <a:pt x="6597812" y="5513147"/>
                  <a:pt x="6593743" y="5557227"/>
                </a:cubicBezTo>
                <a:cubicBezTo>
                  <a:pt x="6558478" y="5553158"/>
                  <a:pt x="6539490" y="5605377"/>
                  <a:pt x="6563225" y="5667089"/>
                </a:cubicBezTo>
                <a:cubicBezTo>
                  <a:pt x="6572042" y="5646744"/>
                  <a:pt x="6579502" y="5629790"/>
                  <a:pt x="6586284" y="5612158"/>
                </a:cubicBezTo>
                <a:cubicBezTo>
                  <a:pt x="6591031" y="5613515"/>
                  <a:pt x="6595777" y="5614870"/>
                  <a:pt x="6599846" y="5616227"/>
                </a:cubicBezTo>
                <a:cubicBezTo>
                  <a:pt x="6592387" y="5639284"/>
                  <a:pt x="6587640" y="5663020"/>
                  <a:pt x="6577467" y="5684721"/>
                </a:cubicBezTo>
                <a:cubicBezTo>
                  <a:pt x="6570686" y="5698963"/>
                  <a:pt x="6548306" y="5709135"/>
                  <a:pt x="6546950" y="5722020"/>
                </a:cubicBezTo>
                <a:cubicBezTo>
                  <a:pt x="6540847" y="5793227"/>
                  <a:pt x="6475066" y="5799330"/>
                  <a:pt x="6432341" y="5827134"/>
                </a:cubicBezTo>
                <a:cubicBezTo>
                  <a:pt x="6401824" y="5847480"/>
                  <a:pt x="6399111" y="5871215"/>
                  <a:pt x="6399111" y="5899697"/>
                </a:cubicBezTo>
                <a:cubicBezTo>
                  <a:pt x="6399111" y="5921398"/>
                  <a:pt x="6399790" y="5943100"/>
                  <a:pt x="6401824" y="5964123"/>
                </a:cubicBezTo>
                <a:cubicBezTo>
                  <a:pt x="6404537" y="5988536"/>
                  <a:pt x="6394364" y="6016340"/>
                  <a:pt x="6430985" y="6028548"/>
                </a:cubicBezTo>
                <a:cubicBezTo>
                  <a:pt x="6454719" y="6036685"/>
                  <a:pt x="6450651" y="6058387"/>
                  <a:pt x="6432341" y="6070593"/>
                </a:cubicBezTo>
                <a:cubicBezTo>
                  <a:pt x="6394364" y="6095008"/>
                  <a:pt x="6355709" y="6118066"/>
                  <a:pt x="6315698" y="6139088"/>
                </a:cubicBezTo>
                <a:cubicBezTo>
                  <a:pt x="6271618" y="6162145"/>
                  <a:pt x="6227537" y="6143157"/>
                  <a:pt x="6190917" y="6124168"/>
                </a:cubicBezTo>
                <a:cubicBezTo>
                  <a:pt x="6140733" y="6097720"/>
                  <a:pt x="6137342" y="6095008"/>
                  <a:pt x="6128526" y="6149939"/>
                </a:cubicBezTo>
                <a:cubicBezTo>
                  <a:pt x="6127170" y="6157397"/>
                  <a:pt x="6121744" y="6164179"/>
                  <a:pt x="6117675" y="6170961"/>
                </a:cubicBezTo>
                <a:cubicBezTo>
                  <a:pt x="6113606" y="6170283"/>
                  <a:pt x="6110216" y="6169605"/>
                  <a:pt x="6106147" y="6168927"/>
                </a:cubicBezTo>
                <a:cubicBezTo>
                  <a:pt x="6109538" y="6149260"/>
                  <a:pt x="6114962" y="6129593"/>
                  <a:pt x="6114962" y="6109926"/>
                </a:cubicBezTo>
                <a:cubicBezTo>
                  <a:pt x="6114962" y="6093650"/>
                  <a:pt x="6112250" y="6070593"/>
                  <a:pt x="6101400" y="6064491"/>
                </a:cubicBezTo>
                <a:cubicBezTo>
                  <a:pt x="6089193" y="6057031"/>
                  <a:pt x="6067491" y="6061777"/>
                  <a:pt x="6050537" y="6064491"/>
                </a:cubicBezTo>
                <a:cubicBezTo>
                  <a:pt x="6038331" y="6066525"/>
                  <a:pt x="6026124" y="6073306"/>
                  <a:pt x="6009848" y="6071271"/>
                </a:cubicBezTo>
                <a:cubicBezTo>
                  <a:pt x="6016630" y="6062455"/>
                  <a:pt x="6023413" y="6054318"/>
                  <a:pt x="6030192" y="6044823"/>
                </a:cubicBezTo>
                <a:cubicBezTo>
                  <a:pt x="6016630" y="6038720"/>
                  <a:pt x="6006458" y="6032616"/>
                  <a:pt x="5994252" y="6028548"/>
                </a:cubicBezTo>
                <a:cubicBezTo>
                  <a:pt x="5982721" y="6025157"/>
                  <a:pt x="5969159" y="6019732"/>
                  <a:pt x="5957630" y="6022444"/>
                </a:cubicBezTo>
                <a:cubicBezTo>
                  <a:pt x="5934233" y="6027531"/>
                  <a:pt x="5911981" y="6032235"/>
                  <a:pt x="5894594" y="6019393"/>
                </a:cubicBezTo>
                <a:lnTo>
                  <a:pt x="5879243" y="6000412"/>
                </a:lnTo>
                <a:lnTo>
                  <a:pt x="5880319" y="6000743"/>
                </a:lnTo>
                <a:lnTo>
                  <a:pt x="5879567" y="5999772"/>
                </a:lnTo>
                <a:lnTo>
                  <a:pt x="5906175" y="5986842"/>
                </a:lnTo>
                <a:cubicBezTo>
                  <a:pt x="5915753" y="5982264"/>
                  <a:pt x="5926095" y="5977347"/>
                  <a:pt x="5937964" y="5971583"/>
                </a:cubicBezTo>
                <a:cubicBezTo>
                  <a:pt x="5912193" y="5959375"/>
                  <a:pt x="5889813" y="5948525"/>
                  <a:pt x="5866757" y="5937674"/>
                </a:cubicBezTo>
                <a:cubicBezTo>
                  <a:pt x="5857940" y="5933605"/>
                  <a:pt x="5848446" y="5929536"/>
                  <a:pt x="5839630" y="5925468"/>
                </a:cubicBezTo>
                <a:cubicBezTo>
                  <a:pt x="5838952" y="5928180"/>
                  <a:pt x="5838274" y="5930892"/>
                  <a:pt x="5837596" y="5933605"/>
                </a:cubicBezTo>
                <a:cubicBezTo>
                  <a:pt x="5847090" y="5934962"/>
                  <a:pt x="5857262" y="5936318"/>
                  <a:pt x="5866757" y="5937674"/>
                </a:cubicBezTo>
                <a:cubicBezTo>
                  <a:pt x="5841326" y="5959546"/>
                  <a:pt x="5856329" y="5973023"/>
                  <a:pt x="5869426" y="5986693"/>
                </a:cubicBezTo>
                <a:lnTo>
                  <a:pt x="5879567" y="5999772"/>
                </a:lnTo>
                <a:lnTo>
                  <a:pt x="5878963" y="6000065"/>
                </a:lnTo>
                <a:lnTo>
                  <a:pt x="5879243" y="6000412"/>
                </a:lnTo>
                <a:lnTo>
                  <a:pt x="5781309" y="5970225"/>
                </a:lnTo>
                <a:cubicBezTo>
                  <a:pt x="5767067" y="6041433"/>
                  <a:pt x="5735194" y="5997352"/>
                  <a:pt x="5717561" y="5987180"/>
                </a:cubicBezTo>
                <a:cubicBezTo>
                  <a:pt x="5720274" y="5936318"/>
                  <a:pt x="5722988" y="5890203"/>
                  <a:pt x="5725021" y="5844766"/>
                </a:cubicBezTo>
                <a:cubicBezTo>
                  <a:pt x="5729091" y="5843410"/>
                  <a:pt x="5732480" y="5842054"/>
                  <a:pt x="5736550" y="5840698"/>
                </a:cubicBezTo>
                <a:cubicBezTo>
                  <a:pt x="5748756" y="5878675"/>
                  <a:pt x="5760964" y="5917330"/>
                  <a:pt x="5773171" y="5955307"/>
                </a:cubicBezTo>
                <a:cubicBezTo>
                  <a:pt x="5803009" y="5922754"/>
                  <a:pt x="5798940" y="5827812"/>
                  <a:pt x="5763676" y="5807468"/>
                </a:cubicBezTo>
                <a:cubicBezTo>
                  <a:pt x="5754860" y="5802721"/>
                  <a:pt x="5735872" y="5815606"/>
                  <a:pt x="5732480" y="5816962"/>
                </a:cubicBezTo>
                <a:cubicBezTo>
                  <a:pt x="5708067" y="5816962"/>
                  <a:pt x="5692469" y="5814250"/>
                  <a:pt x="5678228" y="5817640"/>
                </a:cubicBezTo>
                <a:cubicBezTo>
                  <a:pt x="5652458" y="5823744"/>
                  <a:pt x="5646354" y="5808824"/>
                  <a:pt x="5644320" y="5789157"/>
                </a:cubicBezTo>
                <a:cubicBezTo>
                  <a:pt x="5640251" y="5753215"/>
                  <a:pt x="5582608" y="5696249"/>
                  <a:pt x="5548700" y="5698285"/>
                </a:cubicBezTo>
                <a:cubicBezTo>
                  <a:pt x="5539205" y="5698963"/>
                  <a:pt x="5521573" y="5714560"/>
                  <a:pt x="5522251" y="5722698"/>
                </a:cubicBezTo>
                <a:cubicBezTo>
                  <a:pt x="5526999" y="5788479"/>
                  <a:pt x="5533102" y="5853583"/>
                  <a:pt x="5542596" y="5918686"/>
                </a:cubicBezTo>
                <a:cubicBezTo>
                  <a:pt x="5543952" y="5929536"/>
                  <a:pt x="5564298" y="5936996"/>
                  <a:pt x="5573113" y="5943777"/>
                </a:cubicBezTo>
                <a:cubicBezTo>
                  <a:pt x="5591423" y="5911226"/>
                  <a:pt x="5605665" y="5885456"/>
                  <a:pt x="5621264" y="5860364"/>
                </a:cubicBezTo>
                <a:cubicBezTo>
                  <a:pt x="5623975" y="5855617"/>
                  <a:pt x="5632792" y="5850870"/>
                  <a:pt x="5638217" y="5851548"/>
                </a:cubicBezTo>
                <a:cubicBezTo>
                  <a:pt x="5642964" y="5852226"/>
                  <a:pt x="5649747" y="5862399"/>
                  <a:pt x="5649069" y="5866467"/>
                </a:cubicBezTo>
                <a:cubicBezTo>
                  <a:pt x="5642286" y="5890881"/>
                  <a:pt x="5633470" y="5914616"/>
                  <a:pt x="5626011" y="5939030"/>
                </a:cubicBezTo>
                <a:cubicBezTo>
                  <a:pt x="5619907" y="5958019"/>
                  <a:pt x="5615159" y="5977007"/>
                  <a:pt x="5613803" y="5998030"/>
                </a:cubicBezTo>
                <a:cubicBezTo>
                  <a:pt x="5573792" y="6029904"/>
                  <a:pt x="5557516" y="5991249"/>
                  <a:pt x="5531067" y="5958697"/>
                </a:cubicBezTo>
                <a:cubicBezTo>
                  <a:pt x="5522251" y="5974973"/>
                  <a:pt x="5517504" y="5990571"/>
                  <a:pt x="5507332" y="6000065"/>
                </a:cubicBezTo>
                <a:cubicBezTo>
                  <a:pt x="5501229" y="6006168"/>
                  <a:pt x="5485631" y="6007524"/>
                  <a:pt x="5475458" y="6004812"/>
                </a:cubicBezTo>
                <a:cubicBezTo>
                  <a:pt x="5413745" y="5989893"/>
                  <a:pt x="5352033" y="5971583"/>
                  <a:pt x="5289642" y="5958019"/>
                </a:cubicBezTo>
                <a:cubicBezTo>
                  <a:pt x="5270654" y="5953950"/>
                  <a:pt x="5249631" y="5960731"/>
                  <a:pt x="5229287" y="5962088"/>
                </a:cubicBezTo>
                <a:cubicBezTo>
                  <a:pt x="5227252" y="5981076"/>
                  <a:pt x="5225217" y="5997352"/>
                  <a:pt x="5223862" y="6013628"/>
                </a:cubicBezTo>
                <a:cubicBezTo>
                  <a:pt x="5220471" y="6013628"/>
                  <a:pt x="5217079" y="6013628"/>
                  <a:pt x="5213689" y="6013628"/>
                </a:cubicBezTo>
                <a:cubicBezTo>
                  <a:pt x="5211654" y="5995318"/>
                  <a:pt x="5209620" y="5977685"/>
                  <a:pt x="5206907" y="5955307"/>
                </a:cubicBezTo>
                <a:cubicBezTo>
                  <a:pt x="5167574" y="5998709"/>
                  <a:pt x="5166896" y="6005490"/>
                  <a:pt x="5191310" y="6091617"/>
                </a:cubicBezTo>
                <a:cubicBezTo>
                  <a:pt x="5197414" y="6072628"/>
                  <a:pt x="5202160" y="6057709"/>
                  <a:pt x="5207587" y="6042111"/>
                </a:cubicBezTo>
                <a:cubicBezTo>
                  <a:pt x="5209620" y="6042111"/>
                  <a:pt x="5212334" y="6042789"/>
                  <a:pt x="5214367" y="6042789"/>
                </a:cubicBezTo>
                <a:cubicBezTo>
                  <a:pt x="5212334" y="6087548"/>
                  <a:pt x="5210298" y="6132306"/>
                  <a:pt x="5208264" y="6179099"/>
                </a:cubicBezTo>
                <a:cubicBezTo>
                  <a:pt x="5175034" y="6189272"/>
                  <a:pt x="5157401" y="6175030"/>
                  <a:pt x="5153333" y="6141121"/>
                </a:cubicBezTo>
                <a:cubicBezTo>
                  <a:pt x="5149263" y="6108570"/>
                  <a:pt x="5143839" y="6076697"/>
                  <a:pt x="5142483" y="6044145"/>
                </a:cubicBezTo>
                <a:cubicBezTo>
                  <a:pt x="5141125" y="6008202"/>
                  <a:pt x="5115356" y="6009560"/>
                  <a:pt x="5092976" y="6008202"/>
                </a:cubicBezTo>
                <a:cubicBezTo>
                  <a:pt x="5068563" y="6006847"/>
                  <a:pt x="5044149" y="6010238"/>
                  <a:pt x="5012954" y="6011594"/>
                </a:cubicBezTo>
                <a:cubicBezTo>
                  <a:pt x="5019736" y="6033973"/>
                  <a:pt x="5027874" y="6060421"/>
                  <a:pt x="5036689" y="6087548"/>
                </a:cubicBezTo>
                <a:cubicBezTo>
                  <a:pt x="5032620" y="6089582"/>
                  <a:pt x="5029229" y="6091617"/>
                  <a:pt x="5025161" y="6093650"/>
                </a:cubicBezTo>
                <a:cubicBezTo>
                  <a:pt x="5017700" y="6078731"/>
                  <a:pt x="5006172" y="6065169"/>
                  <a:pt x="5002783" y="6049571"/>
                </a:cubicBezTo>
                <a:cubicBezTo>
                  <a:pt x="4993287" y="6005490"/>
                  <a:pt x="4964804" y="5985823"/>
                  <a:pt x="4923437" y="5978364"/>
                </a:cubicBezTo>
                <a:cubicBezTo>
                  <a:pt x="4917333" y="5977007"/>
                  <a:pt x="4909196" y="5972261"/>
                  <a:pt x="4906482" y="5967513"/>
                </a:cubicBezTo>
                <a:cubicBezTo>
                  <a:pt x="4890207" y="5928858"/>
                  <a:pt x="4874609" y="5969548"/>
                  <a:pt x="4859689" y="5969548"/>
                </a:cubicBezTo>
                <a:cubicBezTo>
                  <a:pt x="4848839" y="5969548"/>
                  <a:pt x="4838668" y="5991927"/>
                  <a:pt x="4828494" y="6004812"/>
                </a:cubicBezTo>
                <a:cubicBezTo>
                  <a:pt x="4821034" y="6014984"/>
                  <a:pt x="4814932" y="6025835"/>
                  <a:pt x="4808150" y="6036008"/>
                </a:cubicBezTo>
                <a:cubicBezTo>
                  <a:pt x="4818322" y="6040076"/>
                  <a:pt x="4829172" y="6044145"/>
                  <a:pt x="4828494" y="6043467"/>
                </a:cubicBezTo>
                <a:cubicBezTo>
                  <a:pt x="4852230" y="6061099"/>
                  <a:pt x="4867149" y="6071950"/>
                  <a:pt x="4882069" y="6082800"/>
                </a:cubicBezTo>
                <a:cubicBezTo>
                  <a:pt x="4885460" y="6085513"/>
                  <a:pt x="4890885" y="6087548"/>
                  <a:pt x="4891563" y="6090260"/>
                </a:cubicBezTo>
                <a:cubicBezTo>
                  <a:pt x="4897667" y="6128238"/>
                  <a:pt x="4930218" y="6134341"/>
                  <a:pt x="4957345" y="6149260"/>
                </a:cubicBezTo>
                <a:cubicBezTo>
                  <a:pt x="4965483" y="6153329"/>
                  <a:pt x="4968873" y="6164857"/>
                  <a:pt x="4974978" y="6172995"/>
                </a:cubicBezTo>
                <a:cubicBezTo>
                  <a:pt x="4964128" y="6175709"/>
                  <a:pt x="4951920" y="6183168"/>
                  <a:pt x="4943781" y="6179777"/>
                </a:cubicBezTo>
                <a:cubicBezTo>
                  <a:pt x="4911909" y="6168927"/>
                  <a:pt x="4881391" y="6155363"/>
                  <a:pt x="4850196" y="6141801"/>
                </a:cubicBezTo>
                <a:cubicBezTo>
                  <a:pt x="4842058" y="6160789"/>
                  <a:pt x="4836632" y="6171639"/>
                  <a:pt x="4829850" y="6188592"/>
                </a:cubicBezTo>
                <a:cubicBezTo>
                  <a:pt x="4795943" y="6156041"/>
                  <a:pt x="4852230" y="6097720"/>
                  <a:pt x="4785092" y="6075341"/>
                </a:cubicBezTo>
                <a:cubicBezTo>
                  <a:pt x="4750506" y="6063811"/>
                  <a:pt x="4728126" y="6014306"/>
                  <a:pt x="4696253" y="5977007"/>
                </a:cubicBezTo>
                <a:cubicBezTo>
                  <a:pt x="4683368" y="5994640"/>
                  <a:pt x="4673875" y="6002100"/>
                  <a:pt x="4673875" y="6009560"/>
                </a:cubicBezTo>
                <a:cubicBezTo>
                  <a:pt x="4673195" y="6063811"/>
                  <a:pt x="4673195" y="6118742"/>
                  <a:pt x="4675909" y="6172995"/>
                </a:cubicBezTo>
                <a:cubicBezTo>
                  <a:pt x="4676587" y="6182490"/>
                  <a:pt x="4690829" y="6191306"/>
                  <a:pt x="4698966" y="6199444"/>
                </a:cubicBezTo>
                <a:cubicBezTo>
                  <a:pt x="4718632" y="6218432"/>
                  <a:pt x="4733552" y="6237421"/>
                  <a:pt x="4711173" y="6277433"/>
                </a:cubicBezTo>
                <a:cubicBezTo>
                  <a:pt x="4711683" y="6229623"/>
                  <a:pt x="4687396" y="6232928"/>
                  <a:pt x="4665492" y="6232706"/>
                </a:cubicBezTo>
                <a:lnTo>
                  <a:pt x="4646602" y="6229489"/>
                </a:lnTo>
                <a:lnTo>
                  <a:pt x="4641322" y="6212328"/>
                </a:lnTo>
                <a:cubicBezTo>
                  <a:pt x="4625046" y="6196732"/>
                  <a:pt x="4608093" y="6182490"/>
                  <a:pt x="4589106" y="6165537"/>
                </a:cubicBezTo>
                <a:cubicBezTo>
                  <a:pt x="4588425" y="6166892"/>
                  <a:pt x="4583001" y="6175709"/>
                  <a:pt x="4576219" y="6186559"/>
                </a:cubicBezTo>
                <a:cubicBezTo>
                  <a:pt x="4550449" y="6161467"/>
                  <a:pt x="4558587" y="6147903"/>
                  <a:pt x="4590461" y="6139088"/>
                </a:cubicBezTo>
                <a:cubicBezTo>
                  <a:pt x="4582323" y="6108570"/>
                  <a:pt x="4570116" y="6085513"/>
                  <a:pt x="4527393" y="6099754"/>
                </a:cubicBezTo>
                <a:cubicBezTo>
                  <a:pt x="4529426" y="6082122"/>
                  <a:pt x="4530782" y="6069237"/>
                  <a:pt x="4532818" y="6053639"/>
                </a:cubicBezTo>
                <a:cubicBezTo>
                  <a:pt x="4486701" y="6033295"/>
                  <a:pt x="4439230" y="6013628"/>
                  <a:pt x="4393794" y="5990571"/>
                </a:cubicBezTo>
                <a:cubicBezTo>
                  <a:pt x="4384300" y="5985823"/>
                  <a:pt x="4382265" y="5965479"/>
                  <a:pt x="4376840" y="5952594"/>
                </a:cubicBezTo>
                <a:cubicBezTo>
                  <a:pt x="4389725" y="5946490"/>
                  <a:pt x="4403289" y="5941743"/>
                  <a:pt x="4415495" y="5933605"/>
                </a:cubicBezTo>
                <a:cubicBezTo>
                  <a:pt x="4417529" y="5932250"/>
                  <a:pt x="4412103" y="5912582"/>
                  <a:pt x="4406679" y="5910548"/>
                </a:cubicBezTo>
                <a:cubicBezTo>
                  <a:pt x="4358530" y="5890881"/>
                  <a:pt x="4368703" y="5861721"/>
                  <a:pt x="4391081" y="5831204"/>
                </a:cubicBezTo>
                <a:cubicBezTo>
                  <a:pt x="4402611" y="5840019"/>
                  <a:pt x="4414139" y="5848157"/>
                  <a:pt x="4435162" y="5863755"/>
                </a:cubicBezTo>
                <a:cubicBezTo>
                  <a:pt x="4431771" y="5827812"/>
                  <a:pt x="4429737" y="5802721"/>
                  <a:pt x="4427702" y="5778985"/>
                </a:cubicBezTo>
                <a:cubicBezTo>
                  <a:pt x="4393115" y="5768813"/>
                  <a:pt x="4370058" y="5774237"/>
                  <a:pt x="4360564" y="5804077"/>
                </a:cubicBezTo>
                <a:cubicBezTo>
                  <a:pt x="4355139" y="5821031"/>
                  <a:pt x="4355139" y="5839342"/>
                  <a:pt x="4351748" y="5863755"/>
                </a:cubicBezTo>
                <a:cubicBezTo>
                  <a:pt x="4331403" y="5871893"/>
                  <a:pt x="4300887" y="5883421"/>
                  <a:pt x="4270370" y="5895628"/>
                </a:cubicBezTo>
                <a:lnTo>
                  <a:pt x="4270370" y="5896306"/>
                </a:lnTo>
                <a:cubicBezTo>
                  <a:pt x="4264944" y="5870537"/>
                  <a:pt x="4248668" y="5842054"/>
                  <a:pt x="4255451" y="5820353"/>
                </a:cubicBezTo>
                <a:cubicBezTo>
                  <a:pt x="4271047" y="5771525"/>
                  <a:pt x="4233071" y="5743042"/>
                  <a:pt x="4220863" y="5703031"/>
                </a:cubicBezTo>
                <a:cubicBezTo>
                  <a:pt x="4218151" y="5711169"/>
                  <a:pt x="4211369" y="5720664"/>
                  <a:pt x="4212725" y="5728124"/>
                </a:cubicBezTo>
                <a:cubicBezTo>
                  <a:pt x="4218151" y="5758640"/>
                  <a:pt x="4207300" y="5779663"/>
                  <a:pt x="4185600" y="5800686"/>
                </a:cubicBezTo>
                <a:cubicBezTo>
                  <a:pt x="4177462" y="5808146"/>
                  <a:pt x="4180852" y="5827134"/>
                  <a:pt x="4178818" y="5838663"/>
                </a:cubicBezTo>
                <a:cubicBezTo>
                  <a:pt x="4150335" y="5842054"/>
                  <a:pt x="4119140" y="5848157"/>
                  <a:pt x="4087266" y="5848835"/>
                </a:cubicBezTo>
                <a:cubicBezTo>
                  <a:pt x="4062174" y="5849514"/>
                  <a:pt x="4034369" y="5849514"/>
                  <a:pt x="4012668" y="5838663"/>
                </a:cubicBezTo>
                <a:cubicBezTo>
                  <a:pt x="3960450" y="5812893"/>
                  <a:pt x="3911622" y="5781697"/>
                  <a:pt x="3862117" y="5751180"/>
                </a:cubicBezTo>
                <a:cubicBezTo>
                  <a:pt x="3855335" y="5747112"/>
                  <a:pt x="3854657" y="5734226"/>
                  <a:pt x="3849910" y="5726766"/>
                </a:cubicBezTo>
                <a:cubicBezTo>
                  <a:pt x="3828209" y="5693537"/>
                  <a:pt x="3806508" y="5660986"/>
                  <a:pt x="3786163" y="5631146"/>
                </a:cubicBezTo>
                <a:cubicBezTo>
                  <a:pt x="3786841" y="5618939"/>
                  <a:pt x="3791588" y="5604020"/>
                  <a:pt x="3787519" y="5592491"/>
                </a:cubicBezTo>
                <a:cubicBezTo>
                  <a:pt x="3778025" y="5562652"/>
                  <a:pt x="3764461" y="5534170"/>
                  <a:pt x="3752255" y="5505687"/>
                </a:cubicBezTo>
                <a:cubicBezTo>
                  <a:pt x="3756325" y="5503653"/>
                  <a:pt x="3760393" y="5501618"/>
                  <a:pt x="3764461" y="5500261"/>
                </a:cubicBezTo>
                <a:cubicBezTo>
                  <a:pt x="3770565" y="5507721"/>
                  <a:pt x="3776669" y="5514503"/>
                  <a:pt x="3792267" y="5532813"/>
                </a:cubicBezTo>
                <a:cubicBezTo>
                  <a:pt x="3792267" y="5498905"/>
                  <a:pt x="3798370" y="5473136"/>
                  <a:pt x="3790910" y="5453468"/>
                </a:cubicBezTo>
                <a:cubicBezTo>
                  <a:pt x="3779382" y="5422951"/>
                  <a:pt x="3758359" y="5395147"/>
                  <a:pt x="3735301" y="5355814"/>
                </a:cubicBezTo>
                <a:cubicBezTo>
                  <a:pt x="3744117" y="5351066"/>
                  <a:pt x="3757681" y="5344285"/>
                  <a:pt x="3782094" y="5332756"/>
                </a:cubicBezTo>
                <a:cubicBezTo>
                  <a:pt x="3757681" y="5314445"/>
                  <a:pt x="3742083" y="5303595"/>
                  <a:pt x="3727163" y="5291389"/>
                </a:cubicBezTo>
                <a:cubicBezTo>
                  <a:pt x="3719704" y="5285285"/>
                  <a:pt x="3715634" y="5277147"/>
                  <a:pt x="3708174" y="5271044"/>
                </a:cubicBezTo>
                <a:cubicBezTo>
                  <a:pt x="3699359" y="5262906"/>
                  <a:pt x="3689187" y="5256124"/>
                  <a:pt x="3679692" y="5249343"/>
                </a:cubicBezTo>
                <a:cubicBezTo>
                  <a:pt x="3673589" y="5262228"/>
                  <a:pt x="3662060" y="5275112"/>
                  <a:pt x="3662060" y="5287998"/>
                </a:cubicBezTo>
                <a:cubicBezTo>
                  <a:pt x="3662738" y="5313768"/>
                  <a:pt x="3669519" y="5339538"/>
                  <a:pt x="3673589" y="5365308"/>
                </a:cubicBezTo>
                <a:cubicBezTo>
                  <a:pt x="3674267" y="5370733"/>
                  <a:pt x="3673589" y="5376836"/>
                  <a:pt x="3666129" y="5384296"/>
                </a:cubicBezTo>
                <a:cubicBezTo>
                  <a:pt x="3655279" y="5349032"/>
                  <a:pt x="3645106" y="5313089"/>
                  <a:pt x="3632220" y="5278504"/>
                </a:cubicBezTo>
                <a:cubicBezTo>
                  <a:pt x="3627474" y="5266974"/>
                  <a:pt x="3615945" y="5252055"/>
                  <a:pt x="3605094" y="5250021"/>
                </a:cubicBezTo>
                <a:cubicBezTo>
                  <a:pt x="3574577" y="5243917"/>
                  <a:pt x="3559658" y="5226963"/>
                  <a:pt x="3554911" y="5197803"/>
                </a:cubicBezTo>
                <a:lnTo>
                  <a:pt x="3555518" y="5198284"/>
                </a:lnTo>
                <a:lnTo>
                  <a:pt x="3555589" y="5198481"/>
                </a:lnTo>
                <a:lnTo>
                  <a:pt x="3555577" y="5198331"/>
                </a:lnTo>
                <a:lnTo>
                  <a:pt x="3572935" y="5212107"/>
                </a:lnTo>
                <a:cubicBezTo>
                  <a:pt x="3591278" y="5222597"/>
                  <a:pt x="3610859" y="5220690"/>
                  <a:pt x="3634256" y="5197803"/>
                </a:cubicBezTo>
                <a:cubicBezTo>
                  <a:pt x="3586106" y="5165251"/>
                  <a:pt x="3577967" y="5121849"/>
                  <a:pt x="3601026" y="5071665"/>
                </a:cubicBezTo>
                <a:lnTo>
                  <a:pt x="3602867" y="5067983"/>
                </a:lnTo>
                <a:lnTo>
                  <a:pt x="3608781" y="5059340"/>
                </a:lnTo>
                <a:lnTo>
                  <a:pt x="3632391" y="5089382"/>
                </a:lnTo>
                <a:cubicBezTo>
                  <a:pt x="3641207" y="5100487"/>
                  <a:pt x="3650871" y="5112694"/>
                  <a:pt x="3662060" y="5127275"/>
                </a:cubicBezTo>
                <a:cubicBezTo>
                  <a:pt x="3655957" y="5092010"/>
                  <a:pt x="3650531" y="5065562"/>
                  <a:pt x="3644428" y="5030975"/>
                </a:cubicBezTo>
                <a:cubicBezTo>
                  <a:pt x="3630865" y="5041825"/>
                  <a:pt x="3620014" y="5050643"/>
                  <a:pt x="3609164" y="5058780"/>
                </a:cubicBezTo>
                <a:lnTo>
                  <a:pt x="3608781" y="5059340"/>
                </a:lnTo>
                <a:lnTo>
                  <a:pt x="3607807" y="5058102"/>
                </a:lnTo>
                <a:lnTo>
                  <a:pt x="3602867" y="5067983"/>
                </a:lnTo>
                <a:lnTo>
                  <a:pt x="3600347" y="5071665"/>
                </a:lnTo>
                <a:cubicBezTo>
                  <a:pt x="3570509" y="5092688"/>
                  <a:pt x="3550164" y="5119815"/>
                  <a:pt x="3552198" y="5158469"/>
                </a:cubicBezTo>
                <a:lnTo>
                  <a:pt x="3555577" y="5198331"/>
                </a:lnTo>
                <a:lnTo>
                  <a:pt x="3555518" y="5198284"/>
                </a:lnTo>
                <a:lnTo>
                  <a:pt x="3521681" y="5104895"/>
                </a:lnTo>
                <a:cubicBezTo>
                  <a:pt x="3510831" y="5139481"/>
                  <a:pt x="3497267" y="5181526"/>
                  <a:pt x="3481670" y="5231033"/>
                </a:cubicBezTo>
                <a:cubicBezTo>
                  <a:pt x="3445728" y="5163216"/>
                  <a:pt x="3380624" y="5121849"/>
                  <a:pt x="3367060" y="5039791"/>
                </a:cubicBezTo>
                <a:cubicBezTo>
                  <a:pt x="3391475" y="5048607"/>
                  <a:pt x="3408429" y="5054711"/>
                  <a:pt x="3424704" y="5060815"/>
                </a:cubicBezTo>
                <a:cubicBezTo>
                  <a:pt x="3407072" y="5093366"/>
                  <a:pt x="3407072" y="5093366"/>
                  <a:pt x="3466750" y="5157791"/>
                </a:cubicBezTo>
                <a:cubicBezTo>
                  <a:pt x="3467428" y="5124561"/>
                  <a:pt x="3496589" y="5091332"/>
                  <a:pt x="3449118" y="5070308"/>
                </a:cubicBezTo>
                <a:cubicBezTo>
                  <a:pt x="3445048" y="5068274"/>
                  <a:pt x="3440980" y="5061493"/>
                  <a:pt x="3440980" y="5056745"/>
                </a:cubicBezTo>
                <a:cubicBezTo>
                  <a:pt x="3442336" y="5012665"/>
                  <a:pt x="3427417" y="4974688"/>
                  <a:pt x="3394187" y="4942815"/>
                </a:cubicBezTo>
                <a:cubicBezTo>
                  <a:pt x="3417244" y="4936033"/>
                  <a:pt x="3417244" y="4936033"/>
                  <a:pt x="3445048" y="4974688"/>
                </a:cubicBezTo>
                <a:cubicBezTo>
                  <a:pt x="3448440" y="4958412"/>
                  <a:pt x="3451152" y="4944171"/>
                  <a:pt x="3453865" y="4931964"/>
                </a:cubicBezTo>
                <a:cubicBezTo>
                  <a:pt x="3403003" y="4916366"/>
                  <a:pt x="3354176" y="4901448"/>
                  <a:pt x="3305349" y="4886528"/>
                </a:cubicBezTo>
                <a:cubicBezTo>
                  <a:pt x="3298567" y="4909585"/>
                  <a:pt x="3300601" y="4942137"/>
                  <a:pt x="3259912" y="4916366"/>
                </a:cubicBezTo>
                <a:cubicBezTo>
                  <a:pt x="3238210" y="4902803"/>
                  <a:pt x="3219222" y="4906872"/>
                  <a:pt x="3226004" y="4940781"/>
                </a:cubicBezTo>
                <a:cubicBezTo>
                  <a:pt x="3229395" y="4957056"/>
                  <a:pt x="3230072" y="4974010"/>
                  <a:pt x="3232785" y="4996390"/>
                </a:cubicBezTo>
                <a:cubicBezTo>
                  <a:pt x="3247704" y="4988252"/>
                  <a:pt x="3255164" y="4984182"/>
                  <a:pt x="3262624" y="4979436"/>
                </a:cubicBezTo>
                <a:cubicBezTo>
                  <a:pt x="3274152" y="5007918"/>
                  <a:pt x="3285003" y="5036401"/>
                  <a:pt x="3299245" y="5072343"/>
                </a:cubicBezTo>
                <a:cubicBezTo>
                  <a:pt x="3297889" y="5075734"/>
                  <a:pt x="3295855" y="5081498"/>
                  <a:pt x="3293481" y="5088449"/>
                </a:cubicBezTo>
                <a:lnTo>
                  <a:pt x="3286057" y="5110557"/>
                </a:lnTo>
                <a:lnTo>
                  <a:pt x="3246094" y="5052338"/>
                </a:lnTo>
                <a:cubicBezTo>
                  <a:pt x="3232107" y="5031823"/>
                  <a:pt x="3217187" y="5009952"/>
                  <a:pt x="3200233" y="4985538"/>
                </a:cubicBezTo>
                <a:cubicBezTo>
                  <a:pt x="3206337" y="5028941"/>
                  <a:pt x="3207015" y="5065562"/>
                  <a:pt x="3217866" y="5098114"/>
                </a:cubicBezTo>
                <a:cubicBezTo>
                  <a:pt x="3226681" y="5123883"/>
                  <a:pt x="3230072" y="5142871"/>
                  <a:pt x="3211763" y="5165251"/>
                </a:cubicBezTo>
                <a:cubicBezTo>
                  <a:pt x="3202268" y="5176780"/>
                  <a:pt x="3200233" y="5193734"/>
                  <a:pt x="3194809" y="5207297"/>
                </a:cubicBezTo>
                <a:cubicBezTo>
                  <a:pt x="3156831" y="5161860"/>
                  <a:pt x="3176498" y="5105573"/>
                  <a:pt x="3173107" y="5053355"/>
                </a:cubicBezTo>
                <a:cubicBezTo>
                  <a:pt x="3170394" y="5007240"/>
                  <a:pt x="3177176" y="4960447"/>
                  <a:pt x="3168360" y="4915688"/>
                </a:cubicBezTo>
                <a:cubicBezTo>
                  <a:pt x="3164970" y="4897378"/>
                  <a:pt x="3132417" y="4885171"/>
                  <a:pt x="3110038" y="4867539"/>
                </a:cubicBezTo>
                <a:cubicBezTo>
                  <a:pt x="3109361" y="4868217"/>
                  <a:pt x="3116820" y="4864827"/>
                  <a:pt x="3118177" y="4858723"/>
                </a:cubicBezTo>
                <a:cubicBezTo>
                  <a:pt x="3121567" y="4845838"/>
                  <a:pt x="3128349" y="4826850"/>
                  <a:pt x="3122923" y="4820068"/>
                </a:cubicBezTo>
                <a:cubicBezTo>
                  <a:pt x="3111395" y="4805826"/>
                  <a:pt x="3095119" y="4785482"/>
                  <a:pt x="3071384" y="4807182"/>
                </a:cubicBezTo>
                <a:cubicBezTo>
                  <a:pt x="3059854" y="4817355"/>
                  <a:pt x="3044257" y="4823459"/>
                  <a:pt x="3034763" y="4834987"/>
                </a:cubicBezTo>
                <a:cubicBezTo>
                  <a:pt x="3023913" y="4849229"/>
                  <a:pt x="3019165" y="4866861"/>
                  <a:pt x="3011705" y="4883137"/>
                </a:cubicBezTo>
                <a:cubicBezTo>
                  <a:pt x="2987970" y="4919079"/>
                  <a:pt x="2983900" y="4952987"/>
                  <a:pt x="3011027" y="4990964"/>
                </a:cubicBezTo>
                <a:cubicBezTo>
                  <a:pt x="3021199" y="5004527"/>
                  <a:pt x="3017131" y="5030297"/>
                  <a:pt x="3015774" y="5049964"/>
                </a:cubicBezTo>
                <a:cubicBezTo>
                  <a:pt x="3014418" y="5071665"/>
                  <a:pt x="2996108" y="5098114"/>
                  <a:pt x="3037475" y="5101504"/>
                </a:cubicBezTo>
                <a:cubicBezTo>
                  <a:pt x="3043579" y="5102182"/>
                  <a:pt x="3054429" y="5112355"/>
                  <a:pt x="3054429" y="5117779"/>
                </a:cubicBezTo>
                <a:cubicBezTo>
                  <a:pt x="3050360" y="5174746"/>
                  <a:pt x="3044935" y="5231033"/>
                  <a:pt x="3039510" y="5287998"/>
                </a:cubicBezTo>
                <a:cubicBezTo>
                  <a:pt x="3039510" y="5289354"/>
                  <a:pt x="3035441" y="5290710"/>
                  <a:pt x="3027303" y="5296135"/>
                </a:cubicBezTo>
                <a:cubicBezTo>
                  <a:pt x="3027303" y="5250021"/>
                  <a:pt x="3027303" y="5207975"/>
                  <a:pt x="3027303" y="5165251"/>
                </a:cubicBezTo>
                <a:cubicBezTo>
                  <a:pt x="3022555" y="5164573"/>
                  <a:pt x="3017809" y="5163894"/>
                  <a:pt x="3013739" y="5163216"/>
                </a:cubicBezTo>
                <a:cubicBezTo>
                  <a:pt x="3006958" y="5178136"/>
                  <a:pt x="3000855" y="5193056"/>
                  <a:pt x="2992038" y="5213401"/>
                </a:cubicBezTo>
                <a:cubicBezTo>
                  <a:pt x="2964912" y="5182204"/>
                  <a:pt x="2954739" y="5150331"/>
                  <a:pt x="2972372" y="5117779"/>
                </a:cubicBezTo>
                <a:cubicBezTo>
                  <a:pt x="3001532" y="5066918"/>
                  <a:pt x="2967625" y="5021481"/>
                  <a:pt x="2963556" y="4974010"/>
                </a:cubicBezTo>
                <a:cubicBezTo>
                  <a:pt x="2961521" y="4954343"/>
                  <a:pt x="2940499" y="4946205"/>
                  <a:pt x="2924901" y="4971298"/>
                </a:cubicBezTo>
                <a:cubicBezTo>
                  <a:pt x="2918797" y="4981470"/>
                  <a:pt x="2912016" y="4992320"/>
                  <a:pt x="2903878" y="5005206"/>
                </a:cubicBezTo>
                <a:cubicBezTo>
                  <a:pt x="2920154" y="5018091"/>
                  <a:pt x="2935073" y="5030297"/>
                  <a:pt x="2950671" y="5042505"/>
                </a:cubicBezTo>
                <a:cubicBezTo>
                  <a:pt x="2949315" y="5046573"/>
                  <a:pt x="2947959" y="5051320"/>
                  <a:pt x="2945923" y="5055389"/>
                </a:cubicBezTo>
                <a:cubicBezTo>
                  <a:pt x="2926935" y="5050643"/>
                  <a:pt x="2907946" y="5046573"/>
                  <a:pt x="2880820" y="5039791"/>
                </a:cubicBezTo>
                <a:cubicBezTo>
                  <a:pt x="2884212" y="5059458"/>
                  <a:pt x="2888958" y="5082516"/>
                  <a:pt x="2892350" y="5104895"/>
                </a:cubicBezTo>
                <a:cubicBezTo>
                  <a:pt x="2895740" y="5125239"/>
                  <a:pt x="2901165" y="5145585"/>
                  <a:pt x="2899130" y="5165929"/>
                </a:cubicBezTo>
                <a:cubicBezTo>
                  <a:pt x="2895062" y="5206619"/>
                  <a:pt x="2911337" y="5237136"/>
                  <a:pt x="2936429" y="5266974"/>
                </a:cubicBezTo>
                <a:cubicBezTo>
                  <a:pt x="2944567" y="5276470"/>
                  <a:pt x="2943889" y="5292745"/>
                  <a:pt x="2947280" y="5306307"/>
                </a:cubicBezTo>
                <a:lnTo>
                  <a:pt x="2947101" y="5306396"/>
                </a:lnTo>
                <a:lnTo>
                  <a:pt x="2945923" y="5305630"/>
                </a:lnTo>
                <a:cubicBezTo>
                  <a:pt x="2944567" y="5306987"/>
                  <a:pt x="2942533" y="5308343"/>
                  <a:pt x="2940499" y="5309699"/>
                </a:cubicBezTo>
                <a:lnTo>
                  <a:pt x="2947101" y="5306396"/>
                </a:lnTo>
                <a:lnTo>
                  <a:pt x="3072062" y="5387687"/>
                </a:lnTo>
                <a:cubicBezTo>
                  <a:pt x="3057142" y="5420239"/>
                  <a:pt x="3030693" y="5409389"/>
                  <a:pt x="3001532" y="5403963"/>
                </a:cubicBezTo>
                <a:cubicBezTo>
                  <a:pt x="3014418" y="5395825"/>
                  <a:pt x="3025269" y="5389722"/>
                  <a:pt x="3042223" y="5378871"/>
                </a:cubicBezTo>
                <a:cubicBezTo>
                  <a:pt x="2936429" y="5370733"/>
                  <a:pt x="2846913" y="5340216"/>
                  <a:pt x="2762143" y="5292745"/>
                </a:cubicBezTo>
                <a:cubicBezTo>
                  <a:pt x="2761465" y="5293423"/>
                  <a:pt x="2759429" y="5297492"/>
                  <a:pt x="2759429" y="5297492"/>
                </a:cubicBezTo>
                <a:cubicBezTo>
                  <a:pt x="2815039" y="5337503"/>
                  <a:pt x="2790625" y="5389722"/>
                  <a:pt x="2775706" y="5435158"/>
                </a:cubicBezTo>
                <a:cubicBezTo>
                  <a:pt x="2745867" y="5521963"/>
                  <a:pt x="2705178" y="5604020"/>
                  <a:pt x="2646177" y="5676583"/>
                </a:cubicBezTo>
                <a:cubicBezTo>
                  <a:pt x="2639396" y="5685399"/>
                  <a:pt x="2638039" y="5698285"/>
                  <a:pt x="2633292" y="5713204"/>
                </a:cubicBezTo>
                <a:cubicBezTo>
                  <a:pt x="2590568" y="5700997"/>
                  <a:pt x="2543097" y="5690825"/>
                  <a:pt x="2499695" y="5673192"/>
                </a:cubicBezTo>
                <a:cubicBezTo>
                  <a:pt x="2461040" y="5657594"/>
                  <a:pt x="2501730" y="5642676"/>
                  <a:pt x="2506476" y="5625721"/>
                </a:cubicBezTo>
                <a:cubicBezTo>
                  <a:pt x="2407465" y="5567399"/>
                  <a:pt x="2385763" y="5462962"/>
                  <a:pt x="2353891" y="5363952"/>
                </a:cubicBezTo>
                <a:lnTo>
                  <a:pt x="2354810" y="5364495"/>
                </a:lnTo>
                <a:lnTo>
                  <a:pt x="2355925" y="5365308"/>
                </a:lnTo>
                <a:lnTo>
                  <a:pt x="2355941" y="5365164"/>
                </a:lnTo>
                <a:lnTo>
                  <a:pt x="2383729" y="5381584"/>
                </a:lnTo>
                <a:cubicBezTo>
                  <a:pt x="2395259" y="5391078"/>
                  <a:pt x="2404753" y="5402607"/>
                  <a:pt x="2419672" y="5417526"/>
                </a:cubicBezTo>
                <a:cubicBezTo>
                  <a:pt x="2437304" y="5456182"/>
                  <a:pt x="2458327" y="5502297"/>
                  <a:pt x="2478671" y="5548410"/>
                </a:cubicBezTo>
                <a:cubicBezTo>
                  <a:pt x="2534959" y="5529422"/>
                  <a:pt x="2531568" y="5480595"/>
                  <a:pt x="2548522" y="5442618"/>
                </a:cubicBezTo>
                <a:cubicBezTo>
                  <a:pt x="2554626" y="5429055"/>
                  <a:pt x="2567511" y="5417526"/>
                  <a:pt x="2579717" y="5408031"/>
                </a:cubicBezTo>
                <a:cubicBezTo>
                  <a:pt x="2602775" y="5390400"/>
                  <a:pt x="2612270" y="5368698"/>
                  <a:pt x="2606166" y="5340216"/>
                </a:cubicBezTo>
                <a:cubicBezTo>
                  <a:pt x="2599384" y="5309021"/>
                  <a:pt x="2580396" y="5317837"/>
                  <a:pt x="2558695" y="5322583"/>
                </a:cubicBezTo>
                <a:cubicBezTo>
                  <a:pt x="2551235" y="5324619"/>
                  <a:pt x="2534959" y="5308343"/>
                  <a:pt x="2529534" y="5296814"/>
                </a:cubicBezTo>
                <a:cubicBezTo>
                  <a:pt x="2515292" y="5266296"/>
                  <a:pt x="2505120" y="5234423"/>
                  <a:pt x="2493592" y="5203228"/>
                </a:cubicBezTo>
                <a:cubicBezTo>
                  <a:pt x="2511224" y="5197124"/>
                  <a:pt x="2531568" y="5190343"/>
                  <a:pt x="2555304" y="5182884"/>
                </a:cubicBezTo>
                <a:cubicBezTo>
                  <a:pt x="2564799" y="5214079"/>
                  <a:pt x="2574971" y="5245274"/>
                  <a:pt x="2584465" y="5276470"/>
                </a:cubicBezTo>
                <a:cubicBezTo>
                  <a:pt x="2635326" y="5266296"/>
                  <a:pt x="2670591" y="5193056"/>
                  <a:pt x="2636005" y="5162538"/>
                </a:cubicBezTo>
                <a:cubicBezTo>
                  <a:pt x="2599384" y="5129309"/>
                  <a:pt x="2620408" y="5113711"/>
                  <a:pt x="2648891" y="5084550"/>
                </a:cubicBezTo>
                <a:cubicBezTo>
                  <a:pt x="2629901" y="5083194"/>
                  <a:pt x="2613626" y="5077768"/>
                  <a:pt x="2609556" y="5082516"/>
                </a:cubicBezTo>
                <a:cubicBezTo>
                  <a:pt x="2579717" y="5116423"/>
                  <a:pt x="2566833" y="5094722"/>
                  <a:pt x="2552591" y="5068952"/>
                </a:cubicBezTo>
                <a:cubicBezTo>
                  <a:pt x="2549879" y="5063527"/>
                  <a:pt x="2542419" y="5061493"/>
                  <a:pt x="2536316" y="5056745"/>
                </a:cubicBezTo>
                <a:cubicBezTo>
                  <a:pt x="2528178" y="5088618"/>
                  <a:pt x="2528178" y="5088618"/>
                  <a:pt x="2601419" y="5144906"/>
                </a:cubicBezTo>
                <a:cubicBezTo>
                  <a:pt x="2580396" y="5153722"/>
                  <a:pt x="2562085" y="5160504"/>
                  <a:pt x="2545810" y="5167286"/>
                </a:cubicBezTo>
                <a:cubicBezTo>
                  <a:pt x="2530890" y="5156435"/>
                  <a:pt x="2515970" y="5145585"/>
                  <a:pt x="2502407" y="5135413"/>
                </a:cubicBezTo>
                <a:lnTo>
                  <a:pt x="2464344" y="5180821"/>
                </a:lnTo>
                <a:lnTo>
                  <a:pt x="2462794" y="5180327"/>
                </a:lnTo>
                <a:lnTo>
                  <a:pt x="2444764" y="5157791"/>
                </a:lnTo>
                <a:cubicBezTo>
                  <a:pt x="2441373" y="5162538"/>
                  <a:pt x="2437982" y="5166608"/>
                  <a:pt x="2434592" y="5171354"/>
                </a:cubicBezTo>
                <a:lnTo>
                  <a:pt x="2462794" y="5180327"/>
                </a:lnTo>
                <a:lnTo>
                  <a:pt x="2463753" y="5181526"/>
                </a:lnTo>
                <a:lnTo>
                  <a:pt x="2464344" y="5180821"/>
                </a:lnTo>
                <a:lnTo>
                  <a:pt x="2464431" y="5180848"/>
                </a:lnTo>
                <a:cubicBezTo>
                  <a:pt x="2461718" y="5189664"/>
                  <a:pt x="2458327" y="5198481"/>
                  <a:pt x="2455614" y="5207297"/>
                </a:cubicBezTo>
                <a:cubicBezTo>
                  <a:pt x="2451546" y="5207297"/>
                  <a:pt x="2446798" y="5207975"/>
                  <a:pt x="2442730" y="5207975"/>
                </a:cubicBezTo>
                <a:cubicBezTo>
                  <a:pt x="2456971" y="5219503"/>
                  <a:pt x="2471891" y="5231033"/>
                  <a:pt x="2492235" y="5247308"/>
                </a:cubicBezTo>
                <a:cubicBezTo>
                  <a:pt x="2471212" y="5252055"/>
                  <a:pt x="2458327" y="5254768"/>
                  <a:pt x="2446798" y="5257481"/>
                </a:cubicBezTo>
                <a:cubicBezTo>
                  <a:pt x="2440695" y="5291389"/>
                  <a:pt x="2435270" y="5324619"/>
                  <a:pt x="2429166" y="5357848"/>
                </a:cubicBezTo>
                <a:cubicBezTo>
                  <a:pt x="2421706" y="5356492"/>
                  <a:pt x="2414247" y="5355814"/>
                  <a:pt x="2406787" y="5354458"/>
                </a:cubicBezTo>
                <a:cubicBezTo>
                  <a:pt x="2409500" y="5330722"/>
                  <a:pt x="2410856" y="5306307"/>
                  <a:pt x="2414247" y="5282572"/>
                </a:cubicBezTo>
                <a:cubicBezTo>
                  <a:pt x="2418994" y="5252734"/>
                  <a:pt x="2416282" y="5247986"/>
                  <a:pt x="2393223" y="5250699"/>
                </a:cubicBezTo>
                <a:cubicBezTo>
                  <a:pt x="2377287" y="5266635"/>
                  <a:pt x="2368132" y="5284776"/>
                  <a:pt x="2362876" y="5304189"/>
                </a:cubicBezTo>
                <a:lnTo>
                  <a:pt x="2355941" y="5365164"/>
                </a:lnTo>
                <a:lnTo>
                  <a:pt x="2354810" y="5364495"/>
                </a:lnTo>
                <a:lnTo>
                  <a:pt x="2323373" y="5341572"/>
                </a:lnTo>
                <a:cubicBezTo>
                  <a:pt x="2315236" y="5366664"/>
                  <a:pt x="2307775" y="5387687"/>
                  <a:pt x="2301673" y="5405997"/>
                </a:cubicBezTo>
                <a:cubicBezTo>
                  <a:pt x="2231144" y="5385653"/>
                  <a:pt x="2263695" y="5327331"/>
                  <a:pt x="2254880" y="5281216"/>
                </a:cubicBezTo>
                <a:cubicBezTo>
                  <a:pt x="2217581" y="5325975"/>
                  <a:pt x="2229109" y="5405319"/>
                  <a:pt x="2275902" y="5418883"/>
                </a:cubicBezTo>
                <a:cubicBezTo>
                  <a:pt x="2271155" y="5437193"/>
                  <a:pt x="2266408" y="5456182"/>
                  <a:pt x="2261660" y="5474492"/>
                </a:cubicBezTo>
                <a:cubicBezTo>
                  <a:pt x="2264373" y="5475170"/>
                  <a:pt x="2267086" y="5476526"/>
                  <a:pt x="2270477" y="5477204"/>
                </a:cubicBezTo>
                <a:cubicBezTo>
                  <a:pt x="2275902" y="5464320"/>
                  <a:pt x="2280649" y="5451434"/>
                  <a:pt x="2286753" y="5435158"/>
                </a:cubicBezTo>
                <a:cubicBezTo>
                  <a:pt x="2294891" y="5475170"/>
                  <a:pt x="2303029" y="5511791"/>
                  <a:pt x="2310489" y="5545698"/>
                </a:cubicBezTo>
                <a:cubicBezTo>
                  <a:pt x="2290821" y="5542986"/>
                  <a:pt x="2274546" y="5540952"/>
                  <a:pt x="2252845" y="5537560"/>
                </a:cubicBezTo>
                <a:cubicBezTo>
                  <a:pt x="2246742" y="5519928"/>
                  <a:pt x="2237925" y="5495515"/>
                  <a:pt x="2229109" y="5471779"/>
                </a:cubicBezTo>
                <a:cubicBezTo>
                  <a:pt x="2223684" y="5473136"/>
                  <a:pt x="2218937" y="5475170"/>
                  <a:pt x="2213511" y="5476526"/>
                </a:cubicBezTo>
                <a:cubicBezTo>
                  <a:pt x="2215546" y="5490089"/>
                  <a:pt x="2217581" y="5503653"/>
                  <a:pt x="2219615" y="5517215"/>
                </a:cubicBezTo>
                <a:cubicBezTo>
                  <a:pt x="2201305" y="5509077"/>
                  <a:pt x="2204695" y="5509077"/>
                  <a:pt x="2204017" y="5473813"/>
                </a:cubicBezTo>
                <a:cubicBezTo>
                  <a:pt x="2204017" y="5455502"/>
                  <a:pt x="2191133" y="5436514"/>
                  <a:pt x="2180960" y="5419561"/>
                </a:cubicBezTo>
                <a:cubicBezTo>
                  <a:pt x="2170788" y="5402607"/>
                  <a:pt x="2156546" y="5387687"/>
                  <a:pt x="2143661" y="5371412"/>
                </a:cubicBezTo>
                <a:cubicBezTo>
                  <a:pt x="2138914" y="5371412"/>
                  <a:pt x="2133489" y="5372090"/>
                  <a:pt x="2128742" y="5372090"/>
                </a:cubicBezTo>
                <a:cubicBezTo>
                  <a:pt x="2122638" y="5418204"/>
                  <a:pt x="2115857" y="5464320"/>
                  <a:pt x="2110431" y="5505009"/>
                </a:cubicBezTo>
                <a:cubicBezTo>
                  <a:pt x="2081271" y="5507043"/>
                  <a:pt x="2058892" y="5507043"/>
                  <a:pt x="2036512" y="5510434"/>
                </a:cubicBezTo>
                <a:cubicBezTo>
                  <a:pt x="2009385" y="5514503"/>
                  <a:pt x="1982259" y="5521284"/>
                  <a:pt x="1955811" y="5528066"/>
                </a:cubicBezTo>
                <a:cubicBezTo>
                  <a:pt x="1946995" y="5530100"/>
                  <a:pt x="1936823" y="5533492"/>
                  <a:pt x="1931397" y="5540272"/>
                </a:cubicBezTo>
                <a:cubicBezTo>
                  <a:pt x="1917834" y="5556548"/>
                  <a:pt x="1909018" y="5571468"/>
                  <a:pt x="1882570" y="5574181"/>
                </a:cubicBezTo>
                <a:cubicBezTo>
                  <a:pt x="1868328" y="5575537"/>
                  <a:pt x="1855443" y="5608089"/>
                  <a:pt x="1848662" y="5629112"/>
                </a:cubicBezTo>
                <a:cubicBezTo>
                  <a:pt x="1846627" y="5635216"/>
                  <a:pt x="1867650" y="5649456"/>
                  <a:pt x="1879179" y="5658951"/>
                </a:cubicBezTo>
                <a:cubicBezTo>
                  <a:pt x="1894777" y="5671836"/>
                  <a:pt x="1911053" y="5683365"/>
                  <a:pt x="1931397" y="5698285"/>
                </a:cubicBezTo>
                <a:cubicBezTo>
                  <a:pt x="1920547" y="5698285"/>
                  <a:pt x="1911731" y="5700319"/>
                  <a:pt x="1906305" y="5697606"/>
                </a:cubicBezTo>
                <a:cubicBezTo>
                  <a:pt x="1870362" y="5680651"/>
                  <a:pt x="1875788" y="5690825"/>
                  <a:pt x="1841202" y="5709135"/>
                </a:cubicBezTo>
                <a:cubicBezTo>
                  <a:pt x="1809329" y="5726088"/>
                  <a:pt x="1813397" y="5751858"/>
                  <a:pt x="1800512" y="5772882"/>
                </a:cubicBezTo>
                <a:cubicBezTo>
                  <a:pt x="1792374" y="5785767"/>
                  <a:pt x="1777455" y="5793905"/>
                  <a:pt x="1761858" y="5797973"/>
                </a:cubicBezTo>
                <a:cubicBezTo>
                  <a:pt x="1769995" y="5778307"/>
                  <a:pt x="1778812" y="5758640"/>
                  <a:pt x="1786950" y="5739652"/>
                </a:cubicBezTo>
                <a:cubicBezTo>
                  <a:pt x="1772708" y="5736260"/>
                  <a:pt x="1757789" y="5732870"/>
                  <a:pt x="1742191" y="5728802"/>
                </a:cubicBezTo>
                <a:cubicBezTo>
                  <a:pt x="1749651" y="5720664"/>
                  <a:pt x="1757789" y="5711847"/>
                  <a:pt x="1770674" y="5698285"/>
                </a:cubicBezTo>
                <a:cubicBezTo>
                  <a:pt x="1724559" y="5713882"/>
                  <a:pt x="1717777" y="5737618"/>
                  <a:pt x="1732019" y="5771525"/>
                </a:cubicBezTo>
                <a:cubicBezTo>
                  <a:pt x="1740835" y="5793227"/>
                  <a:pt x="1736765" y="5819674"/>
                  <a:pt x="1738799" y="5852226"/>
                </a:cubicBezTo>
                <a:cubicBezTo>
                  <a:pt x="1740157" y="5852904"/>
                  <a:pt x="1750329" y="5858330"/>
                  <a:pt x="1761858" y="5864433"/>
                </a:cubicBezTo>
                <a:cubicBezTo>
                  <a:pt x="1738799" y="5881387"/>
                  <a:pt x="1718455" y="5896985"/>
                  <a:pt x="1692686" y="5915295"/>
                </a:cubicBezTo>
                <a:cubicBezTo>
                  <a:pt x="1695398" y="5903088"/>
                  <a:pt x="1697432" y="5892916"/>
                  <a:pt x="1700144" y="5879353"/>
                </a:cubicBezTo>
                <a:cubicBezTo>
                  <a:pt x="1681156" y="5876641"/>
                  <a:pt x="1662168" y="5873927"/>
                  <a:pt x="1631651" y="5869181"/>
                </a:cubicBezTo>
                <a:cubicBezTo>
                  <a:pt x="1634363" y="5844088"/>
                  <a:pt x="1638432" y="5818318"/>
                  <a:pt x="1638432" y="5791871"/>
                </a:cubicBezTo>
                <a:cubicBezTo>
                  <a:pt x="1638432" y="5774917"/>
                  <a:pt x="1637076" y="5755928"/>
                  <a:pt x="1629617" y="5741686"/>
                </a:cubicBezTo>
                <a:cubicBezTo>
                  <a:pt x="1620122" y="5722698"/>
                  <a:pt x="1604524" y="5706422"/>
                  <a:pt x="1584179" y="5679295"/>
                </a:cubicBezTo>
                <a:cubicBezTo>
                  <a:pt x="1578754" y="5702353"/>
                  <a:pt x="1566547" y="5726766"/>
                  <a:pt x="1572651" y="5733548"/>
                </a:cubicBezTo>
                <a:cubicBezTo>
                  <a:pt x="1600456" y="5761353"/>
                  <a:pt x="1568581" y="5791871"/>
                  <a:pt x="1582145" y="5818996"/>
                </a:cubicBezTo>
                <a:cubicBezTo>
                  <a:pt x="1582145" y="5818996"/>
                  <a:pt x="1578076" y="5821031"/>
                  <a:pt x="1575364" y="5822388"/>
                </a:cubicBezTo>
                <a:cubicBezTo>
                  <a:pt x="1561123" y="5798651"/>
                  <a:pt x="1547559" y="5774237"/>
                  <a:pt x="1532639" y="5748468"/>
                </a:cubicBezTo>
                <a:cubicBezTo>
                  <a:pt x="1575364" y="5733548"/>
                  <a:pt x="1533996" y="5696927"/>
                  <a:pt x="1550949" y="5658951"/>
                </a:cubicBezTo>
                <a:cubicBezTo>
                  <a:pt x="1529249" y="5666411"/>
                  <a:pt x="1515008" y="5667089"/>
                  <a:pt x="1507548" y="5674549"/>
                </a:cubicBezTo>
                <a:cubicBezTo>
                  <a:pt x="1473639" y="5705744"/>
                  <a:pt x="1472961" y="5743042"/>
                  <a:pt x="1491950" y="5786445"/>
                </a:cubicBezTo>
                <a:cubicBezTo>
                  <a:pt x="1502122" y="5782375"/>
                  <a:pt x="1511616" y="5778985"/>
                  <a:pt x="1523146" y="5774237"/>
                </a:cubicBezTo>
                <a:cubicBezTo>
                  <a:pt x="1526536" y="5792548"/>
                  <a:pt x="1528570" y="5808146"/>
                  <a:pt x="1532639" y="5829846"/>
                </a:cubicBezTo>
                <a:cubicBezTo>
                  <a:pt x="1515686" y="5823066"/>
                  <a:pt x="1504156" y="5818996"/>
                  <a:pt x="1483134" y="5810181"/>
                </a:cubicBezTo>
                <a:cubicBezTo>
                  <a:pt x="1487203" y="5829846"/>
                  <a:pt x="1489237" y="5843410"/>
                  <a:pt x="1492628" y="5859007"/>
                </a:cubicBezTo>
                <a:cubicBezTo>
                  <a:pt x="1458720" y="5891559"/>
                  <a:pt x="1449905" y="5852226"/>
                  <a:pt x="1433628" y="5835272"/>
                </a:cubicBezTo>
                <a:cubicBezTo>
                  <a:pt x="1437697" y="5834594"/>
                  <a:pt x="1441766" y="5833916"/>
                  <a:pt x="1445157" y="5833238"/>
                </a:cubicBezTo>
                <a:cubicBezTo>
                  <a:pt x="1443801" y="5818318"/>
                  <a:pt x="1446513" y="5800008"/>
                  <a:pt x="1439053" y="5788479"/>
                </a:cubicBezTo>
                <a:cubicBezTo>
                  <a:pt x="1420744" y="5757962"/>
                  <a:pt x="1398364" y="5730836"/>
                  <a:pt x="1376663" y="5700997"/>
                </a:cubicBezTo>
                <a:cubicBezTo>
                  <a:pt x="1407858" y="5686755"/>
                  <a:pt x="1407858" y="5686755"/>
                  <a:pt x="1422100" y="5709813"/>
                </a:cubicBezTo>
                <a:cubicBezTo>
                  <a:pt x="1448548" y="5665054"/>
                  <a:pt x="1477031" y="5616905"/>
                  <a:pt x="1504834" y="5568078"/>
                </a:cubicBezTo>
                <a:cubicBezTo>
                  <a:pt x="1509582" y="5568756"/>
                  <a:pt x="1514330" y="5570112"/>
                  <a:pt x="1519076" y="5570790"/>
                </a:cubicBezTo>
                <a:cubicBezTo>
                  <a:pt x="1505514" y="5545698"/>
                  <a:pt x="1491950" y="5520607"/>
                  <a:pt x="1479065" y="5495515"/>
                </a:cubicBezTo>
                <a:cubicBezTo>
                  <a:pt x="1502122" y="5483308"/>
                  <a:pt x="1497375" y="5463641"/>
                  <a:pt x="1496019" y="5442618"/>
                </a:cubicBezTo>
                <a:cubicBezTo>
                  <a:pt x="1494662" y="5427021"/>
                  <a:pt x="1502122" y="5410745"/>
                  <a:pt x="1504834" y="5394469"/>
                </a:cubicBezTo>
                <a:cubicBezTo>
                  <a:pt x="1458042" y="5370733"/>
                  <a:pt x="1423456" y="5381584"/>
                  <a:pt x="1424134" y="5428377"/>
                </a:cubicBezTo>
                <a:cubicBezTo>
                  <a:pt x="1426846" y="5526032"/>
                  <a:pt x="1363099" y="5593847"/>
                  <a:pt x="1330548" y="5676583"/>
                </a:cubicBezTo>
                <a:cubicBezTo>
                  <a:pt x="1322410" y="5670479"/>
                  <a:pt x="1316306" y="5666411"/>
                  <a:pt x="1314272" y="5665054"/>
                </a:cubicBezTo>
                <a:cubicBezTo>
                  <a:pt x="1343433" y="5592491"/>
                  <a:pt x="1373271" y="5522641"/>
                  <a:pt x="1399720" y="5450756"/>
                </a:cubicBezTo>
                <a:cubicBezTo>
                  <a:pt x="1409892" y="5422951"/>
                  <a:pt x="1373951" y="5377515"/>
                  <a:pt x="1336652" y="5367342"/>
                </a:cubicBezTo>
                <a:cubicBezTo>
                  <a:pt x="1339364" y="5354458"/>
                  <a:pt x="1342755" y="5342251"/>
                  <a:pt x="1345467" y="5329365"/>
                </a:cubicBezTo>
                <a:cubicBezTo>
                  <a:pt x="1347502" y="5318515"/>
                  <a:pt x="1348180" y="5306987"/>
                  <a:pt x="1348859" y="5296135"/>
                </a:cubicBezTo>
                <a:cubicBezTo>
                  <a:pt x="1337330" y="5302239"/>
                  <a:pt x="1325122" y="5306987"/>
                  <a:pt x="1315628" y="5315125"/>
                </a:cubicBezTo>
                <a:cubicBezTo>
                  <a:pt x="1311560" y="5318515"/>
                  <a:pt x="1312916" y="5328009"/>
                  <a:pt x="1312238" y="5331400"/>
                </a:cubicBezTo>
                <a:cubicBezTo>
                  <a:pt x="1271549" y="5292745"/>
                  <a:pt x="1229502" y="5252734"/>
                  <a:pt x="1187457" y="5212722"/>
                </a:cubicBezTo>
                <a:cubicBezTo>
                  <a:pt x="1186100" y="5216113"/>
                  <a:pt x="1185421" y="5220182"/>
                  <a:pt x="1184065" y="5223573"/>
                </a:cubicBezTo>
                <a:cubicBezTo>
                  <a:pt x="1166433" y="5225607"/>
                  <a:pt x="1148124" y="5228319"/>
                  <a:pt x="1130492" y="5230355"/>
                </a:cubicBezTo>
                <a:cubicBezTo>
                  <a:pt x="1090479" y="5235101"/>
                  <a:pt x="1091157" y="5275112"/>
                  <a:pt x="1074882" y="5299527"/>
                </a:cubicBezTo>
                <a:cubicBezTo>
                  <a:pt x="1070813" y="5305630"/>
                  <a:pt x="1085733" y="5325297"/>
                  <a:pt x="1098617" y="5337503"/>
                </a:cubicBezTo>
                <a:cubicBezTo>
                  <a:pt x="1104043" y="5303595"/>
                  <a:pt x="1115571" y="5281894"/>
                  <a:pt x="1153548" y="5279182"/>
                </a:cubicBezTo>
                <a:cubicBezTo>
                  <a:pt x="1107433" y="5324619"/>
                  <a:pt x="1126422" y="5363952"/>
                  <a:pt x="1165755" y="5402607"/>
                </a:cubicBezTo>
                <a:cubicBezTo>
                  <a:pt x="1161008" y="5404641"/>
                  <a:pt x="1156261" y="5407353"/>
                  <a:pt x="1151514" y="5409389"/>
                </a:cubicBezTo>
                <a:cubicBezTo>
                  <a:pt x="1119640" y="5380905"/>
                  <a:pt x="1087089" y="5353101"/>
                  <a:pt x="1057250" y="5326653"/>
                </a:cubicBezTo>
                <a:cubicBezTo>
                  <a:pt x="1028089" y="5346320"/>
                  <a:pt x="998249" y="5365308"/>
                  <a:pt x="969089" y="5386331"/>
                </a:cubicBezTo>
                <a:cubicBezTo>
                  <a:pt x="939928" y="5407353"/>
                  <a:pt x="940606" y="5437193"/>
                  <a:pt x="946710" y="5468388"/>
                </a:cubicBezTo>
                <a:cubicBezTo>
                  <a:pt x="950100" y="5488733"/>
                  <a:pt x="952814" y="5509077"/>
                  <a:pt x="956204" y="5529422"/>
                </a:cubicBezTo>
                <a:cubicBezTo>
                  <a:pt x="951457" y="5530779"/>
                  <a:pt x="946710" y="5532135"/>
                  <a:pt x="941962" y="5533492"/>
                </a:cubicBezTo>
                <a:cubicBezTo>
                  <a:pt x="932468" y="5515859"/>
                  <a:pt x="922974" y="5498227"/>
                  <a:pt x="908055" y="5471779"/>
                </a:cubicBezTo>
                <a:cubicBezTo>
                  <a:pt x="900595" y="5505009"/>
                  <a:pt x="895169" y="5529422"/>
                  <a:pt x="888388" y="5558583"/>
                </a:cubicBezTo>
                <a:cubicBezTo>
                  <a:pt x="867366" y="5526710"/>
                  <a:pt x="845664" y="5502297"/>
                  <a:pt x="820573" y="5538238"/>
                </a:cubicBezTo>
                <a:cubicBezTo>
                  <a:pt x="806331" y="5527388"/>
                  <a:pt x="795480" y="5513147"/>
                  <a:pt x="785308" y="5513147"/>
                </a:cubicBezTo>
                <a:cubicBezTo>
                  <a:pt x="724951" y="5513825"/>
                  <a:pt x="704607" y="5494159"/>
                  <a:pt x="710032" y="5432446"/>
                </a:cubicBezTo>
                <a:cubicBezTo>
                  <a:pt x="710710" y="5422951"/>
                  <a:pt x="710032" y="5413457"/>
                  <a:pt x="710032" y="5403285"/>
                </a:cubicBezTo>
                <a:cubicBezTo>
                  <a:pt x="698504" y="5399215"/>
                  <a:pt x="686975" y="5391756"/>
                  <a:pt x="676124" y="5392434"/>
                </a:cubicBezTo>
                <a:cubicBezTo>
                  <a:pt x="666630" y="5393113"/>
                  <a:pt x="649676" y="5403963"/>
                  <a:pt x="650354" y="5408711"/>
                </a:cubicBezTo>
                <a:cubicBezTo>
                  <a:pt x="654423" y="5454147"/>
                  <a:pt x="661883" y="5499583"/>
                  <a:pt x="668664" y="5546376"/>
                </a:cubicBezTo>
                <a:cubicBezTo>
                  <a:pt x="645607" y="5549768"/>
                  <a:pt x="617125" y="5554514"/>
                  <a:pt x="585930" y="5558583"/>
                </a:cubicBezTo>
                <a:cubicBezTo>
                  <a:pt x="585930" y="5566721"/>
                  <a:pt x="585930" y="5576893"/>
                  <a:pt x="585930" y="5593847"/>
                </a:cubicBezTo>
                <a:cubicBezTo>
                  <a:pt x="566941" y="5577571"/>
                  <a:pt x="550495" y="5577063"/>
                  <a:pt x="534897" y="5581725"/>
                </a:cubicBezTo>
                <a:lnTo>
                  <a:pt x="489038" y="5600593"/>
                </a:lnTo>
                <a:lnTo>
                  <a:pt x="489009" y="5600515"/>
                </a:lnTo>
                <a:lnTo>
                  <a:pt x="490308" y="5597917"/>
                </a:lnTo>
                <a:cubicBezTo>
                  <a:pt x="489630" y="5598595"/>
                  <a:pt x="488952" y="5598595"/>
                  <a:pt x="488274" y="5598595"/>
                </a:cubicBezTo>
                <a:lnTo>
                  <a:pt x="489009" y="5600515"/>
                </a:lnTo>
                <a:lnTo>
                  <a:pt x="488952" y="5600629"/>
                </a:lnTo>
                <a:lnTo>
                  <a:pt x="489038" y="5600593"/>
                </a:lnTo>
                <a:lnTo>
                  <a:pt x="497090" y="5621652"/>
                </a:lnTo>
                <a:cubicBezTo>
                  <a:pt x="489630" y="5618939"/>
                  <a:pt x="480814" y="5617583"/>
                  <a:pt x="476067" y="5612158"/>
                </a:cubicBezTo>
                <a:cubicBezTo>
                  <a:pt x="459791" y="5596561"/>
                  <a:pt x="444871" y="5578928"/>
                  <a:pt x="431987" y="5564687"/>
                </a:cubicBezTo>
                <a:cubicBezTo>
                  <a:pt x="403504" y="5576893"/>
                  <a:pt x="379090" y="5587745"/>
                  <a:pt x="349929" y="5599951"/>
                </a:cubicBezTo>
                <a:cubicBezTo>
                  <a:pt x="358067" y="5616905"/>
                  <a:pt x="366883" y="5634538"/>
                  <a:pt x="377056" y="5655560"/>
                </a:cubicBezTo>
                <a:cubicBezTo>
                  <a:pt x="364171" y="5654204"/>
                  <a:pt x="354677" y="5653526"/>
                  <a:pt x="345182" y="5652169"/>
                </a:cubicBezTo>
                <a:cubicBezTo>
                  <a:pt x="345182" y="5677939"/>
                  <a:pt x="345182" y="5703031"/>
                  <a:pt x="345182" y="5728124"/>
                </a:cubicBezTo>
                <a:cubicBezTo>
                  <a:pt x="348573" y="5730158"/>
                  <a:pt x="351285" y="5732192"/>
                  <a:pt x="354677" y="5734226"/>
                </a:cubicBezTo>
                <a:lnTo>
                  <a:pt x="394655" y="5696827"/>
                </a:lnTo>
                <a:lnTo>
                  <a:pt x="382480" y="5671835"/>
                </a:lnTo>
                <a:cubicBezTo>
                  <a:pt x="386549" y="5671157"/>
                  <a:pt x="390618" y="5670479"/>
                  <a:pt x="394687" y="5669801"/>
                </a:cubicBezTo>
                <a:lnTo>
                  <a:pt x="394687" y="5696797"/>
                </a:lnTo>
                <a:lnTo>
                  <a:pt x="396722" y="5694893"/>
                </a:lnTo>
                <a:lnTo>
                  <a:pt x="396044" y="5695571"/>
                </a:lnTo>
                <a:cubicBezTo>
                  <a:pt x="400114" y="5698963"/>
                  <a:pt x="404860" y="5702353"/>
                  <a:pt x="408930" y="5706422"/>
                </a:cubicBezTo>
                <a:cubicBezTo>
                  <a:pt x="383159" y="5726088"/>
                  <a:pt x="360101" y="5751858"/>
                  <a:pt x="331619" y="5762709"/>
                </a:cubicBezTo>
                <a:cubicBezTo>
                  <a:pt x="307884" y="5772203"/>
                  <a:pt x="276689" y="5764744"/>
                  <a:pt x="244136" y="5764744"/>
                </a:cubicBezTo>
                <a:cubicBezTo>
                  <a:pt x="236677" y="5748468"/>
                  <a:pt x="224470" y="5723376"/>
                  <a:pt x="212264" y="5697606"/>
                </a:cubicBezTo>
                <a:cubicBezTo>
                  <a:pt x="219722" y="5689467"/>
                  <a:pt x="227182" y="5680651"/>
                  <a:pt x="234642" y="5671836"/>
                </a:cubicBezTo>
                <a:cubicBezTo>
                  <a:pt x="223792" y="5663698"/>
                  <a:pt x="211585" y="5647422"/>
                  <a:pt x="203447" y="5649456"/>
                </a:cubicBezTo>
                <a:cubicBezTo>
                  <a:pt x="175643" y="5655560"/>
                  <a:pt x="146482" y="5665054"/>
                  <a:pt x="122068" y="5679295"/>
                </a:cubicBezTo>
                <a:cubicBezTo>
                  <a:pt x="99689" y="5692859"/>
                  <a:pt x="82057" y="5714560"/>
                  <a:pt x="61712" y="5732192"/>
                </a:cubicBezTo>
                <a:cubicBezTo>
                  <a:pt x="57643" y="5728124"/>
                  <a:pt x="54252" y="5723376"/>
                  <a:pt x="50183" y="5719307"/>
                </a:cubicBezTo>
                <a:cubicBezTo>
                  <a:pt x="69849" y="5702353"/>
                  <a:pt x="89517" y="5685399"/>
                  <a:pt x="118677" y="5659629"/>
                </a:cubicBezTo>
                <a:cubicBezTo>
                  <a:pt x="92229" y="5663020"/>
                  <a:pt x="79343" y="5664376"/>
                  <a:pt x="66459" y="5666411"/>
                </a:cubicBezTo>
                <a:cubicBezTo>
                  <a:pt x="80701" y="5608089"/>
                  <a:pt x="21022" y="5599951"/>
                  <a:pt x="1355" y="5565365"/>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83071BAD-C511-AC82-838A-AA6DDA267FB3}"/>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182927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85D3439-2EB9-4DB4-8C36-16FAC2EDD6EC}"/>
              </a:ext>
            </a:extLst>
          </p:cNvPr>
          <p:cNvGrpSpPr/>
          <p:nvPr userDrawn="1"/>
        </p:nvGrpSpPr>
        <p:grpSpPr>
          <a:xfrm flipH="1">
            <a:off x="0" y="-2"/>
            <a:ext cx="12191999" cy="6858002"/>
            <a:chOff x="0" y="-2"/>
            <a:chExt cx="12191999" cy="6858002"/>
          </a:xfrm>
          <a:solidFill>
            <a:schemeClr val="bg2">
              <a:alpha val="40000"/>
            </a:schemeClr>
          </a:solidFill>
        </p:grpSpPr>
        <p:grpSp>
          <p:nvGrpSpPr>
            <p:cNvPr id="4" name="Group 3">
              <a:extLst>
                <a:ext uri="{FF2B5EF4-FFF2-40B4-BE49-F238E27FC236}">
                  <a16:creationId xmlns:a16="http://schemas.microsoft.com/office/drawing/2014/main" id="{1F10DF6C-6BA2-4991-8B85-89A8AF995569}"/>
                </a:ext>
              </a:extLst>
            </p:cNvPr>
            <p:cNvGrpSpPr/>
            <p:nvPr/>
          </p:nvGrpSpPr>
          <p:grpSpPr>
            <a:xfrm rot="16200000" flipH="1">
              <a:off x="-256585" y="1416479"/>
              <a:ext cx="5698106" cy="5184935"/>
              <a:chOff x="1031646" y="-3666488"/>
              <a:chExt cx="4887194" cy="4447054"/>
            </a:xfrm>
            <a:grpFill/>
          </p:grpSpPr>
          <p:sp>
            <p:nvSpPr>
              <p:cNvPr id="28" name="Freeform: Shape 27">
                <a:extLst>
                  <a:ext uri="{FF2B5EF4-FFF2-40B4-BE49-F238E27FC236}">
                    <a16:creationId xmlns:a16="http://schemas.microsoft.com/office/drawing/2014/main" id="{A848FC4D-B639-4689-993F-9335F15C969C}"/>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64B9B21-BE55-433E-B243-89109690FE8C}"/>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B16C3EF-16E9-4AD6-A689-019BCDB15D38}"/>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9C59CF2-2C4E-426E-A5EB-F4DA5C3320E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1EE420D-1B39-4B06-9344-E34A786B077F}"/>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3BE1633-3611-40D0-BDFD-0D4A313C26CF}"/>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60BC93A-1498-42F6-908E-4E9ADAFB2DD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70FEB8A-AC03-421F-964F-59BF009931CA}"/>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0E7D77C-3D08-4B27-B8CD-4488C6CE2AAB}"/>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7B25D6C-6094-430E-9C6F-0464DE31E774}"/>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C1F0641-B23B-48FB-BEAE-9B345C6677F7}"/>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57D2A76-71B7-4786-B556-CA8DC8F4249F}"/>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0EB9CE6-3DA9-4EB4-BDDE-267357044D82}"/>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3814E75-3E1D-43E2-BFBC-E8CB743B2654}"/>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70BC785-8CB7-4DEC-8B94-983D9D37FBB9}"/>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79E546-6568-46CD-9512-5A6A4780324B}"/>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EED7F4-6E2A-49FF-A355-31C040D0D2AC}"/>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6496299-F9B6-452C-90B1-00B98074545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2CA6F1C-492E-4280-BAB0-843411A0B2D1}"/>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82E5FCD-7E5F-4FFD-8B1E-E5BC063C27A4}"/>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2AE6C30-BAFB-4AD9-9C3A-27AC1ABD789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2AD46FE-EF2E-41D6-8E27-50527E622B4A}"/>
                </a:ext>
              </a:extLst>
            </p:cNvPr>
            <p:cNvGrpSpPr/>
            <p:nvPr/>
          </p:nvGrpSpPr>
          <p:grpSpPr>
            <a:xfrm rot="5400000" flipH="1">
              <a:off x="6750479" y="256583"/>
              <a:ext cx="5698106" cy="5184935"/>
              <a:chOff x="1031646" y="-3666488"/>
              <a:chExt cx="4887194" cy="4447054"/>
            </a:xfrm>
            <a:grpFill/>
          </p:grpSpPr>
          <p:sp>
            <p:nvSpPr>
              <p:cNvPr id="7" name="Freeform: Shape 6">
                <a:extLst>
                  <a:ext uri="{FF2B5EF4-FFF2-40B4-BE49-F238E27FC236}">
                    <a16:creationId xmlns:a16="http://schemas.microsoft.com/office/drawing/2014/main" id="{B1671708-ACB2-46E4-AC44-869BA3C407A9}"/>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9D1B137-0021-49E7-B00F-B1F2564F63A2}"/>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0225806-8DED-4DB1-99ED-933F203EF6DD}"/>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4271083-6755-4A98-99C7-9A43C99867CD}"/>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0D48BB-8724-4032-B36B-6840D93DF94E}"/>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6022DB3-549F-43AD-BC0B-9875984F8267}"/>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00AE77B-8D5C-4DF7-8698-D482516A963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3F6E2B1-510F-42F4-B2AD-8A8DC4475B84}"/>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201633D-E4B1-4B6C-8D13-CC274ACA595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C8A05FF-7169-45A9-8F5A-BD26C4ECADB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0E93105-2780-4703-8F29-2648630EA16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BC37B3C-1EF1-4481-B860-6B20AD7C0714}"/>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5F42BF7-401E-42CF-8E67-F47EE4D04B7D}"/>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E827889-F6D7-4A3A-B35E-2FD1738D6776}"/>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25E67F4-C7DD-43D8-B1B5-6A074F9D5981}"/>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45A1C9F-703B-46D0-9FE9-89FCC45D2E39}"/>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1C3AB1-C481-42CF-A7C0-ACA20F502BD4}"/>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5AEAB48-37C0-4C4F-BC41-6FBE9F9AD746}"/>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5F52823-2F1A-43CF-8E60-C1A1B933C2C1}"/>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54CF5E4-E4CB-4236-89EE-D808A6134EBD}"/>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C1744C6-69FB-4339-B32F-F0D00426F7F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6" name="Picture Placeholder 5">
            <a:extLst>
              <a:ext uri="{FF2B5EF4-FFF2-40B4-BE49-F238E27FC236}">
                <a16:creationId xmlns:a16="http://schemas.microsoft.com/office/drawing/2014/main" id="{96FBEB61-5CD2-46FA-B7C3-1E7FAAB9D705}"/>
              </a:ext>
            </a:extLst>
          </p:cNvPr>
          <p:cNvSpPr>
            <a:spLocks noGrp="1"/>
          </p:cNvSpPr>
          <p:nvPr>
            <p:ph type="pic" sz="quarter" idx="11"/>
          </p:nvPr>
        </p:nvSpPr>
        <p:spPr>
          <a:xfrm>
            <a:off x="813555" y="1200150"/>
            <a:ext cx="5661438" cy="4457700"/>
          </a:xfrm>
          <a:custGeom>
            <a:avLst/>
            <a:gdLst>
              <a:gd name="connsiteX0" fmla="*/ 0 w 5035185"/>
              <a:gd name="connsiteY0" fmla="*/ 0 h 6858000"/>
              <a:gd name="connsiteX1" fmla="*/ 5035185 w 5035185"/>
              <a:gd name="connsiteY1" fmla="*/ 0 h 6858000"/>
              <a:gd name="connsiteX2" fmla="*/ 5035185 w 5035185"/>
              <a:gd name="connsiteY2" fmla="*/ 6858000 h 6858000"/>
              <a:gd name="connsiteX3" fmla="*/ 0 w 503518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5185" h="6858000">
                <a:moveTo>
                  <a:pt x="0" y="0"/>
                </a:moveTo>
                <a:lnTo>
                  <a:pt x="5035185" y="0"/>
                </a:lnTo>
                <a:lnTo>
                  <a:pt x="5035185"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43E00595-2FEC-9452-ADC4-268D3A1998FF}"/>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160725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B411B9-B3F9-4946-A3A3-8D03E31685D6}"/>
              </a:ext>
            </a:extLst>
          </p:cNvPr>
          <p:cNvGrpSpPr/>
          <p:nvPr userDrawn="1"/>
        </p:nvGrpSpPr>
        <p:grpSpPr>
          <a:xfrm flipH="1">
            <a:off x="0" y="-2"/>
            <a:ext cx="12191999" cy="6858002"/>
            <a:chOff x="0" y="-2"/>
            <a:chExt cx="12191999" cy="6858002"/>
          </a:xfrm>
          <a:solidFill>
            <a:schemeClr val="bg2">
              <a:alpha val="40000"/>
            </a:schemeClr>
          </a:solidFill>
        </p:grpSpPr>
        <p:grpSp>
          <p:nvGrpSpPr>
            <p:cNvPr id="5" name="Group 4">
              <a:extLst>
                <a:ext uri="{FF2B5EF4-FFF2-40B4-BE49-F238E27FC236}">
                  <a16:creationId xmlns:a16="http://schemas.microsoft.com/office/drawing/2014/main" id="{0984E335-B982-4D91-9E78-104EF677F102}"/>
                </a:ext>
              </a:extLst>
            </p:cNvPr>
            <p:cNvGrpSpPr/>
            <p:nvPr/>
          </p:nvGrpSpPr>
          <p:grpSpPr>
            <a:xfrm rot="16200000" flipH="1">
              <a:off x="-256585" y="1416479"/>
              <a:ext cx="5698106" cy="5184935"/>
              <a:chOff x="1031646" y="-3666488"/>
              <a:chExt cx="4887194" cy="4447054"/>
            </a:xfrm>
            <a:grpFill/>
          </p:grpSpPr>
          <p:sp>
            <p:nvSpPr>
              <p:cNvPr id="30" name="Freeform: Shape 29">
                <a:extLst>
                  <a:ext uri="{FF2B5EF4-FFF2-40B4-BE49-F238E27FC236}">
                    <a16:creationId xmlns:a16="http://schemas.microsoft.com/office/drawing/2014/main" id="{B3370FB8-0C43-453B-99BC-569094E61C3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8DAC73A-FFD2-4DEA-AF3F-3131C1BEB36B}"/>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48BEC80-1278-4755-8A8E-B09EDC04FCBC}"/>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5C1EEF1-BF4A-438F-84CA-04EC728AE04B}"/>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81933DF-E438-4B7B-AE81-80B3AC85404B}"/>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285AE8E-8483-42CE-AC86-EAFC8D0379FF}"/>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5DF4027-E474-4456-9BC8-70BCE942DE6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927FF1C-5665-4079-9F97-206C44345955}"/>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DF1E402-BCF2-495D-97D9-980B4B786AEA}"/>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3BD4F72-2611-4194-943E-181ED642CDC3}"/>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40610BC-9E06-426B-B443-092FC822FEA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5C8F04A-4A9A-4106-B42F-6F96F1C2F153}"/>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64D0475-10E1-4D7E-982D-EB06E8AEA1D0}"/>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638C431-EF21-4640-936A-0C6EDD75825B}"/>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67F9EC7-83B8-47E4-B17A-8A8AF8B102C0}"/>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C8A0A41-AB57-4FF6-AF85-51089CC7B7A9}"/>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2A2CEC9-09A3-4591-8FD0-0DFE0F389271}"/>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7558E99-1283-4572-B2DD-37C26E637545}"/>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67CF28A-AD6C-423E-814C-42E6D9BBAE8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3B5F968-9944-4DA2-B913-2535786B8BD4}"/>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8835D50-357B-4FA5-A6A3-EEE7028F4D26}"/>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83ECF910-F446-4568-B0E7-C67E10DDC19E}"/>
                </a:ext>
              </a:extLst>
            </p:cNvPr>
            <p:cNvGrpSpPr/>
            <p:nvPr/>
          </p:nvGrpSpPr>
          <p:grpSpPr>
            <a:xfrm rot="5400000" flipH="1">
              <a:off x="6750479" y="256583"/>
              <a:ext cx="5698106" cy="5184935"/>
              <a:chOff x="1031646" y="-3666488"/>
              <a:chExt cx="4887194" cy="4447054"/>
            </a:xfrm>
            <a:grpFill/>
          </p:grpSpPr>
          <p:sp>
            <p:nvSpPr>
              <p:cNvPr id="9" name="Freeform: Shape 8">
                <a:extLst>
                  <a:ext uri="{FF2B5EF4-FFF2-40B4-BE49-F238E27FC236}">
                    <a16:creationId xmlns:a16="http://schemas.microsoft.com/office/drawing/2014/main" id="{C1F4ACFE-1A5D-400D-9F35-532529CC860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CCD8038-8518-4133-A40D-8B3F4548305A}"/>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F348D99-63E5-4425-A0A3-2BD9FC91D06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32689B5-4AE5-4738-8C49-F6170ECB0F9A}"/>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E95B981-599E-411F-AA9F-E51C8BC22B2A}"/>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FFFF602-C1E7-47D3-9C07-84098FF7FB67}"/>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71F22BF-BDAC-43FB-A4C7-7223394A8134}"/>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49BA58F-1062-415C-9163-C54780E552AA}"/>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DFF501D-92A6-4FC2-A4E9-D1D8AC041DA3}"/>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C6E95E2-08E2-4FEA-B176-3F3508A830A3}"/>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4CF36E3-B1DA-4DCF-BA3A-CDF335465806}"/>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C6E365A-D802-4C69-B996-4F1C370F9D8C}"/>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E8FE6A3-E993-4ABB-9117-356DCC0C8B8F}"/>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70716BA-25ED-4E13-96F6-C9B1B4DDE2F4}"/>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819B944-AEAE-4CF6-A9E3-B4C14C6B9FE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D6173AC-E329-4A3A-971E-A50844DFDA5C}"/>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658D0DF-3C09-4850-B263-D82DE2554BDA}"/>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D274343-AA1C-4FF4-821B-62394CF68C6B}"/>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1883A1C-718A-4225-9B6B-9333FF697C7F}"/>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02F2857-21D1-43D3-A62C-AE15F5CE3380}"/>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88CC91-8BA7-4B6D-8CA0-0D5530EF797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3" name="Picture Placeholder 5">
            <a:extLst>
              <a:ext uri="{FF2B5EF4-FFF2-40B4-BE49-F238E27FC236}">
                <a16:creationId xmlns:a16="http://schemas.microsoft.com/office/drawing/2014/main" id="{4DA52E9A-4F9C-417F-AF34-313BFAB2AC53}"/>
              </a:ext>
            </a:extLst>
          </p:cNvPr>
          <p:cNvSpPr>
            <a:spLocks noGrp="1"/>
          </p:cNvSpPr>
          <p:nvPr>
            <p:ph type="pic" sz="quarter" idx="11"/>
          </p:nvPr>
        </p:nvSpPr>
        <p:spPr>
          <a:xfrm>
            <a:off x="4910516" y="-1"/>
            <a:ext cx="6376134" cy="4958933"/>
          </a:xfrm>
          <a:custGeom>
            <a:avLst/>
            <a:gdLst>
              <a:gd name="connsiteX0" fmla="*/ 0 w 5035185"/>
              <a:gd name="connsiteY0" fmla="*/ 0 h 6858000"/>
              <a:gd name="connsiteX1" fmla="*/ 5035185 w 5035185"/>
              <a:gd name="connsiteY1" fmla="*/ 0 h 6858000"/>
              <a:gd name="connsiteX2" fmla="*/ 5035185 w 5035185"/>
              <a:gd name="connsiteY2" fmla="*/ 6858000 h 6858000"/>
              <a:gd name="connsiteX3" fmla="*/ 0 w 503518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5185" h="6858000">
                <a:moveTo>
                  <a:pt x="0" y="0"/>
                </a:moveTo>
                <a:lnTo>
                  <a:pt x="5035185" y="0"/>
                </a:lnTo>
                <a:lnTo>
                  <a:pt x="5035185"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748F03E0-923F-8DE4-EB08-8B632142BC6A}"/>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924345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1E1A951-7EA6-42D8-9DC7-26F5EC3C46FA}"/>
              </a:ext>
            </a:extLst>
          </p:cNvPr>
          <p:cNvGrpSpPr/>
          <p:nvPr userDrawn="1"/>
        </p:nvGrpSpPr>
        <p:grpSpPr>
          <a:xfrm flipH="1">
            <a:off x="0" y="-2"/>
            <a:ext cx="12191999" cy="6858002"/>
            <a:chOff x="0" y="-2"/>
            <a:chExt cx="12191999" cy="6858002"/>
          </a:xfrm>
          <a:solidFill>
            <a:schemeClr val="bg2">
              <a:alpha val="40000"/>
            </a:schemeClr>
          </a:solidFill>
        </p:grpSpPr>
        <p:grpSp>
          <p:nvGrpSpPr>
            <p:cNvPr id="5" name="Group 4">
              <a:extLst>
                <a:ext uri="{FF2B5EF4-FFF2-40B4-BE49-F238E27FC236}">
                  <a16:creationId xmlns:a16="http://schemas.microsoft.com/office/drawing/2014/main" id="{8AB63D3E-E494-4DB7-B239-70E23AD56ACE}"/>
                </a:ext>
              </a:extLst>
            </p:cNvPr>
            <p:cNvGrpSpPr/>
            <p:nvPr/>
          </p:nvGrpSpPr>
          <p:grpSpPr>
            <a:xfrm rot="16200000" flipH="1">
              <a:off x="-256585" y="1416479"/>
              <a:ext cx="5698106" cy="5184935"/>
              <a:chOff x="1031646" y="-3666488"/>
              <a:chExt cx="4887194" cy="4447054"/>
            </a:xfrm>
            <a:grpFill/>
          </p:grpSpPr>
          <p:sp>
            <p:nvSpPr>
              <p:cNvPr id="30" name="Freeform: Shape 29">
                <a:extLst>
                  <a:ext uri="{FF2B5EF4-FFF2-40B4-BE49-F238E27FC236}">
                    <a16:creationId xmlns:a16="http://schemas.microsoft.com/office/drawing/2014/main" id="{119B1E38-59F2-4AFA-B1A2-AD2E5AEF025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C68858C-45A7-4F01-89B9-4FE73D2DC1C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C37ABB5-FB68-4ECD-9806-21586BD6494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7552C5F-F94E-4F76-80C5-3AFCFD1C9D66}"/>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C9ACE68-A6CE-4EAD-883D-EC097BBEF326}"/>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46D25B6-1347-43E0-8411-5CB8DAA3622C}"/>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21F1B68-2318-4246-9F03-5F5CDA6479D4}"/>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DAF3D55-E30F-42A7-B93E-8C1B622369E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A7F207F-1896-46D0-87C5-BAFE7FA06C64}"/>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503C41E-41EA-4EF1-A416-38E549DC4ACD}"/>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8568890-6AC4-4C79-BFDC-B8C34D5F0F00}"/>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AB3F9C0-8ECA-4E8E-90E7-2A9833402A6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1E6613E-D5B1-4900-ABFD-2A31B6E262E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B63922E-BC19-4A98-A128-8119B850D0F3}"/>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37A115C-C83D-4E29-9A97-43273BF1DA01}"/>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2173E28-3A01-479A-8BA2-15C64BB2D29C}"/>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E4C451E-25DC-4AE4-AD30-D7E34149BBFB}"/>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53A3558-48AA-4ADB-B67C-B073373DD146}"/>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EA2BD42-1A31-4DA9-8CE6-E70C61CCAFEF}"/>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FBD0009-4794-4802-B509-CD9E94AD094F}"/>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6F56DDF-E9BB-4F66-A02B-B0D573BDDB31}"/>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01B5BA9D-3384-4F83-AEE1-FA59C865B6EA}"/>
                </a:ext>
              </a:extLst>
            </p:cNvPr>
            <p:cNvGrpSpPr/>
            <p:nvPr/>
          </p:nvGrpSpPr>
          <p:grpSpPr>
            <a:xfrm rot="5400000" flipH="1">
              <a:off x="6750479" y="256583"/>
              <a:ext cx="5698106" cy="5184935"/>
              <a:chOff x="1031646" y="-3666488"/>
              <a:chExt cx="4887194" cy="4447054"/>
            </a:xfrm>
            <a:grpFill/>
          </p:grpSpPr>
          <p:sp>
            <p:nvSpPr>
              <p:cNvPr id="7" name="Freeform: Shape 6">
                <a:extLst>
                  <a:ext uri="{FF2B5EF4-FFF2-40B4-BE49-F238E27FC236}">
                    <a16:creationId xmlns:a16="http://schemas.microsoft.com/office/drawing/2014/main" id="{260C8576-4952-4233-BB6F-2FAEC99FE903}"/>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143C27D-D2DC-412D-A510-6B046C40F96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B4B9477-C9F5-4EA3-876F-C8DDCE7A6303}"/>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DA307E8-5642-4F0B-8156-4A506409FD20}"/>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EE2A416-1084-490C-A1E5-8AF6FC56C8AA}"/>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D1C7FF8-4D24-4A4A-8AE2-1A54C5B82992}"/>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22A436-5434-45DC-B49C-3F5BD4A29608}"/>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440431B-4071-4093-832D-D7095958EAD5}"/>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622C9EE-9DA4-4ECF-BFDA-A38074451308}"/>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37856A9-2F02-44D3-B3EA-5B8B514196F6}"/>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F6624F-3438-486E-A4DC-244A883439A6}"/>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957665A-39CF-4458-A1E9-3D155972535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13F3E00-20BA-4FF4-9048-0B91F0714E53}"/>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3D29681-D6BD-42D6-910F-9BE48448DC44}"/>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8AD842C-19CF-40FF-A1FA-66F64DD67FFD}"/>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0FD9873-DAAC-4846-9433-D912D14EC5F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7317547-224E-42A6-93B6-D03A2FFBACE7}"/>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9FC0773-094D-49B9-A359-38541838AE8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3EAC934-F084-41C1-B4D2-7CA27B12772B}"/>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CEF7449-F651-4444-BF7B-FA4A1A2FAA7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1ADC648-06F1-4AFD-A3FD-B20D3A6EF99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5" name="Picture Placeholder 54">
            <a:extLst>
              <a:ext uri="{FF2B5EF4-FFF2-40B4-BE49-F238E27FC236}">
                <a16:creationId xmlns:a16="http://schemas.microsoft.com/office/drawing/2014/main" id="{419BEB07-6479-4B73-AD3C-C9C57428B1A5}"/>
              </a:ext>
            </a:extLst>
          </p:cNvPr>
          <p:cNvSpPr>
            <a:spLocks noGrp="1"/>
          </p:cNvSpPr>
          <p:nvPr>
            <p:ph type="pic" sz="quarter" idx="11"/>
          </p:nvPr>
        </p:nvSpPr>
        <p:spPr>
          <a:xfrm>
            <a:off x="722232" y="3302559"/>
            <a:ext cx="5257653" cy="3555441"/>
          </a:xfrm>
          <a:custGeom>
            <a:avLst/>
            <a:gdLst>
              <a:gd name="connsiteX0" fmla="*/ 0 w 5257653"/>
              <a:gd name="connsiteY0" fmla="*/ 0 h 3555441"/>
              <a:gd name="connsiteX1" fmla="*/ 5257653 w 5257653"/>
              <a:gd name="connsiteY1" fmla="*/ 0 h 3555441"/>
              <a:gd name="connsiteX2" fmla="*/ 5257653 w 5257653"/>
              <a:gd name="connsiteY2" fmla="*/ 3555441 h 3555441"/>
              <a:gd name="connsiteX3" fmla="*/ 0 w 5257653"/>
              <a:gd name="connsiteY3" fmla="*/ 3555441 h 3555441"/>
            </a:gdLst>
            <a:ahLst/>
            <a:cxnLst>
              <a:cxn ang="0">
                <a:pos x="connsiteX0" y="connsiteY0"/>
              </a:cxn>
              <a:cxn ang="0">
                <a:pos x="connsiteX1" y="connsiteY1"/>
              </a:cxn>
              <a:cxn ang="0">
                <a:pos x="connsiteX2" y="connsiteY2"/>
              </a:cxn>
              <a:cxn ang="0">
                <a:pos x="connsiteX3" y="connsiteY3"/>
              </a:cxn>
            </a:cxnLst>
            <a:rect l="l" t="t" r="r" b="b"/>
            <a:pathLst>
              <a:path w="5257653" h="3555441">
                <a:moveTo>
                  <a:pt x="0" y="0"/>
                </a:moveTo>
                <a:lnTo>
                  <a:pt x="5257653" y="0"/>
                </a:lnTo>
                <a:lnTo>
                  <a:pt x="5257653" y="3555441"/>
                </a:lnTo>
                <a:lnTo>
                  <a:pt x="0" y="355544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2" name="Picture Placeholder 51">
            <a:extLst>
              <a:ext uri="{FF2B5EF4-FFF2-40B4-BE49-F238E27FC236}">
                <a16:creationId xmlns:a16="http://schemas.microsoft.com/office/drawing/2014/main" id="{BD3E0B5B-6039-4451-8FA0-0A2F6120F8A0}"/>
              </a:ext>
            </a:extLst>
          </p:cNvPr>
          <p:cNvSpPr>
            <a:spLocks noGrp="1"/>
          </p:cNvSpPr>
          <p:nvPr>
            <p:ph type="pic" sz="quarter" idx="13"/>
          </p:nvPr>
        </p:nvSpPr>
        <p:spPr>
          <a:xfrm>
            <a:off x="6705600" y="-1"/>
            <a:ext cx="4760686" cy="4100285"/>
          </a:xfrm>
          <a:custGeom>
            <a:avLst/>
            <a:gdLst>
              <a:gd name="connsiteX0" fmla="*/ 0 w 4760686"/>
              <a:gd name="connsiteY0" fmla="*/ 0 h 4100285"/>
              <a:gd name="connsiteX1" fmla="*/ 4760686 w 4760686"/>
              <a:gd name="connsiteY1" fmla="*/ 0 h 4100285"/>
              <a:gd name="connsiteX2" fmla="*/ 4760686 w 4760686"/>
              <a:gd name="connsiteY2" fmla="*/ 4100285 h 4100285"/>
              <a:gd name="connsiteX3" fmla="*/ 0 w 4760686"/>
              <a:gd name="connsiteY3" fmla="*/ 4100285 h 4100285"/>
            </a:gdLst>
            <a:ahLst/>
            <a:cxnLst>
              <a:cxn ang="0">
                <a:pos x="connsiteX0" y="connsiteY0"/>
              </a:cxn>
              <a:cxn ang="0">
                <a:pos x="connsiteX1" y="connsiteY1"/>
              </a:cxn>
              <a:cxn ang="0">
                <a:pos x="connsiteX2" y="connsiteY2"/>
              </a:cxn>
              <a:cxn ang="0">
                <a:pos x="connsiteX3" y="connsiteY3"/>
              </a:cxn>
            </a:cxnLst>
            <a:rect l="l" t="t" r="r" b="b"/>
            <a:pathLst>
              <a:path w="4760686" h="4100285">
                <a:moveTo>
                  <a:pt x="0" y="0"/>
                </a:moveTo>
                <a:lnTo>
                  <a:pt x="4760686" y="0"/>
                </a:lnTo>
                <a:lnTo>
                  <a:pt x="4760686" y="4100285"/>
                </a:lnTo>
                <a:lnTo>
                  <a:pt x="0" y="4100285"/>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18101712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57599-4C91-42E8-839C-189C25ED5B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EB4C530-ECFA-4E48-8149-C0128FB11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a16="http://schemas.microsoft.com/office/drawing/2014/main" id="{CF25AD6D-4CE5-462B-A710-6325478D9B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ID"/>
          </a:p>
        </p:txBody>
      </p:sp>
      <p:sp>
        <p:nvSpPr>
          <p:cNvPr id="6" name="Slide Number Placeholder 5">
            <a:extLst>
              <a:ext uri="{FF2B5EF4-FFF2-40B4-BE49-F238E27FC236}">
                <a16:creationId xmlns:a16="http://schemas.microsoft.com/office/drawing/2014/main" id="{CAC79ADA-094E-4243-9C89-C084E3448C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F7425"/>
                </a:solidFill>
                <a:latin typeface="Arial" panose="020B0604020202020204" pitchFamily="34" charset="0"/>
                <a:cs typeface="Arial" panose="020B0604020202020204" pitchFamily="34" charset="0"/>
              </a:defRPr>
            </a:lvl1pPr>
          </a:lstStyle>
          <a:p>
            <a:fld id="{B0469F32-1124-43C6-BDD0-0D7E6244580E}" type="slidenum">
              <a:rPr lang="en-ID" smtClean="0"/>
              <a:pPr/>
              <a:t>‹#›</a:t>
            </a:fld>
            <a:endParaRPr lang="en-ID"/>
          </a:p>
        </p:txBody>
      </p:sp>
    </p:spTree>
    <p:extLst>
      <p:ext uri="{BB962C8B-B14F-4D97-AF65-F5344CB8AC3E}">
        <p14:creationId xmlns:p14="http://schemas.microsoft.com/office/powerpoint/2010/main" val="250335218"/>
      </p:ext>
    </p:extLst>
  </p:cSld>
  <p:clrMap bg1="lt1" tx1="dk1" bg2="lt2" tx2="dk2" accent1="accent1" accent2="accent2" accent3="accent3" accent4="accent4" accent5="accent5" accent6="accent6" hlink="hlink" folHlink="folHlink"/>
  <p:sldLayoutIdLst>
    <p:sldLayoutId id="2147483655" r:id="rId1"/>
    <p:sldLayoutId id="2147483694" r:id="rId2"/>
    <p:sldLayoutId id="2147483656" r:id="rId3"/>
    <p:sldLayoutId id="2147483693" r:id="rId4"/>
    <p:sldLayoutId id="2147483695" r:id="rId5"/>
    <p:sldLayoutId id="2147483692" r:id="rId6"/>
    <p:sldLayoutId id="2147483660" r:id="rId7"/>
    <p:sldLayoutId id="2147483687" r:id="rId8"/>
    <p:sldLayoutId id="2147483686" r:id="rId9"/>
    <p:sldLayoutId id="2147483661" r:id="rId10"/>
    <p:sldLayoutId id="2147483662" r:id="rId11"/>
    <p:sldLayoutId id="2147483663" r:id="rId12"/>
    <p:sldLayoutId id="2147483664" r:id="rId13"/>
    <p:sldLayoutId id="2147483665" r:id="rId14"/>
    <p:sldLayoutId id="2147483666" r:id="rId15"/>
    <p:sldLayoutId id="2147483667"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89" r:id="rId25"/>
    <p:sldLayoutId id="2147483696" r:id="rId26"/>
    <p:sldLayoutId id="2147483657" r:id="rId27"/>
    <p:sldLayoutId id="2147483681" r:id="rId28"/>
    <p:sldLayoutId id="2147483682" r:id="rId29"/>
    <p:sldLayoutId id="2147483683" r:id="rId30"/>
    <p:sldLayoutId id="2147483684" r:id="rId31"/>
    <p:sldLayoutId id="2147483685" r:id="rId32"/>
    <p:sldLayoutId id="2147483688" r:id="rId33"/>
    <p:sldLayoutId id="2147483677" r:id="rId34"/>
    <p:sldLayoutId id="2147483678" r:id="rId35"/>
    <p:sldLayoutId id="2147483679" r:id="rId36"/>
    <p:sldLayoutId id="2147483680" r:id="rId37"/>
    <p:sldLayoutId id="2147483691" r:id="rId38"/>
    <p:sldLayoutId id="2147483659" r:id="rId39"/>
    <p:sldLayoutId id="2147483658" r:id="rId40"/>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hyperlink" Target="https://pxhere.com/en/photo/491552" TargetMode="External"/><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1.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1.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52.jpeg"/><Relationship Id="rId5" Type="http://schemas.openxmlformats.org/officeDocument/2006/relationships/image" Target="../media/image24.sv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56.jpeg"/><Relationship Id="rId4" Type="http://schemas.openxmlformats.org/officeDocument/2006/relationships/image" Target="../media/image55.png"/><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4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3.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a:extLst>
              <a:ext uri="{FF2B5EF4-FFF2-40B4-BE49-F238E27FC236}">
                <a16:creationId xmlns:a16="http://schemas.microsoft.com/office/drawing/2014/main" id="{F2E1018F-D698-5154-6E0C-B3CC3902BE3C}"/>
              </a:ext>
            </a:extLst>
          </p:cNvPr>
          <p:cNvPicPr>
            <a:picLocks noChangeAspect="1"/>
          </p:cNvPicPr>
          <p:nvPr/>
        </p:nvPicPr>
        <p:blipFill>
          <a:blip r:embed="rId3">
            <a:extLst>
              <a:ext uri="{28A0092B-C50C-407E-A947-70E740481C1C}">
                <a14:useLocalDpi xmlns:a14="http://schemas.microsoft.com/office/drawing/2010/main" val="0"/>
              </a:ext>
            </a:extLst>
          </a:blip>
          <a:srcRect t="2878" b="2878"/>
          <a:stretch/>
        </p:blipFill>
        <p:spPr>
          <a:xfrm>
            <a:off x="-188684" y="-97972"/>
            <a:ext cx="12986283" cy="7053943"/>
          </a:xfrm>
          <a:prstGeom prst="rect">
            <a:avLst/>
          </a:prstGeom>
        </p:spPr>
      </p:pic>
      <p:sp>
        <p:nvSpPr>
          <p:cNvPr id="6" name="Rectangle 5">
            <a:extLst>
              <a:ext uri="{FF2B5EF4-FFF2-40B4-BE49-F238E27FC236}">
                <a16:creationId xmlns:a16="http://schemas.microsoft.com/office/drawing/2014/main" id="{C107CB52-A057-2962-76D9-F2647430AE4C}"/>
              </a:ext>
            </a:extLst>
          </p:cNvPr>
          <p:cNvSpPr/>
          <p:nvPr/>
        </p:nvSpPr>
        <p:spPr>
          <a:xfrm>
            <a:off x="-188686" y="-133188"/>
            <a:ext cx="12986283" cy="7053943"/>
          </a:xfrm>
          <a:prstGeom prst="rect">
            <a:avLst/>
          </a:prstGeom>
          <a:solidFill>
            <a:schemeClr val="tx1">
              <a:alpha val="4337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600">
              <a:solidFill>
                <a:schemeClr val="bg1"/>
              </a:solidFill>
              <a:latin typeface="Aptos" panose="020B0004020202020204" pitchFamily="34" charset="0"/>
            </a:endParaRPr>
          </a:p>
        </p:txBody>
      </p:sp>
      <p:sp>
        <p:nvSpPr>
          <p:cNvPr id="14" name="Subtitle 2">
            <a:extLst>
              <a:ext uri="{FF2B5EF4-FFF2-40B4-BE49-F238E27FC236}">
                <a16:creationId xmlns:a16="http://schemas.microsoft.com/office/drawing/2014/main" id="{13BB5F28-F3FD-266D-C229-AB5AD097DC26}"/>
              </a:ext>
            </a:extLst>
          </p:cNvPr>
          <p:cNvSpPr txBox="1">
            <a:spLocks/>
          </p:cNvSpPr>
          <p:nvPr/>
        </p:nvSpPr>
        <p:spPr>
          <a:xfrm>
            <a:off x="1732456" y="5716283"/>
            <a:ext cx="9144000" cy="52425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b="1">
                <a:solidFill>
                  <a:schemeClr val="bg1"/>
                </a:solidFill>
                <a:latin typeface="Heebo" pitchFamily="2" charset="-79"/>
                <a:ea typeface="Roboto" panose="02000000000000000000" pitchFamily="2" charset="0"/>
                <a:cs typeface="Heebo" pitchFamily="2" charset="-79"/>
              </a:rPr>
              <a:t>R25-002</a:t>
            </a:r>
            <a:endParaRPr lang="en-LK" sz="3200" b="1">
              <a:solidFill>
                <a:schemeClr val="bg1"/>
              </a:solidFill>
              <a:latin typeface="Heebo" pitchFamily="2" charset="-79"/>
              <a:ea typeface="Roboto" panose="02000000000000000000" pitchFamily="2" charset="0"/>
              <a:cs typeface="Heebo" pitchFamily="2" charset="-79"/>
            </a:endParaRPr>
          </a:p>
        </p:txBody>
      </p:sp>
      <p:sp>
        <p:nvSpPr>
          <p:cNvPr id="17" name="Slide Number Placeholder 16">
            <a:extLst>
              <a:ext uri="{FF2B5EF4-FFF2-40B4-BE49-F238E27FC236}">
                <a16:creationId xmlns:a16="http://schemas.microsoft.com/office/drawing/2014/main" id="{6D2538BD-E844-BA1C-3BE3-B9439CE87AFF}"/>
              </a:ext>
            </a:extLst>
          </p:cNvPr>
          <p:cNvSpPr>
            <a:spLocks noGrp="1"/>
          </p:cNvSpPr>
          <p:nvPr>
            <p:ph type="sldNum" sz="quarter" idx="12"/>
          </p:nvPr>
        </p:nvSpPr>
        <p:spPr/>
        <p:txBody>
          <a:bodyPr/>
          <a:lstStyle/>
          <a:p>
            <a:fld id="{B0469F32-1124-43C6-BDD0-0D7E6244580E}" type="slidenum">
              <a:rPr lang="en-ID" smtClean="0"/>
              <a:t>1</a:t>
            </a:fld>
            <a:endParaRPr lang="en-ID"/>
          </a:p>
        </p:txBody>
      </p:sp>
      <p:grpSp>
        <p:nvGrpSpPr>
          <p:cNvPr id="4" name="Group 3">
            <a:extLst>
              <a:ext uri="{FF2B5EF4-FFF2-40B4-BE49-F238E27FC236}">
                <a16:creationId xmlns:a16="http://schemas.microsoft.com/office/drawing/2014/main" id="{CAA5BED7-24A4-DA5D-6BA4-92BE9CCB8C53}"/>
              </a:ext>
            </a:extLst>
          </p:cNvPr>
          <p:cNvGrpSpPr/>
          <p:nvPr/>
        </p:nvGrpSpPr>
        <p:grpSpPr>
          <a:xfrm>
            <a:off x="1996449" y="2462760"/>
            <a:ext cx="8199102" cy="1932480"/>
            <a:chOff x="2180737" y="2497975"/>
            <a:chExt cx="8199102" cy="1932480"/>
          </a:xfrm>
        </p:grpSpPr>
        <p:sp>
          <p:nvSpPr>
            <p:cNvPr id="2" name="TextBox 1">
              <a:extLst>
                <a:ext uri="{FF2B5EF4-FFF2-40B4-BE49-F238E27FC236}">
                  <a16:creationId xmlns:a16="http://schemas.microsoft.com/office/drawing/2014/main" id="{C6642347-3759-99AA-A651-83DD7D9D064B}"/>
                </a:ext>
              </a:extLst>
            </p:cNvPr>
            <p:cNvSpPr txBox="1"/>
            <p:nvPr/>
          </p:nvSpPr>
          <p:spPr>
            <a:xfrm>
              <a:off x="2180737" y="2497975"/>
              <a:ext cx="8167787" cy="1862048"/>
            </a:xfrm>
            <a:prstGeom prst="rect">
              <a:avLst/>
            </a:prstGeom>
            <a:noFill/>
          </p:spPr>
          <p:txBody>
            <a:bodyPr wrap="square" rtlCol="0">
              <a:spAutoFit/>
            </a:bodyPr>
            <a:lstStyle/>
            <a:p>
              <a:pPr algn="ctr"/>
              <a:r>
                <a:rPr lang="en-US" sz="11500" b="1">
                  <a:solidFill>
                    <a:schemeClr val="bg1"/>
                  </a:solidFill>
                  <a:latin typeface="Aptos" panose="020B0004020202020204" pitchFamily="34" charset="0"/>
                </a:rPr>
                <a:t>HEAT</a:t>
              </a:r>
              <a:r>
                <a:rPr lang="en-US" sz="11500" b="1">
                  <a:solidFill>
                    <a:srgbClr val="FF570D"/>
                  </a:solidFill>
                  <a:latin typeface="Aptos" panose="020B0004020202020204" pitchFamily="34" charset="0"/>
                </a:rPr>
                <a:t>SCAPE</a:t>
              </a:r>
              <a:endParaRPr lang="en-US" sz="13600" b="1">
                <a:solidFill>
                  <a:srgbClr val="FF570D"/>
                </a:solidFill>
                <a:latin typeface="Aptos" panose="020B0004020202020204" pitchFamily="34" charset="0"/>
              </a:endParaRPr>
            </a:p>
          </p:txBody>
        </p:sp>
        <p:sp>
          <p:nvSpPr>
            <p:cNvPr id="3" name="TextBox 2">
              <a:extLst>
                <a:ext uri="{FF2B5EF4-FFF2-40B4-BE49-F238E27FC236}">
                  <a16:creationId xmlns:a16="http://schemas.microsoft.com/office/drawing/2014/main" id="{1961C08A-2A0D-A222-2C64-B094725C57C2}"/>
                </a:ext>
              </a:extLst>
            </p:cNvPr>
            <p:cNvSpPr txBox="1"/>
            <p:nvPr/>
          </p:nvSpPr>
          <p:spPr>
            <a:xfrm>
              <a:off x="2212052" y="3907235"/>
              <a:ext cx="8167787" cy="523220"/>
            </a:xfrm>
            <a:prstGeom prst="rect">
              <a:avLst/>
            </a:prstGeom>
            <a:noFill/>
          </p:spPr>
          <p:txBody>
            <a:bodyPr wrap="square" rtlCol="0">
              <a:spAutoFit/>
            </a:bodyPr>
            <a:lstStyle/>
            <a:p>
              <a:r>
                <a:rPr lang="en-US" sz="2800">
                  <a:solidFill>
                    <a:schemeClr val="bg1"/>
                  </a:solidFill>
                  <a:latin typeface="Aptos" panose="020B0004020202020204" pitchFamily="34" charset="0"/>
                </a:rPr>
                <a:t>HEAT ISLAND DETECTION AND MITIGATION SYSTEM</a:t>
              </a:r>
              <a:endParaRPr lang="en-US" sz="18500">
                <a:solidFill>
                  <a:schemeClr val="bg1"/>
                </a:solidFill>
                <a:latin typeface="Aptos" panose="020B0004020202020204" pitchFamily="34" charset="0"/>
              </a:endParaRPr>
            </a:p>
          </p:txBody>
        </p:sp>
      </p:grpSp>
    </p:spTree>
    <p:extLst>
      <p:ext uri="{BB962C8B-B14F-4D97-AF65-F5344CB8AC3E}">
        <p14:creationId xmlns:p14="http://schemas.microsoft.com/office/powerpoint/2010/main" val="36278328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797071FF-3CDB-4D05-B1BD-A7149A7A85F1}"/>
              </a:ext>
            </a:extLst>
          </p:cNvPr>
          <p:cNvSpPr txBox="1"/>
          <p:nvPr/>
        </p:nvSpPr>
        <p:spPr>
          <a:xfrm>
            <a:off x="1076906" y="1556978"/>
            <a:ext cx="6936384" cy="1427676"/>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Object Detection and Segmentation Integration for​</a:t>
            </a:r>
          </a:p>
          <a:p>
            <a:r>
              <a:rPr lang="en-US" sz="2900" b="1">
                <a:solidFill>
                  <a:schemeClr val="tx1">
                    <a:lumMod val="85000"/>
                    <a:lumOff val="15000"/>
                  </a:schemeClr>
                </a:solidFill>
                <a:latin typeface="Montserrat" panose="00000500000000000000" pitchFamily="2" charset="0"/>
              </a:rPr>
              <a:t> Real-Time Urban Scene Analysis​</a:t>
            </a:r>
            <a:endParaRPr lang="en-ID" sz="2900" b="1">
              <a:solidFill>
                <a:srgbClr val="FF7425"/>
              </a:solidFill>
              <a:latin typeface="Montserrat" panose="00000500000000000000" pitchFamily="2" charset="0"/>
            </a:endParaRPr>
          </a:p>
        </p:txBody>
      </p:sp>
      <p:sp>
        <p:nvSpPr>
          <p:cNvPr id="66" name="TextBox 65">
            <a:extLst>
              <a:ext uri="{FF2B5EF4-FFF2-40B4-BE49-F238E27FC236}">
                <a16:creationId xmlns:a16="http://schemas.microsoft.com/office/drawing/2014/main" id="{E5C0E320-FD52-4EDD-BC0C-DF5A2AE2D74E}"/>
              </a:ext>
            </a:extLst>
          </p:cNvPr>
          <p:cNvSpPr txBox="1"/>
          <p:nvPr/>
        </p:nvSpPr>
        <p:spPr>
          <a:xfrm>
            <a:off x="1076906" y="1266406"/>
            <a:ext cx="4489903" cy="707886"/>
          </a:xfrm>
          <a:prstGeom prst="rect">
            <a:avLst/>
          </a:prstGeom>
          <a:noFill/>
        </p:spPr>
        <p:txBody>
          <a:bodyPr wrap="square" rtlCol="0">
            <a:spAutoFit/>
          </a:bodyPr>
          <a:lstStyle/>
          <a:p>
            <a:r>
              <a:rPr lang="en-US" sz="2000">
                <a:solidFill>
                  <a:srgbClr val="FF7425"/>
                </a:solidFill>
                <a:latin typeface="Satisfy" panose="02000000000000000000" pitchFamily="2" charset="0"/>
              </a:rPr>
              <a:t>DESIGN A</a:t>
            </a:r>
          </a:p>
          <a:p>
            <a:endParaRPr lang="en-ID" sz="2000">
              <a:solidFill>
                <a:schemeClr val="tx1">
                  <a:lumMod val="85000"/>
                  <a:lumOff val="15000"/>
                </a:schemeClr>
              </a:solidFill>
              <a:latin typeface="Satisfy" panose="02000000000000000000" pitchFamily="2" charset="0"/>
            </a:endParaRPr>
          </a:p>
        </p:txBody>
      </p:sp>
      <p:sp>
        <p:nvSpPr>
          <p:cNvPr id="4" name="Slide Number Placeholder 16">
            <a:extLst>
              <a:ext uri="{FF2B5EF4-FFF2-40B4-BE49-F238E27FC236}">
                <a16:creationId xmlns:a16="http://schemas.microsoft.com/office/drawing/2014/main" id="{02E3CF85-E93F-B23C-C372-8744F46D7345}"/>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10</a:t>
            </a:fld>
            <a:endParaRPr lang="en-ID">
              <a:solidFill>
                <a:srgbClr val="FF7425"/>
              </a:solidFill>
            </a:endParaRPr>
          </a:p>
        </p:txBody>
      </p:sp>
      <p:sp>
        <p:nvSpPr>
          <p:cNvPr id="5" name="Rectangle 4">
            <a:extLst>
              <a:ext uri="{FF2B5EF4-FFF2-40B4-BE49-F238E27FC236}">
                <a16:creationId xmlns:a16="http://schemas.microsoft.com/office/drawing/2014/main" id="{6A60236E-1FB4-7AEC-0F27-0145C90519F6}"/>
              </a:ext>
            </a:extLst>
          </p:cNvPr>
          <p:cNvSpPr/>
          <p:nvPr/>
        </p:nvSpPr>
        <p:spPr>
          <a:xfrm>
            <a:off x="3046091" y="63950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pic>
        <p:nvPicPr>
          <p:cNvPr id="2052" name="Picture 4">
            <a:extLst>
              <a:ext uri="{FF2B5EF4-FFF2-40B4-BE49-F238E27FC236}">
                <a16:creationId xmlns:a16="http://schemas.microsoft.com/office/drawing/2014/main" id="{61DB7D2D-AEC5-03CE-8EFB-237487446BFC}"/>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937" b="93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79" name="Rectangle: Rounded Corners 78">
            <a:extLst>
              <a:ext uri="{FF2B5EF4-FFF2-40B4-BE49-F238E27FC236}">
                <a16:creationId xmlns:a16="http://schemas.microsoft.com/office/drawing/2014/main" id="{AB7CC994-F554-42BD-ABAF-4C9DF3782F6F}"/>
              </a:ext>
            </a:extLst>
          </p:cNvPr>
          <p:cNvSpPr/>
          <p:nvPr/>
        </p:nvSpPr>
        <p:spPr>
          <a:xfrm>
            <a:off x="1155700" y="3004447"/>
            <a:ext cx="7188200" cy="3184479"/>
          </a:xfrm>
          <a:prstGeom prst="roundRect">
            <a:avLst>
              <a:gd name="adj" fmla="val 1758"/>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6" name="TextBox 25">
            <a:extLst>
              <a:ext uri="{FF2B5EF4-FFF2-40B4-BE49-F238E27FC236}">
                <a16:creationId xmlns:a16="http://schemas.microsoft.com/office/drawing/2014/main" id="{E3E4C7EF-ECAE-427A-A77E-570E94842614}"/>
              </a:ext>
            </a:extLst>
          </p:cNvPr>
          <p:cNvSpPr txBox="1"/>
          <p:nvPr/>
        </p:nvSpPr>
        <p:spPr>
          <a:xfrm>
            <a:off x="5038716" y="3864143"/>
            <a:ext cx="2786742" cy="1446550"/>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Introducing an AI-powered framework that automates urban image analysis by combining object detection, segmentation, material identification, and surface area calculation.</a:t>
            </a:r>
          </a:p>
        </p:txBody>
      </p:sp>
      <p:sp>
        <p:nvSpPr>
          <p:cNvPr id="76" name="TextBox 75">
            <a:extLst>
              <a:ext uri="{FF2B5EF4-FFF2-40B4-BE49-F238E27FC236}">
                <a16:creationId xmlns:a16="http://schemas.microsoft.com/office/drawing/2014/main" id="{B846601F-8679-431C-A4E6-7D6BCA05E9CC}"/>
              </a:ext>
            </a:extLst>
          </p:cNvPr>
          <p:cNvSpPr txBox="1"/>
          <p:nvPr/>
        </p:nvSpPr>
        <p:spPr>
          <a:xfrm>
            <a:off x="5038716" y="3559656"/>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NOVELTY</a:t>
            </a:r>
          </a:p>
        </p:txBody>
      </p:sp>
      <p:sp>
        <p:nvSpPr>
          <p:cNvPr id="77" name="Cross 76">
            <a:extLst>
              <a:ext uri="{FF2B5EF4-FFF2-40B4-BE49-F238E27FC236}">
                <a16:creationId xmlns:a16="http://schemas.microsoft.com/office/drawing/2014/main" id="{9726F2D5-D6DE-4FA1-AD89-DAF08046B26A}"/>
              </a:ext>
            </a:extLst>
          </p:cNvPr>
          <p:cNvSpPr/>
          <p:nvPr/>
        </p:nvSpPr>
        <p:spPr>
          <a:xfrm>
            <a:off x="7258356"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
        <p:nvSpPr>
          <p:cNvPr id="15" name="TextBox 14">
            <a:extLst>
              <a:ext uri="{FF2B5EF4-FFF2-40B4-BE49-F238E27FC236}">
                <a16:creationId xmlns:a16="http://schemas.microsoft.com/office/drawing/2014/main" id="{7F4D0378-AB2E-4CBC-B628-78D9A03CCAB6}"/>
              </a:ext>
            </a:extLst>
          </p:cNvPr>
          <p:cNvSpPr txBox="1"/>
          <p:nvPr/>
        </p:nvSpPr>
        <p:spPr>
          <a:xfrm>
            <a:off x="1674142" y="3864143"/>
            <a:ext cx="2786742" cy="1166153"/>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urban components like buildings, roads, and sidewalks be accurately identified and analyzed from images without manual effort?</a:t>
            </a:r>
            <a:endParaRPr lang="en-ID"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75" name="TextBox 74">
            <a:extLst>
              <a:ext uri="{FF2B5EF4-FFF2-40B4-BE49-F238E27FC236}">
                <a16:creationId xmlns:a16="http://schemas.microsoft.com/office/drawing/2014/main" id="{F2E3E3A1-F10E-4D09-823C-256A483BB4F9}"/>
              </a:ext>
            </a:extLst>
          </p:cNvPr>
          <p:cNvSpPr txBox="1"/>
          <p:nvPr/>
        </p:nvSpPr>
        <p:spPr>
          <a:xfrm>
            <a:off x="1674142" y="3536572"/>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RESEARCH PROBLEM</a:t>
            </a:r>
          </a:p>
        </p:txBody>
      </p:sp>
      <p:sp>
        <p:nvSpPr>
          <p:cNvPr id="78" name="Cross 77">
            <a:extLst>
              <a:ext uri="{FF2B5EF4-FFF2-40B4-BE49-F238E27FC236}">
                <a16:creationId xmlns:a16="http://schemas.microsoft.com/office/drawing/2014/main" id="{E126C0F4-10EA-4965-B0AB-0A060DF73089}"/>
              </a:ext>
            </a:extLst>
          </p:cNvPr>
          <p:cNvSpPr/>
          <p:nvPr/>
        </p:nvSpPr>
        <p:spPr>
          <a:xfrm>
            <a:off x="3815165"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cxnSp>
        <p:nvCxnSpPr>
          <p:cNvPr id="80" name="Straight Connector 79">
            <a:extLst>
              <a:ext uri="{FF2B5EF4-FFF2-40B4-BE49-F238E27FC236}">
                <a16:creationId xmlns:a16="http://schemas.microsoft.com/office/drawing/2014/main" id="{995656D4-B759-457C-AE0E-C49A5165D0A1}"/>
              </a:ext>
            </a:extLst>
          </p:cNvPr>
          <p:cNvCxnSpPr>
            <a:cxnSpLocks/>
          </p:cNvCxnSpPr>
          <p:nvPr/>
        </p:nvCxnSpPr>
        <p:spPr>
          <a:xfrm flipV="1">
            <a:off x="4749800" y="3393170"/>
            <a:ext cx="0" cy="2546074"/>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C269527-5D31-FE98-A8CD-1F275B65805A}"/>
              </a:ext>
            </a:extLst>
          </p:cNvPr>
          <p:cNvSpPr txBox="1"/>
          <p:nvPr/>
        </p:nvSpPr>
        <p:spPr>
          <a:xfrm>
            <a:off x="1674142" y="4978738"/>
            <a:ext cx="2786742" cy="1169551"/>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to automate material identification and surface area calculation to improve urban planning and infrastructure analysis?</a:t>
            </a:r>
            <a:endParaRPr lang="en-ID"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Tree>
    <p:extLst>
      <p:ext uri="{BB962C8B-B14F-4D97-AF65-F5344CB8AC3E}">
        <p14:creationId xmlns:p14="http://schemas.microsoft.com/office/powerpoint/2010/main" val="154953941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Bullseye outline">
            <a:extLst>
              <a:ext uri="{FF2B5EF4-FFF2-40B4-BE49-F238E27FC236}">
                <a16:creationId xmlns:a16="http://schemas.microsoft.com/office/drawing/2014/main" id="{D5B28832-CDFD-441B-E225-DA7A169B3A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554" y="323154"/>
            <a:ext cx="1160910" cy="1160910"/>
          </a:xfrm>
          <a:prstGeom prst="rect">
            <a:avLst/>
          </a:prstGeom>
        </p:spPr>
      </p:pic>
      <p:sp>
        <p:nvSpPr>
          <p:cNvPr id="29" name="TextBox 28">
            <a:extLst>
              <a:ext uri="{FF2B5EF4-FFF2-40B4-BE49-F238E27FC236}">
                <a16:creationId xmlns:a16="http://schemas.microsoft.com/office/drawing/2014/main" id="{2F9E4BB8-AB98-01AB-AA1E-6A1137E5353A}"/>
              </a:ext>
            </a:extLst>
          </p:cNvPr>
          <p:cNvSpPr txBox="1"/>
          <p:nvPr/>
        </p:nvSpPr>
        <p:spPr>
          <a:xfrm>
            <a:off x="1628464" y="4028889"/>
            <a:ext cx="6079796" cy="231858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Collect and preprocess a high-quality urban dataset.</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Implement object detection using YOLOv8 to identify urban components.</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Enhance segmentation accuracy using the Segment Anything Model (SAM) to generate precise object boundaries.</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 a material classification method to identify surface types</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Implement surface area calculation algorithms to quantify detected objects for better urban analysis.</a:t>
            </a:r>
          </a:p>
        </p:txBody>
      </p:sp>
      <p:sp>
        <p:nvSpPr>
          <p:cNvPr id="43" name="TextBox 42">
            <a:extLst>
              <a:ext uri="{FF2B5EF4-FFF2-40B4-BE49-F238E27FC236}">
                <a16:creationId xmlns:a16="http://schemas.microsoft.com/office/drawing/2014/main" id="{06F01364-D006-FF55-28B8-EAA0298F0D4D}"/>
              </a:ext>
            </a:extLst>
          </p:cNvPr>
          <p:cNvSpPr txBox="1"/>
          <p:nvPr/>
        </p:nvSpPr>
        <p:spPr>
          <a:xfrm>
            <a:off x="1628464" y="678029"/>
            <a:ext cx="5548287" cy="538609"/>
          </a:xfrm>
          <a:prstGeom prst="rect">
            <a:avLst/>
          </a:prstGeom>
          <a:noFill/>
        </p:spPr>
        <p:txBody>
          <a:bodyPr wrap="square" rtlCol="0">
            <a:spAutoFit/>
          </a:bodyPr>
          <a:lstStyle/>
          <a:p>
            <a:r>
              <a:rPr lang="en-US" sz="2900" b="1">
                <a:latin typeface="Montserrat" panose="00000500000000000000" pitchFamily="2" charset="0"/>
              </a:rPr>
              <a:t>MAIN</a:t>
            </a:r>
            <a:r>
              <a:rPr lang="en-US" sz="2900" b="1">
                <a:solidFill>
                  <a:srgbClr val="FF7425"/>
                </a:solidFill>
                <a:latin typeface="Montserrat" panose="00000500000000000000" pitchFamily="2" charset="0"/>
              </a:rPr>
              <a:t> OBJECTIVE</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1671828" y="1484064"/>
            <a:ext cx="6113777" cy="1345048"/>
          </a:xfrm>
          <a:prstGeom prst="rect">
            <a:avLst/>
          </a:prstGeom>
          <a:noFill/>
        </p:spPr>
        <p:txBody>
          <a:bodyPr wrap="square" rtlCol="0">
            <a:spAutoFit/>
          </a:bodyPr>
          <a:lstStyle/>
          <a:p>
            <a:pPr algn="just">
              <a:lnSpc>
                <a:spcPct val="150000"/>
              </a:lnSpc>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To develop an AI-powered framework that automates urban image analysis by integrating object detection, segmentation, material identification, and surface area calculation to improve accuracy and efficiency in urban planning.</a:t>
            </a:r>
          </a:p>
        </p:txBody>
      </p:sp>
      <p:sp>
        <p:nvSpPr>
          <p:cNvPr id="45" name="TextBox 44">
            <a:extLst>
              <a:ext uri="{FF2B5EF4-FFF2-40B4-BE49-F238E27FC236}">
                <a16:creationId xmlns:a16="http://schemas.microsoft.com/office/drawing/2014/main" id="{F2389183-FEC0-273A-BDDD-C30C142EB684}"/>
              </a:ext>
            </a:extLst>
          </p:cNvPr>
          <p:cNvSpPr txBox="1"/>
          <p:nvPr/>
        </p:nvSpPr>
        <p:spPr>
          <a:xfrm>
            <a:off x="1546353" y="3441385"/>
            <a:ext cx="5548287" cy="538609"/>
          </a:xfrm>
          <a:prstGeom prst="rect">
            <a:avLst/>
          </a:prstGeom>
          <a:noFill/>
        </p:spPr>
        <p:txBody>
          <a:bodyPr wrap="square" rtlCol="0">
            <a:spAutoFit/>
          </a:bodyPr>
          <a:lstStyle/>
          <a:p>
            <a:r>
              <a:rPr lang="en-US" sz="2900" b="1">
                <a:latin typeface="Montserrat" panose="00000500000000000000" pitchFamily="2" charset="0"/>
              </a:rPr>
              <a:t>SUB</a:t>
            </a:r>
            <a:r>
              <a:rPr lang="en-US" sz="2900" b="1">
                <a:solidFill>
                  <a:srgbClr val="FF7425"/>
                </a:solidFill>
                <a:latin typeface="Montserrat" panose="00000500000000000000" pitchFamily="2" charset="0"/>
              </a:rPr>
              <a:t> OBJECTIVES</a:t>
            </a:r>
            <a:endParaRPr lang="en-ID" sz="2900" b="1">
              <a:solidFill>
                <a:srgbClr val="FF7425"/>
              </a:solidFill>
              <a:latin typeface="Montserrat" panose="00000500000000000000" pitchFamily="2" charset="0"/>
            </a:endParaRPr>
          </a:p>
        </p:txBody>
      </p:sp>
      <p:pic>
        <p:nvPicPr>
          <p:cNvPr id="51" name="Graphic 50" descr="Target outline">
            <a:extLst>
              <a:ext uri="{FF2B5EF4-FFF2-40B4-BE49-F238E27FC236}">
                <a16:creationId xmlns:a16="http://schemas.microsoft.com/office/drawing/2014/main" id="{BF48D666-B583-EAD9-DDE3-60FAF6DA48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967" y="3122108"/>
            <a:ext cx="1160909" cy="1160909"/>
          </a:xfrm>
          <a:prstGeom prst="rect">
            <a:avLst/>
          </a:prstGeom>
        </p:spPr>
      </p:pic>
      <p:sp>
        <p:nvSpPr>
          <p:cNvPr id="2" name="Rectangle 1">
            <a:extLst>
              <a:ext uri="{FF2B5EF4-FFF2-40B4-BE49-F238E27FC236}">
                <a16:creationId xmlns:a16="http://schemas.microsoft.com/office/drawing/2014/main" id="{64E28F38-C51F-43F0-5906-AE2E0C165D7D}"/>
              </a:ext>
            </a:extLst>
          </p:cNvPr>
          <p:cNvSpPr/>
          <p:nvPr/>
        </p:nvSpPr>
        <p:spPr>
          <a:xfrm>
            <a:off x="3581401"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010E5CD8-E45A-60C8-D49B-E39B342B19A5}"/>
              </a:ext>
            </a:extLst>
          </p:cNvPr>
          <p:cNvSpPr txBox="1">
            <a:spLocks/>
          </p:cNvSpPr>
          <p:nvPr/>
        </p:nvSpPr>
        <p:spPr>
          <a:xfrm>
            <a:off x="8610600" y="6368225"/>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11</a:t>
            </a:fld>
            <a:endParaRPr lang="en-ID">
              <a:solidFill>
                <a:srgbClr val="FF7425"/>
              </a:solidFill>
            </a:endParaRPr>
          </a:p>
        </p:txBody>
      </p:sp>
      <p:pic>
        <p:nvPicPr>
          <p:cNvPr id="13" name="Picture Placeholder 12" descr="A tall building with a pointy top&#10;&#10;AI-generated content may be incorrect.">
            <a:extLst>
              <a:ext uri="{FF2B5EF4-FFF2-40B4-BE49-F238E27FC236}">
                <a16:creationId xmlns:a16="http://schemas.microsoft.com/office/drawing/2014/main" id="{7A1896B1-ADBA-E946-EDA7-9F433ACBE960}"/>
              </a:ext>
            </a:extLst>
          </p:cNvPr>
          <p:cNvPicPr>
            <a:picLocks noGrp="1" noChangeAspect="1"/>
          </p:cNvPicPr>
          <p:nvPr>
            <p:ph type="pic" sz="quarter" idx="11"/>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2521" r="12521"/>
          <a:stretch>
            <a:fillRect/>
          </a:stretch>
        </p:blipFill>
        <p:spPr>
          <a:xfrm>
            <a:off x="8426245" y="0"/>
            <a:ext cx="3765755" cy="6858000"/>
          </a:xfrm>
        </p:spPr>
      </p:pic>
    </p:spTree>
    <p:extLst>
      <p:ext uri="{BB962C8B-B14F-4D97-AF65-F5344CB8AC3E}">
        <p14:creationId xmlns:p14="http://schemas.microsoft.com/office/powerpoint/2010/main" val="296343872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429846-39AE-01ED-9D75-57071D8D7526}"/>
              </a:ext>
            </a:extLst>
          </p:cNvPr>
          <p:cNvSpPr>
            <a:spLocks noGrp="1"/>
          </p:cNvSpPr>
          <p:nvPr>
            <p:ph type="sldNum" sz="quarter" idx="12"/>
          </p:nvPr>
        </p:nvSpPr>
        <p:spPr/>
        <p:txBody>
          <a:bodyPr/>
          <a:lstStyle/>
          <a:p>
            <a:fld id="{B0469F32-1124-43C6-BDD0-0D7E6244580E}" type="slidenum">
              <a:rPr lang="en-ID" smtClean="0"/>
              <a:t>12</a:t>
            </a:fld>
            <a:endParaRPr lang="en-ID"/>
          </a:p>
        </p:txBody>
      </p:sp>
      <p:sp>
        <p:nvSpPr>
          <p:cNvPr id="3" name="TextBox 2">
            <a:extLst>
              <a:ext uri="{FF2B5EF4-FFF2-40B4-BE49-F238E27FC236}">
                <a16:creationId xmlns:a16="http://schemas.microsoft.com/office/drawing/2014/main" id="{BDB47E62-DC7E-0334-EB56-387701AF424C}"/>
              </a:ext>
            </a:extLst>
          </p:cNvPr>
          <p:cNvSpPr txBox="1"/>
          <p:nvPr/>
        </p:nvSpPr>
        <p:spPr>
          <a:xfrm>
            <a:off x="223004" y="261822"/>
            <a:ext cx="3495094" cy="103105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COMPONENT </a:t>
            </a:r>
            <a:r>
              <a:rPr lang="en-US" sz="3200" b="1">
                <a:solidFill>
                  <a:srgbClr val="FF7425"/>
                </a:solidFill>
                <a:latin typeface="Montserrat" panose="00000500000000000000" pitchFamily="2" charset="0"/>
              </a:rPr>
              <a:t>DIAGRAM</a:t>
            </a:r>
            <a:endParaRPr lang="en-ID" sz="3200" b="1">
              <a:solidFill>
                <a:srgbClr val="FF7425"/>
              </a:solidFill>
              <a:latin typeface="Montserrat" panose="00000500000000000000" pitchFamily="2" charset="0"/>
            </a:endParaRPr>
          </a:p>
        </p:txBody>
      </p:sp>
      <p:sp>
        <p:nvSpPr>
          <p:cNvPr id="4" name="Rectangle 3">
            <a:extLst>
              <a:ext uri="{FF2B5EF4-FFF2-40B4-BE49-F238E27FC236}">
                <a16:creationId xmlns:a16="http://schemas.microsoft.com/office/drawing/2014/main" id="{D078D229-692D-4C17-FA8A-788CC6919140}"/>
              </a:ext>
            </a:extLst>
          </p:cNvPr>
          <p:cNvSpPr/>
          <p:nvPr/>
        </p:nvSpPr>
        <p:spPr>
          <a:xfrm>
            <a:off x="3581401"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pic>
        <p:nvPicPr>
          <p:cNvPr id="6" name="Picture 5" descr="A diagram of a building&#10;&#10;AI-generated content may be incorrect.">
            <a:extLst>
              <a:ext uri="{FF2B5EF4-FFF2-40B4-BE49-F238E27FC236}">
                <a16:creationId xmlns:a16="http://schemas.microsoft.com/office/drawing/2014/main" id="{9891CEBA-A4E6-CF0D-88AE-110BD16C4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136"/>
            <a:ext cx="12192000" cy="4854994"/>
          </a:xfrm>
          <a:prstGeom prst="rect">
            <a:avLst/>
          </a:prstGeom>
        </p:spPr>
      </p:pic>
    </p:spTree>
    <p:extLst>
      <p:ext uri="{BB962C8B-B14F-4D97-AF65-F5344CB8AC3E}">
        <p14:creationId xmlns:p14="http://schemas.microsoft.com/office/powerpoint/2010/main" val="261090614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06F01364-D006-FF55-28B8-EAA0298F0D4D}"/>
              </a:ext>
            </a:extLst>
          </p:cNvPr>
          <p:cNvSpPr txBox="1"/>
          <p:nvPr/>
        </p:nvSpPr>
        <p:spPr>
          <a:xfrm>
            <a:off x="4271303" y="657790"/>
            <a:ext cx="6816365"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TOOLS  AND TECHNOLOGIES </a:t>
            </a:r>
            <a:endParaRPr lang="en-ID" sz="2900" b="1">
              <a:solidFill>
                <a:srgbClr val="FF7425"/>
              </a:solidFill>
              <a:latin typeface="Montserrat" panose="00000500000000000000" pitchFamily="2" charset="0"/>
            </a:endParaRPr>
          </a:p>
        </p:txBody>
      </p:sp>
      <p:sp>
        <p:nvSpPr>
          <p:cNvPr id="2" name="Rectangle 1">
            <a:extLst>
              <a:ext uri="{FF2B5EF4-FFF2-40B4-BE49-F238E27FC236}">
                <a16:creationId xmlns:a16="http://schemas.microsoft.com/office/drawing/2014/main" id="{77553900-3E91-482B-5BA2-0EB354CF631F}"/>
              </a:ext>
            </a:extLst>
          </p:cNvPr>
          <p:cNvSpPr/>
          <p:nvPr/>
        </p:nvSpPr>
        <p:spPr>
          <a:xfrm>
            <a:off x="4271303" y="6442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sp>
        <p:nvSpPr>
          <p:cNvPr id="11" name="Slide Number Placeholder 16">
            <a:extLst>
              <a:ext uri="{FF2B5EF4-FFF2-40B4-BE49-F238E27FC236}">
                <a16:creationId xmlns:a16="http://schemas.microsoft.com/office/drawing/2014/main" id="{95C7B107-E835-0C2E-73F9-DCED1EA55AD5}"/>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13</a:t>
            </a:fld>
            <a:endParaRPr lang="en-ID">
              <a:solidFill>
                <a:srgbClr val="FF7425"/>
              </a:solidFill>
            </a:endParaRPr>
          </a:p>
        </p:txBody>
      </p:sp>
      <p:pic>
        <p:nvPicPr>
          <p:cNvPr id="1028" name="Picture 4" descr="IT12A01: FUNDAMENTALS OF PYTHON PROGRAMMING (SF) - LearningHub">
            <a:extLst>
              <a:ext uri="{FF2B5EF4-FFF2-40B4-BE49-F238E27FC236}">
                <a16:creationId xmlns:a16="http://schemas.microsoft.com/office/drawing/2014/main" id="{5FE917C5-A273-F214-5CF5-965D523E6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227" y="1307748"/>
            <a:ext cx="2293822" cy="1290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d NumPy logo · Issue #428 · gilbarbara/logos · GitHub">
            <a:extLst>
              <a:ext uri="{FF2B5EF4-FFF2-40B4-BE49-F238E27FC236}">
                <a16:creationId xmlns:a16="http://schemas.microsoft.com/office/drawing/2014/main" id="{F3730A29-B220-EF75-7084-52CDF2D2D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2116" y="1307748"/>
            <a:ext cx="1322438" cy="13224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tplotlib - Python Library - Studyopedia">
            <a:extLst>
              <a:ext uri="{FF2B5EF4-FFF2-40B4-BE49-F238E27FC236}">
                <a16:creationId xmlns:a16="http://schemas.microsoft.com/office/drawing/2014/main" id="{2AD53DD9-FED3-E39E-E8B9-AB47BC1DA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0388" y="2741535"/>
            <a:ext cx="2743200" cy="15446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OpenCV: Know how to use this AI tool for image processing and real-time  computer vision | Tech News">
            <a:extLst>
              <a:ext uri="{FF2B5EF4-FFF2-40B4-BE49-F238E27FC236}">
                <a16:creationId xmlns:a16="http://schemas.microsoft.com/office/drawing/2014/main" id="{D74C0427-E695-5231-CD10-09D8FD25C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3918" y="1135035"/>
            <a:ext cx="2351003" cy="13224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Placeholder 24" descr="A light bulb with a gear inside&#10;&#10;AI-generated content may be incorrect.">
            <a:extLst>
              <a:ext uri="{FF2B5EF4-FFF2-40B4-BE49-F238E27FC236}">
                <a16:creationId xmlns:a16="http://schemas.microsoft.com/office/drawing/2014/main" id="{45A1FE2A-CF09-84AF-3C8C-18ABE64685C7}"/>
              </a:ext>
            </a:extLst>
          </p:cNvPr>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32308" r="32308"/>
          <a:stretch>
            <a:fillRect/>
          </a:stretch>
        </p:blipFill>
        <p:spPr>
          <a:xfrm>
            <a:off x="-34311" y="0"/>
            <a:ext cx="3894369" cy="6858000"/>
          </a:xfrm>
        </p:spPr>
      </p:pic>
      <p:pic>
        <p:nvPicPr>
          <p:cNvPr id="12" name="Picture 11">
            <a:extLst>
              <a:ext uri="{FF2B5EF4-FFF2-40B4-BE49-F238E27FC236}">
                <a16:creationId xmlns:a16="http://schemas.microsoft.com/office/drawing/2014/main" id="{9F876FC0-DA9A-9AAC-D27D-02B9ECFC6F5E}"/>
              </a:ext>
            </a:extLst>
          </p:cNvPr>
          <p:cNvPicPr>
            <a:picLocks noChangeAspect="1"/>
          </p:cNvPicPr>
          <p:nvPr/>
        </p:nvPicPr>
        <p:blipFill>
          <a:blip r:embed="rId7"/>
          <a:stretch>
            <a:fillRect/>
          </a:stretch>
        </p:blipFill>
        <p:spPr>
          <a:xfrm>
            <a:off x="8169807" y="2867338"/>
            <a:ext cx="2259224" cy="1224038"/>
          </a:xfrm>
          <a:prstGeom prst="rect">
            <a:avLst/>
          </a:prstGeom>
        </p:spPr>
      </p:pic>
      <p:pic>
        <p:nvPicPr>
          <p:cNvPr id="15" name="Picture 14">
            <a:extLst>
              <a:ext uri="{FF2B5EF4-FFF2-40B4-BE49-F238E27FC236}">
                <a16:creationId xmlns:a16="http://schemas.microsoft.com/office/drawing/2014/main" id="{32BEA761-91A0-5D3D-FD33-4172E6472746}"/>
              </a:ext>
            </a:extLst>
          </p:cNvPr>
          <p:cNvPicPr>
            <a:picLocks noChangeAspect="1"/>
          </p:cNvPicPr>
          <p:nvPr/>
        </p:nvPicPr>
        <p:blipFill>
          <a:blip r:embed="rId8"/>
          <a:stretch>
            <a:fillRect/>
          </a:stretch>
        </p:blipFill>
        <p:spPr>
          <a:xfrm>
            <a:off x="4141763" y="4774437"/>
            <a:ext cx="3105583" cy="552527"/>
          </a:xfrm>
          <a:prstGeom prst="rect">
            <a:avLst/>
          </a:prstGeom>
        </p:spPr>
      </p:pic>
      <p:pic>
        <p:nvPicPr>
          <p:cNvPr id="17" name="Picture 16">
            <a:extLst>
              <a:ext uri="{FF2B5EF4-FFF2-40B4-BE49-F238E27FC236}">
                <a16:creationId xmlns:a16="http://schemas.microsoft.com/office/drawing/2014/main" id="{74D69BEE-10A0-91F8-7AFC-DAF0A61AF226}"/>
              </a:ext>
            </a:extLst>
          </p:cNvPr>
          <p:cNvPicPr>
            <a:picLocks noChangeAspect="1"/>
          </p:cNvPicPr>
          <p:nvPr/>
        </p:nvPicPr>
        <p:blipFill>
          <a:blip r:embed="rId9"/>
          <a:stretch>
            <a:fillRect/>
          </a:stretch>
        </p:blipFill>
        <p:spPr>
          <a:xfrm>
            <a:off x="7835030" y="4501240"/>
            <a:ext cx="3518770" cy="938557"/>
          </a:xfrm>
          <a:prstGeom prst="rect">
            <a:avLst/>
          </a:prstGeom>
        </p:spPr>
      </p:pic>
    </p:spTree>
    <p:extLst>
      <p:ext uri="{BB962C8B-B14F-4D97-AF65-F5344CB8AC3E}">
        <p14:creationId xmlns:p14="http://schemas.microsoft.com/office/powerpoint/2010/main" val="30131915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06F01364-D006-FF55-28B8-EAA0298F0D4D}"/>
              </a:ext>
            </a:extLst>
          </p:cNvPr>
          <p:cNvSpPr txBox="1"/>
          <p:nvPr/>
        </p:nvSpPr>
        <p:spPr>
          <a:xfrm>
            <a:off x="4271301" y="1055770"/>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2" name="TextBox 1">
            <a:extLst>
              <a:ext uri="{FF2B5EF4-FFF2-40B4-BE49-F238E27FC236}">
                <a16:creationId xmlns:a16="http://schemas.microsoft.com/office/drawing/2014/main" id="{CBCDE6C4-FA04-BDD7-CB39-379127E40471}"/>
              </a:ext>
            </a:extLst>
          </p:cNvPr>
          <p:cNvSpPr txBox="1"/>
          <p:nvPr/>
        </p:nvSpPr>
        <p:spPr>
          <a:xfrm>
            <a:off x="4271302" y="1873827"/>
            <a:ext cx="5548287" cy="400110"/>
          </a:xfrm>
          <a:prstGeom prst="rect">
            <a:avLst/>
          </a:prstGeom>
          <a:noFill/>
        </p:spPr>
        <p:txBody>
          <a:bodyPr wrap="square" rtlCol="0">
            <a:spAutoFit/>
          </a:bodyPr>
          <a:lstStyle/>
          <a:p>
            <a:r>
              <a:rPr lang="en-US" sz="2000" b="1">
                <a:latin typeface="Montserrat" panose="00000500000000000000" pitchFamily="2" charset="0"/>
              </a:rPr>
              <a:t>Data Preparing</a:t>
            </a:r>
          </a:p>
        </p:txBody>
      </p:sp>
      <p:grpSp>
        <p:nvGrpSpPr>
          <p:cNvPr id="24" name="Group 23">
            <a:extLst>
              <a:ext uri="{FF2B5EF4-FFF2-40B4-BE49-F238E27FC236}">
                <a16:creationId xmlns:a16="http://schemas.microsoft.com/office/drawing/2014/main" id="{348A8344-7DC5-20AE-21AF-4C45EB8F53ED}"/>
              </a:ext>
            </a:extLst>
          </p:cNvPr>
          <p:cNvGrpSpPr/>
          <p:nvPr/>
        </p:nvGrpSpPr>
        <p:grpSpPr>
          <a:xfrm>
            <a:off x="1796003" y="5856497"/>
            <a:ext cx="1850354" cy="410488"/>
            <a:chOff x="2648623" y="4336121"/>
            <a:chExt cx="1850354" cy="410488"/>
          </a:xfrm>
        </p:grpSpPr>
        <p:sp>
          <p:nvSpPr>
            <p:cNvPr id="25" name="Flowchart: Manual Input 64">
              <a:extLst>
                <a:ext uri="{FF2B5EF4-FFF2-40B4-BE49-F238E27FC236}">
                  <a16:creationId xmlns:a16="http://schemas.microsoft.com/office/drawing/2014/main" id="{7902AD4E-75C2-B14D-3A85-1CF75C5FB7C1}"/>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6" name="TextBox 25">
              <a:extLst>
                <a:ext uri="{FF2B5EF4-FFF2-40B4-BE49-F238E27FC236}">
                  <a16:creationId xmlns:a16="http://schemas.microsoft.com/office/drawing/2014/main" id="{654C9761-4EE5-A7A7-3140-1457B03223D4}"/>
                </a:ext>
              </a:extLst>
            </p:cNvPr>
            <p:cNvSpPr txBox="1"/>
            <p:nvPr/>
          </p:nvSpPr>
          <p:spPr>
            <a:xfrm>
              <a:off x="2961824" y="4433008"/>
              <a:ext cx="1498456"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labels</a:t>
              </a:r>
            </a:p>
          </p:txBody>
        </p:sp>
      </p:grpSp>
      <p:grpSp>
        <p:nvGrpSpPr>
          <p:cNvPr id="27" name="Group 26">
            <a:extLst>
              <a:ext uri="{FF2B5EF4-FFF2-40B4-BE49-F238E27FC236}">
                <a16:creationId xmlns:a16="http://schemas.microsoft.com/office/drawing/2014/main" id="{BA575FBB-E714-A1C9-205B-F8353130A726}"/>
              </a:ext>
            </a:extLst>
          </p:cNvPr>
          <p:cNvGrpSpPr/>
          <p:nvPr/>
        </p:nvGrpSpPr>
        <p:grpSpPr>
          <a:xfrm>
            <a:off x="1796003" y="2751993"/>
            <a:ext cx="1882828" cy="410488"/>
            <a:chOff x="2648623" y="4336121"/>
            <a:chExt cx="1882828" cy="410488"/>
          </a:xfrm>
        </p:grpSpPr>
        <p:sp>
          <p:nvSpPr>
            <p:cNvPr id="28" name="Flowchart: Manual Input 67">
              <a:extLst>
                <a:ext uri="{FF2B5EF4-FFF2-40B4-BE49-F238E27FC236}">
                  <a16:creationId xmlns:a16="http://schemas.microsoft.com/office/drawing/2014/main" id="{75C2E25A-3501-03BA-969F-8AB522C5129A}"/>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9" name="TextBox 28">
              <a:extLst>
                <a:ext uri="{FF2B5EF4-FFF2-40B4-BE49-F238E27FC236}">
                  <a16:creationId xmlns:a16="http://schemas.microsoft.com/office/drawing/2014/main" id="{79D86FAE-50A2-E490-B3A6-D8FE478A1B49}"/>
                </a:ext>
              </a:extLst>
            </p:cNvPr>
            <p:cNvSpPr txBox="1"/>
            <p:nvPr/>
          </p:nvSpPr>
          <p:spPr>
            <a:xfrm>
              <a:off x="2868819" y="4410559"/>
              <a:ext cx="1662632"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Images</a:t>
              </a:r>
            </a:p>
          </p:txBody>
        </p:sp>
      </p:grpSp>
      <p:sp>
        <p:nvSpPr>
          <p:cNvPr id="3" name="Rectangle 2">
            <a:extLst>
              <a:ext uri="{FF2B5EF4-FFF2-40B4-BE49-F238E27FC236}">
                <a16:creationId xmlns:a16="http://schemas.microsoft.com/office/drawing/2014/main" id="{755D72CA-D664-88DB-DEC2-9D9EDDCFB185}"/>
              </a:ext>
            </a:extLst>
          </p:cNvPr>
          <p:cNvSpPr/>
          <p:nvPr/>
        </p:nvSpPr>
        <p:spPr>
          <a:xfrm>
            <a:off x="3581401"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430BE950-C45A-55CC-EB07-7FF8F74A5CF9}"/>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14</a:t>
            </a:fld>
            <a:endParaRPr lang="en-ID">
              <a:solidFill>
                <a:srgbClr val="FF7425"/>
              </a:solidFill>
            </a:endParaRPr>
          </a:p>
        </p:txBody>
      </p:sp>
      <p:sp>
        <p:nvSpPr>
          <p:cNvPr id="5" name="TextBox 4">
            <a:extLst>
              <a:ext uri="{FF2B5EF4-FFF2-40B4-BE49-F238E27FC236}">
                <a16:creationId xmlns:a16="http://schemas.microsoft.com/office/drawing/2014/main" id="{7FBEC5A7-294D-6AD1-A4DB-1D000858EB36}"/>
              </a:ext>
            </a:extLst>
          </p:cNvPr>
          <p:cNvSpPr txBox="1"/>
          <p:nvPr/>
        </p:nvSpPr>
        <p:spPr>
          <a:xfrm>
            <a:off x="4432666" y="2431100"/>
            <a:ext cx="6113777" cy="167225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 Use high-quality urban datasets like Cityscapes to ensure diverse and well-labeled images for training.</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Ensure accurate bounding boxes for YOLOv8 object detection and segmentation masks for SAM.</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Ensure an even distribution of different urban elements</a:t>
            </a:r>
          </a:p>
        </p:txBody>
      </p:sp>
      <p:pic>
        <p:nvPicPr>
          <p:cNvPr id="13" name="Picture 12">
            <a:extLst>
              <a:ext uri="{FF2B5EF4-FFF2-40B4-BE49-F238E27FC236}">
                <a16:creationId xmlns:a16="http://schemas.microsoft.com/office/drawing/2014/main" id="{7815BBBA-81DF-DA71-4170-14D77B7D8D99}"/>
              </a:ext>
            </a:extLst>
          </p:cNvPr>
          <p:cNvPicPr>
            <a:picLocks noChangeAspect="1"/>
          </p:cNvPicPr>
          <p:nvPr/>
        </p:nvPicPr>
        <p:blipFill>
          <a:blip r:embed="rId2"/>
          <a:stretch>
            <a:fillRect/>
          </a:stretch>
        </p:blipFill>
        <p:spPr>
          <a:xfrm>
            <a:off x="257175" y="262714"/>
            <a:ext cx="3383922" cy="2511726"/>
          </a:xfrm>
          <a:prstGeom prst="rect">
            <a:avLst/>
          </a:prstGeom>
        </p:spPr>
      </p:pic>
      <p:pic>
        <p:nvPicPr>
          <p:cNvPr id="17" name="Picture 16">
            <a:extLst>
              <a:ext uri="{FF2B5EF4-FFF2-40B4-BE49-F238E27FC236}">
                <a16:creationId xmlns:a16="http://schemas.microsoft.com/office/drawing/2014/main" id="{4459D68B-14FB-A1D2-46B1-4DB653FACDED}"/>
              </a:ext>
            </a:extLst>
          </p:cNvPr>
          <p:cNvPicPr>
            <a:picLocks noChangeAspect="1"/>
          </p:cNvPicPr>
          <p:nvPr/>
        </p:nvPicPr>
        <p:blipFill>
          <a:blip r:embed="rId3"/>
          <a:stretch>
            <a:fillRect/>
          </a:stretch>
        </p:blipFill>
        <p:spPr>
          <a:xfrm>
            <a:off x="257175" y="3429000"/>
            <a:ext cx="3383922" cy="2456121"/>
          </a:xfrm>
          <a:prstGeom prst="rect">
            <a:avLst/>
          </a:prstGeom>
        </p:spPr>
      </p:pic>
    </p:spTree>
    <p:extLst>
      <p:ext uri="{BB962C8B-B14F-4D97-AF65-F5344CB8AC3E}">
        <p14:creationId xmlns:p14="http://schemas.microsoft.com/office/powerpoint/2010/main" val="148764289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886FD5-0B4F-96D7-E819-CF8E5BD0B8BA}"/>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06CC9226-49E1-128B-AD0C-0106D895C24C}"/>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5745D757-BA9E-8A82-BBD8-7878416E154F}"/>
              </a:ext>
            </a:extLst>
          </p:cNvPr>
          <p:cNvSpPr/>
          <p:nvPr/>
        </p:nvSpPr>
        <p:spPr>
          <a:xfrm>
            <a:off x="3581401"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753771FE-16F2-C50B-80AE-8693AD6AB334}"/>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15</a:t>
            </a:fld>
            <a:endParaRPr lang="en-ID">
              <a:solidFill>
                <a:srgbClr val="FF7425"/>
              </a:solidFill>
            </a:endParaRPr>
          </a:p>
        </p:txBody>
      </p:sp>
      <p:pic>
        <p:nvPicPr>
          <p:cNvPr id="4" name="Picture 3">
            <a:extLst>
              <a:ext uri="{FF2B5EF4-FFF2-40B4-BE49-F238E27FC236}">
                <a16:creationId xmlns:a16="http://schemas.microsoft.com/office/drawing/2014/main" id="{213EFFE5-9226-D682-FB9C-228E277A4F73}"/>
              </a:ext>
            </a:extLst>
          </p:cNvPr>
          <p:cNvPicPr>
            <a:picLocks noChangeAspect="1"/>
          </p:cNvPicPr>
          <p:nvPr/>
        </p:nvPicPr>
        <p:blipFill>
          <a:blip r:embed="rId2"/>
          <a:stretch>
            <a:fillRect/>
          </a:stretch>
        </p:blipFill>
        <p:spPr>
          <a:xfrm>
            <a:off x="3189415" y="1695992"/>
            <a:ext cx="7600336" cy="4179421"/>
          </a:xfrm>
          <a:prstGeom prst="rect">
            <a:avLst/>
          </a:prstGeom>
        </p:spPr>
      </p:pic>
    </p:spTree>
    <p:extLst>
      <p:ext uri="{BB962C8B-B14F-4D97-AF65-F5344CB8AC3E}">
        <p14:creationId xmlns:p14="http://schemas.microsoft.com/office/powerpoint/2010/main" val="140367475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4496E-147B-1B11-CBD5-B7431AC1A38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4F94183-FC0E-CF1C-A463-11121F5DAF69}"/>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6A7ACA9F-25A4-3B81-15F5-473A6D629E2C}"/>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28CA16D8-F72A-5C68-74B2-2B3DCB525228}"/>
              </a:ext>
            </a:extLst>
          </p:cNvPr>
          <p:cNvSpPr/>
          <p:nvPr/>
        </p:nvSpPr>
        <p:spPr>
          <a:xfrm>
            <a:off x="3581401"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CE0C0BDD-3DBE-9438-1D19-9F7653CC971C}"/>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16</a:t>
            </a:fld>
            <a:endParaRPr lang="en-ID">
              <a:solidFill>
                <a:srgbClr val="FF7425"/>
              </a:solidFill>
            </a:endParaRPr>
          </a:p>
        </p:txBody>
      </p:sp>
      <p:pic>
        <p:nvPicPr>
          <p:cNvPr id="3" name="Picture 2">
            <a:extLst>
              <a:ext uri="{FF2B5EF4-FFF2-40B4-BE49-F238E27FC236}">
                <a16:creationId xmlns:a16="http://schemas.microsoft.com/office/drawing/2014/main" id="{9B322264-2D8B-D121-CA7C-B1E1B4D0B81E}"/>
              </a:ext>
            </a:extLst>
          </p:cNvPr>
          <p:cNvPicPr>
            <a:picLocks noChangeAspect="1"/>
          </p:cNvPicPr>
          <p:nvPr/>
        </p:nvPicPr>
        <p:blipFill>
          <a:blip r:embed="rId2"/>
          <a:stretch>
            <a:fillRect/>
          </a:stretch>
        </p:blipFill>
        <p:spPr>
          <a:xfrm>
            <a:off x="3101599" y="1591837"/>
            <a:ext cx="7296167" cy="4711547"/>
          </a:xfrm>
          <a:prstGeom prst="rect">
            <a:avLst/>
          </a:prstGeom>
        </p:spPr>
      </p:pic>
    </p:spTree>
    <p:extLst>
      <p:ext uri="{BB962C8B-B14F-4D97-AF65-F5344CB8AC3E}">
        <p14:creationId xmlns:p14="http://schemas.microsoft.com/office/powerpoint/2010/main" val="356355947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09FCE1-B6D3-E583-0FF8-2CAEE82A6D07}"/>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ACHIEVEMENTS OF 90% </a:t>
            </a:r>
            <a:endParaRPr lang="en-ID" sz="2900" b="1">
              <a:solidFill>
                <a:srgbClr val="FF7425"/>
              </a:solidFill>
              <a:latin typeface="Montserrat" panose="00000500000000000000" pitchFamily="2" charset="0"/>
            </a:endParaRPr>
          </a:p>
        </p:txBody>
      </p:sp>
      <p:sp>
        <p:nvSpPr>
          <p:cNvPr id="8" name="TextBox 7">
            <a:extLst>
              <a:ext uri="{FF2B5EF4-FFF2-40B4-BE49-F238E27FC236}">
                <a16:creationId xmlns:a16="http://schemas.microsoft.com/office/drawing/2014/main" id="{0D84B78A-3DA5-F0AB-1E5D-D09AEB070BF9}"/>
              </a:ext>
            </a:extLst>
          </p:cNvPr>
          <p:cNvSpPr txBox="1"/>
          <p:nvPr/>
        </p:nvSpPr>
        <p:spPr>
          <a:xfrm>
            <a:off x="833595" y="1894171"/>
            <a:ext cx="6113777" cy="13490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it-IT"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Engineered a Sophisticated Multi-Model AI Pipeline</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Quantitative Material Breakdown</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2D-to-3D Surface Reconstruction</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Automated Surface Area Calculation</a:t>
            </a:r>
          </a:p>
        </p:txBody>
      </p:sp>
      <p:sp>
        <p:nvSpPr>
          <p:cNvPr id="2" name="Rectangle 1">
            <a:extLst>
              <a:ext uri="{FF2B5EF4-FFF2-40B4-BE49-F238E27FC236}">
                <a16:creationId xmlns:a16="http://schemas.microsoft.com/office/drawing/2014/main" id="{98AA3FCA-0C40-32E3-6229-7A58305EDE77}"/>
              </a:ext>
            </a:extLst>
          </p:cNvPr>
          <p:cNvSpPr/>
          <p:nvPr/>
        </p:nvSpPr>
        <p:spPr>
          <a:xfrm>
            <a:off x="2953648"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D2151EE3-7D26-1CA9-C09C-78BB54B01DD8}"/>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17</a:t>
            </a:fld>
            <a:endParaRPr lang="en-ID">
              <a:solidFill>
                <a:srgbClr val="FF7425"/>
              </a:solidFill>
            </a:endParaRPr>
          </a:p>
        </p:txBody>
      </p:sp>
      <p:pic>
        <p:nvPicPr>
          <p:cNvPr id="16" name="Picture Placeholder 15" descr="A profile of a person's face&#10;&#10;AI-generated content may be incorrect.">
            <a:extLst>
              <a:ext uri="{FF2B5EF4-FFF2-40B4-BE49-F238E27FC236}">
                <a16:creationId xmlns:a16="http://schemas.microsoft.com/office/drawing/2014/main" id="{22E4CD19-06A7-998B-C0A5-AFC6000E06C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824" r="29824"/>
          <a:stretch>
            <a:fillRect/>
          </a:stretch>
        </p:blipFill>
        <p:spPr/>
      </p:pic>
    </p:spTree>
    <p:extLst>
      <p:ext uri="{BB962C8B-B14F-4D97-AF65-F5344CB8AC3E}">
        <p14:creationId xmlns:p14="http://schemas.microsoft.com/office/powerpoint/2010/main" val="60035376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walking on train tracks&#10;&#10;Description automatically generated">
            <a:extLst>
              <a:ext uri="{FF2B5EF4-FFF2-40B4-BE49-F238E27FC236}">
                <a16:creationId xmlns:a16="http://schemas.microsoft.com/office/drawing/2014/main" id="{1D08D6C9-C223-AF53-44F0-385FB0DCDA6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5894" r="25894"/>
          <a:stretch>
            <a:fillRect/>
          </a:stretch>
        </p:blipFill>
        <p:spPr/>
      </p:pic>
      <p:sp>
        <p:nvSpPr>
          <p:cNvPr id="5" name="TextBox 4">
            <a:extLst>
              <a:ext uri="{FF2B5EF4-FFF2-40B4-BE49-F238E27FC236}">
                <a16:creationId xmlns:a16="http://schemas.microsoft.com/office/drawing/2014/main" id="{D7AB66C0-76EF-041C-89CF-A928FA57BBF2}"/>
              </a:ext>
            </a:extLst>
          </p:cNvPr>
          <p:cNvSpPr txBox="1"/>
          <p:nvPr/>
        </p:nvSpPr>
        <p:spPr>
          <a:xfrm>
            <a:off x="5218276" y="968163"/>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ROAD MAP OF 90% to 100%</a:t>
            </a:r>
            <a:endParaRPr lang="en-ID" sz="2900" b="1">
              <a:solidFill>
                <a:srgbClr val="FF7425"/>
              </a:solidFill>
              <a:latin typeface="Montserrat" panose="00000500000000000000" pitchFamily="2" charset="0"/>
            </a:endParaRPr>
          </a:p>
        </p:txBody>
      </p:sp>
      <p:sp>
        <p:nvSpPr>
          <p:cNvPr id="6" name="TextBox 5">
            <a:extLst>
              <a:ext uri="{FF2B5EF4-FFF2-40B4-BE49-F238E27FC236}">
                <a16:creationId xmlns:a16="http://schemas.microsoft.com/office/drawing/2014/main" id="{DD3C0040-25E3-D70D-1D31-EE6C82640AC3}"/>
              </a:ext>
            </a:extLst>
          </p:cNvPr>
          <p:cNvSpPr txBox="1"/>
          <p:nvPr/>
        </p:nvSpPr>
        <p:spPr>
          <a:xfrm>
            <a:off x="5338687" y="1961079"/>
            <a:ext cx="6113777" cy="102592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Finetune the object detection model for better accuracy </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Improve the material classification efficiency.</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Improve the surface area calculation accuracy .</a:t>
            </a:r>
          </a:p>
        </p:txBody>
      </p:sp>
      <p:sp>
        <p:nvSpPr>
          <p:cNvPr id="2" name="Rectangle 1">
            <a:extLst>
              <a:ext uri="{FF2B5EF4-FFF2-40B4-BE49-F238E27FC236}">
                <a16:creationId xmlns:a16="http://schemas.microsoft.com/office/drawing/2014/main" id="{9DAD91EC-4747-8E98-8662-38CFDAA990A8}"/>
              </a:ext>
            </a:extLst>
          </p:cNvPr>
          <p:cNvSpPr/>
          <p:nvPr/>
        </p:nvSpPr>
        <p:spPr>
          <a:xfrm>
            <a:off x="5655985" y="635635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r>
              <a:rPr lang="en-US" sz="1800" b="1" kern="1200">
                <a:solidFill>
                  <a:srgbClr val="FF7425"/>
                </a:solidFill>
                <a:effectLst/>
                <a:latin typeface="Roboto" panose="02000000000000000000" pitchFamily="2" charset="0"/>
                <a:ea typeface="Roboto" panose="02000000000000000000" pitchFamily="2" charset="0"/>
                <a:cs typeface="+mn-cs"/>
              </a:rPr>
              <a:t>IT21256264</a:t>
            </a:r>
            <a:r>
              <a:rPr lang="en-US" sz="1800" kern="1200">
                <a:solidFill>
                  <a:srgbClr val="FF7425"/>
                </a:solidFill>
                <a:effectLst/>
                <a:latin typeface="Roboto" panose="02000000000000000000" pitchFamily="2" charset="0"/>
                <a:ea typeface="Roboto" panose="02000000000000000000" pitchFamily="2" charset="0"/>
                <a:cs typeface="+mn-cs"/>
              </a:rPr>
              <a:t>   |   Kumara B.D.A.N</a:t>
            </a:r>
            <a:r>
              <a:rPr lang="en-US" sz="1800" b="1" kern="1200">
                <a:solidFill>
                  <a:srgbClr val="FF7425"/>
                </a:solidFill>
                <a:effectLst/>
                <a:latin typeface="Roboto" panose="02000000000000000000" pitchFamily="2" charset="0"/>
                <a:ea typeface="Roboto" panose="02000000000000000000" pitchFamily="2" charset="0"/>
                <a:cs typeface="+mn-cs"/>
              </a:rPr>
              <a:t>   </a:t>
            </a:r>
            <a:r>
              <a:rPr lang="en-US" sz="1800" kern="1200">
                <a:solidFill>
                  <a:srgbClr val="FF7425"/>
                </a:solidFill>
                <a:effectLst/>
                <a:latin typeface="Roboto" panose="02000000000000000000" pitchFamily="2" charset="0"/>
                <a:ea typeface="Roboto" panose="02000000000000000000" pitchFamily="2" charset="0"/>
                <a:cs typeface="+mn-cs"/>
              </a:rPr>
              <a:t>| R25-002</a:t>
            </a:r>
            <a:endParaRPr lang="en-US" sz="1600">
              <a:effectLst/>
            </a:endParaRPr>
          </a:p>
        </p:txBody>
      </p:sp>
      <p:sp>
        <p:nvSpPr>
          <p:cNvPr id="3" name="Slide Number Placeholder 16">
            <a:extLst>
              <a:ext uri="{FF2B5EF4-FFF2-40B4-BE49-F238E27FC236}">
                <a16:creationId xmlns:a16="http://schemas.microsoft.com/office/drawing/2014/main" id="{60414859-12C7-5A9E-791A-1E7EE9FE9212}"/>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18</a:t>
            </a:fld>
            <a:endParaRPr lang="en-ID">
              <a:solidFill>
                <a:srgbClr val="FF7425"/>
              </a:solidFill>
            </a:endParaRPr>
          </a:p>
        </p:txBody>
      </p:sp>
    </p:spTree>
    <p:extLst>
      <p:ext uri="{BB962C8B-B14F-4D97-AF65-F5344CB8AC3E}">
        <p14:creationId xmlns:p14="http://schemas.microsoft.com/office/powerpoint/2010/main" val="213980345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673729E-288C-4464-6A37-F6EED89AC09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94" r="3194"/>
          <a:stretch/>
        </p:blipFill>
        <p:spPr>
          <a:xfrm>
            <a:off x="5766094" y="6056"/>
            <a:ext cx="6419850" cy="6858000"/>
          </a:xfrm>
        </p:spPr>
      </p:pic>
      <p:sp>
        <p:nvSpPr>
          <p:cNvPr id="126" name="Freeform: Shape 125">
            <a:extLst>
              <a:ext uri="{FF2B5EF4-FFF2-40B4-BE49-F238E27FC236}">
                <a16:creationId xmlns:a16="http://schemas.microsoft.com/office/drawing/2014/main" id="{9D1693AB-981C-4BD9-9BCC-F68EE28BAC76}"/>
              </a:ext>
            </a:extLst>
          </p:cNvPr>
          <p:cNvSpPr/>
          <p:nvPr/>
        </p:nvSpPr>
        <p:spPr>
          <a:xfrm rot="16200000">
            <a:off x="2569967" y="-152086"/>
            <a:ext cx="3650716" cy="7162171"/>
          </a:xfrm>
          <a:custGeom>
            <a:avLst/>
            <a:gdLst>
              <a:gd name="connsiteX0" fmla="*/ 8185 w 3650716"/>
              <a:gd name="connsiteY0" fmla="*/ 3416680 h 7931259"/>
              <a:gd name="connsiteX1" fmla="*/ 8109 w 3650716"/>
              <a:gd name="connsiteY1" fmla="*/ 3403548 h 7931259"/>
              <a:gd name="connsiteX2" fmla="*/ 7121 w 3650716"/>
              <a:gd name="connsiteY2" fmla="*/ 3420392 h 7931259"/>
              <a:gd name="connsiteX3" fmla="*/ 9969 w 3650716"/>
              <a:gd name="connsiteY3" fmla="*/ 1205432 h 7931259"/>
              <a:gd name="connsiteX4" fmla="*/ 8545 w 3650716"/>
              <a:gd name="connsiteY4" fmla="*/ 1272765 h 7931259"/>
              <a:gd name="connsiteX5" fmla="*/ 5697 w 3650716"/>
              <a:gd name="connsiteY5" fmla="*/ 1226855 h 7931259"/>
              <a:gd name="connsiteX6" fmla="*/ 6409 w 3650716"/>
              <a:gd name="connsiteY6" fmla="*/ 1196249 h 7931259"/>
              <a:gd name="connsiteX7" fmla="*/ 6409 w 3650716"/>
              <a:gd name="connsiteY7" fmla="*/ 1177885 h 7931259"/>
              <a:gd name="connsiteX8" fmla="*/ 6409 w 3650716"/>
              <a:gd name="connsiteY8" fmla="*/ 1168705 h 7931259"/>
              <a:gd name="connsiteX9" fmla="*/ 5697 w 3650716"/>
              <a:gd name="connsiteY9" fmla="*/ 1156463 h 7931259"/>
              <a:gd name="connsiteX10" fmla="*/ 7121 w 3650716"/>
              <a:gd name="connsiteY10" fmla="*/ 1162584 h 7931259"/>
              <a:gd name="connsiteX11" fmla="*/ 8545 w 3650716"/>
              <a:gd name="connsiteY11" fmla="*/ 1171764 h 7931259"/>
              <a:gd name="connsiteX12" fmla="*/ 9969 w 3650716"/>
              <a:gd name="connsiteY12" fmla="*/ 1205432 h 7931259"/>
              <a:gd name="connsiteX13" fmla="*/ 10147 w 3650716"/>
              <a:gd name="connsiteY13" fmla="*/ 706938 h 7931259"/>
              <a:gd name="connsiteX14" fmla="*/ 9257 w 3650716"/>
              <a:gd name="connsiteY14" fmla="*/ 847342 h 7931259"/>
              <a:gd name="connsiteX15" fmla="*/ 3561 w 3650716"/>
              <a:gd name="connsiteY15" fmla="*/ 737160 h 7931259"/>
              <a:gd name="connsiteX16" fmla="*/ 4273 w 3650716"/>
              <a:gd name="connsiteY16" fmla="*/ 587193 h 7931259"/>
              <a:gd name="connsiteX17" fmla="*/ 7833 w 3650716"/>
              <a:gd name="connsiteY17" fmla="*/ 596373 h 7931259"/>
              <a:gd name="connsiteX18" fmla="*/ 10147 w 3650716"/>
              <a:gd name="connsiteY18" fmla="*/ 706938 h 7931259"/>
              <a:gd name="connsiteX19" fmla="*/ 10592 w 3650716"/>
              <a:gd name="connsiteY19" fmla="*/ 1649982 h 7931259"/>
              <a:gd name="connsiteX20" fmla="*/ 9969 w 3650716"/>
              <a:gd name="connsiteY20" fmla="*/ 1722670 h 7931259"/>
              <a:gd name="connsiteX21" fmla="*/ 6409 w 3650716"/>
              <a:gd name="connsiteY21" fmla="*/ 1609430 h 7931259"/>
              <a:gd name="connsiteX22" fmla="*/ 10592 w 3650716"/>
              <a:gd name="connsiteY22" fmla="*/ 1649982 h 7931259"/>
              <a:gd name="connsiteX23" fmla="*/ 11393 w 3650716"/>
              <a:gd name="connsiteY23" fmla="*/ 5949345 h 7931259"/>
              <a:gd name="connsiteX24" fmla="*/ 6409 w 3650716"/>
              <a:gd name="connsiteY24" fmla="*/ 6022799 h 7931259"/>
              <a:gd name="connsiteX25" fmla="*/ 11393 w 3650716"/>
              <a:gd name="connsiteY25" fmla="*/ 5949345 h 7931259"/>
              <a:gd name="connsiteX26" fmla="*/ 13723 w 3650716"/>
              <a:gd name="connsiteY26" fmla="*/ 3495539 h 7931259"/>
              <a:gd name="connsiteX27" fmla="*/ 13619 w 3650716"/>
              <a:gd name="connsiteY27" fmla="*/ 3497430 h 7931259"/>
              <a:gd name="connsiteX28" fmla="*/ 12903 w 3650716"/>
              <a:gd name="connsiteY28" fmla="*/ 3525103 h 7931259"/>
              <a:gd name="connsiteX29" fmla="*/ 11393 w 3650716"/>
              <a:gd name="connsiteY29" fmla="*/ 3496908 h 7931259"/>
              <a:gd name="connsiteX30" fmla="*/ 14152 w 3650716"/>
              <a:gd name="connsiteY30" fmla="*/ 889808 h 7931259"/>
              <a:gd name="connsiteX31" fmla="*/ 12817 w 3650716"/>
              <a:gd name="connsiteY31" fmla="*/ 914675 h 7931259"/>
              <a:gd name="connsiteX32" fmla="*/ 5697 w 3650716"/>
              <a:gd name="connsiteY32" fmla="*/ 1000371 h 7931259"/>
              <a:gd name="connsiteX33" fmla="*/ 12817 w 3650716"/>
              <a:gd name="connsiteY33" fmla="*/ 853463 h 7931259"/>
              <a:gd name="connsiteX34" fmla="*/ 14152 w 3650716"/>
              <a:gd name="connsiteY34" fmla="*/ 889808 h 7931259"/>
              <a:gd name="connsiteX35" fmla="*/ 14930 w 3650716"/>
              <a:gd name="connsiteY35" fmla="*/ 6762623 h 7931259"/>
              <a:gd name="connsiteX36" fmla="*/ 12817 w 3650716"/>
              <a:gd name="connsiteY36" fmla="*/ 6768675 h 7931259"/>
              <a:gd name="connsiteX37" fmla="*/ 11393 w 3650716"/>
              <a:gd name="connsiteY37" fmla="*/ 6814586 h 7931259"/>
              <a:gd name="connsiteX38" fmla="*/ 9969 w 3650716"/>
              <a:gd name="connsiteY38" fmla="*/ 6924767 h 7931259"/>
              <a:gd name="connsiteX39" fmla="*/ 10018 w 3650716"/>
              <a:gd name="connsiteY39" fmla="*/ 6932059 h 7931259"/>
              <a:gd name="connsiteX40" fmla="*/ 9257 w 3650716"/>
              <a:gd name="connsiteY40" fmla="*/ 6926580 h 7931259"/>
              <a:gd name="connsiteX41" fmla="*/ 9257 w 3650716"/>
              <a:gd name="connsiteY41" fmla="*/ 6708370 h 7931259"/>
              <a:gd name="connsiteX42" fmla="*/ 14776 w 3650716"/>
              <a:gd name="connsiteY42" fmla="*/ 6718316 h 7931259"/>
              <a:gd name="connsiteX43" fmla="*/ 16378 w 3650716"/>
              <a:gd name="connsiteY43" fmla="*/ 2891815 h 7931259"/>
              <a:gd name="connsiteX44" fmla="*/ 15652 w 3650716"/>
              <a:gd name="connsiteY44" fmla="*/ 2922242 h 7931259"/>
              <a:gd name="connsiteX45" fmla="*/ 13552 w 3650716"/>
              <a:gd name="connsiteY45" fmla="*/ 2923860 h 7931259"/>
              <a:gd name="connsiteX46" fmla="*/ 10682 w 3650716"/>
              <a:gd name="connsiteY46" fmla="*/ 2933759 h 7931259"/>
              <a:gd name="connsiteX47" fmla="*/ 11749 w 3650716"/>
              <a:gd name="connsiteY47" fmla="*/ 2896648 h 7931259"/>
              <a:gd name="connsiteX48" fmla="*/ 12759 w 3650716"/>
              <a:gd name="connsiteY48" fmla="*/ 2859387 h 7931259"/>
              <a:gd name="connsiteX49" fmla="*/ 12817 w 3650716"/>
              <a:gd name="connsiteY49" fmla="*/ 2873451 h 7931259"/>
              <a:gd name="connsiteX50" fmla="*/ 16378 w 3650716"/>
              <a:gd name="connsiteY50" fmla="*/ 2891815 h 7931259"/>
              <a:gd name="connsiteX51" fmla="*/ 17802 w 3650716"/>
              <a:gd name="connsiteY51" fmla="*/ 3604934 h 7931259"/>
              <a:gd name="connsiteX52" fmla="*/ 16321 w 3650716"/>
              <a:gd name="connsiteY52" fmla="*/ 3624028 h 7931259"/>
              <a:gd name="connsiteX53" fmla="*/ 16289 w 3650716"/>
              <a:gd name="connsiteY53" fmla="*/ 3588342 h 7931259"/>
              <a:gd name="connsiteX54" fmla="*/ 14295 w 3650716"/>
              <a:gd name="connsiteY54" fmla="*/ 3551094 h 7931259"/>
              <a:gd name="connsiteX55" fmla="*/ 18514 w 3650716"/>
              <a:gd name="connsiteY55" fmla="*/ 4859775 h 7931259"/>
              <a:gd name="connsiteX56" fmla="*/ 17682 w 3650716"/>
              <a:gd name="connsiteY56" fmla="*/ 4892299 h 7931259"/>
              <a:gd name="connsiteX57" fmla="*/ 16255 w 3650716"/>
              <a:gd name="connsiteY57" fmla="*/ 4881394 h 7931259"/>
              <a:gd name="connsiteX58" fmla="*/ 14639 w 3650716"/>
              <a:gd name="connsiteY58" fmla="*/ 4884004 h 7931259"/>
              <a:gd name="connsiteX59" fmla="*/ 16344 w 3650716"/>
              <a:gd name="connsiteY59" fmla="*/ 4855614 h 7931259"/>
              <a:gd name="connsiteX60" fmla="*/ 18514 w 3650716"/>
              <a:gd name="connsiteY60" fmla="*/ 4859775 h 7931259"/>
              <a:gd name="connsiteX61" fmla="*/ 20514 w 3650716"/>
              <a:gd name="connsiteY61" fmla="*/ 4665368 h 7931259"/>
              <a:gd name="connsiteX62" fmla="*/ 17090 w 3650716"/>
              <a:gd name="connsiteY62" fmla="*/ 4673078 h 7931259"/>
              <a:gd name="connsiteX63" fmla="*/ 13530 w 3650716"/>
              <a:gd name="connsiteY63" fmla="*/ 4614928 h 7931259"/>
              <a:gd name="connsiteX64" fmla="*/ 16200 w 3650716"/>
              <a:gd name="connsiteY64" fmla="*/ 4571313 h 7931259"/>
              <a:gd name="connsiteX65" fmla="*/ 19279 w 3650716"/>
              <a:gd name="connsiteY65" fmla="*/ 4565298 h 7931259"/>
              <a:gd name="connsiteX66" fmla="*/ 20416 w 3650716"/>
              <a:gd name="connsiteY66" fmla="*/ 4636546 h 7931259"/>
              <a:gd name="connsiteX67" fmla="*/ 20739 w 3650716"/>
              <a:gd name="connsiteY67" fmla="*/ 4731472 h 7931259"/>
              <a:gd name="connsiteX68" fmla="*/ 20493 w 3650716"/>
              <a:gd name="connsiteY68" fmla="*/ 4769326 h 7931259"/>
              <a:gd name="connsiteX69" fmla="*/ 17090 w 3650716"/>
              <a:gd name="connsiteY69" fmla="*/ 4783258 h 7931259"/>
              <a:gd name="connsiteX70" fmla="*/ 19493 w 3650716"/>
              <a:gd name="connsiteY70" fmla="*/ 4727021 h 7931259"/>
              <a:gd name="connsiteX71" fmla="*/ 20724 w 3650716"/>
              <a:gd name="connsiteY71" fmla="*/ 4727192 h 7931259"/>
              <a:gd name="connsiteX72" fmla="*/ 26289 w 3650716"/>
              <a:gd name="connsiteY72" fmla="*/ 7015637 h 7931259"/>
              <a:gd name="connsiteX73" fmla="*/ 25634 w 3650716"/>
              <a:gd name="connsiteY73" fmla="*/ 7022706 h 7931259"/>
              <a:gd name="connsiteX74" fmla="*/ 23498 w 3650716"/>
              <a:gd name="connsiteY74" fmla="*/ 7246127 h 7931259"/>
              <a:gd name="connsiteX75" fmla="*/ 23890 w 3650716"/>
              <a:gd name="connsiteY75" fmla="*/ 7265397 h 7931259"/>
              <a:gd name="connsiteX76" fmla="*/ 14241 w 3650716"/>
              <a:gd name="connsiteY76" fmla="*/ 7265397 h 7931259"/>
              <a:gd name="connsiteX77" fmla="*/ 14241 w 3650716"/>
              <a:gd name="connsiteY77" fmla="*/ 7152154 h 7931259"/>
              <a:gd name="connsiteX78" fmla="*/ 10681 w 3650716"/>
              <a:gd name="connsiteY78" fmla="*/ 7133791 h 7931259"/>
              <a:gd name="connsiteX79" fmla="*/ 19226 w 3650716"/>
              <a:gd name="connsiteY79" fmla="*/ 7222549 h 7931259"/>
              <a:gd name="connsiteX80" fmla="*/ 17802 w 3650716"/>
              <a:gd name="connsiteY80" fmla="*/ 6989944 h 7931259"/>
              <a:gd name="connsiteX81" fmla="*/ 15844 w 3650716"/>
              <a:gd name="connsiteY81" fmla="*/ 7051537 h 7931259"/>
              <a:gd name="connsiteX82" fmla="*/ 14758 w 3650716"/>
              <a:gd name="connsiteY82" fmla="*/ 7036179 h 7931259"/>
              <a:gd name="connsiteX83" fmla="*/ 14687 w 3650716"/>
              <a:gd name="connsiteY83" fmla="*/ 7006637 h 7931259"/>
              <a:gd name="connsiteX84" fmla="*/ 14808 w 3650716"/>
              <a:gd name="connsiteY84" fmla="*/ 6970962 h 7931259"/>
              <a:gd name="connsiteX85" fmla="*/ 15666 w 3650716"/>
              <a:gd name="connsiteY85" fmla="*/ 6965460 h 7931259"/>
              <a:gd name="connsiteX86" fmla="*/ 17090 w 3650716"/>
              <a:gd name="connsiteY86" fmla="*/ 6901186 h 7931259"/>
              <a:gd name="connsiteX87" fmla="*/ 17090 w 3650716"/>
              <a:gd name="connsiteY87" fmla="*/ 6751219 h 7931259"/>
              <a:gd name="connsiteX88" fmla="*/ 19226 w 3650716"/>
              <a:gd name="connsiteY88" fmla="*/ 6686945 h 7931259"/>
              <a:gd name="connsiteX89" fmla="*/ 15666 w 3650716"/>
              <a:gd name="connsiteY89" fmla="*/ 6570642 h 7931259"/>
              <a:gd name="connsiteX90" fmla="*/ 19226 w 3650716"/>
              <a:gd name="connsiteY90" fmla="*/ 6567584 h 7931259"/>
              <a:gd name="connsiteX91" fmla="*/ 19226 w 3650716"/>
              <a:gd name="connsiteY91" fmla="*/ 6390070 h 7931259"/>
              <a:gd name="connsiteX92" fmla="*/ 17802 w 3650716"/>
              <a:gd name="connsiteY92" fmla="*/ 6270704 h 7931259"/>
              <a:gd name="connsiteX93" fmla="*/ 22786 w 3650716"/>
              <a:gd name="connsiteY93" fmla="*/ 6390070 h 7931259"/>
              <a:gd name="connsiteX94" fmla="*/ 21362 w 3650716"/>
              <a:gd name="connsiteY94" fmla="*/ 6249282 h 7931259"/>
              <a:gd name="connsiteX95" fmla="*/ 12817 w 3650716"/>
              <a:gd name="connsiteY95" fmla="*/ 6188071 h 7931259"/>
              <a:gd name="connsiteX96" fmla="*/ 18870 w 3650716"/>
              <a:gd name="connsiteY96" fmla="*/ 6090131 h 7931259"/>
              <a:gd name="connsiteX97" fmla="*/ 19560 w 3650716"/>
              <a:gd name="connsiteY97" fmla="*/ 6034993 h 7931259"/>
              <a:gd name="connsiteX98" fmla="*/ 19849 w 3650716"/>
              <a:gd name="connsiteY98" fmla="*/ 6047908 h 7931259"/>
              <a:gd name="connsiteX99" fmla="*/ 18514 w 3650716"/>
              <a:gd name="connsiteY99" fmla="*/ 6217770 h 7931259"/>
              <a:gd name="connsiteX100" fmla="*/ 23499 w 3650716"/>
              <a:gd name="connsiteY100" fmla="*/ 6236133 h 7931259"/>
              <a:gd name="connsiteX101" fmla="*/ 23053 w 3650716"/>
              <a:gd name="connsiteY101" fmla="*/ 6419769 h 7931259"/>
              <a:gd name="connsiteX102" fmla="*/ 23502 w 3650716"/>
              <a:gd name="connsiteY102" fmla="*/ 6508897 h 7931259"/>
              <a:gd name="connsiteX103" fmla="*/ 23499 w 3650716"/>
              <a:gd name="connsiteY103" fmla="*/ 6509430 h 7931259"/>
              <a:gd name="connsiteX104" fmla="*/ 23505 w 3650716"/>
              <a:gd name="connsiteY104" fmla="*/ 6509423 h 7931259"/>
              <a:gd name="connsiteX105" fmla="*/ 24210 w 3650716"/>
              <a:gd name="connsiteY105" fmla="*/ 6649314 h 7931259"/>
              <a:gd name="connsiteX106" fmla="*/ 22074 w 3650716"/>
              <a:gd name="connsiteY106" fmla="*/ 6722768 h 7931259"/>
              <a:gd name="connsiteX107" fmla="*/ 22446 w 3650716"/>
              <a:gd name="connsiteY107" fmla="*/ 6729954 h 7931259"/>
              <a:gd name="connsiteX108" fmla="*/ 21362 w 3650716"/>
              <a:gd name="connsiteY108" fmla="*/ 6800188 h 7931259"/>
              <a:gd name="connsiteX109" fmla="*/ 24867 w 3650716"/>
              <a:gd name="connsiteY109" fmla="*/ 6969763 h 7931259"/>
              <a:gd name="connsiteX110" fmla="*/ 26881 w 3650716"/>
              <a:gd name="connsiteY110" fmla="*/ 3829886 h 7931259"/>
              <a:gd name="connsiteX111" fmla="*/ 26699 w 3650716"/>
              <a:gd name="connsiteY111" fmla="*/ 3843761 h 7931259"/>
              <a:gd name="connsiteX112" fmla="*/ 25423 w 3650716"/>
              <a:gd name="connsiteY112" fmla="*/ 3850359 h 7931259"/>
              <a:gd name="connsiteX113" fmla="*/ 23981 w 3650716"/>
              <a:gd name="connsiteY113" fmla="*/ 3845993 h 7931259"/>
              <a:gd name="connsiteX114" fmla="*/ 23943 w 3650716"/>
              <a:gd name="connsiteY114" fmla="*/ 3843659 h 7931259"/>
              <a:gd name="connsiteX115" fmla="*/ 23499 w 3650716"/>
              <a:gd name="connsiteY115" fmla="*/ 3773265 h 7931259"/>
              <a:gd name="connsiteX116" fmla="*/ 26881 w 3650716"/>
              <a:gd name="connsiteY116" fmla="*/ 3829886 h 7931259"/>
              <a:gd name="connsiteX117" fmla="*/ 30924 w 3650716"/>
              <a:gd name="connsiteY117" fmla="*/ 6932719 h 7931259"/>
              <a:gd name="connsiteX118" fmla="*/ 29996 w 3650716"/>
              <a:gd name="connsiteY118" fmla="*/ 6975648 h 7931259"/>
              <a:gd name="connsiteX119" fmla="*/ 26386 w 3650716"/>
              <a:gd name="connsiteY119" fmla="*/ 7014598 h 7931259"/>
              <a:gd name="connsiteX120" fmla="*/ 26735 w 3650716"/>
              <a:gd name="connsiteY120" fmla="*/ 6988672 h 7931259"/>
              <a:gd name="connsiteX121" fmla="*/ 26814 w 3650716"/>
              <a:gd name="connsiteY121" fmla="*/ 6991000 h 7931259"/>
              <a:gd name="connsiteX122" fmla="*/ 26961 w 3650716"/>
              <a:gd name="connsiteY122" fmla="*/ 6975380 h 7931259"/>
              <a:gd name="connsiteX123" fmla="*/ 26975 w 3650716"/>
              <a:gd name="connsiteY123" fmla="*/ 6970861 h 7931259"/>
              <a:gd name="connsiteX124" fmla="*/ 27326 w 3650716"/>
              <a:gd name="connsiteY124" fmla="*/ 6944799 h 7931259"/>
              <a:gd name="connsiteX125" fmla="*/ 29907 w 3650716"/>
              <a:gd name="connsiteY125" fmla="*/ 6895065 h 7931259"/>
              <a:gd name="connsiteX126" fmla="*/ 135291 w 3650716"/>
              <a:gd name="connsiteY126" fmla="*/ 516798 h 7931259"/>
              <a:gd name="connsiteX127" fmla="*/ 130307 w 3650716"/>
              <a:gd name="connsiteY127" fmla="*/ 525217 h 7931259"/>
              <a:gd name="connsiteX128" fmla="*/ 128129 w 3650716"/>
              <a:gd name="connsiteY128" fmla="*/ 535162 h 7931259"/>
              <a:gd name="connsiteX129" fmla="*/ 118914 w 3650716"/>
              <a:gd name="connsiteY129" fmla="*/ 535162 h 7931259"/>
              <a:gd name="connsiteX130" fmla="*/ 118914 w 3650716"/>
              <a:gd name="connsiteY130" fmla="*/ 529040 h 7931259"/>
              <a:gd name="connsiteX131" fmla="*/ 135291 w 3650716"/>
              <a:gd name="connsiteY131" fmla="*/ 516798 h 7931259"/>
              <a:gd name="connsiteX132" fmla="*/ 150245 w 3650716"/>
              <a:gd name="connsiteY132" fmla="*/ 532103 h 7931259"/>
              <a:gd name="connsiteX133" fmla="*/ 149988 w 3650716"/>
              <a:gd name="connsiteY133" fmla="*/ 535162 h 7931259"/>
              <a:gd name="connsiteX134" fmla="*/ 146191 w 3650716"/>
              <a:gd name="connsiteY134" fmla="*/ 535162 h 7931259"/>
              <a:gd name="connsiteX135" fmla="*/ 259727 w 3650716"/>
              <a:gd name="connsiteY135" fmla="*/ 535162 h 7931259"/>
              <a:gd name="connsiteX136" fmla="*/ 256088 w 3650716"/>
              <a:gd name="connsiteY136" fmla="*/ 535162 h 7931259"/>
              <a:gd name="connsiteX137" fmla="*/ 252781 w 3650716"/>
              <a:gd name="connsiteY137" fmla="*/ 529040 h 7931259"/>
              <a:gd name="connsiteX138" fmla="*/ 251357 w 3650716"/>
              <a:gd name="connsiteY138" fmla="*/ 507618 h 7931259"/>
              <a:gd name="connsiteX139" fmla="*/ 258833 w 3650716"/>
              <a:gd name="connsiteY139" fmla="*/ 519478 h 7931259"/>
              <a:gd name="connsiteX140" fmla="*/ 267017 w 3650716"/>
              <a:gd name="connsiteY140" fmla="*/ 7421688 h 7931259"/>
              <a:gd name="connsiteX141" fmla="*/ 264885 w 3650716"/>
              <a:gd name="connsiteY141" fmla="*/ 7433728 h 7931259"/>
              <a:gd name="connsiteX142" fmla="*/ 265700 w 3650716"/>
              <a:gd name="connsiteY142" fmla="*/ 7434977 h 7931259"/>
              <a:gd name="connsiteX143" fmla="*/ 260391 w 3650716"/>
              <a:gd name="connsiteY143" fmla="*/ 7437224 h 7931259"/>
              <a:gd name="connsiteX144" fmla="*/ 254205 w 3650716"/>
              <a:gd name="connsiteY144" fmla="*/ 7423641 h 7931259"/>
              <a:gd name="connsiteX145" fmla="*/ 264618 w 3650716"/>
              <a:gd name="connsiteY145" fmla="*/ 7424025 h 7931259"/>
              <a:gd name="connsiteX146" fmla="*/ 280907 w 3650716"/>
              <a:gd name="connsiteY146" fmla="*/ 7399298 h 7931259"/>
              <a:gd name="connsiteX147" fmla="*/ 275388 w 3650716"/>
              <a:gd name="connsiteY147" fmla="*/ 7407714 h 7931259"/>
              <a:gd name="connsiteX148" fmla="*/ 268291 w 3650716"/>
              <a:gd name="connsiteY148" fmla="*/ 7415799 h 7931259"/>
              <a:gd name="connsiteX149" fmla="*/ 259278 w 3650716"/>
              <a:gd name="connsiteY149" fmla="*/ 7410635 h 7931259"/>
              <a:gd name="connsiteX150" fmla="*/ 245660 w 3650716"/>
              <a:gd name="connsiteY150" fmla="*/ 7408340 h 7931259"/>
              <a:gd name="connsiteX151" fmla="*/ 235691 w 3650716"/>
              <a:gd name="connsiteY151" fmla="*/ 7429763 h 7931259"/>
              <a:gd name="connsiteX152" fmla="*/ 237827 w 3650716"/>
              <a:gd name="connsiteY152" fmla="*/ 7466490 h 7931259"/>
              <a:gd name="connsiteX153" fmla="*/ 225723 w 3650716"/>
              <a:gd name="connsiteY153" fmla="*/ 7445067 h 7931259"/>
              <a:gd name="connsiteX154" fmla="*/ 236403 w 3650716"/>
              <a:gd name="connsiteY154" fmla="*/ 7414461 h 7931259"/>
              <a:gd name="connsiteX155" fmla="*/ 202224 w 3650716"/>
              <a:gd name="connsiteY155" fmla="*/ 7414461 h 7931259"/>
              <a:gd name="connsiteX156" fmla="*/ 205468 w 3650716"/>
              <a:gd name="connsiteY156" fmla="*/ 7396098 h 7931259"/>
              <a:gd name="connsiteX157" fmla="*/ 280454 w 3650716"/>
              <a:gd name="connsiteY157" fmla="*/ 7396098 h 7931259"/>
              <a:gd name="connsiteX158" fmla="*/ 348090 w 3650716"/>
              <a:gd name="connsiteY158" fmla="*/ 7444328 h 7931259"/>
              <a:gd name="connsiteX159" fmla="*/ 345348 w 3650716"/>
              <a:gd name="connsiteY159" fmla="*/ 7451188 h 7931259"/>
              <a:gd name="connsiteX160" fmla="*/ 343972 w 3650716"/>
              <a:gd name="connsiteY160" fmla="*/ 7445584 h 7931259"/>
              <a:gd name="connsiteX161" fmla="*/ 346416 w 3650716"/>
              <a:gd name="connsiteY161" fmla="*/ 7445206 h 7931259"/>
              <a:gd name="connsiteX162" fmla="*/ 385427 w 3650716"/>
              <a:gd name="connsiteY162" fmla="*/ 535162 h 7931259"/>
              <a:gd name="connsiteX163" fmla="*/ 370234 w 3650716"/>
              <a:gd name="connsiteY163" fmla="*/ 535162 h 7931259"/>
              <a:gd name="connsiteX164" fmla="*/ 370148 w 3650716"/>
              <a:gd name="connsiteY164" fmla="*/ 531910 h 7931259"/>
              <a:gd name="connsiteX165" fmla="*/ 378103 w 3650716"/>
              <a:gd name="connsiteY165" fmla="*/ 522919 h 7931259"/>
              <a:gd name="connsiteX166" fmla="*/ 403681 w 3650716"/>
              <a:gd name="connsiteY166" fmla="*/ 7403028 h 7931259"/>
              <a:gd name="connsiteX167" fmla="*/ 392344 w 3650716"/>
              <a:gd name="connsiteY167" fmla="*/ 7406185 h 7931259"/>
              <a:gd name="connsiteX168" fmla="*/ 363305 w 3650716"/>
              <a:gd name="connsiteY168" fmla="*/ 7398007 h 7931259"/>
              <a:gd name="connsiteX169" fmla="*/ 363120 w 3650716"/>
              <a:gd name="connsiteY169" fmla="*/ 7396098 h 7931259"/>
              <a:gd name="connsiteX170" fmla="*/ 373994 w 3650716"/>
              <a:gd name="connsiteY170" fmla="*/ 7396098 h 7931259"/>
              <a:gd name="connsiteX171" fmla="*/ 374542 w 3650716"/>
              <a:gd name="connsiteY171" fmla="*/ 7397001 h 7931259"/>
              <a:gd name="connsiteX172" fmla="*/ 403681 w 3650716"/>
              <a:gd name="connsiteY172" fmla="*/ 7403028 h 7931259"/>
              <a:gd name="connsiteX173" fmla="*/ 477791 w 3650716"/>
              <a:gd name="connsiteY173" fmla="*/ 525981 h 7931259"/>
              <a:gd name="connsiteX174" fmla="*/ 473732 w 3650716"/>
              <a:gd name="connsiteY174" fmla="*/ 535162 h 7931259"/>
              <a:gd name="connsiteX175" fmla="*/ 463753 w 3650716"/>
              <a:gd name="connsiteY175" fmla="*/ 535162 h 7931259"/>
              <a:gd name="connsiteX176" fmla="*/ 460701 w 3650716"/>
              <a:gd name="connsiteY176" fmla="*/ 527511 h 7931259"/>
              <a:gd name="connsiteX177" fmla="*/ 464974 w 3650716"/>
              <a:gd name="connsiteY177" fmla="*/ 516798 h 7931259"/>
              <a:gd name="connsiteX178" fmla="*/ 477791 w 3650716"/>
              <a:gd name="connsiteY178" fmla="*/ 525981 h 7931259"/>
              <a:gd name="connsiteX179" fmla="*/ 489895 w 3650716"/>
              <a:gd name="connsiteY179" fmla="*/ 7457309 h 7931259"/>
              <a:gd name="connsiteX180" fmla="*/ 473874 w 3650716"/>
              <a:gd name="connsiteY180" fmla="*/ 7459221 h 7931259"/>
              <a:gd name="connsiteX181" fmla="*/ 464261 w 3650716"/>
              <a:gd name="connsiteY181" fmla="*/ 7435884 h 7931259"/>
              <a:gd name="connsiteX182" fmla="*/ 489895 w 3650716"/>
              <a:gd name="connsiteY182" fmla="*/ 7457309 h 7931259"/>
              <a:gd name="connsiteX183" fmla="*/ 520514 w 3650716"/>
              <a:gd name="connsiteY183" fmla="*/ 7405278 h 7931259"/>
              <a:gd name="connsiteX184" fmla="*/ 506985 w 3650716"/>
              <a:gd name="connsiteY184" fmla="*/ 7426704 h 7931259"/>
              <a:gd name="connsiteX185" fmla="*/ 428926 w 3650716"/>
              <a:gd name="connsiteY185" fmla="*/ 7425173 h 7931259"/>
              <a:gd name="connsiteX186" fmla="*/ 386377 w 3650716"/>
              <a:gd name="connsiteY186" fmla="*/ 7424243 h 7931259"/>
              <a:gd name="connsiteX187" fmla="*/ 391632 w 3650716"/>
              <a:gd name="connsiteY187" fmla="*/ 7421486 h 7931259"/>
              <a:gd name="connsiteX188" fmla="*/ 409433 w 3650716"/>
              <a:gd name="connsiteY188" fmla="*/ 7421486 h 7931259"/>
              <a:gd name="connsiteX189" fmla="*/ 420245 w 3650716"/>
              <a:gd name="connsiteY189" fmla="*/ 7411945 h 7931259"/>
              <a:gd name="connsiteX190" fmla="*/ 422072 w 3650716"/>
              <a:gd name="connsiteY190" fmla="*/ 7411783 h 7931259"/>
              <a:gd name="connsiteX191" fmla="*/ 433643 w 3650716"/>
              <a:gd name="connsiteY191" fmla="*/ 7402219 h 7931259"/>
              <a:gd name="connsiteX192" fmla="*/ 430937 w 3650716"/>
              <a:gd name="connsiteY192" fmla="*/ 7402510 h 7931259"/>
              <a:gd name="connsiteX193" fmla="*/ 432842 w 3650716"/>
              <a:gd name="connsiteY193" fmla="*/ 7400828 h 7931259"/>
              <a:gd name="connsiteX194" fmla="*/ 440205 w 3650716"/>
              <a:gd name="connsiteY194" fmla="*/ 7396098 h 7931259"/>
              <a:gd name="connsiteX195" fmla="*/ 510261 w 3650716"/>
              <a:gd name="connsiteY195" fmla="*/ 7396098 h 7931259"/>
              <a:gd name="connsiteX196" fmla="*/ 671470 w 3650716"/>
              <a:gd name="connsiteY196" fmla="*/ 97499 h 7931259"/>
              <a:gd name="connsiteX197" fmla="*/ 642454 w 3650716"/>
              <a:gd name="connsiteY197" fmla="*/ 97117 h 7931259"/>
              <a:gd name="connsiteX198" fmla="*/ 618778 w 3650716"/>
              <a:gd name="connsiteY198" fmla="*/ 103620 h 7931259"/>
              <a:gd name="connsiteX199" fmla="*/ 671470 w 3650716"/>
              <a:gd name="connsiteY199" fmla="*/ 97499 h 7931259"/>
              <a:gd name="connsiteX200" fmla="*/ 690695 w 3650716"/>
              <a:gd name="connsiteY200" fmla="*/ 7432825 h 7931259"/>
              <a:gd name="connsiteX201" fmla="*/ 647972 w 3650716"/>
              <a:gd name="connsiteY201" fmla="*/ 7457309 h 7931259"/>
              <a:gd name="connsiteX202" fmla="*/ 634443 w 3650716"/>
              <a:gd name="connsiteY202" fmla="*/ 7463431 h 7931259"/>
              <a:gd name="connsiteX203" fmla="*/ 599552 w 3650716"/>
              <a:gd name="connsiteY203" fmla="*/ 7448126 h 7931259"/>
              <a:gd name="connsiteX204" fmla="*/ 577479 w 3650716"/>
              <a:gd name="connsiteY204" fmla="*/ 7454247 h 7931259"/>
              <a:gd name="connsiteX205" fmla="*/ 551845 w 3650716"/>
              <a:gd name="connsiteY205" fmla="*/ 7423641 h 7931259"/>
              <a:gd name="connsiteX206" fmla="*/ 534043 w 3650716"/>
              <a:gd name="connsiteY206" fmla="*/ 7429763 h 7931259"/>
              <a:gd name="connsiteX207" fmla="*/ 542587 w 3650716"/>
              <a:gd name="connsiteY207" fmla="*/ 7414461 h 7931259"/>
              <a:gd name="connsiteX208" fmla="*/ 625898 w 3650716"/>
              <a:gd name="connsiteY208" fmla="*/ 7408340 h 7931259"/>
              <a:gd name="connsiteX209" fmla="*/ 638716 w 3650716"/>
              <a:gd name="connsiteY209" fmla="*/ 7423641 h 7931259"/>
              <a:gd name="connsiteX210" fmla="*/ 677878 w 3650716"/>
              <a:gd name="connsiteY210" fmla="*/ 7411399 h 7931259"/>
              <a:gd name="connsiteX211" fmla="*/ 690695 w 3650716"/>
              <a:gd name="connsiteY211" fmla="*/ 7432825 h 7931259"/>
              <a:gd name="connsiteX212" fmla="*/ 1046724 w 3650716"/>
              <a:gd name="connsiteY212" fmla="*/ 94437 h 7931259"/>
              <a:gd name="connsiteX213" fmla="*/ 1016106 w 3650716"/>
              <a:gd name="connsiteY213" fmla="*/ 94437 h 7931259"/>
              <a:gd name="connsiteX214" fmla="*/ 1046724 w 3650716"/>
              <a:gd name="connsiteY214" fmla="*/ 94437 h 7931259"/>
              <a:gd name="connsiteX215" fmla="*/ 1098704 w 3650716"/>
              <a:gd name="connsiteY215" fmla="*/ 180133 h 7931259"/>
              <a:gd name="connsiteX216" fmla="*/ 1059541 w 3650716"/>
              <a:gd name="connsiteY216" fmla="*/ 155649 h 7931259"/>
              <a:gd name="connsiteX217" fmla="*/ 1098704 w 3650716"/>
              <a:gd name="connsiteY217" fmla="*/ 180133 h 7931259"/>
              <a:gd name="connsiteX218" fmla="*/ 1219042 w 3650716"/>
              <a:gd name="connsiteY218" fmla="*/ 7420582 h 7931259"/>
              <a:gd name="connsiteX219" fmla="*/ 1183439 w 3650716"/>
              <a:gd name="connsiteY219" fmla="*/ 7426704 h 7931259"/>
              <a:gd name="connsiteX220" fmla="*/ 1117929 w 3650716"/>
              <a:gd name="connsiteY220" fmla="*/ 7438946 h 7931259"/>
              <a:gd name="connsiteX221" fmla="*/ 1157805 w 3650716"/>
              <a:gd name="connsiteY221" fmla="*/ 7411399 h 7931259"/>
              <a:gd name="connsiteX222" fmla="*/ 1162077 w 3650716"/>
              <a:gd name="connsiteY222" fmla="*/ 7405278 h 7931259"/>
              <a:gd name="connsiteX223" fmla="*/ 1166349 w 3650716"/>
              <a:gd name="connsiteY223" fmla="*/ 7411399 h 7931259"/>
              <a:gd name="connsiteX224" fmla="*/ 1188423 w 3650716"/>
              <a:gd name="connsiteY224" fmla="*/ 7396098 h 7931259"/>
              <a:gd name="connsiteX225" fmla="*/ 1219042 w 3650716"/>
              <a:gd name="connsiteY225" fmla="*/ 7420582 h 7931259"/>
              <a:gd name="connsiteX226" fmla="*/ 1242540 w 3650716"/>
              <a:gd name="connsiteY226" fmla="*/ 210739 h 7931259"/>
              <a:gd name="connsiteX227" fmla="*/ 1211921 w 3650716"/>
              <a:gd name="connsiteY227" fmla="*/ 189317 h 7931259"/>
              <a:gd name="connsiteX228" fmla="*/ 1242540 w 3650716"/>
              <a:gd name="connsiteY228" fmla="*/ 210739 h 7931259"/>
              <a:gd name="connsiteX229" fmla="*/ 1247257 w 3650716"/>
              <a:gd name="connsiteY229" fmla="*/ 7415608 h 7931259"/>
              <a:gd name="connsiteX230" fmla="*/ 1236139 w 3650716"/>
              <a:gd name="connsiteY230" fmla="*/ 7429293 h 7931259"/>
              <a:gd name="connsiteX231" fmla="*/ 1236843 w 3650716"/>
              <a:gd name="connsiteY231" fmla="*/ 7432825 h 7931259"/>
              <a:gd name="connsiteX232" fmla="*/ 1228299 w 3650716"/>
              <a:gd name="connsiteY232" fmla="*/ 7438946 h 7931259"/>
              <a:gd name="connsiteX233" fmla="*/ 1236139 w 3650716"/>
              <a:gd name="connsiteY233" fmla="*/ 7429293 h 7931259"/>
              <a:gd name="connsiteX234" fmla="*/ 1232571 w 3650716"/>
              <a:gd name="connsiteY234" fmla="*/ 7411399 h 7931259"/>
              <a:gd name="connsiteX235" fmla="*/ 1229519 w 3650716"/>
              <a:gd name="connsiteY235" fmla="*/ 7396098 h 7931259"/>
              <a:gd name="connsiteX236" fmla="*/ 1232826 w 3650716"/>
              <a:gd name="connsiteY236" fmla="*/ 7396098 h 7931259"/>
              <a:gd name="connsiteX237" fmla="*/ 1251796 w 3650716"/>
              <a:gd name="connsiteY237" fmla="*/ 167891 h 7931259"/>
              <a:gd name="connsiteX238" fmla="*/ 1221178 w 3650716"/>
              <a:gd name="connsiteY238" fmla="*/ 143406 h 7931259"/>
              <a:gd name="connsiteX239" fmla="*/ 1199104 w 3650716"/>
              <a:gd name="connsiteY239" fmla="*/ 158711 h 7931259"/>
              <a:gd name="connsiteX240" fmla="*/ 1251796 w 3650716"/>
              <a:gd name="connsiteY240" fmla="*/ 167891 h 7931259"/>
              <a:gd name="connsiteX241" fmla="*/ 1285975 w 3650716"/>
              <a:gd name="connsiteY241" fmla="*/ 198497 h 7931259"/>
              <a:gd name="connsiteX242" fmla="*/ 1255357 w 3650716"/>
              <a:gd name="connsiteY242" fmla="*/ 174012 h 7931259"/>
              <a:gd name="connsiteX243" fmla="*/ 1268174 w 3650716"/>
              <a:gd name="connsiteY243" fmla="*/ 210739 h 7931259"/>
              <a:gd name="connsiteX244" fmla="*/ 1285975 w 3650716"/>
              <a:gd name="connsiteY244" fmla="*/ 198497 h 7931259"/>
              <a:gd name="connsiteX245" fmla="*/ 1321578 w 3650716"/>
              <a:gd name="connsiteY245" fmla="*/ 118922 h 7931259"/>
              <a:gd name="connsiteX246" fmla="*/ 1278143 w 3650716"/>
              <a:gd name="connsiteY246" fmla="*/ 103620 h 7931259"/>
              <a:gd name="connsiteX247" fmla="*/ 1230434 w 3650716"/>
              <a:gd name="connsiteY247" fmla="*/ 94437 h 7931259"/>
              <a:gd name="connsiteX248" fmla="*/ 1321578 w 3650716"/>
              <a:gd name="connsiteY248" fmla="*/ 118922 h 7931259"/>
              <a:gd name="connsiteX249" fmla="*/ 1329477 w 3650716"/>
              <a:gd name="connsiteY249" fmla="*/ 7808558 h 7931259"/>
              <a:gd name="connsiteX250" fmla="*/ 1328698 w 3650716"/>
              <a:gd name="connsiteY250" fmla="*/ 7797033 h 7931259"/>
              <a:gd name="connsiteX251" fmla="*/ 1276006 w 3650716"/>
              <a:gd name="connsiteY251" fmla="*/ 7809276 h 7931259"/>
              <a:gd name="connsiteX252" fmla="*/ 1288823 w 3650716"/>
              <a:gd name="connsiteY252" fmla="*/ 7818459 h 7931259"/>
              <a:gd name="connsiteX253" fmla="*/ 1329477 w 3650716"/>
              <a:gd name="connsiteY253" fmla="*/ 7808558 h 7931259"/>
              <a:gd name="connsiteX254" fmla="*/ 1333683 w 3650716"/>
              <a:gd name="connsiteY254" fmla="*/ 259709 h 7931259"/>
              <a:gd name="connsiteX255" fmla="*/ 1311609 w 3650716"/>
              <a:gd name="connsiteY255" fmla="*/ 250529 h 7931259"/>
              <a:gd name="connsiteX256" fmla="*/ 1329411 w 3650716"/>
              <a:gd name="connsiteY256" fmla="*/ 229103 h 7931259"/>
              <a:gd name="connsiteX257" fmla="*/ 1333683 w 3650716"/>
              <a:gd name="connsiteY257" fmla="*/ 259709 h 7931259"/>
              <a:gd name="connsiteX258" fmla="*/ 1390648 w 3650716"/>
              <a:gd name="connsiteY258" fmla="*/ 235224 h 7931259"/>
              <a:gd name="connsiteX259" fmla="*/ 1368574 w 3650716"/>
              <a:gd name="connsiteY259" fmla="*/ 250529 h 7931259"/>
              <a:gd name="connsiteX260" fmla="*/ 1376140 w 3650716"/>
              <a:gd name="connsiteY260" fmla="*/ 230253 h 7931259"/>
              <a:gd name="connsiteX261" fmla="*/ 1390648 w 3650716"/>
              <a:gd name="connsiteY261" fmla="*/ 235224 h 7931259"/>
              <a:gd name="connsiteX262" fmla="*/ 1429810 w 3650716"/>
              <a:gd name="connsiteY262" fmla="*/ 210739 h 7931259"/>
              <a:gd name="connsiteX263" fmla="*/ 1408449 w 3650716"/>
              <a:gd name="connsiteY263" fmla="*/ 189317 h 7931259"/>
              <a:gd name="connsiteX264" fmla="*/ 1429810 w 3650716"/>
              <a:gd name="connsiteY264" fmla="*/ 210739 h 7931259"/>
              <a:gd name="connsiteX265" fmla="*/ 1467170 w 3650716"/>
              <a:gd name="connsiteY265" fmla="*/ 204660 h 7931259"/>
              <a:gd name="connsiteX266" fmla="*/ 1466126 w 3650716"/>
              <a:gd name="connsiteY266" fmla="*/ 204618 h 7931259"/>
              <a:gd name="connsiteX267" fmla="*/ 1466422 w 3650716"/>
              <a:gd name="connsiteY267" fmla="*/ 205277 h 7931259"/>
              <a:gd name="connsiteX268" fmla="*/ 1468974 w 3650716"/>
              <a:gd name="connsiteY268" fmla="*/ 232165 h 7931259"/>
              <a:gd name="connsiteX269" fmla="*/ 1438355 w 3650716"/>
              <a:gd name="connsiteY269" fmla="*/ 253588 h 7931259"/>
              <a:gd name="connsiteX270" fmla="*/ 1468974 w 3650716"/>
              <a:gd name="connsiteY270" fmla="*/ 232165 h 7931259"/>
              <a:gd name="connsiteX271" fmla="*/ 1473246 w 3650716"/>
              <a:gd name="connsiteY271" fmla="*/ 7741943 h 7931259"/>
              <a:gd name="connsiteX272" fmla="*/ 1459539 w 3650716"/>
              <a:gd name="connsiteY272" fmla="*/ 7754185 h 7931259"/>
              <a:gd name="connsiteX273" fmla="*/ 1438355 w 3650716"/>
              <a:gd name="connsiteY273" fmla="*/ 7748064 h 7931259"/>
              <a:gd name="connsiteX274" fmla="*/ 1473246 w 3650716"/>
              <a:gd name="connsiteY274" fmla="*/ 7741943 h 7931259"/>
              <a:gd name="connsiteX275" fmla="*/ 1475472 w 3650716"/>
              <a:gd name="connsiteY275" fmla="*/ 205001 h 7931259"/>
              <a:gd name="connsiteX276" fmla="*/ 1474670 w 3650716"/>
              <a:gd name="connsiteY276" fmla="*/ 198497 h 7931259"/>
              <a:gd name="connsiteX277" fmla="*/ 1467170 w 3650716"/>
              <a:gd name="connsiteY277" fmla="*/ 204660 h 7931259"/>
              <a:gd name="connsiteX278" fmla="*/ 1498959 w 3650716"/>
              <a:gd name="connsiteY278" fmla="*/ 7396098 h 7931259"/>
              <a:gd name="connsiteX279" fmla="*/ 1481791 w 3650716"/>
              <a:gd name="connsiteY279" fmla="*/ 7417520 h 7931259"/>
              <a:gd name="connsiteX280" fmla="*/ 1477519 w 3650716"/>
              <a:gd name="connsiteY280" fmla="*/ 7396098 h 7931259"/>
              <a:gd name="connsiteX281" fmla="*/ 1385663 w 3650716"/>
              <a:gd name="connsiteY281" fmla="*/ 7408340 h 7931259"/>
              <a:gd name="connsiteX282" fmla="*/ 1376406 w 3650716"/>
              <a:gd name="connsiteY282" fmla="*/ 7429763 h 7931259"/>
              <a:gd name="connsiteX283" fmla="*/ 1302353 w 3650716"/>
              <a:gd name="connsiteY283" fmla="*/ 7411399 h 7931259"/>
              <a:gd name="connsiteX284" fmla="*/ 1254644 w 3650716"/>
              <a:gd name="connsiteY284" fmla="*/ 7396098 h 7931259"/>
              <a:gd name="connsiteX285" fmla="*/ 1477519 w 3650716"/>
              <a:gd name="connsiteY285" fmla="*/ 7396098 h 7931259"/>
              <a:gd name="connsiteX286" fmla="*/ 1521666 w 3650716"/>
              <a:gd name="connsiteY286" fmla="*/ 195438 h 7931259"/>
              <a:gd name="connsiteX287" fmla="*/ 1500304 w 3650716"/>
              <a:gd name="connsiteY287" fmla="*/ 174012 h 7931259"/>
              <a:gd name="connsiteX288" fmla="*/ 1521666 w 3650716"/>
              <a:gd name="connsiteY288" fmla="*/ 195438 h 7931259"/>
              <a:gd name="connsiteX289" fmla="*/ 1591448 w 3650716"/>
              <a:gd name="connsiteY289" fmla="*/ 7732762 h 7931259"/>
              <a:gd name="connsiteX290" fmla="*/ 1560117 w 3650716"/>
              <a:gd name="connsiteY290" fmla="*/ 7754185 h 7931259"/>
              <a:gd name="connsiteX291" fmla="*/ 1560829 w 3650716"/>
              <a:gd name="connsiteY291" fmla="*/ 7717458 h 7931259"/>
              <a:gd name="connsiteX292" fmla="*/ 1591448 w 3650716"/>
              <a:gd name="connsiteY292" fmla="*/ 7732762 h 7931259"/>
              <a:gd name="connsiteX293" fmla="*/ 1630149 w 3650716"/>
              <a:gd name="connsiteY293" fmla="*/ 7396098 h 7931259"/>
              <a:gd name="connsiteX294" fmla="*/ 1629899 w 3650716"/>
              <a:gd name="connsiteY294" fmla="*/ 7399157 h 7931259"/>
              <a:gd name="connsiteX295" fmla="*/ 1622574 w 3650716"/>
              <a:gd name="connsiteY295" fmla="*/ 7396098 h 7931259"/>
              <a:gd name="connsiteX296" fmla="*/ 1590760 w 3650716"/>
              <a:gd name="connsiteY296" fmla="*/ 7396098 h 7931259"/>
              <a:gd name="connsiteX297" fmla="*/ 1582190 w 3650716"/>
              <a:gd name="connsiteY297" fmla="*/ 7399157 h 7931259"/>
              <a:gd name="connsiteX298" fmla="*/ 1571188 w 3650716"/>
              <a:gd name="connsiteY298" fmla="*/ 7396098 h 7931259"/>
              <a:gd name="connsiteX299" fmla="*/ 1590760 w 3650716"/>
              <a:gd name="connsiteY299" fmla="*/ 7396098 h 7931259"/>
              <a:gd name="connsiteX300" fmla="*/ 1607914 w 3650716"/>
              <a:gd name="connsiteY300" fmla="*/ 7389975 h 7931259"/>
              <a:gd name="connsiteX301" fmla="*/ 1622574 w 3650716"/>
              <a:gd name="connsiteY301" fmla="*/ 7396098 h 7931259"/>
              <a:gd name="connsiteX302" fmla="*/ 1663201 w 3650716"/>
              <a:gd name="connsiteY302" fmla="*/ 7396098 h 7931259"/>
              <a:gd name="connsiteX303" fmla="*/ 1646988 w 3650716"/>
              <a:gd name="connsiteY303" fmla="*/ 7399157 h 7931259"/>
              <a:gd name="connsiteX304" fmla="*/ 1648627 w 3650716"/>
              <a:gd name="connsiteY304" fmla="*/ 7396098 h 7931259"/>
              <a:gd name="connsiteX305" fmla="*/ 1686184 w 3650716"/>
              <a:gd name="connsiteY305" fmla="*/ 7396098 h 7931259"/>
              <a:gd name="connsiteX306" fmla="*/ 1686151 w 3650716"/>
              <a:gd name="connsiteY306" fmla="*/ 7399157 h 7931259"/>
              <a:gd name="connsiteX307" fmla="*/ 1667565 w 3650716"/>
              <a:gd name="connsiteY307" fmla="*/ 7396098 h 7931259"/>
              <a:gd name="connsiteX308" fmla="*/ 1806133 w 3650716"/>
              <a:gd name="connsiteY308" fmla="*/ 532485 h 7931259"/>
              <a:gd name="connsiteX309" fmla="*/ 1805409 w 3650716"/>
              <a:gd name="connsiteY309" fmla="*/ 535162 h 7931259"/>
              <a:gd name="connsiteX310" fmla="*/ 1798419 w 3650716"/>
              <a:gd name="connsiteY310" fmla="*/ 535162 h 7931259"/>
              <a:gd name="connsiteX311" fmla="*/ 1802928 w 3650716"/>
              <a:gd name="connsiteY311" fmla="*/ 522919 h 7931259"/>
              <a:gd name="connsiteX312" fmla="*/ 1806133 w 3650716"/>
              <a:gd name="connsiteY312" fmla="*/ 532485 h 7931259"/>
              <a:gd name="connsiteX313" fmla="*/ 1832123 w 3650716"/>
              <a:gd name="connsiteY313" fmla="*/ 207680 h 7931259"/>
              <a:gd name="connsiteX314" fmla="*/ 1810049 w 3650716"/>
              <a:gd name="connsiteY314" fmla="*/ 213802 h 7931259"/>
              <a:gd name="connsiteX315" fmla="*/ 1819217 w 3650716"/>
              <a:gd name="connsiteY315" fmla="*/ 199265 h 7931259"/>
              <a:gd name="connsiteX316" fmla="*/ 1832123 w 3650716"/>
              <a:gd name="connsiteY316" fmla="*/ 207680 h 7931259"/>
              <a:gd name="connsiteX317" fmla="*/ 1840667 w 3650716"/>
              <a:gd name="connsiteY317" fmla="*/ 7717458 h 7931259"/>
              <a:gd name="connsiteX318" fmla="*/ 1831499 w 3650716"/>
              <a:gd name="connsiteY318" fmla="*/ 7731994 h 7931259"/>
              <a:gd name="connsiteX319" fmla="*/ 1818593 w 3650716"/>
              <a:gd name="connsiteY319" fmla="*/ 7723579 h 7931259"/>
              <a:gd name="connsiteX320" fmla="*/ 1840667 w 3650716"/>
              <a:gd name="connsiteY320" fmla="*/ 7717458 h 7931259"/>
              <a:gd name="connsiteX321" fmla="*/ 1852297 w 3650716"/>
              <a:gd name="connsiteY321" fmla="*/ 7396098 h 7931259"/>
              <a:gd name="connsiteX322" fmla="*/ 1847788 w 3650716"/>
              <a:gd name="connsiteY322" fmla="*/ 7408340 h 7931259"/>
              <a:gd name="connsiteX323" fmla="*/ 1844583 w 3650716"/>
              <a:gd name="connsiteY323" fmla="*/ 7398774 h 7931259"/>
              <a:gd name="connsiteX324" fmla="*/ 1845307 w 3650716"/>
              <a:gd name="connsiteY324" fmla="*/ 7396098 h 7931259"/>
              <a:gd name="connsiteX325" fmla="*/ 1983151 w 3650716"/>
              <a:gd name="connsiteY325" fmla="*/ 535162 h 7931259"/>
              <a:gd name="connsiteX326" fmla="*/ 1964533 w 3650716"/>
              <a:gd name="connsiteY326" fmla="*/ 535162 h 7931259"/>
              <a:gd name="connsiteX327" fmla="*/ 1964565 w 3650716"/>
              <a:gd name="connsiteY327" fmla="*/ 532103 h 7931259"/>
              <a:gd name="connsiteX328" fmla="*/ 2003728 w 3650716"/>
              <a:gd name="connsiteY328" fmla="*/ 532103 h 7931259"/>
              <a:gd name="connsiteX329" fmla="*/ 2002090 w 3650716"/>
              <a:gd name="connsiteY329" fmla="*/ 535162 h 7931259"/>
              <a:gd name="connsiteX330" fmla="*/ 1987515 w 3650716"/>
              <a:gd name="connsiteY330" fmla="*/ 535162 h 7931259"/>
              <a:gd name="connsiteX331" fmla="*/ 2079528 w 3650716"/>
              <a:gd name="connsiteY331" fmla="*/ 535162 h 7931259"/>
              <a:gd name="connsiteX332" fmla="*/ 2059955 w 3650716"/>
              <a:gd name="connsiteY332" fmla="*/ 535162 h 7931259"/>
              <a:gd name="connsiteX333" fmla="*/ 2042803 w 3650716"/>
              <a:gd name="connsiteY333" fmla="*/ 541284 h 7931259"/>
              <a:gd name="connsiteX334" fmla="*/ 2028142 w 3650716"/>
              <a:gd name="connsiteY334" fmla="*/ 535162 h 7931259"/>
              <a:gd name="connsiteX335" fmla="*/ 2020567 w 3650716"/>
              <a:gd name="connsiteY335" fmla="*/ 535162 h 7931259"/>
              <a:gd name="connsiteX336" fmla="*/ 2020818 w 3650716"/>
              <a:gd name="connsiteY336" fmla="*/ 532103 h 7931259"/>
              <a:gd name="connsiteX337" fmla="*/ 2028142 w 3650716"/>
              <a:gd name="connsiteY337" fmla="*/ 535162 h 7931259"/>
              <a:gd name="connsiteX338" fmla="*/ 2059955 w 3650716"/>
              <a:gd name="connsiteY338" fmla="*/ 535162 h 7931259"/>
              <a:gd name="connsiteX339" fmla="*/ 2068526 w 3650716"/>
              <a:gd name="connsiteY339" fmla="*/ 532103 h 7931259"/>
              <a:gd name="connsiteX340" fmla="*/ 2093447 w 3650716"/>
              <a:gd name="connsiteY340" fmla="*/ 194290 h 7931259"/>
              <a:gd name="connsiteX341" fmla="*/ 2089888 w 3650716"/>
              <a:gd name="connsiteY341" fmla="*/ 213802 h 7931259"/>
              <a:gd name="connsiteX342" fmla="*/ 2059269 w 3650716"/>
              <a:gd name="connsiteY342" fmla="*/ 198497 h 7931259"/>
              <a:gd name="connsiteX343" fmla="*/ 2090599 w 3650716"/>
              <a:gd name="connsiteY343" fmla="*/ 177074 h 7931259"/>
              <a:gd name="connsiteX344" fmla="*/ 2093447 w 3650716"/>
              <a:gd name="connsiteY344" fmla="*/ 194290 h 7931259"/>
              <a:gd name="connsiteX345" fmla="*/ 2150412 w 3650716"/>
              <a:gd name="connsiteY345" fmla="*/ 7757247 h 7931259"/>
              <a:gd name="connsiteX346" fmla="*/ 2129050 w 3650716"/>
              <a:gd name="connsiteY346" fmla="*/ 7735821 h 7931259"/>
              <a:gd name="connsiteX347" fmla="*/ 2150412 w 3650716"/>
              <a:gd name="connsiteY347" fmla="*/ 7757247 h 7931259"/>
              <a:gd name="connsiteX348" fmla="*/ 2183546 w 3650716"/>
              <a:gd name="connsiteY348" fmla="*/ 7726600 h 7931259"/>
              <a:gd name="connsiteX349" fmla="*/ 2175244 w 3650716"/>
              <a:gd name="connsiteY349" fmla="*/ 7726259 h 7931259"/>
              <a:gd name="connsiteX350" fmla="*/ 2176046 w 3650716"/>
              <a:gd name="connsiteY350" fmla="*/ 7732762 h 7931259"/>
              <a:gd name="connsiteX351" fmla="*/ 2184591 w 3650716"/>
              <a:gd name="connsiteY351" fmla="*/ 7726641 h 7931259"/>
              <a:gd name="connsiteX352" fmla="*/ 2184295 w 3650716"/>
              <a:gd name="connsiteY352" fmla="*/ 7725983 h 7931259"/>
              <a:gd name="connsiteX353" fmla="*/ 2183546 w 3650716"/>
              <a:gd name="connsiteY353" fmla="*/ 7726600 h 7931259"/>
              <a:gd name="connsiteX354" fmla="*/ 2212361 w 3650716"/>
              <a:gd name="connsiteY354" fmla="*/ 183196 h 7931259"/>
              <a:gd name="connsiteX355" fmla="*/ 2177470 w 3650716"/>
              <a:gd name="connsiteY355" fmla="*/ 189317 h 7931259"/>
              <a:gd name="connsiteX356" fmla="*/ 2191177 w 3650716"/>
              <a:gd name="connsiteY356" fmla="*/ 177074 h 7931259"/>
              <a:gd name="connsiteX357" fmla="*/ 2212361 w 3650716"/>
              <a:gd name="connsiteY357" fmla="*/ 183196 h 7931259"/>
              <a:gd name="connsiteX358" fmla="*/ 2212361 w 3650716"/>
              <a:gd name="connsiteY358" fmla="*/ 7677672 h 7931259"/>
              <a:gd name="connsiteX359" fmla="*/ 2181742 w 3650716"/>
              <a:gd name="connsiteY359" fmla="*/ 7699094 h 7931259"/>
              <a:gd name="connsiteX360" fmla="*/ 2212361 w 3650716"/>
              <a:gd name="connsiteY360" fmla="*/ 7677672 h 7931259"/>
              <a:gd name="connsiteX361" fmla="*/ 2242268 w 3650716"/>
              <a:gd name="connsiteY361" fmla="*/ 7741943 h 7931259"/>
              <a:gd name="connsiteX362" fmla="*/ 2220906 w 3650716"/>
              <a:gd name="connsiteY362" fmla="*/ 7720520 h 7931259"/>
              <a:gd name="connsiteX363" fmla="*/ 2242268 w 3650716"/>
              <a:gd name="connsiteY363" fmla="*/ 7741943 h 7931259"/>
              <a:gd name="connsiteX364" fmla="*/ 2282143 w 3650716"/>
              <a:gd name="connsiteY364" fmla="*/ 7680731 h 7931259"/>
              <a:gd name="connsiteX365" fmla="*/ 2274577 w 3650716"/>
              <a:gd name="connsiteY365" fmla="*/ 7701006 h 7931259"/>
              <a:gd name="connsiteX366" fmla="*/ 2260069 w 3650716"/>
              <a:gd name="connsiteY366" fmla="*/ 7696035 h 7931259"/>
              <a:gd name="connsiteX367" fmla="*/ 2282143 w 3650716"/>
              <a:gd name="connsiteY367" fmla="*/ 7680731 h 7931259"/>
              <a:gd name="connsiteX368" fmla="*/ 2339107 w 3650716"/>
              <a:gd name="connsiteY368" fmla="*/ 7680731 h 7931259"/>
              <a:gd name="connsiteX369" fmla="*/ 2321305 w 3650716"/>
              <a:gd name="connsiteY369" fmla="*/ 7702157 h 7931259"/>
              <a:gd name="connsiteX370" fmla="*/ 2317033 w 3650716"/>
              <a:gd name="connsiteY370" fmla="*/ 7671551 h 7931259"/>
              <a:gd name="connsiteX371" fmla="*/ 2339107 w 3650716"/>
              <a:gd name="connsiteY371" fmla="*/ 7680731 h 7931259"/>
              <a:gd name="connsiteX372" fmla="*/ 2374710 w 3650716"/>
              <a:gd name="connsiteY372" fmla="*/ 121984 h 7931259"/>
              <a:gd name="connsiteX373" fmla="*/ 2361893 w 3650716"/>
              <a:gd name="connsiteY373" fmla="*/ 112800 h 7931259"/>
              <a:gd name="connsiteX374" fmla="*/ 2322018 w 3650716"/>
              <a:gd name="connsiteY374" fmla="*/ 134226 h 7931259"/>
              <a:gd name="connsiteX375" fmla="*/ 2374710 w 3650716"/>
              <a:gd name="connsiteY375" fmla="*/ 121984 h 7931259"/>
              <a:gd name="connsiteX376" fmla="*/ 2395359 w 3650716"/>
              <a:gd name="connsiteY376" fmla="*/ 7757247 h 7931259"/>
              <a:gd name="connsiteX377" fmla="*/ 2382542 w 3650716"/>
              <a:gd name="connsiteY377" fmla="*/ 7720520 h 7931259"/>
              <a:gd name="connsiteX378" fmla="*/ 2364741 w 3650716"/>
              <a:gd name="connsiteY378" fmla="*/ 7732762 h 7931259"/>
              <a:gd name="connsiteX379" fmla="*/ 2395359 w 3650716"/>
              <a:gd name="connsiteY379" fmla="*/ 7757247 h 7931259"/>
              <a:gd name="connsiteX380" fmla="*/ 2396072 w 3650716"/>
              <a:gd name="connsiteY380" fmla="*/ 535162 h 7931259"/>
              <a:gd name="connsiteX381" fmla="*/ 2173198 w 3650716"/>
              <a:gd name="connsiteY381" fmla="*/ 535162 h 7931259"/>
              <a:gd name="connsiteX382" fmla="*/ 2151758 w 3650716"/>
              <a:gd name="connsiteY382" fmla="*/ 535162 h 7931259"/>
              <a:gd name="connsiteX383" fmla="*/ 2168925 w 3650716"/>
              <a:gd name="connsiteY383" fmla="*/ 513739 h 7931259"/>
              <a:gd name="connsiteX384" fmla="*/ 2173198 w 3650716"/>
              <a:gd name="connsiteY384" fmla="*/ 535162 h 7931259"/>
              <a:gd name="connsiteX385" fmla="*/ 2265053 w 3650716"/>
              <a:gd name="connsiteY385" fmla="*/ 522919 h 7931259"/>
              <a:gd name="connsiteX386" fmla="*/ 2274310 w 3650716"/>
              <a:gd name="connsiteY386" fmla="*/ 501497 h 7931259"/>
              <a:gd name="connsiteX387" fmla="*/ 2348364 w 3650716"/>
              <a:gd name="connsiteY387" fmla="*/ 519860 h 7931259"/>
              <a:gd name="connsiteX388" fmla="*/ 2396072 w 3650716"/>
              <a:gd name="connsiteY388" fmla="*/ 535162 h 7931259"/>
              <a:gd name="connsiteX389" fmla="*/ 2420282 w 3650716"/>
              <a:gd name="connsiteY389" fmla="*/ 7836822 h 7931259"/>
              <a:gd name="connsiteX390" fmla="*/ 2329138 w 3650716"/>
              <a:gd name="connsiteY390" fmla="*/ 7812338 h 7931259"/>
              <a:gd name="connsiteX391" fmla="*/ 2372574 w 3650716"/>
              <a:gd name="connsiteY391" fmla="*/ 7827639 h 7931259"/>
              <a:gd name="connsiteX392" fmla="*/ 2420282 w 3650716"/>
              <a:gd name="connsiteY392" fmla="*/ 7836822 h 7931259"/>
              <a:gd name="connsiteX393" fmla="*/ 2422418 w 3650716"/>
              <a:gd name="connsiteY393" fmla="*/ 492313 h 7931259"/>
              <a:gd name="connsiteX394" fmla="*/ 2414577 w 3650716"/>
              <a:gd name="connsiteY394" fmla="*/ 501966 h 7931259"/>
              <a:gd name="connsiteX395" fmla="*/ 2418145 w 3650716"/>
              <a:gd name="connsiteY395" fmla="*/ 519860 h 7931259"/>
              <a:gd name="connsiteX396" fmla="*/ 2421197 w 3650716"/>
              <a:gd name="connsiteY396" fmla="*/ 535162 h 7931259"/>
              <a:gd name="connsiteX397" fmla="*/ 2417890 w 3650716"/>
              <a:gd name="connsiteY397" fmla="*/ 535162 h 7931259"/>
              <a:gd name="connsiteX398" fmla="*/ 2403459 w 3650716"/>
              <a:gd name="connsiteY398" fmla="*/ 515651 h 7931259"/>
              <a:gd name="connsiteX399" fmla="*/ 2414577 w 3650716"/>
              <a:gd name="connsiteY399" fmla="*/ 501966 h 7931259"/>
              <a:gd name="connsiteX400" fmla="*/ 2413873 w 3650716"/>
              <a:gd name="connsiteY400" fmla="*/ 498434 h 7931259"/>
              <a:gd name="connsiteX401" fmla="*/ 2422418 w 3650716"/>
              <a:gd name="connsiteY401" fmla="*/ 492313 h 7931259"/>
              <a:gd name="connsiteX402" fmla="*/ 2438795 w 3650716"/>
              <a:gd name="connsiteY402" fmla="*/ 7741943 h 7931259"/>
              <a:gd name="connsiteX403" fmla="*/ 2408176 w 3650716"/>
              <a:gd name="connsiteY403" fmla="*/ 7720520 h 7931259"/>
              <a:gd name="connsiteX404" fmla="*/ 2438795 w 3650716"/>
              <a:gd name="connsiteY404" fmla="*/ 7741943 h 7931259"/>
              <a:gd name="connsiteX405" fmla="*/ 2451612 w 3650716"/>
              <a:gd name="connsiteY405" fmla="*/ 7772549 h 7931259"/>
              <a:gd name="connsiteX406" fmla="*/ 2398920 w 3650716"/>
              <a:gd name="connsiteY406" fmla="*/ 7763368 h 7931259"/>
              <a:gd name="connsiteX407" fmla="*/ 2429538 w 3650716"/>
              <a:gd name="connsiteY407" fmla="*/ 7787853 h 7931259"/>
              <a:gd name="connsiteX408" fmla="*/ 2451612 w 3650716"/>
              <a:gd name="connsiteY408" fmla="*/ 7772549 h 7931259"/>
              <a:gd name="connsiteX409" fmla="*/ 2532787 w 3650716"/>
              <a:gd name="connsiteY409" fmla="*/ 492313 h 7931259"/>
              <a:gd name="connsiteX410" fmla="*/ 2492912 w 3650716"/>
              <a:gd name="connsiteY410" fmla="*/ 519860 h 7931259"/>
              <a:gd name="connsiteX411" fmla="*/ 2488639 w 3650716"/>
              <a:gd name="connsiteY411" fmla="*/ 525981 h 7931259"/>
              <a:gd name="connsiteX412" fmla="*/ 2484367 w 3650716"/>
              <a:gd name="connsiteY412" fmla="*/ 519860 h 7931259"/>
              <a:gd name="connsiteX413" fmla="*/ 2462293 w 3650716"/>
              <a:gd name="connsiteY413" fmla="*/ 535162 h 7931259"/>
              <a:gd name="connsiteX414" fmla="*/ 2431675 w 3650716"/>
              <a:gd name="connsiteY414" fmla="*/ 510677 h 7931259"/>
              <a:gd name="connsiteX415" fmla="*/ 2467278 w 3650716"/>
              <a:gd name="connsiteY415" fmla="*/ 504556 h 7931259"/>
              <a:gd name="connsiteX416" fmla="*/ 2532787 w 3650716"/>
              <a:gd name="connsiteY416" fmla="*/ 492313 h 7931259"/>
              <a:gd name="connsiteX417" fmla="*/ 2591175 w 3650716"/>
              <a:gd name="connsiteY417" fmla="*/ 7775611 h 7931259"/>
              <a:gd name="connsiteX418" fmla="*/ 2552012 w 3650716"/>
              <a:gd name="connsiteY418" fmla="*/ 7751126 h 7931259"/>
              <a:gd name="connsiteX419" fmla="*/ 2591175 w 3650716"/>
              <a:gd name="connsiteY419" fmla="*/ 7775611 h 7931259"/>
              <a:gd name="connsiteX420" fmla="*/ 2634611 w 3650716"/>
              <a:gd name="connsiteY420" fmla="*/ 7836822 h 7931259"/>
              <a:gd name="connsiteX421" fmla="*/ 2603992 w 3650716"/>
              <a:gd name="connsiteY421" fmla="*/ 7836822 h 7931259"/>
              <a:gd name="connsiteX422" fmla="*/ 3031938 w 3650716"/>
              <a:gd name="connsiteY422" fmla="*/ 7827639 h 7931259"/>
              <a:gd name="connsiteX423" fmla="*/ 2979246 w 3650716"/>
              <a:gd name="connsiteY423" fmla="*/ 7833760 h 7931259"/>
              <a:gd name="connsiteX424" fmla="*/ 3008262 w 3650716"/>
              <a:gd name="connsiteY424" fmla="*/ 7834143 h 7931259"/>
              <a:gd name="connsiteX425" fmla="*/ 3031938 w 3650716"/>
              <a:gd name="connsiteY425" fmla="*/ 7827639 h 7931259"/>
              <a:gd name="connsiteX426" fmla="*/ 3121646 w 3650716"/>
              <a:gd name="connsiteY426" fmla="*/ 507331 h 7931259"/>
              <a:gd name="connsiteX427" fmla="*/ 3108129 w 3650716"/>
              <a:gd name="connsiteY427" fmla="*/ 516798 h 7931259"/>
              <a:gd name="connsiteX428" fmla="*/ 3024818 w 3650716"/>
              <a:gd name="connsiteY428" fmla="*/ 522919 h 7931259"/>
              <a:gd name="connsiteX429" fmla="*/ 3012001 w 3650716"/>
              <a:gd name="connsiteY429" fmla="*/ 507618 h 7931259"/>
              <a:gd name="connsiteX430" fmla="*/ 2972838 w 3650716"/>
              <a:gd name="connsiteY430" fmla="*/ 519860 h 7931259"/>
              <a:gd name="connsiteX431" fmla="*/ 2960021 w 3650716"/>
              <a:gd name="connsiteY431" fmla="*/ 498434 h 7931259"/>
              <a:gd name="connsiteX432" fmla="*/ 3002744 w 3650716"/>
              <a:gd name="connsiteY432" fmla="*/ 473950 h 7931259"/>
              <a:gd name="connsiteX433" fmla="*/ 3016273 w 3650716"/>
              <a:gd name="connsiteY433" fmla="*/ 467829 h 7931259"/>
              <a:gd name="connsiteX434" fmla="*/ 3051164 w 3650716"/>
              <a:gd name="connsiteY434" fmla="*/ 483133 h 7931259"/>
              <a:gd name="connsiteX435" fmla="*/ 3073238 w 3650716"/>
              <a:gd name="connsiteY435" fmla="*/ 477012 h 7931259"/>
              <a:gd name="connsiteX436" fmla="*/ 3098872 w 3650716"/>
              <a:gd name="connsiteY436" fmla="*/ 507618 h 7931259"/>
              <a:gd name="connsiteX437" fmla="*/ 3116673 w 3650716"/>
              <a:gd name="connsiteY437" fmla="*/ 501497 h 7931259"/>
              <a:gd name="connsiteX438" fmla="*/ 3121646 w 3650716"/>
              <a:gd name="connsiteY438" fmla="*/ 507331 h 7931259"/>
              <a:gd name="connsiteX439" fmla="*/ 3186455 w 3650716"/>
              <a:gd name="connsiteY439" fmla="*/ 495375 h 7931259"/>
              <a:gd name="connsiteX440" fmla="*/ 3160821 w 3650716"/>
              <a:gd name="connsiteY440" fmla="*/ 473950 h 7931259"/>
              <a:gd name="connsiteX441" fmla="*/ 3176842 w 3650716"/>
              <a:gd name="connsiteY441" fmla="*/ 472038 h 7931259"/>
              <a:gd name="connsiteX442" fmla="*/ 3186455 w 3650716"/>
              <a:gd name="connsiteY442" fmla="*/ 495375 h 7931259"/>
              <a:gd name="connsiteX443" fmla="*/ 3190015 w 3650716"/>
              <a:gd name="connsiteY443" fmla="*/ 7403748 h 7931259"/>
              <a:gd name="connsiteX444" fmla="*/ 3185743 w 3650716"/>
              <a:gd name="connsiteY444" fmla="*/ 7414461 h 7931259"/>
              <a:gd name="connsiteX445" fmla="*/ 3172926 w 3650716"/>
              <a:gd name="connsiteY445" fmla="*/ 7405278 h 7931259"/>
              <a:gd name="connsiteX446" fmla="*/ 3176984 w 3650716"/>
              <a:gd name="connsiteY446" fmla="*/ 7396098 h 7931259"/>
              <a:gd name="connsiteX447" fmla="*/ 3186963 w 3650716"/>
              <a:gd name="connsiteY447" fmla="*/ 7396098 h 7931259"/>
              <a:gd name="connsiteX448" fmla="*/ 3264339 w 3650716"/>
              <a:gd name="connsiteY448" fmla="*/ 507017 h 7931259"/>
              <a:gd name="connsiteX449" fmla="*/ 3259085 w 3650716"/>
              <a:gd name="connsiteY449" fmla="*/ 509773 h 7931259"/>
              <a:gd name="connsiteX450" fmla="*/ 3241283 w 3650716"/>
              <a:gd name="connsiteY450" fmla="*/ 509773 h 7931259"/>
              <a:gd name="connsiteX451" fmla="*/ 3230471 w 3650716"/>
              <a:gd name="connsiteY451" fmla="*/ 519314 h 7931259"/>
              <a:gd name="connsiteX452" fmla="*/ 3228644 w 3650716"/>
              <a:gd name="connsiteY452" fmla="*/ 519477 h 7931259"/>
              <a:gd name="connsiteX453" fmla="*/ 3217073 w 3650716"/>
              <a:gd name="connsiteY453" fmla="*/ 529040 h 7931259"/>
              <a:gd name="connsiteX454" fmla="*/ 3219780 w 3650716"/>
              <a:gd name="connsiteY454" fmla="*/ 528750 h 7931259"/>
              <a:gd name="connsiteX455" fmla="*/ 3217874 w 3650716"/>
              <a:gd name="connsiteY455" fmla="*/ 530431 h 7931259"/>
              <a:gd name="connsiteX456" fmla="*/ 3210511 w 3650716"/>
              <a:gd name="connsiteY456" fmla="*/ 535162 h 7931259"/>
              <a:gd name="connsiteX457" fmla="*/ 3140455 w 3650716"/>
              <a:gd name="connsiteY457" fmla="*/ 535162 h 7931259"/>
              <a:gd name="connsiteX458" fmla="*/ 3130202 w 3650716"/>
              <a:gd name="connsiteY458" fmla="*/ 525981 h 7931259"/>
              <a:gd name="connsiteX459" fmla="*/ 3143732 w 3650716"/>
              <a:gd name="connsiteY459" fmla="*/ 504556 h 7931259"/>
              <a:gd name="connsiteX460" fmla="*/ 3221791 w 3650716"/>
              <a:gd name="connsiteY460" fmla="*/ 506087 h 7931259"/>
              <a:gd name="connsiteX461" fmla="*/ 3280568 w 3650716"/>
              <a:gd name="connsiteY461" fmla="*/ 7399350 h 7931259"/>
              <a:gd name="connsiteX462" fmla="*/ 3272613 w 3650716"/>
              <a:gd name="connsiteY462" fmla="*/ 7408340 h 7931259"/>
              <a:gd name="connsiteX463" fmla="*/ 3265289 w 3650716"/>
              <a:gd name="connsiteY463" fmla="*/ 7396098 h 7931259"/>
              <a:gd name="connsiteX464" fmla="*/ 3280482 w 3650716"/>
              <a:gd name="connsiteY464" fmla="*/ 7396098 h 7931259"/>
              <a:gd name="connsiteX465" fmla="*/ 3287596 w 3650716"/>
              <a:gd name="connsiteY465" fmla="*/ 535162 h 7931259"/>
              <a:gd name="connsiteX466" fmla="*/ 3276723 w 3650716"/>
              <a:gd name="connsiteY466" fmla="*/ 535162 h 7931259"/>
              <a:gd name="connsiteX467" fmla="*/ 3276174 w 3650716"/>
              <a:gd name="connsiteY467" fmla="*/ 534258 h 7931259"/>
              <a:gd name="connsiteX468" fmla="*/ 3258372 w 3650716"/>
              <a:gd name="connsiteY468" fmla="*/ 525074 h 7931259"/>
              <a:gd name="connsiteX469" fmla="*/ 3287411 w 3650716"/>
              <a:gd name="connsiteY469" fmla="*/ 533252 h 7931259"/>
              <a:gd name="connsiteX470" fmla="*/ 3306744 w 3650716"/>
              <a:gd name="connsiteY470" fmla="*/ 485675 h 7931259"/>
              <a:gd name="connsiteX471" fmla="*/ 3304300 w 3650716"/>
              <a:gd name="connsiteY471" fmla="*/ 486053 h 7931259"/>
              <a:gd name="connsiteX472" fmla="*/ 3302626 w 3650716"/>
              <a:gd name="connsiteY472" fmla="*/ 486931 h 7931259"/>
              <a:gd name="connsiteX473" fmla="*/ 3305368 w 3650716"/>
              <a:gd name="connsiteY473" fmla="*/ 480071 h 7931259"/>
              <a:gd name="connsiteX474" fmla="*/ 3396511 w 3650716"/>
              <a:gd name="connsiteY474" fmla="*/ 507618 h 7931259"/>
              <a:gd name="connsiteX475" fmla="*/ 3386098 w 3650716"/>
              <a:gd name="connsiteY475" fmla="*/ 507235 h 7931259"/>
              <a:gd name="connsiteX476" fmla="*/ 3383699 w 3650716"/>
              <a:gd name="connsiteY476" fmla="*/ 509571 h 7931259"/>
              <a:gd name="connsiteX477" fmla="*/ 3385831 w 3650716"/>
              <a:gd name="connsiteY477" fmla="*/ 497531 h 7931259"/>
              <a:gd name="connsiteX478" fmla="*/ 3385016 w 3650716"/>
              <a:gd name="connsiteY478" fmla="*/ 496282 h 7931259"/>
              <a:gd name="connsiteX479" fmla="*/ 3390325 w 3650716"/>
              <a:gd name="connsiteY479" fmla="*/ 494036 h 7931259"/>
              <a:gd name="connsiteX480" fmla="*/ 3396511 w 3650716"/>
              <a:gd name="connsiteY480" fmla="*/ 507618 h 7931259"/>
              <a:gd name="connsiteX481" fmla="*/ 3402920 w 3650716"/>
              <a:gd name="connsiteY481" fmla="*/ 7411783 h 7931259"/>
              <a:gd name="connsiteX482" fmla="*/ 3399359 w 3650716"/>
              <a:gd name="connsiteY482" fmla="*/ 7423641 h 7931259"/>
              <a:gd name="connsiteX483" fmla="*/ 3391883 w 3650716"/>
              <a:gd name="connsiteY483" fmla="*/ 7411781 h 7931259"/>
              <a:gd name="connsiteX484" fmla="*/ 3390989 w 3650716"/>
              <a:gd name="connsiteY484" fmla="*/ 7396098 h 7931259"/>
              <a:gd name="connsiteX485" fmla="*/ 3394628 w 3650716"/>
              <a:gd name="connsiteY485" fmla="*/ 7396098 h 7931259"/>
              <a:gd name="connsiteX486" fmla="*/ 3397935 w 3650716"/>
              <a:gd name="connsiteY486" fmla="*/ 7402219 h 7931259"/>
              <a:gd name="connsiteX487" fmla="*/ 3402920 w 3650716"/>
              <a:gd name="connsiteY487" fmla="*/ 7411783 h 7931259"/>
              <a:gd name="connsiteX488" fmla="*/ 3448492 w 3650716"/>
              <a:gd name="connsiteY488" fmla="*/ 516798 h 7931259"/>
              <a:gd name="connsiteX489" fmla="*/ 3445248 w 3650716"/>
              <a:gd name="connsiteY489" fmla="*/ 535162 h 7931259"/>
              <a:gd name="connsiteX490" fmla="*/ 3370262 w 3650716"/>
              <a:gd name="connsiteY490" fmla="*/ 535162 h 7931259"/>
              <a:gd name="connsiteX491" fmla="*/ 3369809 w 3650716"/>
              <a:gd name="connsiteY491" fmla="*/ 531962 h 7931259"/>
              <a:gd name="connsiteX492" fmla="*/ 3375328 w 3650716"/>
              <a:gd name="connsiteY492" fmla="*/ 523545 h 7931259"/>
              <a:gd name="connsiteX493" fmla="*/ 3382425 w 3650716"/>
              <a:gd name="connsiteY493" fmla="*/ 515460 h 7931259"/>
              <a:gd name="connsiteX494" fmla="*/ 3391438 w 3650716"/>
              <a:gd name="connsiteY494" fmla="*/ 520624 h 7931259"/>
              <a:gd name="connsiteX495" fmla="*/ 3405056 w 3650716"/>
              <a:gd name="connsiteY495" fmla="*/ 522919 h 7931259"/>
              <a:gd name="connsiteX496" fmla="*/ 3415025 w 3650716"/>
              <a:gd name="connsiteY496" fmla="*/ 501497 h 7931259"/>
              <a:gd name="connsiteX497" fmla="*/ 3412889 w 3650716"/>
              <a:gd name="connsiteY497" fmla="*/ 464770 h 7931259"/>
              <a:gd name="connsiteX498" fmla="*/ 3424993 w 3650716"/>
              <a:gd name="connsiteY498" fmla="*/ 486192 h 7931259"/>
              <a:gd name="connsiteX499" fmla="*/ 3414313 w 3650716"/>
              <a:gd name="connsiteY499" fmla="*/ 516798 h 7931259"/>
              <a:gd name="connsiteX500" fmla="*/ 3448492 w 3650716"/>
              <a:gd name="connsiteY500" fmla="*/ 516798 h 7931259"/>
              <a:gd name="connsiteX501" fmla="*/ 3504526 w 3650716"/>
              <a:gd name="connsiteY501" fmla="*/ 7396098 h 7931259"/>
              <a:gd name="connsiteX502" fmla="*/ 3500472 w 3650716"/>
              <a:gd name="connsiteY502" fmla="*/ 7399157 h 7931259"/>
              <a:gd name="connsiteX503" fmla="*/ 3500728 w 3650716"/>
              <a:gd name="connsiteY503" fmla="*/ 7396098 h 7931259"/>
              <a:gd name="connsiteX504" fmla="*/ 3531802 w 3650716"/>
              <a:gd name="connsiteY504" fmla="*/ 7402219 h 7931259"/>
              <a:gd name="connsiteX505" fmla="*/ 3515425 w 3650716"/>
              <a:gd name="connsiteY505" fmla="*/ 7414461 h 7931259"/>
              <a:gd name="connsiteX506" fmla="*/ 3520409 w 3650716"/>
              <a:gd name="connsiteY506" fmla="*/ 7406043 h 7931259"/>
              <a:gd name="connsiteX507" fmla="*/ 3522587 w 3650716"/>
              <a:gd name="connsiteY507" fmla="*/ 7396098 h 7931259"/>
              <a:gd name="connsiteX508" fmla="*/ 3531802 w 3650716"/>
              <a:gd name="connsiteY508" fmla="*/ 7396098 h 7931259"/>
              <a:gd name="connsiteX509" fmla="*/ 3624331 w 3650716"/>
              <a:gd name="connsiteY509" fmla="*/ 916660 h 7931259"/>
              <a:gd name="connsiteX510" fmla="*/ 3623981 w 3650716"/>
              <a:gd name="connsiteY510" fmla="*/ 942590 h 7931259"/>
              <a:gd name="connsiteX511" fmla="*/ 3623903 w 3650716"/>
              <a:gd name="connsiteY511" fmla="*/ 940259 h 7931259"/>
              <a:gd name="connsiteX512" fmla="*/ 3623755 w 3650716"/>
              <a:gd name="connsiteY512" fmla="*/ 955879 h 7931259"/>
              <a:gd name="connsiteX513" fmla="*/ 3623741 w 3650716"/>
              <a:gd name="connsiteY513" fmla="*/ 960416 h 7931259"/>
              <a:gd name="connsiteX514" fmla="*/ 3623390 w 3650716"/>
              <a:gd name="connsiteY514" fmla="*/ 986460 h 7931259"/>
              <a:gd name="connsiteX515" fmla="*/ 3620810 w 3650716"/>
              <a:gd name="connsiteY515" fmla="*/ 1036194 h 7931259"/>
              <a:gd name="connsiteX516" fmla="*/ 3619793 w 3650716"/>
              <a:gd name="connsiteY516" fmla="*/ 998535 h 7931259"/>
              <a:gd name="connsiteX517" fmla="*/ 3620720 w 3650716"/>
              <a:gd name="connsiteY517" fmla="*/ 955611 h 7931259"/>
              <a:gd name="connsiteX518" fmla="*/ 3627218 w 3650716"/>
              <a:gd name="connsiteY518" fmla="*/ 4157995 h 7931259"/>
              <a:gd name="connsiteX519" fmla="*/ 3623836 w 3650716"/>
              <a:gd name="connsiteY519" fmla="*/ 4101373 h 7931259"/>
              <a:gd name="connsiteX520" fmla="*/ 3624018 w 3650716"/>
              <a:gd name="connsiteY520" fmla="*/ 4087498 h 7931259"/>
              <a:gd name="connsiteX521" fmla="*/ 3625294 w 3650716"/>
              <a:gd name="connsiteY521" fmla="*/ 4080901 h 7931259"/>
              <a:gd name="connsiteX522" fmla="*/ 3626736 w 3650716"/>
              <a:gd name="connsiteY522" fmla="*/ 4085267 h 7931259"/>
              <a:gd name="connsiteX523" fmla="*/ 3626773 w 3650716"/>
              <a:gd name="connsiteY523" fmla="*/ 4087601 h 7931259"/>
              <a:gd name="connsiteX524" fmla="*/ 3627218 w 3650716"/>
              <a:gd name="connsiteY524" fmla="*/ 4157995 h 7931259"/>
              <a:gd name="connsiteX525" fmla="*/ 3633860 w 3650716"/>
              <a:gd name="connsiteY525" fmla="*/ 3190608 h 7931259"/>
              <a:gd name="connsiteX526" fmla="*/ 3631223 w 3650716"/>
              <a:gd name="connsiteY526" fmla="*/ 3204238 h 7931259"/>
              <a:gd name="connsiteX527" fmla="*/ 3629992 w 3650716"/>
              <a:gd name="connsiteY527" fmla="*/ 3204068 h 7931259"/>
              <a:gd name="connsiteX528" fmla="*/ 3629977 w 3650716"/>
              <a:gd name="connsiteY528" fmla="*/ 3199787 h 7931259"/>
              <a:gd name="connsiteX529" fmla="*/ 3630223 w 3650716"/>
              <a:gd name="connsiteY529" fmla="*/ 3161934 h 7931259"/>
              <a:gd name="connsiteX530" fmla="*/ 3633627 w 3650716"/>
              <a:gd name="connsiteY530" fmla="*/ 3148001 h 7931259"/>
              <a:gd name="connsiteX531" fmla="*/ 3633860 w 3650716"/>
              <a:gd name="connsiteY531" fmla="*/ 3190608 h 7931259"/>
              <a:gd name="connsiteX532" fmla="*/ 3635762 w 3650716"/>
              <a:gd name="connsiteY532" fmla="*/ 1161708 h 7931259"/>
              <a:gd name="connsiteX533" fmla="*/ 3635762 w 3650716"/>
              <a:gd name="connsiteY533" fmla="*/ 1161677 h 7931259"/>
              <a:gd name="connsiteX534" fmla="*/ 3635762 w 3650716"/>
              <a:gd name="connsiteY534" fmla="*/ 1161673 h 7931259"/>
              <a:gd name="connsiteX535" fmla="*/ 3636077 w 3650716"/>
              <a:gd name="connsiteY535" fmla="*/ 3047255 h 7931259"/>
              <a:gd name="connsiteX536" fmla="*/ 3634372 w 3650716"/>
              <a:gd name="connsiteY536" fmla="*/ 3075645 h 7931259"/>
              <a:gd name="connsiteX537" fmla="*/ 3632203 w 3650716"/>
              <a:gd name="connsiteY537" fmla="*/ 3071484 h 7931259"/>
              <a:gd name="connsiteX538" fmla="*/ 3633034 w 3650716"/>
              <a:gd name="connsiteY538" fmla="*/ 3038960 h 7931259"/>
              <a:gd name="connsiteX539" fmla="*/ 3634461 w 3650716"/>
              <a:gd name="connsiteY539" fmla="*/ 3049866 h 7931259"/>
              <a:gd name="connsiteX540" fmla="*/ 3636422 w 3650716"/>
              <a:gd name="connsiteY540" fmla="*/ 4380168 h 7931259"/>
              <a:gd name="connsiteX541" fmla="*/ 3632914 w 3650716"/>
              <a:gd name="connsiteY541" fmla="*/ 4326326 h 7931259"/>
              <a:gd name="connsiteX542" fmla="*/ 3634395 w 3650716"/>
              <a:gd name="connsiteY542" fmla="*/ 4307233 h 7931259"/>
              <a:gd name="connsiteX543" fmla="*/ 3634427 w 3650716"/>
              <a:gd name="connsiteY543" fmla="*/ 4342917 h 7931259"/>
              <a:gd name="connsiteX544" fmla="*/ 3637187 w 3650716"/>
              <a:gd name="connsiteY544" fmla="*/ 3316331 h 7931259"/>
              <a:gd name="connsiteX545" fmla="*/ 3634516 w 3650716"/>
              <a:gd name="connsiteY545" fmla="*/ 3359946 h 7931259"/>
              <a:gd name="connsiteX546" fmla="*/ 3631437 w 3650716"/>
              <a:gd name="connsiteY546" fmla="*/ 3365961 h 7931259"/>
              <a:gd name="connsiteX547" fmla="*/ 3630300 w 3650716"/>
              <a:gd name="connsiteY547" fmla="*/ 3294713 h 7931259"/>
              <a:gd name="connsiteX548" fmla="*/ 3630202 w 3650716"/>
              <a:gd name="connsiteY548" fmla="*/ 3265892 h 7931259"/>
              <a:gd name="connsiteX549" fmla="*/ 3633627 w 3650716"/>
              <a:gd name="connsiteY549" fmla="*/ 3258182 h 7931259"/>
              <a:gd name="connsiteX550" fmla="*/ 3637187 w 3650716"/>
              <a:gd name="connsiteY550" fmla="*/ 3316331 h 7931259"/>
              <a:gd name="connsiteX551" fmla="*/ 3639323 w 3650716"/>
              <a:gd name="connsiteY551" fmla="*/ 4434352 h 7931259"/>
              <a:gd name="connsiteX552" fmla="*/ 3636993 w 3650716"/>
              <a:gd name="connsiteY552" fmla="*/ 4435720 h 7931259"/>
              <a:gd name="connsiteX553" fmla="*/ 3637098 w 3650716"/>
              <a:gd name="connsiteY553" fmla="*/ 4433830 h 7931259"/>
              <a:gd name="connsiteX554" fmla="*/ 3637813 w 3650716"/>
              <a:gd name="connsiteY554" fmla="*/ 4406155 h 7931259"/>
              <a:gd name="connsiteX555" fmla="*/ 3640035 w 3650716"/>
              <a:gd name="connsiteY555" fmla="*/ 797468 h 7931259"/>
              <a:gd name="connsiteX556" fmla="*/ 3631490 w 3650716"/>
              <a:gd name="connsiteY556" fmla="*/ 708710 h 7931259"/>
              <a:gd name="connsiteX557" fmla="*/ 3632914 w 3650716"/>
              <a:gd name="connsiteY557" fmla="*/ 941315 h 7931259"/>
              <a:gd name="connsiteX558" fmla="*/ 3634873 w 3650716"/>
              <a:gd name="connsiteY558" fmla="*/ 879722 h 7931259"/>
              <a:gd name="connsiteX559" fmla="*/ 3635958 w 3650716"/>
              <a:gd name="connsiteY559" fmla="*/ 895079 h 7931259"/>
              <a:gd name="connsiteX560" fmla="*/ 3636030 w 3650716"/>
              <a:gd name="connsiteY560" fmla="*/ 924622 h 7931259"/>
              <a:gd name="connsiteX561" fmla="*/ 3635909 w 3650716"/>
              <a:gd name="connsiteY561" fmla="*/ 960299 h 7931259"/>
              <a:gd name="connsiteX562" fmla="*/ 3635051 w 3650716"/>
              <a:gd name="connsiteY562" fmla="*/ 965799 h 7931259"/>
              <a:gd name="connsiteX563" fmla="*/ 3633627 w 3650716"/>
              <a:gd name="connsiteY563" fmla="*/ 1030073 h 7931259"/>
              <a:gd name="connsiteX564" fmla="*/ 3633627 w 3650716"/>
              <a:gd name="connsiteY564" fmla="*/ 1180040 h 7931259"/>
              <a:gd name="connsiteX565" fmla="*/ 3631490 w 3650716"/>
              <a:gd name="connsiteY565" fmla="*/ 1244314 h 7931259"/>
              <a:gd name="connsiteX566" fmla="*/ 3635051 w 3650716"/>
              <a:gd name="connsiteY566" fmla="*/ 1360617 h 7931259"/>
              <a:gd name="connsiteX567" fmla="*/ 3631490 w 3650716"/>
              <a:gd name="connsiteY567" fmla="*/ 1363676 h 7931259"/>
              <a:gd name="connsiteX568" fmla="*/ 3631490 w 3650716"/>
              <a:gd name="connsiteY568" fmla="*/ 1541190 h 7931259"/>
              <a:gd name="connsiteX569" fmla="*/ 3632914 w 3650716"/>
              <a:gd name="connsiteY569" fmla="*/ 1660555 h 7931259"/>
              <a:gd name="connsiteX570" fmla="*/ 3627930 w 3650716"/>
              <a:gd name="connsiteY570" fmla="*/ 1541190 h 7931259"/>
              <a:gd name="connsiteX571" fmla="*/ 3629354 w 3650716"/>
              <a:gd name="connsiteY571" fmla="*/ 1681977 h 7931259"/>
              <a:gd name="connsiteX572" fmla="*/ 3637899 w 3650716"/>
              <a:gd name="connsiteY572" fmla="*/ 1743189 h 7931259"/>
              <a:gd name="connsiteX573" fmla="*/ 3631846 w 3650716"/>
              <a:gd name="connsiteY573" fmla="*/ 1841128 h 7931259"/>
              <a:gd name="connsiteX574" fmla="*/ 3631156 w 3650716"/>
              <a:gd name="connsiteY574" fmla="*/ 1896262 h 7931259"/>
              <a:gd name="connsiteX575" fmla="*/ 3630867 w 3650716"/>
              <a:gd name="connsiteY575" fmla="*/ 1883352 h 7931259"/>
              <a:gd name="connsiteX576" fmla="*/ 3632203 w 3650716"/>
              <a:gd name="connsiteY576" fmla="*/ 1713490 h 7931259"/>
              <a:gd name="connsiteX577" fmla="*/ 3627218 w 3650716"/>
              <a:gd name="connsiteY577" fmla="*/ 1695126 h 7931259"/>
              <a:gd name="connsiteX578" fmla="*/ 3627663 w 3650716"/>
              <a:gd name="connsiteY578" fmla="*/ 1511490 h 7931259"/>
              <a:gd name="connsiteX579" fmla="*/ 3627214 w 3650716"/>
              <a:gd name="connsiteY579" fmla="*/ 1422386 h 7931259"/>
              <a:gd name="connsiteX580" fmla="*/ 3627218 w 3650716"/>
              <a:gd name="connsiteY580" fmla="*/ 1421829 h 7931259"/>
              <a:gd name="connsiteX581" fmla="*/ 3627211 w 3650716"/>
              <a:gd name="connsiteY581" fmla="*/ 1421836 h 7931259"/>
              <a:gd name="connsiteX582" fmla="*/ 3626506 w 3650716"/>
              <a:gd name="connsiteY582" fmla="*/ 1281945 h 7931259"/>
              <a:gd name="connsiteX583" fmla="*/ 3628642 w 3650716"/>
              <a:gd name="connsiteY583" fmla="*/ 1208491 h 7931259"/>
              <a:gd name="connsiteX584" fmla="*/ 3628270 w 3650716"/>
              <a:gd name="connsiteY584" fmla="*/ 1201305 h 7931259"/>
              <a:gd name="connsiteX585" fmla="*/ 3629354 w 3650716"/>
              <a:gd name="connsiteY585" fmla="*/ 1131071 h 7931259"/>
              <a:gd name="connsiteX586" fmla="*/ 3625849 w 3650716"/>
              <a:gd name="connsiteY586" fmla="*/ 961496 h 7931259"/>
              <a:gd name="connsiteX587" fmla="*/ 3624427 w 3650716"/>
              <a:gd name="connsiteY587" fmla="*/ 915621 h 7931259"/>
              <a:gd name="connsiteX588" fmla="*/ 3625082 w 3650716"/>
              <a:gd name="connsiteY588" fmla="*/ 908553 h 7931259"/>
              <a:gd name="connsiteX589" fmla="*/ 3627218 w 3650716"/>
              <a:gd name="connsiteY589" fmla="*/ 685132 h 7931259"/>
              <a:gd name="connsiteX590" fmla="*/ 3626826 w 3650716"/>
              <a:gd name="connsiteY590" fmla="*/ 665862 h 7931259"/>
              <a:gd name="connsiteX591" fmla="*/ 3636475 w 3650716"/>
              <a:gd name="connsiteY591" fmla="*/ 665862 h 7931259"/>
              <a:gd name="connsiteX592" fmla="*/ 3636475 w 3650716"/>
              <a:gd name="connsiteY592" fmla="*/ 779105 h 7931259"/>
              <a:gd name="connsiteX593" fmla="*/ 3640035 w 3650716"/>
              <a:gd name="connsiteY593" fmla="*/ 797468 h 7931259"/>
              <a:gd name="connsiteX594" fmla="*/ 3640035 w 3650716"/>
              <a:gd name="connsiteY594" fmla="*/ 4997500 h 7931259"/>
              <a:gd name="connsiteX595" fmla="*/ 3638967 w 3650716"/>
              <a:gd name="connsiteY595" fmla="*/ 5034611 h 7931259"/>
              <a:gd name="connsiteX596" fmla="*/ 3637957 w 3650716"/>
              <a:gd name="connsiteY596" fmla="*/ 5071874 h 7931259"/>
              <a:gd name="connsiteX597" fmla="*/ 3637899 w 3650716"/>
              <a:gd name="connsiteY597" fmla="*/ 5057808 h 7931259"/>
              <a:gd name="connsiteX598" fmla="*/ 3634338 w 3650716"/>
              <a:gd name="connsiteY598" fmla="*/ 5039444 h 7931259"/>
              <a:gd name="connsiteX599" fmla="*/ 3635065 w 3650716"/>
              <a:gd name="connsiteY599" fmla="*/ 5009017 h 7931259"/>
              <a:gd name="connsiteX600" fmla="*/ 3637164 w 3650716"/>
              <a:gd name="connsiteY600" fmla="*/ 5007399 h 7931259"/>
              <a:gd name="connsiteX601" fmla="*/ 3640035 w 3650716"/>
              <a:gd name="connsiteY601" fmla="*/ 4997500 h 7931259"/>
              <a:gd name="connsiteX602" fmla="*/ 3642171 w 3650716"/>
              <a:gd name="connsiteY602" fmla="*/ 1065652 h 7931259"/>
              <a:gd name="connsiteX603" fmla="*/ 3641459 w 3650716"/>
              <a:gd name="connsiteY603" fmla="*/ 1222889 h 7931259"/>
              <a:gd name="connsiteX604" fmla="*/ 3635941 w 3650716"/>
              <a:gd name="connsiteY604" fmla="*/ 1212943 h 7931259"/>
              <a:gd name="connsiteX605" fmla="*/ 3635787 w 3650716"/>
              <a:gd name="connsiteY605" fmla="*/ 1168636 h 7931259"/>
              <a:gd name="connsiteX606" fmla="*/ 3637899 w 3650716"/>
              <a:gd name="connsiteY606" fmla="*/ 1162584 h 7931259"/>
              <a:gd name="connsiteX607" fmla="*/ 3639323 w 3650716"/>
              <a:gd name="connsiteY607" fmla="*/ 1116673 h 7931259"/>
              <a:gd name="connsiteX608" fmla="*/ 3640747 w 3650716"/>
              <a:gd name="connsiteY608" fmla="*/ 1006492 h 7931259"/>
              <a:gd name="connsiteX609" fmla="*/ 3640698 w 3650716"/>
              <a:gd name="connsiteY609" fmla="*/ 999198 h 7931259"/>
              <a:gd name="connsiteX610" fmla="*/ 3641459 w 3650716"/>
              <a:gd name="connsiteY610" fmla="*/ 1004679 h 7931259"/>
              <a:gd name="connsiteX611" fmla="*/ 3642171 w 3650716"/>
              <a:gd name="connsiteY611" fmla="*/ 1065652 h 7931259"/>
              <a:gd name="connsiteX612" fmla="*/ 3643595 w 3650716"/>
              <a:gd name="connsiteY612" fmla="*/ 4510868 h 7931259"/>
              <a:gd name="connsiteX613" fmla="*/ 3642531 w 3650716"/>
              <a:gd name="connsiteY613" fmla="*/ 4514579 h 7931259"/>
              <a:gd name="connsiteX614" fmla="*/ 3642607 w 3650716"/>
              <a:gd name="connsiteY614" fmla="*/ 4527712 h 7931259"/>
              <a:gd name="connsiteX615" fmla="*/ 3644307 w 3650716"/>
              <a:gd name="connsiteY615" fmla="*/ 1908461 h 7931259"/>
              <a:gd name="connsiteX616" fmla="*/ 3639323 w 3650716"/>
              <a:gd name="connsiteY616" fmla="*/ 1981915 h 7931259"/>
              <a:gd name="connsiteX617" fmla="*/ 3644307 w 3650716"/>
              <a:gd name="connsiteY617" fmla="*/ 1908461 h 7931259"/>
              <a:gd name="connsiteX618" fmla="*/ 3645020 w 3650716"/>
              <a:gd name="connsiteY618" fmla="*/ 6774797 h 7931259"/>
              <a:gd name="connsiteX619" fmla="*/ 3643595 w 3650716"/>
              <a:gd name="connsiteY619" fmla="*/ 6768675 h 7931259"/>
              <a:gd name="connsiteX620" fmla="*/ 3642171 w 3650716"/>
              <a:gd name="connsiteY620" fmla="*/ 6759495 h 7931259"/>
              <a:gd name="connsiteX621" fmla="*/ 3640747 w 3650716"/>
              <a:gd name="connsiteY621" fmla="*/ 6725827 h 7931259"/>
              <a:gd name="connsiteX622" fmla="*/ 3642171 w 3650716"/>
              <a:gd name="connsiteY622" fmla="*/ 6658494 h 7931259"/>
              <a:gd name="connsiteX623" fmla="*/ 3645020 w 3650716"/>
              <a:gd name="connsiteY623" fmla="*/ 6704405 h 7931259"/>
              <a:gd name="connsiteX624" fmla="*/ 3644307 w 3650716"/>
              <a:gd name="connsiteY624" fmla="*/ 6735011 h 7931259"/>
              <a:gd name="connsiteX625" fmla="*/ 3644307 w 3650716"/>
              <a:gd name="connsiteY625" fmla="*/ 6753374 h 7931259"/>
              <a:gd name="connsiteX626" fmla="*/ 3644307 w 3650716"/>
              <a:gd name="connsiteY626" fmla="*/ 6762554 h 7931259"/>
              <a:gd name="connsiteX627" fmla="*/ 3645020 w 3650716"/>
              <a:gd name="connsiteY627" fmla="*/ 6774797 h 7931259"/>
              <a:gd name="connsiteX628" fmla="*/ 3645020 w 3650716"/>
              <a:gd name="connsiteY628" fmla="*/ 6930888 h 7931259"/>
              <a:gd name="connsiteX629" fmla="*/ 3637899 w 3650716"/>
              <a:gd name="connsiteY629" fmla="*/ 7077796 h 7931259"/>
              <a:gd name="connsiteX630" fmla="*/ 3637899 w 3650716"/>
              <a:gd name="connsiteY630" fmla="*/ 7016585 h 7931259"/>
              <a:gd name="connsiteX631" fmla="*/ 3645020 w 3650716"/>
              <a:gd name="connsiteY631" fmla="*/ 6930888 h 7931259"/>
              <a:gd name="connsiteX632" fmla="*/ 3645465 w 3650716"/>
              <a:gd name="connsiteY632" fmla="*/ 6253732 h 7931259"/>
              <a:gd name="connsiteX633" fmla="*/ 3644307 w 3650716"/>
              <a:gd name="connsiteY633" fmla="*/ 6321830 h 7931259"/>
              <a:gd name="connsiteX634" fmla="*/ 3640747 w 3650716"/>
              <a:gd name="connsiteY634" fmla="*/ 6208589 h 7931259"/>
              <a:gd name="connsiteX635" fmla="*/ 3645465 w 3650716"/>
              <a:gd name="connsiteY635" fmla="*/ 6253732 h 7931259"/>
              <a:gd name="connsiteX636" fmla="*/ 3647155 w 3650716"/>
              <a:gd name="connsiteY636" fmla="*/ 7194099 h 7931259"/>
              <a:gd name="connsiteX637" fmla="*/ 3646444 w 3650716"/>
              <a:gd name="connsiteY637" fmla="*/ 7344066 h 7931259"/>
              <a:gd name="connsiteX638" fmla="*/ 3642883 w 3650716"/>
              <a:gd name="connsiteY638" fmla="*/ 7334886 h 7931259"/>
              <a:gd name="connsiteX639" fmla="*/ 3641459 w 3650716"/>
              <a:gd name="connsiteY639" fmla="*/ 7083918 h 7931259"/>
              <a:gd name="connsiteX640" fmla="*/ 3647155 w 3650716"/>
              <a:gd name="connsiteY640" fmla="*/ 7194099 h 7931259"/>
              <a:gd name="connsiteX641" fmla="*/ 3650716 w 3650716"/>
              <a:gd name="connsiteY641" fmla="*/ 6465679 h 7931259"/>
              <a:gd name="connsiteX642" fmla="*/ 3650004 w 3650716"/>
              <a:gd name="connsiteY642" fmla="*/ 6193285 h 7931259"/>
              <a:gd name="connsiteX643" fmla="*/ 3650004 w 3650716"/>
              <a:gd name="connsiteY643" fmla="*/ 6098408 h 7931259"/>
              <a:gd name="connsiteX644" fmla="*/ 3645020 w 3650716"/>
              <a:gd name="connsiteY644" fmla="*/ 5985165 h 7931259"/>
              <a:gd name="connsiteX645" fmla="*/ 3637899 w 3650716"/>
              <a:gd name="connsiteY645" fmla="*/ 5945379 h 7931259"/>
              <a:gd name="connsiteX646" fmla="*/ 3636475 w 3650716"/>
              <a:gd name="connsiteY646" fmla="*/ 5813772 h 7931259"/>
              <a:gd name="connsiteX647" fmla="*/ 3632914 w 3650716"/>
              <a:gd name="connsiteY647" fmla="*/ 5850499 h 7931259"/>
              <a:gd name="connsiteX648" fmla="*/ 3638611 w 3650716"/>
              <a:gd name="connsiteY648" fmla="*/ 5700531 h 7931259"/>
              <a:gd name="connsiteX649" fmla="*/ 3639323 w 3650716"/>
              <a:gd name="connsiteY649" fmla="*/ 5474048 h 7931259"/>
              <a:gd name="connsiteX650" fmla="*/ 3635762 w 3650716"/>
              <a:gd name="connsiteY650" fmla="*/ 5437321 h 7931259"/>
              <a:gd name="connsiteX651" fmla="*/ 3639323 w 3650716"/>
              <a:gd name="connsiteY651" fmla="*/ 5382230 h 7931259"/>
              <a:gd name="connsiteX652" fmla="*/ 3637899 w 3650716"/>
              <a:gd name="connsiteY652" fmla="*/ 5305714 h 7931259"/>
              <a:gd name="connsiteX653" fmla="*/ 3634338 w 3650716"/>
              <a:gd name="connsiteY653" fmla="*/ 5247565 h 7931259"/>
              <a:gd name="connsiteX654" fmla="*/ 3634338 w 3650716"/>
              <a:gd name="connsiteY654" fmla="*/ 5171048 h 7931259"/>
              <a:gd name="connsiteX655" fmla="*/ 3633970 w 3650716"/>
              <a:gd name="connsiteY655" fmla="*/ 5171048 h 7931259"/>
              <a:gd name="connsiteX656" fmla="*/ 3634338 w 3650716"/>
              <a:gd name="connsiteY656" fmla="*/ 5156650 h 7931259"/>
              <a:gd name="connsiteX657" fmla="*/ 3640747 w 3650716"/>
              <a:gd name="connsiteY657" fmla="*/ 5251530 h 7931259"/>
              <a:gd name="connsiteX658" fmla="*/ 3650716 w 3650716"/>
              <a:gd name="connsiteY658" fmla="*/ 5236226 h 7931259"/>
              <a:gd name="connsiteX659" fmla="*/ 3649292 w 3650716"/>
              <a:gd name="connsiteY659" fmla="*/ 5028106 h 7931259"/>
              <a:gd name="connsiteX660" fmla="*/ 3644307 w 3650716"/>
              <a:gd name="connsiteY660" fmla="*/ 4856713 h 7931259"/>
              <a:gd name="connsiteX661" fmla="*/ 3642883 w 3650716"/>
              <a:gd name="connsiteY661" fmla="*/ 4575138 h 7931259"/>
              <a:gd name="connsiteX662" fmla="*/ 3642607 w 3650716"/>
              <a:gd name="connsiteY662" fmla="*/ 4527712 h 7931259"/>
              <a:gd name="connsiteX663" fmla="*/ 3641014 w 3650716"/>
              <a:gd name="connsiteY663" fmla="*/ 4554863 h 7931259"/>
              <a:gd name="connsiteX664" fmla="*/ 3640035 w 3650716"/>
              <a:gd name="connsiteY664" fmla="*/ 4624108 h 7931259"/>
              <a:gd name="connsiteX665" fmla="*/ 3635941 w 3650716"/>
              <a:gd name="connsiteY665" fmla="*/ 4611101 h 7931259"/>
              <a:gd name="connsiteX666" fmla="*/ 3635284 w 3650716"/>
              <a:gd name="connsiteY666" fmla="*/ 4577798 h 7931259"/>
              <a:gd name="connsiteX667" fmla="*/ 3636158 w 3650716"/>
              <a:gd name="connsiteY667" fmla="*/ 4539630 h 7931259"/>
              <a:gd name="connsiteX668" fmla="*/ 3638611 w 3650716"/>
              <a:gd name="connsiteY668" fmla="*/ 4547595 h 7931259"/>
              <a:gd name="connsiteX669" fmla="*/ 3640302 w 3650716"/>
              <a:gd name="connsiteY669" fmla="*/ 4522346 h 7931259"/>
              <a:gd name="connsiteX670" fmla="*/ 3642531 w 3650716"/>
              <a:gd name="connsiteY670" fmla="*/ 4514579 h 7931259"/>
              <a:gd name="connsiteX671" fmla="*/ 3641459 w 3650716"/>
              <a:gd name="connsiteY671" fmla="*/ 4330292 h 7931259"/>
              <a:gd name="connsiteX672" fmla="*/ 3637899 w 3650716"/>
              <a:gd name="connsiteY672" fmla="*/ 4272142 h 7931259"/>
              <a:gd name="connsiteX673" fmla="*/ 3640035 w 3650716"/>
              <a:gd name="connsiteY673" fmla="*/ 4158899 h 7931259"/>
              <a:gd name="connsiteX674" fmla="*/ 3638522 w 3650716"/>
              <a:gd name="connsiteY674" fmla="*/ 4083915 h 7931259"/>
              <a:gd name="connsiteX675" fmla="*/ 3638544 w 3650716"/>
              <a:gd name="connsiteY675" fmla="*/ 4065600 h 7931259"/>
              <a:gd name="connsiteX676" fmla="*/ 3640213 w 3650716"/>
              <a:gd name="connsiteY676" fmla="*/ 4052786 h 7931259"/>
              <a:gd name="connsiteX677" fmla="*/ 3638611 w 3650716"/>
              <a:gd name="connsiteY677" fmla="*/ 4026388 h 7931259"/>
              <a:gd name="connsiteX678" fmla="*/ 3638590 w 3650716"/>
              <a:gd name="connsiteY678" fmla="*/ 4026726 h 7931259"/>
              <a:gd name="connsiteX679" fmla="*/ 3638611 w 3650716"/>
              <a:gd name="connsiteY679" fmla="*/ 4008932 h 7931259"/>
              <a:gd name="connsiteX680" fmla="*/ 3637418 w 3650716"/>
              <a:gd name="connsiteY680" fmla="*/ 4002099 h 7931259"/>
              <a:gd name="connsiteX681" fmla="*/ 3637988 w 3650716"/>
              <a:gd name="connsiteY681" fmla="*/ 3942223 h 7931259"/>
              <a:gd name="connsiteX682" fmla="*/ 3639323 w 3650716"/>
              <a:gd name="connsiteY682" fmla="*/ 3858057 h 7931259"/>
              <a:gd name="connsiteX683" fmla="*/ 3642883 w 3650716"/>
              <a:gd name="connsiteY683" fmla="*/ 3916207 h 7931259"/>
              <a:gd name="connsiteX684" fmla="*/ 3637899 w 3650716"/>
              <a:gd name="connsiteY684" fmla="*/ 3766240 h 7931259"/>
              <a:gd name="connsiteX685" fmla="*/ 3635051 w 3650716"/>
              <a:gd name="connsiteY685" fmla="*/ 3539756 h 7931259"/>
              <a:gd name="connsiteX686" fmla="*/ 3640035 w 3650716"/>
              <a:gd name="connsiteY686" fmla="*/ 3484665 h 7931259"/>
              <a:gd name="connsiteX687" fmla="*/ 3639323 w 3650716"/>
              <a:gd name="connsiteY687" fmla="*/ 3089848 h 7931259"/>
              <a:gd name="connsiteX688" fmla="*/ 3642883 w 3650716"/>
              <a:gd name="connsiteY688" fmla="*/ 3034757 h 7931259"/>
              <a:gd name="connsiteX689" fmla="*/ 3642239 w 3650716"/>
              <a:gd name="connsiteY689" fmla="*/ 3030419 h 7931259"/>
              <a:gd name="connsiteX690" fmla="*/ 3643773 w 3650716"/>
              <a:gd name="connsiteY690" fmla="*/ 2910945 h 7931259"/>
              <a:gd name="connsiteX691" fmla="*/ 3644307 w 3650716"/>
              <a:gd name="connsiteY691" fmla="*/ 2772454 h 7931259"/>
              <a:gd name="connsiteX692" fmla="*/ 3641448 w 3650716"/>
              <a:gd name="connsiteY692" fmla="*/ 2771688 h 7931259"/>
              <a:gd name="connsiteX693" fmla="*/ 3641155 w 3650716"/>
              <a:gd name="connsiteY693" fmla="*/ 2762888 h 7931259"/>
              <a:gd name="connsiteX694" fmla="*/ 3642883 w 3650716"/>
              <a:gd name="connsiteY694" fmla="*/ 2698093 h 7931259"/>
              <a:gd name="connsiteX695" fmla="*/ 3640125 w 3650716"/>
              <a:gd name="connsiteY695" fmla="*/ 2693262 h 7931259"/>
              <a:gd name="connsiteX696" fmla="*/ 3639499 w 3650716"/>
              <a:gd name="connsiteY696" fmla="*/ 2690571 h 7931259"/>
              <a:gd name="connsiteX697" fmla="*/ 3638344 w 3650716"/>
              <a:gd name="connsiteY697" fmla="*/ 2665574 h 7931259"/>
              <a:gd name="connsiteX698" fmla="*/ 3638002 w 3650716"/>
              <a:gd name="connsiteY698" fmla="*/ 2644952 h 7931259"/>
              <a:gd name="connsiteX699" fmla="*/ 3639056 w 3650716"/>
              <a:gd name="connsiteY699" fmla="*/ 2649265 h 7931259"/>
              <a:gd name="connsiteX700" fmla="*/ 3640747 w 3650716"/>
              <a:gd name="connsiteY700" fmla="*/ 2619424 h 7931259"/>
              <a:gd name="connsiteX701" fmla="*/ 3638255 w 3650716"/>
              <a:gd name="connsiteY701" fmla="*/ 2612537 h 7931259"/>
              <a:gd name="connsiteX702" fmla="*/ 3637187 w 3650716"/>
              <a:gd name="connsiteY702" fmla="*/ 2618624 h 7931259"/>
              <a:gd name="connsiteX703" fmla="*/ 3636475 w 3650716"/>
              <a:gd name="connsiteY703" fmla="*/ 2603216 h 7931259"/>
              <a:gd name="connsiteX704" fmla="*/ 3638611 w 3650716"/>
              <a:gd name="connsiteY704" fmla="*/ 2560415 h 7931259"/>
              <a:gd name="connsiteX705" fmla="*/ 3638998 w 3650716"/>
              <a:gd name="connsiteY705" fmla="*/ 2539156 h 7931259"/>
              <a:gd name="connsiteX706" fmla="*/ 3640747 w 3650716"/>
              <a:gd name="connsiteY706" fmla="*/ 2545970 h 7931259"/>
              <a:gd name="connsiteX707" fmla="*/ 3639323 w 3650716"/>
              <a:gd name="connsiteY707" fmla="*/ 2377636 h 7931259"/>
              <a:gd name="connsiteX708" fmla="*/ 3638923 w 3650716"/>
              <a:gd name="connsiteY708" fmla="*/ 2411168 h 7931259"/>
              <a:gd name="connsiteX709" fmla="*/ 3638611 w 3650716"/>
              <a:gd name="connsiteY709" fmla="*/ 2398155 h 7931259"/>
              <a:gd name="connsiteX710" fmla="*/ 3637187 w 3650716"/>
              <a:gd name="connsiteY710" fmla="*/ 2398155 h 7931259"/>
              <a:gd name="connsiteX711" fmla="*/ 3640747 w 3650716"/>
              <a:gd name="connsiteY711" fmla="*/ 2229824 h 7931259"/>
              <a:gd name="connsiteX712" fmla="*/ 3637187 w 3650716"/>
              <a:gd name="connsiteY712" fmla="*/ 2248188 h 7931259"/>
              <a:gd name="connsiteX713" fmla="*/ 3637788 w 3650716"/>
              <a:gd name="connsiteY713" fmla="*/ 1996835 h 7931259"/>
              <a:gd name="connsiteX714" fmla="*/ 3633082 w 3650716"/>
              <a:gd name="connsiteY714" fmla="*/ 1978266 h 7931259"/>
              <a:gd name="connsiteX715" fmla="*/ 3632903 w 3650716"/>
              <a:gd name="connsiteY715" fmla="*/ 1974308 h 7931259"/>
              <a:gd name="connsiteX716" fmla="*/ 3631363 w 3650716"/>
              <a:gd name="connsiteY716" fmla="*/ 1905503 h 7931259"/>
              <a:gd name="connsiteX717" fmla="*/ 3634338 w 3650716"/>
              <a:gd name="connsiteY717" fmla="*/ 1948250 h 7931259"/>
              <a:gd name="connsiteX718" fmla="*/ 3645020 w 3650716"/>
              <a:gd name="connsiteY718" fmla="*/ 1856432 h 7931259"/>
              <a:gd name="connsiteX719" fmla="*/ 3642171 w 3650716"/>
              <a:gd name="connsiteY719" fmla="*/ 1764615 h 7931259"/>
              <a:gd name="connsiteX720" fmla="*/ 3641459 w 3650716"/>
              <a:gd name="connsiteY720" fmla="*/ 1712583 h 7931259"/>
              <a:gd name="connsiteX721" fmla="*/ 3641459 w 3650716"/>
              <a:gd name="connsiteY721" fmla="*/ 1681977 h 7931259"/>
              <a:gd name="connsiteX722" fmla="*/ 3642171 w 3650716"/>
              <a:gd name="connsiteY722" fmla="*/ 1626886 h 7931259"/>
              <a:gd name="connsiteX723" fmla="*/ 3645731 w 3650716"/>
              <a:gd name="connsiteY723" fmla="*/ 1657492 h 7931259"/>
              <a:gd name="connsiteX724" fmla="*/ 3642171 w 3650716"/>
              <a:gd name="connsiteY724" fmla="*/ 1470798 h 7931259"/>
              <a:gd name="connsiteX725" fmla="*/ 3644307 w 3650716"/>
              <a:gd name="connsiteY725" fmla="*/ 843376 h 7931259"/>
              <a:gd name="connsiteX726" fmla="*/ 3640747 w 3650716"/>
              <a:gd name="connsiteY726" fmla="*/ 947054 h 7931259"/>
              <a:gd name="connsiteX727" fmla="*/ 3640316 w 3650716"/>
              <a:gd name="connsiteY727" fmla="*/ 947304 h 7931259"/>
              <a:gd name="connsiteX728" fmla="*/ 3639323 w 3650716"/>
              <a:gd name="connsiteY728" fmla="*/ 887130 h 7931259"/>
              <a:gd name="connsiteX729" fmla="*/ 3639100 w 3650716"/>
              <a:gd name="connsiteY729" fmla="*/ 879808 h 7931259"/>
              <a:gd name="connsiteX730" fmla="*/ 3641370 w 3650716"/>
              <a:gd name="connsiteY730" fmla="*/ 792494 h 7931259"/>
              <a:gd name="connsiteX731" fmla="*/ 3646444 w 3650716"/>
              <a:gd name="connsiteY731" fmla="*/ 711772 h 7931259"/>
              <a:gd name="connsiteX732" fmla="*/ 3645020 w 3650716"/>
              <a:gd name="connsiteY732" fmla="*/ 629134 h 7931259"/>
              <a:gd name="connsiteX733" fmla="*/ 3640035 w 3650716"/>
              <a:gd name="connsiteY733" fmla="*/ 650560 h 7931259"/>
              <a:gd name="connsiteX734" fmla="*/ 3639323 w 3650716"/>
              <a:gd name="connsiteY734" fmla="*/ 675045 h 7931259"/>
              <a:gd name="connsiteX735" fmla="*/ 3639323 w 3650716"/>
              <a:gd name="connsiteY735" fmla="*/ 653619 h 7931259"/>
              <a:gd name="connsiteX736" fmla="*/ 3625378 w 3650716"/>
              <a:gd name="connsiteY736" fmla="*/ 650316 h 7931259"/>
              <a:gd name="connsiteX737" fmla="*/ 3624514 w 3650716"/>
              <a:gd name="connsiteY737" fmla="*/ 644244 h 7931259"/>
              <a:gd name="connsiteX738" fmla="*/ 3623658 w 3650716"/>
              <a:gd name="connsiteY738" fmla="*/ 626979 h 7931259"/>
              <a:gd name="connsiteX739" fmla="*/ 3627218 w 3650716"/>
              <a:gd name="connsiteY739" fmla="*/ 525981 h 7931259"/>
              <a:gd name="connsiteX740" fmla="*/ 3624370 w 3650716"/>
              <a:gd name="connsiteY740" fmla="*/ 369890 h 7931259"/>
              <a:gd name="connsiteX741" fmla="*/ 3624370 w 3650716"/>
              <a:gd name="connsiteY741" fmla="*/ 158711 h 7931259"/>
              <a:gd name="connsiteX742" fmla="*/ 3631490 w 3650716"/>
              <a:gd name="connsiteY742" fmla="*/ 79136 h 7931259"/>
              <a:gd name="connsiteX743" fmla="*/ 3617249 w 3650716"/>
              <a:gd name="connsiteY743" fmla="*/ 63831 h 7931259"/>
              <a:gd name="connsiteX744" fmla="*/ 3597311 w 3650716"/>
              <a:gd name="connsiteY744" fmla="*/ 85257 h 7931259"/>
              <a:gd name="connsiteX745" fmla="*/ 3639323 w 3650716"/>
              <a:gd name="connsiteY745" fmla="*/ 5681 h 7931259"/>
              <a:gd name="connsiteX746" fmla="*/ 3539691 w 3650716"/>
              <a:gd name="connsiteY746" fmla="*/ 84 h 7931259"/>
              <a:gd name="connsiteX747" fmla="*/ 3503320 w 3650716"/>
              <a:gd name="connsiteY747" fmla="*/ 2619 h 7931259"/>
              <a:gd name="connsiteX748" fmla="*/ 3484095 w 3650716"/>
              <a:gd name="connsiteY748" fmla="*/ 33225 h 7931259"/>
              <a:gd name="connsiteX749" fmla="*/ 3446355 w 3650716"/>
              <a:gd name="connsiteY749" fmla="*/ 17924 h 7931259"/>
              <a:gd name="connsiteX750" fmla="*/ 3459172 w 3650716"/>
              <a:gd name="connsiteY750" fmla="*/ 54651 h 7931259"/>
              <a:gd name="connsiteX751" fmla="*/ 3438523 w 3650716"/>
              <a:gd name="connsiteY751" fmla="*/ 17924 h 7931259"/>
              <a:gd name="connsiteX752" fmla="*/ 3405769 w 3650716"/>
              <a:gd name="connsiteY752" fmla="*/ 39346 h 7931259"/>
              <a:gd name="connsiteX753" fmla="*/ 3363757 w 3650716"/>
              <a:gd name="connsiteY753" fmla="*/ 45468 h 7931259"/>
              <a:gd name="connsiteX754" fmla="*/ 3331715 w 3650716"/>
              <a:gd name="connsiteY754" fmla="*/ 51589 h 7931259"/>
              <a:gd name="connsiteX755" fmla="*/ 3268341 w 3650716"/>
              <a:gd name="connsiteY755" fmla="*/ 82195 h 7931259"/>
              <a:gd name="connsiteX756" fmla="*/ 3259797 w 3650716"/>
              <a:gd name="connsiteY756" fmla="*/ 60772 h 7931259"/>
              <a:gd name="connsiteX757" fmla="*/ 3076086 w 3650716"/>
              <a:gd name="connsiteY757" fmla="*/ 85257 h 7931259"/>
              <a:gd name="connsiteX758" fmla="*/ 3062557 w 3650716"/>
              <a:gd name="connsiteY758" fmla="*/ 106679 h 7931259"/>
              <a:gd name="connsiteX759" fmla="*/ 3040483 w 3650716"/>
              <a:gd name="connsiteY759" fmla="*/ 106679 h 7931259"/>
              <a:gd name="connsiteX760" fmla="*/ 3027666 w 3650716"/>
              <a:gd name="connsiteY760" fmla="*/ 91378 h 7931259"/>
              <a:gd name="connsiteX761" fmla="*/ 3009865 w 3650716"/>
              <a:gd name="connsiteY761" fmla="*/ 97499 h 7931259"/>
              <a:gd name="connsiteX762" fmla="*/ 2957173 w 3650716"/>
              <a:gd name="connsiteY762" fmla="*/ 103620 h 7931259"/>
              <a:gd name="connsiteX763" fmla="*/ 2922282 w 3650716"/>
              <a:gd name="connsiteY763" fmla="*/ 109741 h 7931259"/>
              <a:gd name="connsiteX764" fmla="*/ 2918009 w 3650716"/>
              <a:gd name="connsiteY764" fmla="*/ 125043 h 7931259"/>
              <a:gd name="connsiteX765" fmla="*/ 2900920 w 3650716"/>
              <a:gd name="connsiteY765" fmla="*/ 115863 h 7931259"/>
              <a:gd name="connsiteX766" fmla="*/ 2870302 w 3650716"/>
              <a:gd name="connsiteY766" fmla="*/ 115863 h 7931259"/>
              <a:gd name="connsiteX767" fmla="*/ 2839683 w 3650716"/>
              <a:gd name="connsiteY767" fmla="*/ 115863 h 7931259"/>
              <a:gd name="connsiteX768" fmla="*/ 2791976 w 3650716"/>
              <a:gd name="connsiteY768" fmla="*/ 115863 h 7931259"/>
              <a:gd name="connsiteX769" fmla="*/ 2783431 w 3650716"/>
              <a:gd name="connsiteY769" fmla="*/ 121984 h 7931259"/>
              <a:gd name="connsiteX770" fmla="*/ 2774886 w 3650716"/>
              <a:gd name="connsiteY770" fmla="*/ 112800 h 7931259"/>
              <a:gd name="connsiteX771" fmla="*/ 2730739 w 3650716"/>
              <a:gd name="connsiteY771" fmla="*/ 134226 h 7931259"/>
              <a:gd name="connsiteX772" fmla="*/ 2722194 w 3650716"/>
              <a:gd name="connsiteY772" fmla="*/ 112800 h 7931259"/>
              <a:gd name="connsiteX773" fmla="*/ 2708664 w 3650716"/>
              <a:gd name="connsiteY773" fmla="*/ 134226 h 7931259"/>
              <a:gd name="connsiteX774" fmla="*/ 2678046 w 3650716"/>
              <a:gd name="connsiteY774" fmla="*/ 125043 h 7931259"/>
              <a:gd name="connsiteX775" fmla="*/ 2690863 w 3650716"/>
              <a:gd name="connsiteY775" fmla="*/ 140347 h 7931259"/>
              <a:gd name="connsiteX776" fmla="*/ 2664517 w 3650716"/>
              <a:gd name="connsiteY776" fmla="*/ 125043 h 7931259"/>
              <a:gd name="connsiteX777" fmla="*/ 2616097 w 3650716"/>
              <a:gd name="connsiteY777" fmla="*/ 137285 h 7931259"/>
              <a:gd name="connsiteX778" fmla="*/ 2616097 w 3650716"/>
              <a:gd name="connsiteY778" fmla="*/ 143406 h 7931259"/>
              <a:gd name="connsiteX779" fmla="*/ 2611825 w 3650716"/>
              <a:gd name="connsiteY779" fmla="*/ 112800 h 7931259"/>
              <a:gd name="connsiteX780" fmla="*/ 2581207 w 3650716"/>
              <a:gd name="connsiteY780" fmla="*/ 118922 h 7931259"/>
              <a:gd name="connsiteX781" fmla="*/ 2563405 w 3650716"/>
              <a:gd name="connsiteY781" fmla="*/ 140347 h 7931259"/>
              <a:gd name="connsiteX782" fmla="*/ 2576934 w 3650716"/>
              <a:gd name="connsiteY782" fmla="*/ 125043 h 7931259"/>
              <a:gd name="connsiteX783" fmla="*/ 2511425 w 3650716"/>
              <a:gd name="connsiteY783" fmla="*/ 131164 h 7931259"/>
              <a:gd name="connsiteX784" fmla="*/ 2507153 w 3650716"/>
              <a:gd name="connsiteY784" fmla="*/ 152590 h 7931259"/>
              <a:gd name="connsiteX785" fmla="*/ 2476534 w 3650716"/>
              <a:gd name="connsiteY785" fmla="*/ 152590 h 7931259"/>
              <a:gd name="connsiteX786" fmla="*/ 2480806 w 3650716"/>
              <a:gd name="connsiteY786" fmla="*/ 131164 h 7931259"/>
              <a:gd name="connsiteX787" fmla="*/ 2445916 w 3650716"/>
              <a:gd name="connsiteY787" fmla="*/ 115863 h 7931259"/>
              <a:gd name="connsiteX788" fmla="*/ 2454461 w 3650716"/>
              <a:gd name="connsiteY788" fmla="*/ 146469 h 7931259"/>
              <a:gd name="connsiteX789" fmla="*/ 2445916 w 3650716"/>
              <a:gd name="connsiteY789" fmla="*/ 161770 h 7931259"/>
              <a:gd name="connsiteX790" fmla="*/ 2423842 w 3650716"/>
              <a:gd name="connsiteY790" fmla="*/ 161770 h 7931259"/>
              <a:gd name="connsiteX791" fmla="*/ 2423842 w 3650716"/>
              <a:gd name="connsiteY791" fmla="*/ 146469 h 7931259"/>
              <a:gd name="connsiteX792" fmla="*/ 2380407 w 3650716"/>
              <a:gd name="connsiteY792" fmla="*/ 146469 h 7931259"/>
              <a:gd name="connsiteX793" fmla="*/ 2376134 w 3650716"/>
              <a:gd name="connsiteY793" fmla="*/ 161770 h 7931259"/>
              <a:gd name="connsiteX794" fmla="*/ 2297808 w 3650716"/>
              <a:gd name="connsiteY794" fmla="*/ 152590 h 7931259"/>
              <a:gd name="connsiteX795" fmla="*/ 2293536 w 3650716"/>
              <a:gd name="connsiteY795" fmla="*/ 174012 h 7931259"/>
              <a:gd name="connsiteX796" fmla="*/ 2267189 w 3650716"/>
              <a:gd name="connsiteY796" fmla="*/ 195438 h 7931259"/>
              <a:gd name="connsiteX797" fmla="*/ 2262205 w 3650716"/>
              <a:gd name="connsiteY797" fmla="*/ 238286 h 7931259"/>
              <a:gd name="connsiteX798" fmla="*/ 2245116 w 3650716"/>
              <a:gd name="connsiteY798" fmla="*/ 229103 h 7931259"/>
              <a:gd name="connsiteX799" fmla="*/ 2258645 w 3650716"/>
              <a:gd name="connsiteY799" fmla="*/ 186255 h 7931259"/>
              <a:gd name="connsiteX800" fmla="*/ 2215209 w 3650716"/>
              <a:gd name="connsiteY800" fmla="*/ 192376 h 7931259"/>
              <a:gd name="connsiteX801" fmla="*/ 2220193 w 3650716"/>
              <a:gd name="connsiteY801" fmla="*/ 155649 h 7931259"/>
              <a:gd name="connsiteX802" fmla="*/ 2172486 w 3650716"/>
              <a:gd name="connsiteY802" fmla="*/ 155649 h 7931259"/>
              <a:gd name="connsiteX803" fmla="*/ 2158957 w 3650716"/>
              <a:gd name="connsiteY803" fmla="*/ 198497 h 7931259"/>
              <a:gd name="connsiteX804" fmla="*/ 2146140 w 3650716"/>
              <a:gd name="connsiteY804" fmla="*/ 177074 h 7931259"/>
              <a:gd name="connsiteX805" fmla="*/ 2141867 w 3650716"/>
              <a:gd name="connsiteY805" fmla="*/ 161770 h 7931259"/>
              <a:gd name="connsiteX806" fmla="*/ 2128339 w 3650716"/>
              <a:gd name="connsiteY806" fmla="*/ 183196 h 7931259"/>
              <a:gd name="connsiteX807" fmla="*/ 2080630 w 3650716"/>
              <a:gd name="connsiteY807" fmla="*/ 158711 h 7931259"/>
              <a:gd name="connsiteX808" fmla="*/ 2041468 w 3650716"/>
              <a:gd name="connsiteY808" fmla="*/ 170953 h 7931259"/>
              <a:gd name="connsiteX809" fmla="*/ 2041468 w 3650716"/>
              <a:gd name="connsiteY809" fmla="*/ 201559 h 7931259"/>
              <a:gd name="connsiteX810" fmla="*/ 2037907 w 3650716"/>
              <a:gd name="connsiteY810" fmla="*/ 149528 h 7931259"/>
              <a:gd name="connsiteX811" fmla="*/ 2033635 w 3650716"/>
              <a:gd name="connsiteY811" fmla="*/ 164832 h 7931259"/>
              <a:gd name="connsiteX812" fmla="*/ 2020106 w 3650716"/>
              <a:gd name="connsiteY812" fmla="*/ 192376 h 7931259"/>
              <a:gd name="connsiteX813" fmla="*/ 2006576 w 3650716"/>
              <a:gd name="connsiteY813" fmla="*/ 207680 h 7931259"/>
              <a:gd name="connsiteX814" fmla="*/ 1958869 w 3650716"/>
              <a:gd name="connsiteY814" fmla="*/ 183196 h 7931259"/>
              <a:gd name="connsiteX815" fmla="*/ 1941067 w 3650716"/>
              <a:gd name="connsiteY815" fmla="*/ 204618 h 7931259"/>
              <a:gd name="connsiteX816" fmla="*/ 1919706 w 3650716"/>
              <a:gd name="connsiteY816" fmla="*/ 189317 h 7931259"/>
              <a:gd name="connsiteX817" fmla="*/ 1845652 w 3650716"/>
              <a:gd name="connsiteY817" fmla="*/ 170953 h 7931259"/>
              <a:gd name="connsiteX818" fmla="*/ 1854196 w 3650716"/>
              <a:gd name="connsiteY818" fmla="*/ 207680 h 7931259"/>
              <a:gd name="connsiteX819" fmla="*/ 1802217 w 3650716"/>
              <a:gd name="connsiteY819" fmla="*/ 192376 h 7931259"/>
              <a:gd name="connsiteX820" fmla="*/ 1807201 w 3650716"/>
              <a:gd name="connsiteY820" fmla="*/ 161770 h 7931259"/>
              <a:gd name="connsiteX821" fmla="*/ 1772310 w 3650716"/>
              <a:gd name="connsiteY821" fmla="*/ 161770 h 7931259"/>
              <a:gd name="connsiteX822" fmla="*/ 1790111 w 3650716"/>
              <a:gd name="connsiteY822" fmla="*/ 155649 h 7931259"/>
              <a:gd name="connsiteX823" fmla="*/ 1794384 w 3650716"/>
              <a:gd name="connsiteY823" fmla="*/ 186255 h 7931259"/>
              <a:gd name="connsiteX824" fmla="*/ 1785839 w 3650716"/>
              <a:gd name="connsiteY824" fmla="*/ 192376 h 7931259"/>
              <a:gd name="connsiteX825" fmla="*/ 1764477 w 3650716"/>
              <a:gd name="connsiteY825" fmla="*/ 170953 h 7931259"/>
              <a:gd name="connsiteX826" fmla="*/ 1798656 w 3650716"/>
              <a:gd name="connsiteY826" fmla="*/ 216860 h 7931259"/>
              <a:gd name="connsiteX827" fmla="*/ 1755221 w 3650716"/>
              <a:gd name="connsiteY827" fmla="*/ 207680 h 7931259"/>
              <a:gd name="connsiteX828" fmla="*/ 1729587 w 3650716"/>
              <a:gd name="connsiteY828" fmla="*/ 186255 h 7931259"/>
              <a:gd name="connsiteX829" fmla="*/ 1742404 w 3650716"/>
              <a:gd name="connsiteY829" fmla="*/ 186255 h 7931259"/>
              <a:gd name="connsiteX830" fmla="*/ 1733147 w 3650716"/>
              <a:gd name="connsiteY830" fmla="*/ 222982 h 7931259"/>
              <a:gd name="connsiteX831" fmla="*/ 1716057 w 3650716"/>
              <a:gd name="connsiteY831" fmla="*/ 207680 h 7931259"/>
              <a:gd name="connsiteX832" fmla="*/ 1689712 w 3650716"/>
              <a:gd name="connsiteY832" fmla="*/ 213802 h 7931259"/>
              <a:gd name="connsiteX833" fmla="*/ 1681167 w 3650716"/>
              <a:gd name="connsiteY833" fmla="*/ 183196 h 7931259"/>
              <a:gd name="connsiteX834" fmla="*/ 1659093 w 3650716"/>
              <a:gd name="connsiteY834" fmla="*/ 204618 h 7931259"/>
              <a:gd name="connsiteX835" fmla="*/ 1642003 w 3650716"/>
              <a:gd name="connsiteY835" fmla="*/ 167891 h 7931259"/>
              <a:gd name="connsiteX836" fmla="*/ 1663365 w 3650716"/>
              <a:gd name="connsiteY836" fmla="*/ 235224 h 7931259"/>
              <a:gd name="connsiteX837" fmla="*/ 1654820 w 3650716"/>
              <a:gd name="connsiteY837" fmla="*/ 241345 h 7931259"/>
              <a:gd name="connsiteX838" fmla="*/ 1615658 w 3650716"/>
              <a:gd name="connsiteY838" fmla="*/ 204618 h 7931259"/>
              <a:gd name="connsiteX839" fmla="*/ 1624914 w 3650716"/>
              <a:gd name="connsiteY839" fmla="*/ 183196 h 7931259"/>
              <a:gd name="connsiteX840" fmla="*/ 1572222 w 3650716"/>
              <a:gd name="connsiteY840" fmla="*/ 195438 h 7931259"/>
              <a:gd name="connsiteX841" fmla="*/ 1602841 w 3650716"/>
              <a:gd name="connsiteY841" fmla="*/ 204618 h 7931259"/>
              <a:gd name="connsiteX842" fmla="*/ 1580766 w 3650716"/>
              <a:gd name="connsiteY842" fmla="*/ 219923 h 7931259"/>
              <a:gd name="connsiteX843" fmla="*/ 1593583 w 3650716"/>
              <a:gd name="connsiteY843" fmla="*/ 235224 h 7931259"/>
              <a:gd name="connsiteX844" fmla="*/ 1580055 w 3650716"/>
              <a:gd name="connsiteY844" fmla="*/ 250529 h 7931259"/>
              <a:gd name="connsiteX845" fmla="*/ 1571510 w 3650716"/>
              <a:gd name="connsiteY845" fmla="*/ 213802 h 7931259"/>
              <a:gd name="connsiteX846" fmla="*/ 1528074 w 3650716"/>
              <a:gd name="connsiteY846" fmla="*/ 204618 h 7931259"/>
              <a:gd name="connsiteX847" fmla="*/ 1528074 w 3650716"/>
              <a:gd name="connsiteY847" fmla="*/ 235224 h 7931259"/>
              <a:gd name="connsiteX848" fmla="*/ 1501729 w 3650716"/>
              <a:gd name="connsiteY848" fmla="*/ 235224 h 7931259"/>
              <a:gd name="connsiteX849" fmla="*/ 1501729 w 3650716"/>
              <a:gd name="connsiteY849" fmla="*/ 204618 h 7931259"/>
              <a:gd name="connsiteX850" fmla="*/ 1488199 w 3650716"/>
              <a:gd name="connsiteY850" fmla="*/ 247466 h 7931259"/>
              <a:gd name="connsiteX851" fmla="*/ 1509561 w 3650716"/>
              <a:gd name="connsiteY851" fmla="*/ 262771 h 7931259"/>
              <a:gd name="connsiteX852" fmla="*/ 1478943 w 3650716"/>
              <a:gd name="connsiteY852" fmla="*/ 262771 h 7931259"/>
              <a:gd name="connsiteX853" fmla="*/ 1478676 w 3650716"/>
              <a:gd name="connsiteY853" fmla="*/ 232547 h 7931259"/>
              <a:gd name="connsiteX854" fmla="*/ 1466422 w 3650716"/>
              <a:gd name="connsiteY854" fmla="*/ 205277 h 7931259"/>
              <a:gd name="connsiteX855" fmla="*/ 1462566 w 3650716"/>
              <a:gd name="connsiteY855" fmla="*/ 208445 h 7931259"/>
              <a:gd name="connsiteX856" fmla="*/ 1448324 w 3650716"/>
              <a:gd name="connsiteY856" fmla="*/ 213802 h 7931259"/>
              <a:gd name="connsiteX857" fmla="*/ 1409161 w 3650716"/>
              <a:gd name="connsiteY857" fmla="*/ 183196 h 7931259"/>
              <a:gd name="connsiteX858" fmla="*/ 1352197 w 3650716"/>
              <a:gd name="connsiteY858" fmla="*/ 204618 h 7931259"/>
              <a:gd name="connsiteX859" fmla="*/ 1374270 w 3650716"/>
              <a:gd name="connsiteY859" fmla="*/ 183196 h 7931259"/>
              <a:gd name="connsiteX860" fmla="*/ 1339380 w 3650716"/>
              <a:gd name="connsiteY860" fmla="*/ 189317 h 7931259"/>
              <a:gd name="connsiteX861" fmla="*/ 1347924 w 3650716"/>
              <a:gd name="connsiteY861" fmla="*/ 232165 h 7931259"/>
              <a:gd name="connsiteX862" fmla="*/ 1360741 w 3650716"/>
              <a:gd name="connsiteY862" fmla="*/ 232165 h 7931259"/>
              <a:gd name="connsiteX863" fmla="*/ 1330122 w 3650716"/>
              <a:gd name="connsiteY863" fmla="*/ 216860 h 7931259"/>
              <a:gd name="connsiteX864" fmla="*/ 1308049 w 3650716"/>
              <a:gd name="connsiteY864" fmla="*/ 222982 h 7931259"/>
              <a:gd name="connsiteX865" fmla="*/ 1303777 w 3650716"/>
              <a:gd name="connsiteY865" fmla="*/ 207680 h 7931259"/>
              <a:gd name="connsiteX866" fmla="*/ 1307337 w 3650716"/>
              <a:gd name="connsiteY866" fmla="*/ 250529 h 7931259"/>
              <a:gd name="connsiteX867" fmla="*/ 1293808 w 3650716"/>
              <a:gd name="connsiteY867" fmla="*/ 256650 h 7931259"/>
              <a:gd name="connsiteX868" fmla="*/ 1280991 w 3650716"/>
              <a:gd name="connsiteY868" fmla="*/ 226044 h 7931259"/>
              <a:gd name="connsiteX869" fmla="*/ 1254644 w 3650716"/>
              <a:gd name="connsiteY869" fmla="*/ 253588 h 7931259"/>
              <a:gd name="connsiteX870" fmla="*/ 1241116 w 3650716"/>
              <a:gd name="connsiteY870" fmla="*/ 259709 h 7931259"/>
              <a:gd name="connsiteX871" fmla="*/ 1189135 w 3650716"/>
              <a:gd name="connsiteY871" fmla="*/ 250529 h 7931259"/>
              <a:gd name="connsiteX872" fmla="*/ 1189135 w 3650716"/>
              <a:gd name="connsiteY872" fmla="*/ 256650 h 7931259"/>
              <a:gd name="connsiteX873" fmla="*/ 1149972 w 3650716"/>
              <a:gd name="connsiteY873" fmla="*/ 247466 h 7931259"/>
              <a:gd name="connsiteX874" fmla="*/ 1154245 w 3650716"/>
              <a:gd name="connsiteY874" fmla="*/ 226044 h 7931259"/>
              <a:gd name="connsiteX875" fmla="*/ 1123626 w 3650716"/>
              <a:gd name="connsiteY875" fmla="*/ 232165 h 7931259"/>
              <a:gd name="connsiteX876" fmla="*/ 1119354 w 3650716"/>
              <a:gd name="connsiteY876" fmla="*/ 201559 h 7931259"/>
              <a:gd name="connsiteX877" fmla="*/ 1093008 w 3650716"/>
              <a:gd name="connsiteY877" fmla="*/ 216860 h 7931259"/>
              <a:gd name="connsiteX878" fmla="*/ 1071646 w 3650716"/>
              <a:gd name="connsiteY878" fmla="*/ 186255 h 7931259"/>
              <a:gd name="connsiteX879" fmla="*/ 1066662 w 3650716"/>
              <a:gd name="connsiteY879" fmla="*/ 216860 h 7931259"/>
              <a:gd name="connsiteX880" fmla="*/ 1036043 w 3650716"/>
              <a:gd name="connsiteY880" fmla="*/ 216860 h 7931259"/>
              <a:gd name="connsiteX881" fmla="*/ 1049572 w 3650716"/>
              <a:gd name="connsiteY881" fmla="*/ 143406 h 7931259"/>
              <a:gd name="connsiteX882" fmla="*/ 1001865 w 3650716"/>
              <a:gd name="connsiteY882" fmla="*/ 106679 h 7931259"/>
              <a:gd name="connsiteX883" fmla="*/ 966974 w 3650716"/>
              <a:gd name="connsiteY883" fmla="*/ 97499 h 7931259"/>
              <a:gd name="connsiteX884" fmla="*/ 962701 w 3650716"/>
              <a:gd name="connsiteY884" fmla="*/ 112800 h 7931259"/>
              <a:gd name="connsiteX885" fmla="*/ 919266 w 3650716"/>
              <a:gd name="connsiteY885" fmla="*/ 118922 h 7931259"/>
              <a:gd name="connsiteX886" fmla="*/ 888647 w 3650716"/>
              <a:gd name="connsiteY886" fmla="*/ 109741 h 7931259"/>
              <a:gd name="connsiteX887" fmla="*/ 862302 w 3650716"/>
              <a:gd name="connsiteY887" fmla="*/ 125043 h 7931259"/>
              <a:gd name="connsiteX888" fmla="*/ 818866 w 3650716"/>
              <a:gd name="connsiteY888" fmla="*/ 115863 h 7931259"/>
              <a:gd name="connsiteX889" fmla="*/ 735555 w 3650716"/>
              <a:gd name="connsiteY889" fmla="*/ 128105 h 7931259"/>
              <a:gd name="connsiteX890" fmla="*/ 722738 w 3650716"/>
              <a:gd name="connsiteY890" fmla="*/ 118922 h 7931259"/>
              <a:gd name="connsiteX891" fmla="*/ 687847 w 3650716"/>
              <a:gd name="connsiteY891" fmla="*/ 118922 h 7931259"/>
              <a:gd name="connsiteX892" fmla="*/ 622338 w 3650716"/>
              <a:gd name="connsiteY892" fmla="*/ 125043 h 7931259"/>
              <a:gd name="connsiteX893" fmla="*/ 544012 w 3650716"/>
              <a:gd name="connsiteY893" fmla="*/ 121984 h 7931259"/>
              <a:gd name="connsiteX894" fmla="*/ 478502 w 3650716"/>
              <a:gd name="connsiteY894" fmla="*/ 134226 h 7931259"/>
              <a:gd name="connsiteX895" fmla="*/ 404449 w 3650716"/>
              <a:gd name="connsiteY895" fmla="*/ 140347 h 7931259"/>
              <a:gd name="connsiteX896" fmla="*/ 299777 w 3650716"/>
              <a:gd name="connsiteY896" fmla="*/ 137285 h 7931259"/>
              <a:gd name="connsiteX897" fmla="*/ 257053 w 3650716"/>
              <a:gd name="connsiteY897" fmla="*/ 121984 h 7931259"/>
              <a:gd name="connsiteX898" fmla="*/ 220026 w 3650716"/>
              <a:gd name="connsiteY898" fmla="*/ 121984 h 7931259"/>
              <a:gd name="connsiteX899" fmla="*/ 173742 w 3650716"/>
              <a:gd name="connsiteY899" fmla="*/ 118922 h 7931259"/>
              <a:gd name="connsiteX900" fmla="*/ 65509 w 3650716"/>
              <a:gd name="connsiteY900" fmla="*/ 125043 h 7931259"/>
              <a:gd name="connsiteX901" fmla="*/ 32043 w 3650716"/>
              <a:gd name="connsiteY901" fmla="*/ 140347 h 7931259"/>
              <a:gd name="connsiteX902" fmla="*/ 10681 w 3650716"/>
              <a:gd name="connsiteY902" fmla="*/ 134226 h 7931259"/>
              <a:gd name="connsiteX903" fmla="*/ 10681 w 3650716"/>
              <a:gd name="connsiteY903" fmla="*/ 140347 h 7931259"/>
              <a:gd name="connsiteX904" fmla="*/ 7121 w 3650716"/>
              <a:gd name="connsiteY904" fmla="*/ 311740 h 7931259"/>
              <a:gd name="connsiteX905" fmla="*/ 6409 w 3650716"/>
              <a:gd name="connsiteY905" fmla="*/ 115863 h 7931259"/>
              <a:gd name="connsiteX906" fmla="*/ 47708 w 3650716"/>
              <a:gd name="connsiteY906" fmla="*/ 109741 h 7931259"/>
              <a:gd name="connsiteX907" fmla="*/ 2137 w 3650716"/>
              <a:gd name="connsiteY907" fmla="*/ 97499 h 7931259"/>
              <a:gd name="connsiteX908" fmla="*/ 713 w 3650716"/>
              <a:gd name="connsiteY908" fmla="*/ 801434 h 7931259"/>
              <a:gd name="connsiteX909" fmla="*/ 4273 w 3650716"/>
              <a:gd name="connsiteY909" fmla="*/ 902432 h 7931259"/>
              <a:gd name="connsiteX910" fmla="*/ 2137 w 3650716"/>
              <a:gd name="connsiteY910" fmla="*/ 1122795 h 7931259"/>
              <a:gd name="connsiteX911" fmla="*/ 1424 w 3650716"/>
              <a:gd name="connsiteY911" fmla="*/ 1217674 h 7931259"/>
              <a:gd name="connsiteX912" fmla="*/ 713 w 3650716"/>
              <a:gd name="connsiteY912" fmla="*/ 1300309 h 7931259"/>
              <a:gd name="connsiteX913" fmla="*/ 0 w 3650716"/>
              <a:gd name="connsiteY913" fmla="*/ 1465581 h 7931259"/>
              <a:gd name="connsiteX914" fmla="*/ 713 w 3650716"/>
              <a:gd name="connsiteY914" fmla="*/ 1737975 h 7931259"/>
              <a:gd name="connsiteX915" fmla="*/ 713 w 3650716"/>
              <a:gd name="connsiteY915" fmla="*/ 1832851 h 7931259"/>
              <a:gd name="connsiteX916" fmla="*/ 5697 w 3650716"/>
              <a:gd name="connsiteY916" fmla="*/ 1946095 h 7931259"/>
              <a:gd name="connsiteX917" fmla="*/ 12817 w 3650716"/>
              <a:gd name="connsiteY917" fmla="*/ 1985881 h 7931259"/>
              <a:gd name="connsiteX918" fmla="*/ 14241 w 3650716"/>
              <a:gd name="connsiteY918" fmla="*/ 2117488 h 7931259"/>
              <a:gd name="connsiteX919" fmla="*/ 17802 w 3650716"/>
              <a:gd name="connsiteY919" fmla="*/ 2080761 h 7931259"/>
              <a:gd name="connsiteX920" fmla="*/ 12106 w 3650716"/>
              <a:gd name="connsiteY920" fmla="*/ 2230728 h 7931259"/>
              <a:gd name="connsiteX921" fmla="*/ 11393 w 3650716"/>
              <a:gd name="connsiteY921" fmla="*/ 2457211 h 7931259"/>
              <a:gd name="connsiteX922" fmla="*/ 14954 w 3650716"/>
              <a:gd name="connsiteY922" fmla="*/ 2493938 h 7931259"/>
              <a:gd name="connsiteX923" fmla="*/ 11393 w 3650716"/>
              <a:gd name="connsiteY923" fmla="*/ 2549029 h 7931259"/>
              <a:gd name="connsiteX924" fmla="*/ 12817 w 3650716"/>
              <a:gd name="connsiteY924" fmla="*/ 2625545 h 7931259"/>
              <a:gd name="connsiteX925" fmla="*/ 16378 w 3650716"/>
              <a:gd name="connsiteY925" fmla="*/ 2683695 h 7931259"/>
              <a:gd name="connsiteX926" fmla="*/ 16378 w 3650716"/>
              <a:gd name="connsiteY926" fmla="*/ 2760211 h 7931259"/>
              <a:gd name="connsiteX927" fmla="*/ 16746 w 3650716"/>
              <a:gd name="connsiteY927" fmla="*/ 2760211 h 7931259"/>
              <a:gd name="connsiteX928" fmla="*/ 16378 w 3650716"/>
              <a:gd name="connsiteY928" fmla="*/ 2774609 h 7931259"/>
              <a:gd name="connsiteX929" fmla="*/ 9969 w 3650716"/>
              <a:gd name="connsiteY929" fmla="*/ 2679729 h 7931259"/>
              <a:gd name="connsiteX930" fmla="*/ 0 w 3650716"/>
              <a:gd name="connsiteY930" fmla="*/ 2695034 h 7931259"/>
              <a:gd name="connsiteX931" fmla="*/ 1424 w 3650716"/>
              <a:gd name="connsiteY931" fmla="*/ 2903154 h 7931259"/>
              <a:gd name="connsiteX932" fmla="*/ 6409 w 3650716"/>
              <a:gd name="connsiteY932" fmla="*/ 3074547 h 7931259"/>
              <a:gd name="connsiteX933" fmla="*/ 7833 w 3650716"/>
              <a:gd name="connsiteY933" fmla="*/ 3356121 h 7931259"/>
              <a:gd name="connsiteX934" fmla="*/ 8109 w 3650716"/>
              <a:gd name="connsiteY934" fmla="*/ 3403548 h 7931259"/>
              <a:gd name="connsiteX935" fmla="*/ 9702 w 3650716"/>
              <a:gd name="connsiteY935" fmla="*/ 3376396 h 7931259"/>
              <a:gd name="connsiteX936" fmla="*/ 10682 w 3650716"/>
              <a:gd name="connsiteY936" fmla="*/ 3307151 h 7931259"/>
              <a:gd name="connsiteX937" fmla="*/ 14776 w 3650716"/>
              <a:gd name="connsiteY937" fmla="*/ 3320158 h 7931259"/>
              <a:gd name="connsiteX938" fmla="*/ 15432 w 3650716"/>
              <a:gd name="connsiteY938" fmla="*/ 3353457 h 7931259"/>
              <a:gd name="connsiteX939" fmla="*/ 14559 w 3650716"/>
              <a:gd name="connsiteY939" fmla="*/ 3391629 h 7931259"/>
              <a:gd name="connsiteX940" fmla="*/ 12106 w 3650716"/>
              <a:gd name="connsiteY940" fmla="*/ 3383664 h 7931259"/>
              <a:gd name="connsiteX941" fmla="*/ 10415 w 3650716"/>
              <a:gd name="connsiteY941" fmla="*/ 3408914 h 7931259"/>
              <a:gd name="connsiteX942" fmla="*/ 8185 w 3650716"/>
              <a:gd name="connsiteY942" fmla="*/ 3416680 h 7931259"/>
              <a:gd name="connsiteX943" fmla="*/ 9257 w 3650716"/>
              <a:gd name="connsiteY943" fmla="*/ 3600968 h 7931259"/>
              <a:gd name="connsiteX944" fmla="*/ 12817 w 3650716"/>
              <a:gd name="connsiteY944" fmla="*/ 3659117 h 7931259"/>
              <a:gd name="connsiteX945" fmla="*/ 10682 w 3650716"/>
              <a:gd name="connsiteY945" fmla="*/ 3772361 h 7931259"/>
              <a:gd name="connsiteX946" fmla="*/ 12195 w 3650716"/>
              <a:gd name="connsiteY946" fmla="*/ 3847344 h 7931259"/>
              <a:gd name="connsiteX947" fmla="*/ 12173 w 3650716"/>
              <a:gd name="connsiteY947" fmla="*/ 3865657 h 7931259"/>
              <a:gd name="connsiteX948" fmla="*/ 10503 w 3650716"/>
              <a:gd name="connsiteY948" fmla="*/ 3878473 h 7931259"/>
              <a:gd name="connsiteX949" fmla="*/ 12106 w 3650716"/>
              <a:gd name="connsiteY949" fmla="*/ 3904872 h 7931259"/>
              <a:gd name="connsiteX950" fmla="*/ 12127 w 3650716"/>
              <a:gd name="connsiteY950" fmla="*/ 3904531 h 7931259"/>
              <a:gd name="connsiteX951" fmla="*/ 12106 w 3650716"/>
              <a:gd name="connsiteY951" fmla="*/ 3922328 h 7931259"/>
              <a:gd name="connsiteX952" fmla="*/ 13299 w 3650716"/>
              <a:gd name="connsiteY952" fmla="*/ 3929160 h 7931259"/>
              <a:gd name="connsiteX953" fmla="*/ 12729 w 3650716"/>
              <a:gd name="connsiteY953" fmla="*/ 3989037 h 7931259"/>
              <a:gd name="connsiteX954" fmla="*/ 11393 w 3650716"/>
              <a:gd name="connsiteY954" fmla="*/ 4073202 h 7931259"/>
              <a:gd name="connsiteX955" fmla="*/ 7833 w 3650716"/>
              <a:gd name="connsiteY955" fmla="*/ 4015053 h 7931259"/>
              <a:gd name="connsiteX956" fmla="*/ 12817 w 3650716"/>
              <a:gd name="connsiteY956" fmla="*/ 4165020 h 7931259"/>
              <a:gd name="connsiteX957" fmla="*/ 15666 w 3650716"/>
              <a:gd name="connsiteY957" fmla="*/ 4391503 h 7931259"/>
              <a:gd name="connsiteX958" fmla="*/ 10681 w 3650716"/>
              <a:gd name="connsiteY958" fmla="*/ 4446594 h 7931259"/>
              <a:gd name="connsiteX959" fmla="*/ 11393 w 3650716"/>
              <a:gd name="connsiteY959" fmla="*/ 4841412 h 7931259"/>
              <a:gd name="connsiteX960" fmla="*/ 7833 w 3650716"/>
              <a:gd name="connsiteY960" fmla="*/ 4896502 h 7931259"/>
              <a:gd name="connsiteX961" fmla="*/ 8477 w 3650716"/>
              <a:gd name="connsiteY961" fmla="*/ 4900839 h 7931259"/>
              <a:gd name="connsiteX962" fmla="*/ 6943 w 3650716"/>
              <a:gd name="connsiteY962" fmla="*/ 5020314 h 7931259"/>
              <a:gd name="connsiteX963" fmla="*/ 6409 w 3650716"/>
              <a:gd name="connsiteY963" fmla="*/ 5158806 h 7931259"/>
              <a:gd name="connsiteX964" fmla="*/ 9269 w 3650716"/>
              <a:gd name="connsiteY964" fmla="*/ 5159572 h 7931259"/>
              <a:gd name="connsiteX965" fmla="*/ 9561 w 3650716"/>
              <a:gd name="connsiteY965" fmla="*/ 5168369 h 7931259"/>
              <a:gd name="connsiteX966" fmla="*/ 7833 w 3650716"/>
              <a:gd name="connsiteY966" fmla="*/ 5233167 h 7931259"/>
              <a:gd name="connsiteX967" fmla="*/ 10591 w 3650716"/>
              <a:gd name="connsiteY967" fmla="*/ 5237996 h 7931259"/>
              <a:gd name="connsiteX968" fmla="*/ 11218 w 3650716"/>
              <a:gd name="connsiteY968" fmla="*/ 5240688 h 7931259"/>
              <a:gd name="connsiteX969" fmla="*/ 12372 w 3650716"/>
              <a:gd name="connsiteY969" fmla="*/ 5265685 h 7931259"/>
              <a:gd name="connsiteX970" fmla="*/ 12714 w 3650716"/>
              <a:gd name="connsiteY970" fmla="*/ 5286307 h 7931259"/>
              <a:gd name="connsiteX971" fmla="*/ 11660 w 3650716"/>
              <a:gd name="connsiteY971" fmla="*/ 5281994 h 7931259"/>
              <a:gd name="connsiteX972" fmla="*/ 9969 w 3650716"/>
              <a:gd name="connsiteY972" fmla="*/ 5311835 h 7931259"/>
              <a:gd name="connsiteX973" fmla="*/ 12462 w 3650716"/>
              <a:gd name="connsiteY973" fmla="*/ 5318723 h 7931259"/>
              <a:gd name="connsiteX974" fmla="*/ 13529 w 3650716"/>
              <a:gd name="connsiteY974" fmla="*/ 5312636 h 7931259"/>
              <a:gd name="connsiteX975" fmla="*/ 14241 w 3650716"/>
              <a:gd name="connsiteY975" fmla="*/ 5328044 h 7931259"/>
              <a:gd name="connsiteX976" fmla="*/ 12105 w 3650716"/>
              <a:gd name="connsiteY976" fmla="*/ 5370845 h 7931259"/>
              <a:gd name="connsiteX977" fmla="*/ 11718 w 3650716"/>
              <a:gd name="connsiteY977" fmla="*/ 5392103 h 7931259"/>
              <a:gd name="connsiteX978" fmla="*/ 9969 w 3650716"/>
              <a:gd name="connsiteY978" fmla="*/ 5385289 h 7931259"/>
              <a:gd name="connsiteX979" fmla="*/ 11393 w 3650716"/>
              <a:gd name="connsiteY979" fmla="*/ 5553623 h 7931259"/>
              <a:gd name="connsiteX980" fmla="*/ 11793 w 3650716"/>
              <a:gd name="connsiteY980" fmla="*/ 5520091 h 7931259"/>
              <a:gd name="connsiteX981" fmla="*/ 12106 w 3650716"/>
              <a:gd name="connsiteY981" fmla="*/ 5533105 h 7931259"/>
              <a:gd name="connsiteX982" fmla="*/ 13530 w 3650716"/>
              <a:gd name="connsiteY982" fmla="*/ 5533105 h 7931259"/>
              <a:gd name="connsiteX983" fmla="*/ 9969 w 3650716"/>
              <a:gd name="connsiteY983" fmla="*/ 5701435 h 7931259"/>
              <a:gd name="connsiteX984" fmla="*/ 13530 w 3650716"/>
              <a:gd name="connsiteY984" fmla="*/ 5683072 h 7931259"/>
              <a:gd name="connsiteX985" fmla="*/ 12929 w 3650716"/>
              <a:gd name="connsiteY985" fmla="*/ 5934424 h 7931259"/>
              <a:gd name="connsiteX986" fmla="*/ 17634 w 3650716"/>
              <a:gd name="connsiteY986" fmla="*/ 5952995 h 7931259"/>
              <a:gd name="connsiteX987" fmla="*/ 17813 w 3650716"/>
              <a:gd name="connsiteY987" fmla="*/ 5956951 h 7931259"/>
              <a:gd name="connsiteX988" fmla="*/ 19353 w 3650716"/>
              <a:gd name="connsiteY988" fmla="*/ 6025760 h 7931259"/>
              <a:gd name="connsiteX989" fmla="*/ 16378 w 3650716"/>
              <a:gd name="connsiteY989" fmla="*/ 5983010 h 7931259"/>
              <a:gd name="connsiteX990" fmla="*/ 5697 w 3650716"/>
              <a:gd name="connsiteY990" fmla="*/ 6074827 h 7931259"/>
              <a:gd name="connsiteX991" fmla="*/ 8545 w 3650716"/>
              <a:gd name="connsiteY991" fmla="*/ 6166644 h 7931259"/>
              <a:gd name="connsiteX992" fmla="*/ 9257 w 3650716"/>
              <a:gd name="connsiteY992" fmla="*/ 6218676 h 7931259"/>
              <a:gd name="connsiteX993" fmla="*/ 9257 w 3650716"/>
              <a:gd name="connsiteY993" fmla="*/ 6249282 h 7931259"/>
              <a:gd name="connsiteX994" fmla="*/ 8545 w 3650716"/>
              <a:gd name="connsiteY994" fmla="*/ 6304373 h 7931259"/>
              <a:gd name="connsiteX995" fmla="*/ 4985 w 3650716"/>
              <a:gd name="connsiteY995" fmla="*/ 6273767 h 7931259"/>
              <a:gd name="connsiteX996" fmla="*/ 8545 w 3650716"/>
              <a:gd name="connsiteY996" fmla="*/ 6460461 h 7931259"/>
              <a:gd name="connsiteX997" fmla="*/ 6409 w 3650716"/>
              <a:gd name="connsiteY997" fmla="*/ 7087883 h 7931259"/>
              <a:gd name="connsiteX998" fmla="*/ 9969 w 3650716"/>
              <a:gd name="connsiteY998" fmla="*/ 6984205 h 7931259"/>
              <a:gd name="connsiteX999" fmla="*/ 10400 w 3650716"/>
              <a:gd name="connsiteY999" fmla="*/ 6983955 h 7931259"/>
              <a:gd name="connsiteX1000" fmla="*/ 11393 w 3650716"/>
              <a:gd name="connsiteY1000" fmla="*/ 7044129 h 7931259"/>
              <a:gd name="connsiteX1001" fmla="*/ 11616 w 3650716"/>
              <a:gd name="connsiteY1001" fmla="*/ 7051455 h 7931259"/>
              <a:gd name="connsiteX1002" fmla="*/ 9346 w 3650716"/>
              <a:gd name="connsiteY1002" fmla="*/ 7138765 h 7931259"/>
              <a:gd name="connsiteX1003" fmla="*/ 4273 w 3650716"/>
              <a:gd name="connsiteY1003" fmla="*/ 7219487 h 7931259"/>
              <a:gd name="connsiteX1004" fmla="*/ 5697 w 3650716"/>
              <a:gd name="connsiteY1004" fmla="*/ 7302125 h 7931259"/>
              <a:gd name="connsiteX1005" fmla="*/ 10681 w 3650716"/>
              <a:gd name="connsiteY1005" fmla="*/ 7280699 h 7931259"/>
              <a:gd name="connsiteX1006" fmla="*/ 11393 w 3650716"/>
              <a:gd name="connsiteY1006" fmla="*/ 7256214 h 7931259"/>
              <a:gd name="connsiteX1007" fmla="*/ 11393 w 3650716"/>
              <a:gd name="connsiteY1007" fmla="*/ 7277640 h 7931259"/>
              <a:gd name="connsiteX1008" fmla="*/ 25338 w 3650716"/>
              <a:gd name="connsiteY1008" fmla="*/ 7280943 h 7931259"/>
              <a:gd name="connsiteX1009" fmla="*/ 26202 w 3650716"/>
              <a:gd name="connsiteY1009" fmla="*/ 7287015 h 7931259"/>
              <a:gd name="connsiteX1010" fmla="*/ 27058 w 3650716"/>
              <a:gd name="connsiteY1010" fmla="*/ 7304280 h 7931259"/>
              <a:gd name="connsiteX1011" fmla="*/ 23498 w 3650716"/>
              <a:gd name="connsiteY1011" fmla="*/ 7405278 h 7931259"/>
              <a:gd name="connsiteX1012" fmla="*/ 26347 w 3650716"/>
              <a:gd name="connsiteY1012" fmla="*/ 7561369 h 7931259"/>
              <a:gd name="connsiteX1013" fmla="*/ 26347 w 3650716"/>
              <a:gd name="connsiteY1013" fmla="*/ 7772548 h 7931259"/>
              <a:gd name="connsiteX1014" fmla="*/ 19226 w 3650716"/>
              <a:gd name="connsiteY1014" fmla="*/ 7852124 h 7931259"/>
              <a:gd name="connsiteX1015" fmla="*/ 33467 w 3650716"/>
              <a:gd name="connsiteY1015" fmla="*/ 7867428 h 7931259"/>
              <a:gd name="connsiteX1016" fmla="*/ 53405 w 3650716"/>
              <a:gd name="connsiteY1016" fmla="*/ 7846003 h 7931259"/>
              <a:gd name="connsiteX1017" fmla="*/ 11393 w 3650716"/>
              <a:gd name="connsiteY1017" fmla="*/ 7925578 h 7931259"/>
              <a:gd name="connsiteX1018" fmla="*/ 111026 w 3650716"/>
              <a:gd name="connsiteY1018" fmla="*/ 7931175 h 7931259"/>
              <a:gd name="connsiteX1019" fmla="*/ 147396 w 3650716"/>
              <a:gd name="connsiteY1019" fmla="*/ 7928640 h 7931259"/>
              <a:gd name="connsiteX1020" fmla="*/ 166621 w 3650716"/>
              <a:gd name="connsiteY1020" fmla="*/ 7898034 h 7931259"/>
              <a:gd name="connsiteX1021" fmla="*/ 204361 w 3650716"/>
              <a:gd name="connsiteY1021" fmla="*/ 7913336 h 7931259"/>
              <a:gd name="connsiteX1022" fmla="*/ 191544 w 3650716"/>
              <a:gd name="connsiteY1022" fmla="*/ 7876609 h 7931259"/>
              <a:gd name="connsiteX1023" fmla="*/ 212193 w 3650716"/>
              <a:gd name="connsiteY1023" fmla="*/ 7913336 h 7931259"/>
              <a:gd name="connsiteX1024" fmla="*/ 244948 w 3650716"/>
              <a:gd name="connsiteY1024" fmla="*/ 7891913 h 7931259"/>
              <a:gd name="connsiteX1025" fmla="*/ 286959 w 3650716"/>
              <a:gd name="connsiteY1025" fmla="*/ 7885792 h 7931259"/>
              <a:gd name="connsiteX1026" fmla="*/ 319002 w 3650716"/>
              <a:gd name="connsiteY1026" fmla="*/ 7879671 h 7931259"/>
              <a:gd name="connsiteX1027" fmla="*/ 382375 w 3650716"/>
              <a:gd name="connsiteY1027" fmla="*/ 7849065 h 7931259"/>
              <a:gd name="connsiteX1028" fmla="*/ 390920 w 3650716"/>
              <a:gd name="connsiteY1028" fmla="*/ 7870487 h 7931259"/>
              <a:gd name="connsiteX1029" fmla="*/ 574630 w 3650716"/>
              <a:gd name="connsiteY1029" fmla="*/ 7846003 h 7931259"/>
              <a:gd name="connsiteX1030" fmla="*/ 588159 w 3650716"/>
              <a:gd name="connsiteY1030" fmla="*/ 7824580 h 7931259"/>
              <a:gd name="connsiteX1031" fmla="*/ 610233 w 3650716"/>
              <a:gd name="connsiteY1031" fmla="*/ 7824580 h 7931259"/>
              <a:gd name="connsiteX1032" fmla="*/ 623050 w 3650716"/>
              <a:gd name="connsiteY1032" fmla="*/ 7839882 h 7931259"/>
              <a:gd name="connsiteX1033" fmla="*/ 640851 w 3650716"/>
              <a:gd name="connsiteY1033" fmla="*/ 7833760 h 7931259"/>
              <a:gd name="connsiteX1034" fmla="*/ 693544 w 3650716"/>
              <a:gd name="connsiteY1034" fmla="*/ 7827639 h 7931259"/>
              <a:gd name="connsiteX1035" fmla="*/ 728435 w 3650716"/>
              <a:gd name="connsiteY1035" fmla="*/ 7821518 h 7931259"/>
              <a:gd name="connsiteX1036" fmla="*/ 732707 w 3650716"/>
              <a:gd name="connsiteY1036" fmla="*/ 7806217 h 7931259"/>
              <a:gd name="connsiteX1037" fmla="*/ 749796 w 3650716"/>
              <a:gd name="connsiteY1037" fmla="*/ 7815397 h 7931259"/>
              <a:gd name="connsiteX1038" fmla="*/ 780414 w 3650716"/>
              <a:gd name="connsiteY1038" fmla="*/ 7815397 h 7931259"/>
              <a:gd name="connsiteX1039" fmla="*/ 811033 w 3650716"/>
              <a:gd name="connsiteY1039" fmla="*/ 7815397 h 7931259"/>
              <a:gd name="connsiteX1040" fmla="*/ 858741 w 3650716"/>
              <a:gd name="connsiteY1040" fmla="*/ 7815397 h 7931259"/>
              <a:gd name="connsiteX1041" fmla="*/ 867285 w 3650716"/>
              <a:gd name="connsiteY1041" fmla="*/ 7809276 h 7931259"/>
              <a:gd name="connsiteX1042" fmla="*/ 875830 w 3650716"/>
              <a:gd name="connsiteY1042" fmla="*/ 7818459 h 7931259"/>
              <a:gd name="connsiteX1043" fmla="*/ 919978 w 3650716"/>
              <a:gd name="connsiteY1043" fmla="*/ 7797033 h 7931259"/>
              <a:gd name="connsiteX1044" fmla="*/ 928522 w 3650716"/>
              <a:gd name="connsiteY1044" fmla="*/ 7818459 h 7931259"/>
              <a:gd name="connsiteX1045" fmla="*/ 942052 w 3650716"/>
              <a:gd name="connsiteY1045" fmla="*/ 7797033 h 7931259"/>
              <a:gd name="connsiteX1046" fmla="*/ 972670 w 3650716"/>
              <a:gd name="connsiteY1046" fmla="*/ 7806217 h 7931259"/>
              <a:gd name="connsiteX1047" fmla="*/ 959853 w 3650716"/>
              <a:gd name="connsiteY1047" fmla="*/ 7790912 h 7931259"/>
              <a:gd name="connsiteX1048" fmla="*/ 986199 w 3650716"/>
              <a:gd name="connsiteY1048" fmla="*/ 7806217 h 7931259"/>
              <a:gd name="connsiteX1049" fmla="*/ 1034619 w 3650716"/>
              <a:gd name="connsiteY1049" fmla="*/ 7793974 h 7931259"/>
              <a:gd name="connsiteX1050" fmla="*/ 1034619 w 3650716"/>
              <a:gd name="connsiteY1050" fmla="*/ 7787853 h 7931259"/>
              <a:gd name="connsiteX1051" fmla="*/ 1038891 w 3650716"/>
              <a:gd name="connsiteY1051" fmla="*/ 7818459 h 7931259"/>
              <a:gd name="connsiteX1052" fmla="*/ 1069510 w 3650716"/>
              <a:gd name="connsiteY1052" fmla="*/ 7812338 h 7931259"/>
              <a:gd name="connsiteX1053" fmla="*/ 1087311 w 3650716"/>
              <a:gd name="connsiteY1053" fmla="*/ 7790912 h 7931259"/>
              <a:gd name="connsiteX1054" fmla="*/ 1073782 w 3650716"/>
              <a:gd name="connsiteY1054" fmla="*/ 7806217 h 7931259"/>
              <a:gd name="connsiteX1055" fmla="*/ 1139291 w 3650716"/>
              <a:gd name="connsiteY1055" fmla="*/ 7800095 h 7931259"/>
              <a:gd name="connsiteX1056" fmla="*/ 1143563 w 3650716"/>
              <a:gd name="connsiteY1056" fmla="*/ 7778670 h 7931259"/>
              <a:gd name="connsiteX1057" fmla="*/ 1174182 w 3650716"/>
              <a:gd name="connsiteY1057" fmla="*/ 7778670 h 7931259"/>
              <a:gd name="connsiteX1058" fmla="*/ 1169910 w 3650716"/>
              <a:gd name="connsiteY1058" fmla="*/ 7800095 h 7931259"/>
              <a:gd name="connsiteX1059" fmla="*/ 1204800 w 3650716"/>
              <a:gd name="connsiteY1059" fmla="*/ 7815397 h 7931259"/>
              <a:gd name="connsiteX1060" fmla="*/ 1196256 w 3650716"/>
              <a:gd name="connsiteY1060" fmla="*/ 7784791 h 7931259"/>
              <a:gd name="connsiteX1061" fmla="*/ 1204800 w 3650716"/>
              <a:gd name="connsiteY1061" fmla="*/ 7769489 h 7931259"/>
              <a:gd name="connsiteX1062" fmla="*/ 1226875 w 3650716"/>
              <a:gd name="connsiteY1062" fmla="*/ 7769489 h 7931259"/>
              <a:gd name="connsiteX1063" fmla="*/ 1226875 w 3650716"/>
              <a:gd name="connsiteY1063" fmla="*/ 7784791 h 7931259"/>
              <a:gd name="connsiteX1064" fmla="*/ 1270310 w 3650716"/>
              <a:gd name="connsiteY1064" fmla="*/ 7784791 h 7931259"/>
              <a:gd name="connsiteX1065" fmla="*/ 1274582 w 3650716"/>
              <a:gd name="connsiteY1065" fmla="*/ 7769489 h 7931259"/>
              <a:gd name="connsiteX1066" fmla="*/ 1352908 w 3650716"/>
              <a:gd name="connsiteY1066" fmla="*/ 7778670 h 7931259"/>
              <a:gd name="connsiteX1067" fmla="*/ 1357181 w 3650716"/>
              <a:gd name="connsiteY1067" fmla="*/ 7757247 h 7931259"/>
              <a:gd name="connsiteX1068" fmla="*/ 1383527 w 3650716"/>
              <a:gd name="connsiteY1068" fmla="*/ 7735821 h 7931259"/>
              <a:gd name="connsiteX1069" fmla="*/ 1388511 w 3650716"/>
              <a:gd name="connsiteY1069" fmla="*/ 7692973 h 7931259"/>
              <a:gd name="connsiteX1070" fmla="*/ 1405600 w 3650716"/>
              <a:gd name="connsiteY1070" fmla="*/ 7702157 h 7931259"/>
              <a:gd name="connsiteX1071" fmla="*/ 1392072 w 3650716"/>
              <a:gd name="connsiteY1071" fmla="*/ 7745005 h 7931259"/>
              <a:gd name="connsiteX1072" fmla="*/ 1435507 w 3650716"/>
              <a:gd name="connsiteY1072" fmla="*/ 7738884 h 7931259"/>
              <a:gd name="connsiteX1073" fmla="*/ 1430523 w 3650716"/>
              <a:gd name="connsiteY1073" fmla="*/ 7775611 h 7931259"/>
              <a:gd name="connsiteX1074" fmla="*/ 1478230 w 3650716"/>
              <a:gd name="connsiteY1074" fmla="*/ 7775611 h 7931259"/>
              <a:gd name="connsiteX1075" fmla="*/ 1491760 w 3650716"/>
              <a:gd name="connsiteY1075" fmla="*/ 7732762 h 7931259"/>
              <a:gd name="connsiteX1076" fmla="*/ 1504577 w 3650716"/>
              <a:gd name="connsiteY1076" fmla="*/ 7754185 h 7931259"/>
              <a:gd name="connsiteX1077" fmla="*/ 1508849 w 3650716"/>
              <a:gd name="connsiteY1077" fmla="*/ 7769489 h 7931259"/>
              <a:gd name="connsiteX1078" fmla="*/ 1522378 w 3650716"/>
              <a:gd name="connsiteY1078" fmla="*/ 7748064 h 7931259"/>
              <a:gd name="connsiteX1079" fmla="*/ 1570086 w 3650716"/>
              <a:gd name="connsiteY1079" fmla="*/ 7772549 h 7931259"/>
              <a:gd name="connsiteX1080" fmla="*/ 1609249 w 3650716"/>
              <a:gd name="connsiteY1080" fmla="*/ 7760306 h 7931259"/>
              <a:gd name="connsiteX1081" fmla="*/ 1609249 w 3650716"/>
              <a:gd name="connsiteY1081" fmla="*/ 7729700 h 7931259"/>
              <a:gd name="connsiteX1082" fmla="*/ 1612809 w 3650716"/>
              <a:gd name="connsiteY1082" fmla="*/ 7781732 h 7931259"/>
              <a:gd name="connsiteX1083" fmla="*/ 1617082 w 3650716"/>
              <a:gd name="connsiteY1083" fmla="*/ 7766427 h 7931259"/>
              <a:gd name="connsiteX1084" fmla="*/ 1630610 w 3650716"/>
              <a:gd name="connsiteY1084" fmla="*/ 7738884 h 7931259"/>
              <a:gd name="connsiteX1085" fmla="*/ 1644140 w 3650716"/>
              <a:gd name="connsiteY1085" fmla="*/ 7723579 h 7931259"/>
              <a:gd name="connsiteX1086" fmla="*/ 1691847 w 3650716"/>
              <a:gd name="connsiteY1086" fmla="*/ 7748064 h 7931259"/>
              <a:gd name="connsiteX1087" fmla="*/ 1709649 w 3650716"/>
              <a:gd name="connsiteY1087" fmla="*/ 7726641 h 7931259"/>
              <a:gd name="connsiteX1088" fmla="*/ 1731011 w 3650716"/>
              <a:gd name="connsiteY1088" fmla="*/ 7741943 h 7931259"/>
              <a:gd name="connsiteX1089" fmla="*/ 1805065 w 3650716"/>
              <a:gd name="connsiteY1089" fmla="*/ 7760306 h 7931259"/>
              <a:gd name="connsiteX1090" fmla="*/ 1796520 w 3650716"/>
              <a:gd name="connsiteY1090" fmla="*/ 7723579 h 7931259"/>
              <a:gd name="connsiteX1091" fmla="*/ 1848500 w 3650716"/>
              <a:gd name="connsiteY1091" fmla="*/ 7738884 h 7931259"/>
              <a:gd name="connsiteX1092" fmla="*/ 1843516 w 3650716"/>
              <a:gd name="connsiteY1092" fmla="*/ 7769489 h 7931259"/>
              <a:gd name="connsiteX1093" fmla="*/ 1878406 w 3650716"/>
              <a:gd name="connsiteY1093" fmla="*/ 7769489 h 7931259"/>
              <a:gd name="connsiteX1094" fmla="*/ 1860605 w 3650716"/>
              <a:gd name="connsiteY1094" fmla="*/ 7775611 h 7931259"/>
              <a:gd name="connsiteX1095" fmla="*/ 1856333 w 3650716"/>
              <a:gd name="connsiteY1095" fmla="*/ 7745005 h 7931259"/>
              <a:gd name="connsiteX1096" fmla="*/ 1864877 w 3650716"/>
              <a:gd name="connsiteY1096" fmla="*/ 7738884 h 7931259"/>
              <a:gd name="connsiteX1097" fmla="*/ 1886239 w 3650716"/>
              <a:gd name="connsiteY1097" fmla="*/ 7760306 h 7931259"/>
              <a:gd name="connsiteX1098" fmla="*/ 1852060 w 3650716"/>
              <a:gd name="connsiteY1098" fmla="*/ 7714399 h 7931259"/>
              <a:gd name="connsiteX1099" fmla="*/ 1895495 w 3650716"/>
              <a:gd name="connsiteY1099" fmla="*/ 7723579 h 7931259"/>
              <a:gd name="connsiteX1100" fmla="*/ 1921130 w 3650716"/>
              <a:gd name="connsiteY1100" fmla="*/ 7745005 h 7931259"/>
              <a:gd name="connsiteX1101" fmla="*/ 1908313 w 3650716"/>
              <a:gd name="connsiteY1101" fmla="*/ 7745005 h 7931259"/>
              <a:gd name="connsiteX1102" fmla="*/ 1917570 w 3650716"/>
              <a:gd name="connsiteY1102" fmla="*/ 7708278 h 7931259"/>
              <a:gd name="connsiteX1103" fmla="*/ 1934659 w 3650716"/>
              <a:gd name="connsiteY1103" fmla="*/ 7723579 h 7931259"/>
              <a:gd name="connsiteX1104" fmla="*/ 1961005 w 3650716"/>
              <a:gd name="connsiteY1104" fmla="*/ 7717458 h 7931259"/>
              <a:gd name="connsiteX1105" fmla="*/ 1969549 w 3650716"/>
              <a:gd name="connsiteY1105" fmla="*/ 7748064 h 7931259"/>
              <a:gd name="connsiteX1106" fmla="*/ 1991624 w 3650716"/>
              <a:gd name="connsiteY1106" fmla="*/ 7726641 h 7931259"/>
              <a:gd name="connsiteX1107" fmla="*/ 2008713 w 3650716"/>
              <a:gd name="connsiteY1107" fmla="*/ 7763368 h 7931259"/>
              <a:gd name="connsiteX1108" fmla="*/ 1987351 w 3650716"/>
              <a:gd name="connsiteY1108" fmla="*/ 7696035 h 7931259"/>
              <a:gd name="connsiteX1109" fmla="*/ 1995896 w 3650716"/>
              <a:gd name="connsiteY1109" fmla="*/ 7689914 h 7931259"/>
              <a:gd name="connsiteX1110" fmla="*/ 2035059 w 3650716"/>
              <a:gd name="connsiteY1110" fmla="*/ 7726641 h 7931259"/>
              <a:gd name="connsiteX1111" fmla="*/ 2025802 w 3650716"/>
              <a:gd name="connsiteY1111" fmla="*/ 7748064 h 7931259"/>
              <a:gd name="connsiteX1112" fmla="*/ 2078494 w 3650716"/>
              <a:gd name="connsiteY1112" fmla="*/ 7735821 h 7931259"/>
              <a:gd name="connsiteX1113" fmla="*/ 2047876 w 3650716"/>
              <a:gd name="connsiteY1113" fmla="*/ 7726641 h 7931259"/>
              <a:gd name="connsiteX1114" fmla="*/ 2069950 w 3650716"/>
              <a:gd name="connsiteY1114" fmla="*/ 7711337 h 7931259"/>
              <a:gd name="connsiteX1115" fmla="*/ 2057133 w 3650716"/>
              <a:gd name="connsiteY1115" fmla="*/ 7696035 h 7931259"/>
              <a:gd name="connsiteX1116" fmla="*/ 2070661 w 3650716"/>
              <a:gd name="connsiteY1116" fmla="*/ 7680731 h 7931259"/>
              <a:gd name="connsiteX1117" fmla="*/ 2079206 w 3650716"/>
              <a:gd name="connsiteY1117" fmla="*/ 7717458 h 7931259"/>
              <a:gd name="connsiteX1118" fmla="*/ 2122642 w 3650716"/>
              <a:gd name="connsiteY1118" fmla="*/ 7726641 h 7931259"/>
              <a:gd name="connsiteX1119" fmla="*/ 2122642 w 3650716"/>
              <a:gd name="connsiteY1119" fmla="*/ 7696035 h 7931259"/>
              <a:gd name="connsiteX1120" fmla="*/ 2148988 w 3650716"/>
              <a:gd name="connsiteY1120" fmla="*/ 7696035 h 7931259"/>
              <a:gd name="connsiteX1121" fmla="*/ 2148988 w 3650716"/>
              <a:gd name="connsiteY1121" fmla="*/ 7726641 h 7931259"/>
              <a:gd name="connsiteX1122" fmla="*/ 2162517 w 3650716"/>
              <a:gd name="connsiteY1122" fmla="*/ 7683793 h 7931259"/>
              <a:gd name="connsiteX1123" fmla="*/ 2141155 w 3650716"/>
              <a:gd name="connsiteY1123" fmla="*/ 7668489 h 7931259"/>
              <a:gd name="connsiteX1124" fmla="*/ 2171774 w 3650716"/>
              <a:gd name="connsiteY1124" fmla="*/ 7668489 h 7931259"/>
              <a:gd name="connsiteX1125" fmla="*/ 2172040 w 3650716"/>
              <a:gd name="connsiteY1125" fmla="*/ 7698712 h 7931259"/>
              <a:gd name="connsiteX1126" fmla="*/ 2184295 w 3650716"/>
              <a:gd name="connsiteY1126" fmla="*/ 7725983 h 7931259"/>
              <a:gd name="connsiteX1127" fmla="*/ 2188150 w 3650716"/>
              <a:gd name="connsiteY1127" fmla="*/ 7722814 h 7931259"/>
              <a:gd name="connsiteX1128" fmla="*/ 2202392 w 3650716"/>
              <a:gd name="connsiteY1128" fmla="*/ 7717458 h 7931259"/>
              <a:gd name="connsiteX1129" fmla="*/ 2241555 w 3650716"/>
              <a:gd name="connsiteY1129" fmla="*/ 7748064 h 7931259"/>
              <a:gd name="connsiteX1130" fmla="*/ 2298520 w 3650716"/>
              <a:gd name="connsiteY1130" fmla="*/ 7726641 h 7931259"/>
              <a:gd name="connsiteX1131" fmla="*/ 2276446 w 3650716"/>
              <a:gd name="connsiteY1131" fmla="*/ 7748064 h 7931259"/>
              <a:gd name="connsiteX1132" fmla="*/ 2311337 w 3650716"/>
              <a:gd name="connsiteY1132" fmla="*/ 7741943 h 7931259"/>
              <a:gd name="connsiteX1133" fmla="*/ 2302792 w 3650716"/>
              <a:gd name="connsiteY1133" fmla="*/ 7699094 h 7931259"/>
              <a:gd name="connsiteX1134" fmla="*/ 2289975 w 3650716"/>
              <a:gd name="connsiteY1134" fmla="*/ 7699094 h 7931259"/>
              <a:gd name="connsiteX1135" fmla="*/ 2320594 w 3650716"/>
              <a:gd name="connsiteY1135" fmla="*/ 7714399 h 7931259"/>
              <a:gd name="connsiteX1136" fmla="*/ 2342667 w 3650716"/>
              <a:gd name="connsiteY1136" fmla="*/ 7708278 h 7931259"/>
              <a:gd name="connsiteX1137" fmla="*/ 2346940 w 3650716"/>
              <a:gd name="connsiteY1137" fmla="*/ 7723579 h 7931259"/>
              <a:gd name="connsiteX1138" fmla="*/ 2343380 w 3650716"/>
              <a:gd name="connsiteY1138" fmla="*/ 7680731 h 7931259"/>
              <a:gd name="connsiteX1139" fmla="*/ 2356908 w 3650716"/>
              <a:gd name="connsiteY1139" fmla="*/ 7674610 h 7931259"/>
              <a:gd name="connsiteX1140" fmla="*/ 2369725 w 3650716"/>
              <a:gd name="connsiteY1140" fmla="*/ 7705216 h 7931259"/>
              <a:gd name="connsiteX1141" fmla="*/ 2396072 w 3650716"/>
              <a:gd name="connsiteY1141" fmla="*/ 7677672 h 7931259"/>
              <a:gd name="connsiteX1142" fmla="*/ 2409601 w 3650716"/>
              <a:gd name="connsiteY1142" fmla="*/ 7671551 h 7931259"/>
              <a:gd name="connsiteX1143" fmla="*/ 2461581 w 3650716"/>
              <a:gd name="connsiteY1143" fmla="*/ 7680731 h 7931259"/>
              <a:gd name="connsiteX1144" fmla="*/ 2461581 w 3650716"/>
              <a:gd name="connsiteY1144" fmla="*/ 7674610 h 7931259"/>
              <a:gd name="connsiteX1145" fmla="*/ 2500744 w 3650716"/>
              <a:gd name="connsiteY1145" fmla="*/ 7683793 h 7931259"/>
              <a:gd name="connsiteX1146" fmla="*/ 2496471 w 3650716"/>
              <a:gd name="connsiteY1146" fmla="*/ 7705216 h 7931259"/>
              <a:gd name="connsiteX1147" fmla="*/ 2527090 w 3650716"/>
              <a:gd name="connsiteY1147" fmla="*/ 7699094 h 7931259"/>
              <a:gd name="connsiteX1148" fmla="*/ 2531363 w 3650716"/>
              <a:gd name="connsiteY1148" fmla="*/ 7729700 h 7931259"/>
              <a:gd name="connsiteX1149" fmla="*/ 2557708 w 3650716"/>
              <a:gd name="connsiteY1149" fmla="*/ 7714399 h 7931259"/>
              <a:gd name="connsiteX1150" fmla="*/ 2579070 w 3650716"/>
              <a:gd name="connsiteY1150" fmla="*/ 7745005 h 7931259"/>
              <a:gd name="connsiteX1151" fmla="*/ 2584055 w 3650716"/>
              <a:gd name="connsiteY1151" fmla="*/ 7714399 h 7931259"/>
              <a:gd name="connsiteX1152" fmla="*/ 2614673 w 3650716"/>
              <a:gd name="connsiteY1152" fmla="*/ 7714399 h 7931259"/>
              <a:gd name="connsiteX1153" fmla="*/ 2601144 w 3650716"/>
              <a:gd name="connsiteY1153" fmla="*/ 7787853 h 7931259"/>
              <a:gd name="connsiteX1154" fmla="*/ 2648852 w 3650716"/>
              <a:gd name="connsiteY1154" fmla="*/ 7824580 h 7931259"/>
              <a:gd name="connsiteX1155" fmla="*/ 2683743 w 3650716"/>
              <a:gd name="connsiteY1155" fmla="*/ 7833760 h 7931259"/>
              <a:gd name="connsiteX1156" fmla="*/ 2688015 w 3650716"/>
              <a:gd name="connsiteY1156" fmla="*/ 7818459 h 7931259"/>
              <a:gd name="connsiteX1157" fmla="*/ 2731450 w 3650716"/>
              <a:gd name="connsiteY1157" fmla="*/ 7812338 h 7931259"/>
              <a:gd name="connsiteX1158" fmla="*/ 2762069 w 3650716"/>
              <a:gd name="connsiteY1158" fmla="*/ 7821518 h 7931259"/>
              <a:gd name="connsiteX1159" fmla="*/ 2788415 w 3650716"/>
              <a:gd name="connsiteY1159" fmla="*/ 7806217 h 7931259"/>
              <a:gd name="connsiteX1160" fmla="*/ 2831851 w 3650716"/>
              <a:gd name="connsiteY1160" fmla="*/ 7815397 h 7931259"/>
              <a:gd name="connsiteX1161" fmla="*/ 2915161 w 3650716"/>
              <a:gd name="connsiteY1161" fmla="*/ 7803154 h 7931259"/>
              <a:gd name="connsiteX1162" fmla="*/ 2927978 w 3650716"/>
              <a:gd name="connsiteY1162" fmla="*/ 7812338 h 7931259"/>
              <a:gd name="connsiteX1163" fmla="*/ 2962869 w 3650716"/>
              <a:gd name="connsiteY1163" fmla="*/ 7812338 h 7931259"/>
              <a:gd name="connsiteX1164" fmla="*/ 3028378 w 3650716"/>
              <a:gd name="connsiteY1164" fmla="*/ 7806217 h 7931259"/>
              <a:gd name="connsiteX1165" fmla="*/ 3106705 w 3650716"/>
              <a:gd name="connsiteY1165" fmla="*/ 7809276 h 7931259"/>
              <a:gd name="connsiteX1166" fmla="*/ 3172214 w 3650716"/>
              <a:gd name="connsiteY1166" fmla="*/ 7797033 h 7931259"/>
              <a:gd name="connsiteX1167" fmla="*/ 3246268 w 3650716"/>
              <a:gd name="connsiteY1167" fmla="*/ 7790912 h 7931259"/>
              <a:gd name="connsiteX1168" fmla="*/ 3350940 w 3650716"/>
              <a:gd name="connsiteY1168" fmla="*/ 7793974 h 7931259"/>
              <a:gd name="connsiteX1169" fmla="*/ 3393663 w 3650716"/>
              <a:gd name="connsiteY1169" fmla="*/ 7809276 h 7931259"/>
              <a:gd name="connsiteX1170" fmla="*/ 3430690 w 3650716"/>
              <a:gd name="connsiteY1170" fmla="*/ 7809276 h 7931259"/>
              <a:gd name="connsiteX1171" fmla="*/ 3476974 w 3650716"/>
              <a:gd name="connsiteY1171" fmla="*/ 7812338 h 7931259"/>
              <a:gd name="connsiteX1172" fmla="*/ 3585207 w 3650716"/>
              <a:gd name="connsiteY1172" fmla="*/ 7806217 h 7931259"/>
              <a:gd name="connsiteX1173" fmla="*/ 3618673 w 3650716"/>
              <a:gd name="connsiteY1173" fmla="*/ 7790912 h 7931259"/>
              <a:gd name="connsiteX1174" fmla="*/ 3640035 w 3650716"/>
              <a:gd name="connsiteY1174" fmla="*/ 7797033 h 7931259"/>
              <a:gd name="connsiteX1175" fmla="*/ 3640035 w 3650716"/>
              <a:gd name="connsiteY1175" fmla="*/ 7790912 h 7931259"/>
              <a:gd name="connsiteX1176" fmla="*/ 3643595 w 3650716"/>
              <a:gd name="connsiteY1176" fmla="*/ 7619519 h 7931259"/>
              <a:gd name="connsiteX1177" fmla="*/ 3644307 w 3650716"/>
              <a:gd name="connsiteY1177" fmla="*/ 7815397 h 7931259"/>
              <a:gd name="connsiteX1178" fmla="*/ 3603008 w 3650716"/>
              <a:gd name="connsiteY1178" fmla="*/ 7821518 h 7931259"/>
              <a:gd name="connsiteX1179" fmla="*/ 3648579 w 3650716"/>
              <a:gd name="connsiteY1179" fmla="*/ 7833760 h 7931259"/>
              <a:gd name="connsiteX1180" fmla="*/ 3650004 w 3650716"/>
              <a:gd name="connsiteY1180" fmla="*/ 7129825 h 7931259"/>
              <a:gd name="connsiteX1181" fmla="*/ 3646444 w 3650716"/>
              <a:gd name="connsiteY1181" fmla="*/ 7028827 h 7931259"/>
              <a:gd name="connsiteX1182" fmla="*/ 3648579 w 3650716"/>
              <a:gd name="connsiteY1182" fmla="*/ 6808465 h 7931259"/>
              <a:gd name="connsiteX1183" fmla="*/ 3649292 w 3650716"/>
              <a:gd name="connsiteY1183" fmla="*/ 6713585 h 7931259"/>
              <a:gd name="connsiteX1184" fmla="*/ 3650004 w 3650716"/>
              <a:gd name="connsiteY1184" fmla="*/ 6630951 h 7931259"/>
              <a:gd name="connsiteX1185" fmla="*/ 3650716 w 3650716"/>
              <a:gd name="connsiteY1185" fmla="*/ 6465679 h 793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Lst>
            <a:rect l="l" t="t" r="r" b="b"/>
            <a:pathLst>
              <a:path w="3650716" h="7931259">
                <a:moveTo>
                  <a:pt x="8185" y="3416680"/>
                </a:moveTo>
                <a:lnTo>
                  <a:pt x="8109" y="3403548"/>
                </a:lnTo>
                <a:lnTo>
                  <a:pt x="7121" y="3420392"/>
                </a:lnTo>
                <a:close/>
                <a:moveTo>
                  <a:pt x="9969" y="1205432"/>
                </a:moveTo>
                <a:cubicBezTo>
                  <a:pt x="9969" y="1232976"/>
                  <a:pt x="9969" y="1260523"/>
                  <a:pt x="8545" y="1272765"/>
                </a:cubicBezTo>
                <a:cubicBezTo>
                  <a:pt x="5697" y="1260523"/>
                  <a:pt x="5697" y="1245218"/>
                  <a:pt x="5697" y="1226855"/>
                </a:cubicBezTo>
                <a:cubicBezTo>
                  <a:pt x="6409" y="1217674"/>
                  <a:pt x="6409" y="1208491"/>
                  <a:pt x="6409" y="1196249"/>
                </a:cubicBezTo>
                <a:cubicBezTo>
                  <a:pt x="6409" y="1190128"/>
                  <a:pt x="6409" y="1184006"/>
                  <a:pt x="6409" y="1177885"/>
                </a:cubicBezTo>
                <a:cubicBezTo>
                  <a:pt x="6409" y="1174826"/>
                  <a:pt x="6409" y="1171764"/>
                  <a:pt x="6409" y="1168705"/>
                </a:cubicBezTo>
                <a:cubicBezTo>
                  <a:pt x="5697" y="1165643"/>
                  <a:pt x="5697" y="1162584"/>
                  <a:pt x="5697" y="1156463"/>
                </a:cubicBezTo>
                <a:cubicBezTo>
                  <a:pt x="6409" y="1156463"/>
                  <a:pt x="6409" y="1159522"/>
                  <a:pt x="7121" y="1162584"/>
                </a:cubicBezTo>
                <a:cubicBezTo>
                  <a:pt x="7833" y="1162584"/>
                  <a:pt x="7833" y="1168705"/>
                  <a:pt x="8545" y="1171764"/>
                </a:cubicBezTo>
                <a:cubicBezTo>
                  <a:pt x="9257" y="1180947"/>
                  <a:pt x="9969" y="1193190"/>
                  <a:pt x="9969" y="1205432"/>
                </a:cubicBezTo>
                <a:close/>
                <a:moveTo>
                  <a:pt x="10147" y="706938"/>
                </a:moveTo>
                <a:cubicBezTo>
                  <a:pt x="9969" y="742517"/>
                  <a:pt x="9257" y="783069"/>
                  <a:pt x="9257" y="847342"/>
                </a:cubicBezTo>
                <a:cubicBezTo>
                  <a:pt x="4273" y="819798"/>
                  <a:pt x="3561" y="780009"/>
                  <a:pt x="3561" y="737160"/>
                </a:cubicBezTo>
                <a:cubicBezTo>
                  <a:pt x="4273" y="694312"/>
                  <a:pt x="5697" y="645343"/>
                  <a:pt x="4273" y="587193"/>
                </a:cubicBezTo>
                <a:cubicBezTo>
                  <a:pt x="5697" y="611678"/>
                  <a:pt x="7121" y="633100"/>
                  <a:pt x="7833" y="596373"/>
                </a:cubicBezTo>
                <a:cubicBezTo>
                  <a:pt x="9969" y="640753"/>
                  <a:pt x="10325" y="671358"/>
                  <a:pt x="10147" y="706938"/>
                </a:cubicBezTo>
                <a:close/>
                <a:moveTo>
                  <a:pt x="10592" y="1649982"/>
                </a:moveTo>
                <a:cubicBezTo>
                  <a:pt x="10859" y="1666050"/>
                  <a:pt x="10325" y="1687474"/>
                  <a:pt x="9969" y="1722670"/>
                </a:cubicBezTo>
                <a:cubicBezTo>
                  <a:pt x="5697" y="1713490"/>
                  <a:pt x="2848" y="1649216"/>
                  <a:pt x="6409" y="1609430"/>
                </a:cubicBezTo>
                <a:cubicBezTo>
                  <a:pt x="9257" y="1623202"/>
                  <a:pt x="10325" y="1633914"/>
                  <a:pt x="10592" y="1649982"/>
                </a:cubicBezTo>
                <a:close/>
                <a:moveTo>
                  <a:pt x="11393" y="5949345"/>
                </a:moveTo>
                <a:cubicBezTo>
                  <a:pt x="7121" y="5943224"/>
                  <a:pt x="5697" y="5973829"/>
                  <a:pt x="6409" y="6022799"/>
                </a:cubicBezTo>
                <a:cubicBezTo>
                  <a:pt x="10681" y="6028920"/>
                  <a:pt x="12106" y="5995252"/>
                  <a:pt x="11393" y="5949345"/>
                </a:cubicBezTo>
                <a:close/>
                <a:moveTo>
                  <a:pt x="13723" y="3495539"/>
                </a:moveTo>
                <a:lnTo>
                  <a:pt x="13619" y="3497430"/>
                </a:lnTo>
                <a:lnTo>
                  <a:pt x="12903" y="3525103"/>
                </a:lnTo>
                <a:lnTo>
                  <a:pt x="11393" y="3496908"/>
                </a:lnTo>
                <a:close/>
                <a:moveTo>
                  <a:pt x="14152" y="889808"/>
                </a:moveTo>
                <a:cubicBezTo>
                  <a:pt x="14063" y="903963"/>
                  <a:pt x="13529" y="916206"/>
                  <a:pt x="12817" y="914675"/>
                </a:cubicBezTo>
                <a:cubicBezTo>
                  <a:pt x="9257" y="923858"/>
                  <a:pt x="11393" y="1030977"/>
                  <a:pt x="5697" y="1000371"/>
                </a:cubicBezTo>
                <a:cubicBezTo>
                  <a:pt x="5697" y="905494"/>
                  <a:pt x="11393" y="914675"/>
                  <a:pt x="12817" y="853463"/>
                </a:cubicBezTo>
                <a:cubicBezTo>
                  <a:pt x="13885" y="859584"/>
                  <a:pt x="14241" y="875653"/>
                  <a:pt x="14152" y="889808"/>
                </a:cubicBezTo>
                <a:close/>
                <a:moveTo>
                  <a:pt x="14930" y="6762623"/>
                </a:moveTo>
                <a:lnTo>
                  <a:pt x="12817" y="6768675"/>
                </a:lnTo>
                <a:cubicBezTo>
                  <a:pt x="12105" y="6780918"/>
                  <a:pt x="12105" y="6796222"/>
                  <a:pt x="11393" y="6814586"/>
                </a:cubicBezTo>
                <a:cubicBezTo>
                  <a:pt x="10681" y="6854372"/>
                  <a:pt x="9969" y="6900282"/>
                  <a:pt x="9969" y="6924767"/>
                </a:cubicBezTo>
                <a:lnTo>
                  <a:pt x="10018" y="6932059"/>
                </a:lnTo>
                <a:lnTo>
                  <a:pt x="9257" y="6926580"/>
                </a:lnTo>
                <a:cubicBezTo>
                  <a:pt x="7655" y="6882249"/>
                  <a:pt x="9257" y="6777234"/>
                  <a:pt x="9257" y="6708370"/>
                </a:cubicBezTo>
                <a:cubicBezTo>
                  <a:pt x="12461" y="6703779"/>
                  <a:pt x="14064" y="6707604"/>
                  <a:pt x="14776" y="6718316"/>
                </a:cubicBezTo>
                <a:close/>
                <a:moveTo>
                  <a:pt x="16378" y="2891815"/>
                </a:moveTo>
                <a:lnTo>
                  <a:pt x="15652" y="2922242"/>
                </a:lnTo>
                <a:lnTo>
                  <a:pt x="13552" y="2923860"/>
                </a:lnTo>
                <a:cubicBezTo>
                  <a:pt x="12417" y="2925151"/>
                  <a:pt x="11394" y="2927638"/>
                  <a:pt x="10682" y="2933759"/>
                </a:cubicBezTo>
                <a:cubicBezTo>
                  <a:pt x="10682" y="2916925"/>
                  <a:pt x="11216" y="2906978"/>
                  <a:pt x="11749" y="2896648"/>
                </a:cubicBezTo>
                <a:lnTo>
                  <a:pt x="12759" y="2859387"/>
                </a:lnTo>
                <a:lnTo>
                  <a:pt x="12817" y="2873451"/>
                </a:lnTo>
                <a:cubicBezTo>
                  <a:pt x="13530" y="2888756"/>
                  <a:pt x="16378" y="2864271"/>
                  <a:pt x="16378" y="2891815"/>
                </a:cubicBezTo>
                <a:close/>
                <a:moveTo>
                  <a:pt x="17802" y="3604934"/>
                </a:moveTo>
                <a:lnTo>
                  <a:pt x="16321" y="3624028"/>
                </a:lnTo>
                <a:lnTo>
                  <a:pt x="16289" y="3588342"/>
                </a:lnTo>
                <a:lnTo>
                  <a:pt x="14295" y="3551094"/>
                </a:lnTo>
                <a:close/>
                <a:moveTo>
                  <a:pt x="18514" y="4859775"/>
                </a:moveTo>
                <a:lnTo>
                  <a:pt x="17682" y="4892299"/>
                </a:lnTo>
                <a:lnTo>
                  <a:pt x="16255" y="4881394"/>
                </a:lnTo>
                <a:lnTo>
                  <a:pt x="14639" y="4884004"/>
                </a:lnTo>
                <a:lnTo>
                  <a:pt x="16344" y="4855614"/>
                </a:lnTo>
                <a:cubicBezTo>
                  <a:pt x="16956" y="4849062"/>
                  <a:pt x="17624" y="4848297"/>
                  <a:pt x="18514" y="4859775"/>
                </a:cubicBezTo>
                <a:close/>
                <a:moveTo>
                  <a:pt x="20514" y="4665368"/>
                </a:moveTo>
                <a:lnTo>
                  <a:pt x="17090" y="4673078"/>
                </a:lnTo>
                <a:cubicBezTo>
                  <a:pt x="17802" y="4633292"/>
                  <a:pt x="16378" y="4611866"/>
                  <a:pt x="13530" y="4614928"/>
                </a:cubicBezTo>
                <a:cubicBezTo>
                  <a:pt x="14242" y="4598094"/>
                  <a:pt x="14954" y="4582025"/>
                  <a:pt x="16200" y="4571313"/>
                </a:cubicBezTo>
                <a:lnTo>
                  <a:pt x="19279" y="4565298"/>
                </a:lnTo>
                <a:lnTo>
                  <a:pt x="20416" y="4636546"/>
                </a:lnTo>
                <a:close/>
                <a:moveTo>
                  <a:pt x="20739" y="4731472"/>
                </a:moveTo>
                <a:lnTo>
                  <a:pt x="20493" y="4769326"/>
                </a:lnTo>
                <a:lnTo>
                  <a:pt x="17090" y="4783258"/>
                </a:lnTo>
                <a:cubicBezTo>
                  <a:pt x="15666" y="4741943"/>
                  <a:pt x="17090" y="4729700"/>
                  <a:pt x="19493" y="4727021"/>
                </a:cubicBezTo>
                <a:lnTo>
                  <a:pt x="20724" y="4727192"/>
                </a:lnTo>
                <a:close/>
                <a:moveTo>
                  <a:pt x="26289" y="7015637"/>
                </a:moveTo>
                <a:lnTo>
                  <a:pt x="25634" y="7022706"/>
                </a:lnTo>
                <a:cubicBezTo>
                  <a:pt x="26347" y="7120645"/>
                  <a:pt x="22074" y="7139008"/>
                  <a:pt x="23498" y="7246127"/>
                </a:cubicBezTo>
                <a:lnTo>
                  <a:pt x="23890" y="7265397"/>
                </a:lnTo>
                <a:lnTo>
                  <a:pt x="14241" y="7265397"/>
                </a:lnTo>
                <a:lnTo>
                  <a:pt x="14241" y="7152154"/>
                </a:lnTo>
                <a:cubicBezTo>
                  <a:pt x="12817" y="7149095"/>
                  <a:pt x="10681" y="7164396"/>
                  <a:pt x="10681" y="7133791"/>
                </a:cubicBezTo>
                <a:cubicBezTo>
                  <a:pt x="17802" y="7069520"/>
                  <a:pt x="14954" y="7216428"/>
                  <a:pt x="19226" y="7222549"/>
                </a:cubicBezTo>
                <a:cubicBezTo>
                  <a:pt x="19226" y="7133791"/>
                  <a:pt x="24210" y="6999125"/>
                  <a:pt x="17802" y="6989944"/>
                </a:cubicBezTo>
                <a:cubicBezTo>
                  <a:pt x="17802" y="7052686"/>
                  <a:pt x="16912" y="7061102"/>
                  <a:pt x="15844" y="7051537"/>
                </a:cubicBezTo>
                <a:lnTo>
                  <a:pt x="14758" y="7036179"/>
                </a:lnTo>
                <a:lnTo>
                  <a:pt x="14687" y="7006637"/>
                </a:lnTo>
                <a:lnTo>
                  <a:pt x="14808" y="6970962"/>
                </a:lnTo>
                <a:lnTo>
                  <a:pt x="15666" y="6965460"/>
                </a:lnTo>
                <a:cubicBezTo>
                  <a:pt x="16378" y="6950155"/>
                  <a:pt x="16378" y="6916490"/>
                  <a:pt x="17090" y="6901186"/>
                </a:cubicBezTo>
                <a:cubicBezTo>
                  <a:pt x="20650" y="6818551"/>
                  <a:pt x="17090" y="6794067"/>
                  <a:pt x="17090" y="6751219"/>
                </a:cubicBezTo>
                <a:cubicBezTo>
                  <a:pt x="17802" y="6732855"/>
                  <a:pt x="19938" y="6732855"/>
                  <a:pt x="19226" y="6686945"/>
                </a:cubicBezTo>
                <a:cubicBezTo>
                  <a:pt x="18514" y="6634916"/>
                  <a:pt x="15666" y="6610431"/>
                  <a:pt x="15666" y="6570642"/>
                </a:cubicBezTo>
                <a:cubicBezTo>
                  <a:pt x="15666" y="6567584"/>
                  <a:pt x="19226" y="6570642"/>
                  <a:pt x="19226" y="6567584"/>
                </a:cubicBezTo>
                <a:cubicBezTo>
                  <a:pt x="21362" y="6527794"/>
                  <a:pt x="17802" y="6420675"/>
                  <a:pt x="19226" y="6390070"/>
                </a:cubicBezTo>
                <a:cubicBezTo>
                  <a:pt x="18514" y="6371706"/>
                  <a:pt x="12817" y="6298251"/>
                  <a:pt x="17802" y="6270704"/>
                </a:cubicBezTo>
                <a:cubicBezTo>
                  <a:pt x="21362" y="6279888"/>
                  <a:pt x="17802" y="6405370"/>
                  <a:pt x="22786" y="6390070"/>
                </a:cubicBezTo>
                <a:cubicBezTo>
                  <a:pt x="24210" y="6347221"/>
                  <a:pt x="23499" y="6295190"/>
                  <a:pt x="21362" y="6249282"/>
                </a:cubicBezTo>
                <a:cubicBezTo>
                  <a:pt x="19226" y="6218676"/>
                  <a:pt x="16378" y="6194191"/>
                  <a:pt x="12817" y="6188071"/>
                </a:cubicBezTo>
                <a:cubicBezTo>
                  <a:pt x="14598" y="6171237"/>
                  <a:pt x="17446" y="6131449"/>
                  <a:pt x="18870" y="6090131"/>
                </a:cubicBezTo>
                <a:lnTo>
                  <a:pt x="19560" y="6034993"/>
                </a:lnTo>
                <a:lnTo>
                  <a:pt x="19849" y="6047908"/>
                </a:lnTo>
                <a:cubicBezTo>
                  <a:pt x="20650" y="6109884"/>
                  <a:pt x="20294" y="6171861"/>
                  <a:pt x="18514" y="6217770"/>
                </a:cubicBezTo>
                <a:cubicBezTo>
                  <a:pt x="20650" y="6220832"/>
                  <a:pt x="23499" y="6214711"/>
                  <a:pt x="23499" y="6236133"/>
                </a:cubicBezTo>
                <a:cubicBezTo>
                  <a:pt x="22430" y="6278981"/>
                  <a:pt x="22608" y="6345550"/>
                  <a:pt x="23053" y="6419769"/>
                </a:cubicBezTo>
                <a:lnTo>
                  <a:pt x="23502" y="6508897"/>
                </a:lnTo>
                <a:lnTo>
                  <a:pt x="23499" y="6509430"/>
                </a:lnTo>
                <a:lnTo>
                  <a:pt x="23505" y="6509423"/>
                </a:lnTo>
                <a:lnTo>
                  <a:pt x="24210" y="6649314"/>
                </a:lnTo>
                <a:cubicBezTo>
                  <a:pt x="24210" y="6682979"/>
                  <a:pt x="22074" y="6689100"/>
                  <a:pt x="22074" y="6722768"/>
                </a:cubicBezTo>
                <a:lnTo>
                  <a:pt x="22446" y="6729954"/>
                </a:lnTo>
                <a:lnTo>
                  <a:pt x="21362" y="6800188"/>
                </a:lnTo>
                <a:cubicBezTo>
                  <a:pt x="24032" y="6830027"/>
                  <a:pt x="23899" y="6911516"/>
                  <a:pt x="24867" y="6969763"/>
                </a:cubicBezTo>
                <a:close/>
                <a:moveTo>
                  <a:pt x="26881" y="3829886"/>
                </a:moveTo>
                <a:lnTo>
                  <a:pt x="26699" y="3843761"/>
                </a:lnTo>
                <a:lnTo>
                  <a:pt x="25423" y="3850359"/>
                </a:lnTo>
                <a:lnTo>
                  <a:pt x="23981" y="3845993"/>
                </a:lnTo>
                <a:lnTo>
                  <a:pt x="23943" y="3843659"/>
                </a:lnTo>
                <a:cubicBezTo>
                  <a:pt x="24566" y="3821469"/>
                  <a:pt x="25279" y="3797749"/>
                  <a:pt x="23499" y="3773265"/>
                </a:cubicBezTo>
                <a:cubicBezTo>
                  <a:pt x="25991" y="3773265"/>
                  <a:pt x="26881" y="3800045"/>
                  <a:pt x="26881" y="3829886"/>
                </a:cubicBezTo>
                <a:close/>
                <a:moveTo>
                  <a:pt x="30924" y="6932719"/>
                </a:moveTo>
                <a:lnTo>
                  <a:pt x="29996" y="6975648"/>
                </a:lnTo>
                <a:lnTo>
                  <a:pt x="26386" y="7014598"/>
                </a:lnTo>
                <a:lnTo>
                  <a:pt x="26735" y="6988672"/>
                </a:lnTo>
                <a:lnTo>
                  <a:pt x="26814" y="6991000"/>
                </a:lnTo>
                <a:cubicBezTo>
                  <a:pt x="26891" y="6989685"/>
                  <a:pt x="26930" y="6983887"/>
                  <a:pt x="26961" y="6975380"/>
                </a:cubicBezTo>
                <a:lnTo>
                  <a:pt x="26975" y="6970861"/>
                </a:lnTo>
                <a:lnTo>
                  <a:pt x="27326" y="6944799"/>
                </a:lnTo>
                <a:cubicBezTo>
                  <a:pt x="27949" y="6924140"/>
                  <a:pt x="28839" y="6907307"/>
                  <a:pt x="29907" y="6895065"/>
                </a:cubicBezTo>
                <a:close/>
                <a:moveTo>
                  <a:pt x="135291" y="516798"/>
                </a:moveTo>
                <a:cubicBezTo>
                  <a:pt x="136359" y="522919"/>
                  <a:pt x="133155" y="523684"/>
                  <a:pt x="130307" y="525217"/>
                </a:cubicBezTo>
                <a:lnTo>
                  <a:pt x="128129" y="535162"/>
                </a:lnTo>
                <a:lnTo>
                  <a:pt x="118914" y="535162"/>
                </a:lnTo>
                <a:lnTo>
                  <a:pt x="118914" y="529040"/>
                </a:lnTo>
                <a:cubicBezTo>
                  <a:pt x="124611" y="525981"/>
                  <a:pt x="121050" y="510677"/>
                  <a:pt x="135291" y="516798"/>
                </a:cubicBezTo>
                <a:close/>
                <a:moveTo>
                  <a:pt x="150245" y="532103"/>
                </a:moveTo>
                <a:lnTo>
                  <a:pt x="149988" y="535162"/>
                </a:lnTo>
                <a:lnTo>
                  <a:pt x="146191" y="535162"/>
                </a:lnTo>
                <a:close/>
                <a:moveTo>
                  <a:pt x="259727" y="535162"/>
                </a:moveTo>
                <a:lnTo>
                  <a:pt x="256088" y="535162"/>
                </a:lnTo>
                <a:lnTo>
                  <a:pt x="252781" y="529040"/>
                </a:lnTo>
                <a:cubicBezTo>
                  <a:pt x="248508" y="522919"/>
                  <a:pt x="244236" y="516798"/>
                  <a:pt x="251357" y="507618"/>
                </a:cubicBezTo>
                <a:cubicBezTo>
                  <a:pt x="257053" y="507618"/>
                  <a:pt x="258477" y="512974"/>
                  <a:pt x="258833" y="519478"/>
                </a:cubicBezTo>
                <a:close/>
                <a:moveTo>
                  <a:pt x="267017" y="7421688"/>
                </a:moveTo>
                <a:lnTo>
                  <a:pt x="264885" y="7433728"/>
                </a:lnTo>
                <a:lnTo>
                  <a:pt x="265700" y="7434977"/>
                </a:lnTo>
                <a:lnTo>
                  <a:pt x="260391" y="7437224"/>
                </a:lnTo>
                <a:cubicBezTo>
                  <a:pt x="257810" y="7436076"/>
                  <a:pt x="255629" y="7432058"/>
                  <a:pt x="254205" y="7423641"/>
                </a:cubicBezTo>
                <a:cubicBezTo>
                  <a:pt x="257409" y="7423641"/>
                  <a:pt x="261325" y="7424407"/>
                  <a:pt x="264618" y="7424025"/>
                </a:cubicBezTo>
                <a:close/>
                <a:moveTo>
                  <a:pt x="280907" y="7399298"/>
                </a:moveTo>
                <a:cubicBezTo>
                  <a:pt x="280061" y="7403123"/>
                  <a:pt x="277881" y="7405419"/>
                  <a:pt x="275388" y="7407714"/>
                </a:cubicBezTo>
                <a:lnTo>
                  <a:pt x="268291" y="7415799"/>
                </a:lnTo>
                <a:lnTo>
                  <a:pt x="259278" y="7410635"/>
                </a:lnTo>
                <a:cubicBezTo>
                  <a:pt x="255807" y="7407574"/>
                  <a:pt x="252069" y="7405279"/>
                  <a:pt x="245660" y="7408340"/>
                </a:cubicBezTo>
                <a:cubicBezTo>
                  <a:pt x="244236" y="7420582"/>
                  <a:pt x="244948" y="7432825"/>
                  <a:pt x="235691" y="7429763"/>
                </a:cubicBezTo>
                <a:cubicBezTo>
                  <a:pt x="230707" y="7445067"/>
                  <a:pt x="254916" y="7454247"/>
                  <a:pt x="237827" y="7466490"/>
                </a:cubicBezTo>
                <a:cubicBezTo>
                  <a:pt x="231419" y="7463431"/>
                  <a:pt x="227147" y="7454247"/>
                  <a:pt x="225723" y="7445067"/>
                </a:cubicBezTo>
                <a:cubicBezTo>
                  <a:pt x="232131" y="7438946"/>
                  <a:pt x="234979" y="7426704"/>
                  <a:pt x="236403" y="7414461"/>
                </a:cubicBezTo>
                <a:cubicBezTo>
                  <a:pt x="227858" y="7399157"/>
                  <a:pt x="215754" y="7417520"/>
                  <a:pt x="202224" y="7414461"/>
                </a:cubicBezTo>
                <a:lnTo>
                  <a:pt x="205468" y="7396098"/>
                </a:lnTo>
                <a:lnTo>
                  <a:pt x="280454" y="7396098"/>
                </a:lnTo>
                <a:close/>
                <a:moveTo>
                  <a:pt x="348090" y="7444328"/>
                </a:moveTo>
                <a:lnTo>
                  <a:pt x="345348" y="7451188"/>
                </a:lnTo>
                <a:lnTo>
                  <a:pt x="343972" y="7445584"/>
                </a:lnTo>
                <a:lnTo>
                  <a:pt x="346416" y="7445206"/>
                </a:lnTo>
                <a:close/>
                <a:moveTo>
                  <a:pt x="385427" y="535162"/>
                </a:moveTo>
                <a:lnTo>
                  <a:pt x="370234" y="535162"/>
                </a:lnTo>
                <a:lnTo>
                  <a:pt x="370148" y="531910"/>
                </a:lnTo>
                <a:cubicBezTo>
                  <a:pt x="371026" y="527700"/>
                  <a:pt x="373297" y="524449"/>
                  <a:pt x="378103" y="522919"/>
                </a:cubicBezTo>
                <a:close/>
                <a:moveTo>
                  <a:pt x="403681" y="7403028"/>
                </a:moveTo>
                <a:cubicBezTo>
                  <a:pt x="402980" y="7404271"/>
                  <a:pt x="399642" y="7405419"/>
                  <a:pt x="392344" y="7406185"/>
                </a:cubicBezTo>
                <a:cubicBezTo>
                  <a:pt x="381663" y="7403888"/>
                  <a:pt x="368178" y="7408480"/>
                  <a:pt x="363305" y="7398007"/>
                </a:cubicBezTo>
                <a:lnTo>
                  <a:pt x="363120" y="7396098"/>
                </a:lnTo>
                <a:lnTo>
                  <a:pt x="373994" y="7396098"/>
                </a:lnTo>
                <a:lnTo>
                  <a:pt x="374542" y="7397001"/>
                </a:lnTo>
                <a:cubicBezTo>
                  <a:pt x="384155" y="7394707"/>
                  <a:pt x="405784" y="7399297"/>
                  <a:pt x="403681" y="7403028"/>
                </a:cubicBezTo>
                <a:close/>
                <a:moveTo>
                  <a:pt x="477791" y="525981"/>
                </a:moveTo>
                <a:lnTo>
                  <a:pt x="473732" y="535162"/>
                </a:lnTo>
                <a:lnTo>
                  <a:pt x="463753" y="535162"/>
                </a:lnTo>
                <a:lnTo>
                  <a:pt x="460701" y="527511"/>
                </a:lnTo>
                <a:cubicBezTo>
                  <a:pt x="460701" y="522154"/>
                  <a:pt x="462126" y="516798"/>
                  <a:pt x="464974" y="516798"/>
                </a:cubicBezTo>
                <a:cubicBezTo>
                  <a:pt x="470670" y="519860"/>
                  <a:pt x="470670" y="529040"/>
                  <a:pt x="477791" y="525981"/>
                </a:cubicBezTo>
                <a:close/>
                <a:moveTo>
                  <a:pt x="489895" y="7457309"/>
                </a:moveTo>
                <a:cubicBezTo>
                  <a:pt x="485979" y="7466493"/>
                  <a:pt x="479393" y="7464960"/>
                  <a:pt x="473874" y="7459221"/>
                </a:cubicBezTo>
                <a:cubicBezTo>
                  <a:pt x="468356" y="7453483"/>
                  <a:pt x="463905" y="7443538"/>
                  <a:pt x="464261" y="7435884"/>
                </a:cubicBezTo>
                <a:cubicBezTo>
                  <a:pt x="480639" y="7429763"/>
                  <a:pt x="479215" y="7454247"/>
                  <a:pt x="489895" y="7457309"/>
                </a:cubicBezTo>
                <a:close/>
                <a:moveTo>
                  <a:pt x="520514" y="7405278"/>
                </a:moveTo>
                <a:cubicBezTo>
                  <a:pt x="511969" y="7405278"/>
                  <a:pt x="516953" y="7429763"/>
                  <a:pt x="506985" y="7426704"/>
                </a:cubicBezTo>
                <a:cubicBezTo>
                  <a:pt x="480995" y="7428233"/>
                  <a:pt x="454293" y="7426703"/>
                  <a:pt x="428926" y="7425173"/>
                </a:cubicBezTo>
                <a:lnTo>
                  <a:pt x="386377" y="7424243"/>
                </a:lnTo>
                <a:lnTo>
                  <a:pt x="391632" y="7421486"/>
                </a:lnTo>
                <a:cubicBezTo>
                  <a:pt x="403737" y="7409244"/>
                  <a:pt x="398040" y="7427607"/>
                  <a:pt x="409433" y="7421486"/>
                </a:cubicBezTo>
                <a:lnTo>
                  <a:pt x="420245" y="7411945"/>
                </a:lnTo>
                <a:lnTo>
                  <a:pt x="422072" y="7411783"/>
                </a:lnTo>
                <a:cubicBezTo>
                  <a:pt x="430795" y="7410635"/>
                  <a:pt x="437559" y="7408340"/>
                  <a:pt x="433643" y="7402219"/>
                </a:cubicBezTo>
                <a:lnTo>
                  <a:pt x="430937" y="7402510"/>
                </a:lnTo>
                <a:lnTo>
                  <a:pt x="432842" y="7400828"/>
                </a:lnTo>
                <a:lnTo>
                  <a:pt x="440205" y="7396098"/>
                </a:lnTo>
                <a:lnTo>
                  <a:pt x="510261" y="7396098"/>
                </a:lnTo>
                <a:close/>
                <a:moveTo>
                  <a:pt x="671470" y="97499"/>
                </a:moveTo>
                <a:cubicBezTo>
                  <a:pt x="663281" y="100558"/>
                  <a:pt x="652423" y="98264"/>
                  <a:pt x="642454" y="97117"/>
                </a:cubicBezTo>
                <a:cubicBezTo>
                  <a:pt x="632485" y="95966"/>
                  <a:pt x="623406" y="95966"/>
                  <a:pt x="618778" y="103620"/>
                </a:cubicBezTo>
                <a:cubicBezTo>
                  <a:pt x="635155" y="100558"/>
                  <a:pt x="662213" y="115863"/>
                  <a:pt x="671470" y="97499"/>
                </a:cubicBezTo>
                <a:close/>
                <a:moveTo>
                  <a:pt x="690695" y="7432825"/>
                </a:moveTo>
                <a:cubicBezTo>
                  <a:pt x="689984" y="7463431"/>
                  <a:pt x="658653" y="7457309"/>
                  <a:pt x="647972" y="7457309"/>
                </a:cubicBezTo>
                <a:cubicBezTo>
                  <a:pt x="640140" y="7454247"/>
                  <a:pt x="640140" y="7463431"/>
                  <a:pt x="634443" y="7463431"/>
                </a:cubicBezTo>
                <a:cubicBezTo>
                  <a:pt x="624474" y="7463431"/>
                  <a:pt x="610233" y="7448126"/>
                  <a:pt x="599552" y="7448126"/>
                </a:cubicBezTo>
                <a:cubicBezTo>
                  <a:pt x="588872" y="7448126"/>
                  <a:pt x="585311" y="7457309"/>
                  <a:pt x="577479" y="7454247"/>
                </a:cubicBezTo>
                <a:cubicBezTo>
                  <a:pt x="568934" y="7451188"/>
                  <a:pt x="553269" y="7442005"/>
                  <a:pt x="551845" y="7423641"/>
                </a:cubicBezTo>
                <a:cubicBezTo>
                  <a:pt x="544012" y="7420582"/>
                  <a:pt x="542587" y="7432825"/>
                  <a:pt x="534043" y="7429763"/>
                </a:cubicBezTo>
                <a:cubicBezTo>
                  <a:pt x="517666" y="7417520"/>
                  <a:pt x="546860" y="7426704"/>
                  <a:pt x="542587" y="7414461"/>
                </a:cubicBezTo>
                <a:cubicBezTo>
                  <a:pt x="568222" y="7420582"/>
                  <a:pt x="602400" y="7432825"/>
                  <a:pt x="625898" y="7408340"/>
                </a:cubicBezTo>
                <a:cubicBezTo>
                  <a:pt x="629458" y="7414461"/>
                  <a:pt x="638003" y="7414461"/>
                  <a:pt x="638716" y="7423641"/>
                </a:cubicBezTo>
                <a:cubicBezTo>
                  <a:pt x="645836" y="7411399"/>
                  <a:pt x="660789" y="7408340"/>
                  <a:pt x="677878" y="7411399"/>
                </a:cubicBezTo>
                <a:cubicBezTo>
                  <a:pt x="682151" y="7417520"/>
                  <a:pt x="678591" y="7438946"/>
                  <a:pt x="690695" y="7432825"/>
                </a:cubicBezTo>
                <a:close/>
                <a:moveTo>
                  <a:pt x="1046724" y="94437"/>
                </a:moveTo>
                <a:lnTo>
                  <a:pt x="1016106" y="94437"/>
                </a:lnTo>
                <a:cubicBezTo>
                  <a:pt x="1013969" y="125043"/>
                  <a:pt x="1046012" y="106679"/>
                  <a:pt x="1046724" y="94437"/>
                </a:cubicBezTo>
                <a:close/>
                <a:moveTo>
                  <a:pt x="1098704" y="180133"/>
                </a:moveTo>
                <a:cubicBezTo>
                  <a:pt x="1083751" y="174012"/>
                  <a:pt x="1079479" y="152590"/>
                  <a:pt x="1059541" y="155649"/>
                </a:cubicBezTo>
                <a:cubicBezTo>
                  <a:pt x="1053844" y="186255"/>
                  <a:pt x="1097280" y="177074"/>
                  <a:pt x="1098704" y="180133"/>
                </a:cubicBezTo>
                <a:close/>
                <a:moveTo>
                  <a:pt x="1219042" y="7420582"/>
                </a:moveTo>
                <a:cubicBezTo>
                  <a:pt x="1214769" y="7451188"/>
                  <a:pt x="1196968" y="7423641"/>
                  <a:pt x="1183439" y="7426704"/>
                </a:cubicBezTo>
                <a:cubicBezTo>
                  <a:pt x="1159229" y="7429763"/>
                  <a:pt x="1134307" y="7445067"/>
                  <a:pt x="1117929" y="7438946"/>
                </a:cubicBezTo>
                <a:cubicBezTo>
                  <a:pt x="1123626" y="7417520"/>
                  <a:pt x="1135731" y="7414461"/>
                  <a:pt x="1157805" y="7411399"/>
                </a:cubicBezTo>
                <a:cubicBezTo>
                  <a:pt x="1157805" y="7411399"/>
                  <a:pt x="1158517" y="7405278"/>
                  <a:pt x="1162077" y="7405278"/>
                </a:cubicBezTo>
                <a:cubicBezTo>
                  <a:pt x="1162789" y="7405278"/>
                  <a:pt x="1162077" y="7411399"/>
                  <a:pt x="1166349" y="7411399"/>
                </a:cubicBezTo>
                <a:cubicBezTo>
                  <a:pt x="1174894" y="7408340"/>
                  <a:pt x="1177031" y="7393035"/>
                  <a:pt x="1188423" y="7396098"/>
                </a:cubicBezTo>
                <a:cubicBezTo>
                  <a:pt x="1199104" y="7399157"/>
                  <a:pt x="1209073" y="7417520"/>
                  <a:pt x="1219042" y="7420582"/>
                </a:cubicBezTo>
                <a:close/>
                <a:moveTo>
                  <a:pt x="1242540" y="210739"/>
                </a:moveTo>
                <a:cubicBezTo>
                  <a:pt x="1242540" y="186255"/>
                  <a:pt x="1226162" y="189317"/>
                  <a:pt x="1211921" y="189317"/>
                </a:cubicBezTo>
                <a:cubicBezTo>
                  <a:pt x="1210497" y="213802"/>
                  <a:pt x="1234707" y="198497"/>
                  <a:pt x="1242540" y="210739"/>
                </a:cubicBezTo>
                <a:close/>
                <a:moveTo>
                  <a:pt x="1247257" y="7415608"/>
                </a:moveTo>
                <a:lnTo>
                  <a:pt x="1236139" y="7429293"/>
                </a:lnTo>
                <a:lnTo>
                  <a:pt x="1236843" y="7432825"/>
                </a:lnTo>
                <a:cubicBezTo>
                  <a:pt x="1233283" y="7435884"/>
                  <a:pt x="1228299" y="7432825"/>
                  <a:pt x="1228299" y="7438946"/>
                </a:cubicBezTo>
                <a:lnTo>
                  <a:pt x="1236139" y="7429293"/>
                </a:lnTo>
                <a:lnTo>
                  <a:pt x="1232571" y="7411399"/>
                </a:lnTo>
                <a:lnTo>
                  <a:pt x="1229519" y="7396098"/>
                </a:lnTo>
                <a:lnTo>
                  <a:pt x="1232826" y="7396098"/>
                </a:lnTo>
                <a:close/>
                <a:moveTo>
                  <a:pt x="1251796" y="167891"/>
                </a:moveTo>
                <a:cubicBezTo>
                  <a:pt x="1255357" y="137285"/>
                  <a:pt x="1224738" y="161770"/>
                  <a:pt x="1221178" y="143406"/>
                </a:cubicBezTo>
                <a:cubicBezTo>
                  <a:pt x="1222602" y="164832"/>
                  <a:pt x="1197680" y="137285"/>
                  <a:pt x="1199104" y="158711"/>
                </a:cubicBezTo>
                <a:cubicBezTo>
                  <a:pt x="1221178" y="152590"/>
                  <a:pt x="1232571" y="164832"/>
                  <a:pt x="1251796" y="167891"/>
                </a:cubicBezTo>
                <a:close/>
                <a:moveTo>
                  <a:pt x="1285975" y="198497"/>
                </a:moveTo>
                <a:cubicBezTo>
                  <a:pt x="1270310" y="198497"/>
                  <a:pt x="1269598" y="174012"/>
                  <a:pt x="1255357" y="174012"/>
                </a:cubicBezTo>
                <a:cubicBezTo>
                  <a:pt x="1250372" y="201559"/>
                  <a:pt x="1271734" y="186255"/>
                  <a:pt x="1268174" y="210739"/>
                </a:cubicBezTo>
                <a:cubicBezTo>
                  <a:pt x="1278143" y="213802"/>
                  <a:pt x="1284551" y="210739"/>
                  <a:pt x="1285975" y="198497"/>
                </a:cubicBezTo>
                <a:close/>
                <a:moveTo>
                  <a:pt x="1321578" y="118922"/>
                </a:moveTo>
                <a:cubicBezTo>
                  <a:pt x="1319442" y="91378"/>
                  <a:pt x="1295944" y="106679"/>
                  <a:pt x="1278143" y="103620"/>
                </a:cubicBezTo>
                <a:cubicBezTo>
                  <a:pt x="1261053" y="100558"/>
                  <a:pt x="1239692" y="106679"/>
                  <a:pt x="1230434" y="94437"/>
                </a:cubicBezTo>
                <a:cubicBezTo>
                  <a:pt x="1237555" y="140347"/>
                  <a:pt x="1293095" y="106679"/>
                  <a:pt x="1321578" y="118922"/>
                </a:cubicBezTo>
                <a:close/>
                <a:moveTo>
                  <a:pt x="1329477" y="7808558"/>
                </a:moveTo>
                <a:cubicBezTo>
                  <a:pt x="1331992" y="7806598"/>
                  <a:pt x="1332259" y="7803154"/>
                  <a:pt x="1328698" y="7797033"/>
                </a:cubicBezTo>
                <a:cubicBezTo>
                  <a:pt x="1322290" y="7809276"/>
                  <a:pt x="1283127" y="7778670"/>
                  <a:pt x="1276006" y="7809276"/>
                </a:cubicBezTo>
                <a:cubicBezTo>
                  <a:pt x="1280991" y="7812338"/>
                  <a:pt x="1288111" y="7809276"/>
                  <a:pt x="1288823" y="7818459"/>
                </a:cubicBezTo>
                <a:cubicBezTo>
                  <a:pt x="1294163" y="7806981"/>
                  <a:pt x="1321934" y="7814440"/>
                  <a:pt x="1329477" y="7808558"/>
                </a:cubicBezTo>
                <a:close/>
                <a:moveTo>
                  <a:pt x="1333683" y="259709"/>
                </a:moveTo>
                <a:cubicBezTo>
                  <a:pt x="1323002" y="259709"/>
                  <a:pt x="1323714" y="244407"/>
                  <a:pt x="1311609" y="250529"/>
                </a:cubicBezTo>
                <a:cubicBezTo>
                  <a:pt x="1315881" y="238286"/>
                  <a:pt x="1318730" y="226044"/>
                  <a:pt x="1329411" y="229103"/>
                </a:cubicBezTo>
                <a:cubicBezTo>
                  <a:pt x="1332971" y="238286"/>
                  <a:pt x="1334395" y="247466"/>
                  <a:pt x="1333683" y="259709"/>
                </a:cubicBezTo>
                <a:close/>
                <a:moveTo>
                  <a:pt x="1390648" y="235224"/>
                </a:moveTo>
                <a:cubicBezTo>
                  <a:pt x="1389935" y="253588"/>
                  <a:pt x="1379255" y="250529"/>
                  <a:pt x="1368574" y="250529"/>
                </a:cubicBezTo>
                <a:cubicBezTo>
                  <a:pt x="1367149" y="238286"/>
                  <a:pt x="1371066" y="232165"/>
                  <a:pt x="1376140" y="230253"/>
                </a:cubicBezTo>
                <a:cubicBezTo>
                  <a:pt x="1381213" y="228338"/>
                  <a:pt x="1387444" y="230632"/>
                  <a:pt x="1390648" y="235224"/>
                </a:cubicBezTo>
                <a:close/>
                <a:moveTo>
                  <a:pt x="1429810" y="210739"/>
                </a:moveTo>
                <a:cubicBezTo>
                  <a:pt x="1417706" y="210739"/>
                  <a:pt x="1406313" y="210739"/>
                  <a:pt x="1408449" y="189317"/>
                </a:cubicBezTo>
                <a:cubicBezTo>
                  <a:pt x="1420554" y="186255"/>
                  <a:pt x="1431947" y="189317"/>
                  <a:pt x="1429810" y="210739"/>
                </a:cubicBezTo>
                <a:close/>
                <a:moveTo>
                  <a:pt x="1467170" y="204660"/>
                </a:moveTo>
                <a:lnTo>
                  <a:pt x="1466126" y="204618"/>
                </a:lnTo>
                <a:lnTo>
                  <a:pt x="1466422" y="205277"/>
                </a:lnTo>
                <a:close/>
                <a:moveTo>
                  <a:pt x="1468974" y="232165"/>
                </a:moveTo>
                <a:cubicBezTo>
                  <a:pt x="1459717" y="241345"/>
                  <a:pt x="1451172" y="271951"/>
                  <a:pt x="1438355" y="253588"/>
                </a:cubicBezTo>
                <a:cubicBezTo>
                  <a:pt x="1442627" y="238286"/>
                  <a:pt x="1453309" y="229103"/>
                  <a:pt x="1468974" y="232165"/>
                </a:cubicBezTo>
                <a:close/>
                <a:moveTo>
                  <a:pt x="1473246" y="7741943"/>
                </a:moveTo>
                <a:cubicBezTo>
                  <a:pt x="1469330" y="7754185"/>
                  <a:pt x="1465057" y="7755714"/>
                  <a:pt x="1459539" y="7754185"/>
                </a:cubicBezTo>
                <a:cubicBezTo>
                  <a:pt x="1454020" y="7752655"/>
                  <a:pt x="1447256" y="7748064"/>
                  <a:pt x="1438355" y="7748064"/>
                </a:cubicBezTo>
                <a:cubicBezTo>
                  <a:pt x="1446188" y="7738884"/>
                  <a:pt x="1464702" y="7726641"/>
                  <a:pt x="1473246" y="7741943"/>
                </a:cubicBezTo>
                <a:close/>
                <a:moveTo>
                  <a:pt x="1475472" y="205001"/>
                </a:moveTo>
                <a:cubicBezTo>
                  <a:pt x="1477874" y="203853"/>
                  <a:pt x="1478587" y="201556"/>
                  <a:pt x="1474670" y="198497"/>
                </a:cubicBezTo>
                <a:lnTo>
                  <a:pt x="1467170" y="204660"/>
                </a:lnTo>
                <a:close/>
                <a:moveTo>
                  <a:pt x="1498959" y="7396098"/>
                </a:moveTo>
                <a:lnTo>
                  <a:pt x="1481791" y="7417520"/>
                </a:lnTo>
                <a:cubicBezTo>
                  <a:pt x="1464702" y="7420582"/>
                  <a:pt x="1480367" y="7411399"/>
                  <a:pt x="1477519" y="7396098"/>
                </a:cubicBezTo>
                <a:cubicBezTo>
                  <a:pt x="1443340" y="7405278"/>
                  <a:pt x="1423402" y="7423641"/>
                  <a:pt x="1385663" y="7408340"/>
                </a:cubicBezTo>
                <a:cubicBezTo>
                  <a:pt x="1379966" y="7411399"/>
                  <a:pt x="1376406" y="7417520"/>
                  <a:pt x="1376406" y="7429763"/>
                </a:cubicBezTo>
                <a:cubicBezTo>
                  <a:pt x="1353621" y="7426704"/>
                  <a:pt x="1329411" y="7411399"/>
                  <a:pt x="1302353" y="7411399"/>
                </a:cubicBezTo>
                <a:cubicBezTo>
                  <a:pt x="1286687" y="7411399"/>
                  <a:pt x="1251084" y="7448126"/>
                  <a:pt x="1254644" y="7396098"/>
                </a:cubicBezTo>
                <a:lnTo>
                  <a:pt x="1477519" y="7396098"/>
                </a:lnTo>
                <a:close/>
                <a:moveTo>
                  <a:pt x="1521666" y="195438"/>
                </a:moveTo>
                <a:cubicBezTo>
                  <a:pt x="1523090" y="177074"/>
                  <a:pt x="1511697" y="174012"/>
                  <a:pt x="1500304" y="174012"/>
                </a:cubicBezTo>
                <a:cubicBezTo>
                  <a:pt x="1498168" y="198497"/>
                  <a:pt x="1509561" y="198497"/>
                  <a:pt x="1521666" y="195438"/>
                </a:cubicBezTo>
                <a:close/>
                <a:moveTo>
                  <a:pt x="1591448" y="7732762"/>
                </a:moveTo>
                <a:cubicBezTo>
                  <a:pt x="1592872" y="7760306"/>
                  <a:pt x="1567949" y="7741943"/>
                  <a:pt x="1560117" y="7754185"/>
                </a:cubicBezTo>
                <a:cubicBezTo>
                  <a:pt x="1552284" y="7738884"/>
                  <a:pt x="1560117" y="7735821"/>
                  <a:pt x="1560829" y="7717458"/>
                </a:cubicBezTo>
                <a:cubicBezTo>
                  <a:pt x="1575782" y="7723579"/>
                  <a:pt x="1575070" y="7748064"/>
                  <a:pt x="1591448" y="7732762"/>
                </a:cubicBezTo>
                <a:close/>
                <a:moveTo>
                  <a:pt x="1630149" y="7396098"/>
                </a:moveTo>
                <a:lnTo>
                  <a:pt x="1629899" y="7399157"/>
                </a:lnTo>
                <a:lnTo>
                  <a:pt x="1622574" y="7396098"/>
                </a:lnTo>
                <a:lnTo>
                  <a:pt x="1590760" y="7396098"/>
                </a:lnTo>
                <a:lnTo>
                  <a:pt x="1582190" y="7399157"/>
                </a:lnTo>
                <a:lnTo>
                  <a:pt x="1571188" y="7396098"/>
                </a:lnTo>
                <a:lnTo>
                  <a:pt x="1590760" y="7396098"/>
                </a:lnTo>
                <a:lnTo>
                  <a:pt x="1607914" y="7389975"/>
                </a:lnTo>
                <a:lnTo>
                  <a:pt x="1622574" y="7396098"/>
                </a:lnTo>
                <a:close/>
                <a:moveTo>
                  <a:pt x="1663201" y="7396098"/>
                </a:moveTo>
                <a:lnTo>
                  <a:pt x="1646988" y="7399157"/>
                </a:lnTo>
                <a:lnTo>
                  <a:pt x="1648627" y="7396098"/>
                </a:lnTo>
                <a:close/>
                <a:moveTo>
                  <a:pt x="1686184" y="7396098"/>
                </a:moveTo>
                <a:lnTo>
                  <a:pt x="1686151" y="7399157"/>
                </a:lnTo>
                <a:lnTo>
                  <a:pt x="1667565" y="7396098"/>
                </a:lnTo>
                <a:close/>
                <a:moveTo>
                  <a:pt x="1806133" y="532485"/>
                </a:moveTo>
                <a:lnTo>
                  <a:pt x="1805409" y="535162"/>
                </a:lnTo>
                <a:lnTo>
                  <a:pt x="1798419" y="535162"/>
                </a:lnTo>
                <a:lnTo>
                  <a:pt x="1802928" y="522919"/>
                </a:lnTo>
                <a:cubicBezTo>
                  <a:pt x="1806845" y="525978"/>
                  <a:pt x="1807023" y="529040"/>
                  <a:pt x="1806133" y="532485"/>
                </a:cubicBezTo>
                <a:close/>
                <a:moveTo>
                  <a:pt x="1832123" y="207680"/>
                </a:moveTo>
                <a:cubicBezTo>
                  <a:pt x="1831410" y="226044"/>
                  <a:pt x="1815745" y="222982"/>
                  <a:pt x="1810049" y="213802"/>
                </a:cubicBezTo>
                <a:cubicBezTo>
                  <a:pt x="1810405" y="204618"/>
                  <a:pt x="1814500" y="200030"/>
                  <a:pt x="1819217" y="199265"/>
                </a:cubicBezTo>
                <a:cubicBezTo>
                  <a:pt x="1823935" y="198497"/>
                  <a:pt x="1829275" y="201559"/>
                  <a:pt x="1832123" y="207680"/>
                </a:cubicBezTo>
                <a:close/>
                <a:moveTo>
                  <a:pt x="1840667" y="7717458"/>
                </a:moveTo>
                <a:cubicBezTo>
                  <a:pt x="1840311" y="7726641"/>
                  <a:pt x="1836216" y="7731230"/>
                  <a:pt x="1831499" y="7731994"/>
                </a:cubicBezTo>
                <a:cubicBezTo>
                  <a:pt x="1826781" y="7732762"/>
                  <a:pt x="1821442" y="7729700"/>
                  <a:pt x="1818593" y="7723579"/>
                </a:cubicBezTo>
                <a:cubicBezTo>
                  <a:pt x="1819306" y="7705216"/>
                  <a:pt x="1834971" y="7708278"/>
                  <a:pt x="1840667" y="7717458"/>
                </a:cubicBezTo>
                <a:close/>
                <a:moveTo>
                  <a:pt x="1852297" y="7396098"/>
                </a:moveTo>
                <a:lnTo>
                  <a:pt x="1847788" y="7408340"/>
                </a:lnTo>
                <a:cubicBezTo>
                  <a:pt x="1843872" y="7405281"/>
                  <a:pt x="1843693" y="7402219"/>
                  <a:pt x="1844583" y="7398774"/>
                </a:cubicBezTo>
                <a:lnTo>
                  <a:pt x="1845307" y="7396098"/>
                </a:lnTo>
                <a:close/>
                <a:moveTo>
                  <a:pt x="1983151" y="535162"/>
                </a:moveTo>
                <a:lnTo>
                  <a:pt x="1964533" y="535162"/>
                </a:lnTo>
                <a:lnTo>
                  <a:pt x="1964565" y="532103"/>
                </a:lnTo>
                <a:close/>
                <a:moveTo>
                  <a:pt x="2003728" y="532103"/>
                </a:moveTo>
                <a:lnTo>
                  <a:pt x="2002090" y="535162"/>
                </a:lnTo>
                <a:lnTo>
                  <a:pt x="1987515" y="535162"/>
                </a:lnTo>
                <a:close/>
                <a:moveTo>
                  <a:pt x="2079528" y="535162"/>
                </a:moveTo>
                <a:lnTo>
                  <a:pt x="2059955" y="535162"/>
                </a:lnTo>
                <a:lnTo>
                  <a:pt x="2042803" y="541284"/>
                </a:lnTo>
                <a:lnTo>
                  <a:pt x="2028142" y="535162"/>
                </a:lnTo>
                <a:lnTo>
                  <a:pt x="2020567" y="535162"/>
                </a:lnTo>
                <a:lnTo>
                  <a:pt x="2020818" y="532103"/>
                </a:lnTo>
                <a:lnTo>
                  <a:pt x="2028142" y="535162"/>
                </a:lnTo>
                <a:lnTo>
                  <a:pt x="2059955" y="535162"/>
                </a:lnTo>
                <a:lnTo>
                  <a:pt x="2068526" y="532103"/>
                </a:lnTo>
                <a:close/>
                <a:moveTo>
                  <a:pt x="2093447" y="194290"/>
                </a:moveTo>
                <a:cubicBezTo>
                  <a:pt x="2092379" y="199263"/>
                  <a:pt x="2090243" y="204620"/>
                  <a:pt x="2089888" y="213802"/>
                </a:cubicBezTo>
                <a:cubicBezTo>
                  <a:pt x="2074934" y="207680"/>
                  <a:pt x="2075646" y="183196"/>
                  <a:pt x="2059269" y="198497"/>
                </a:cubicBezTo>
                <a:cubicBezTo>
                  <a:pt x="2057845" y="170953"/>
                  <a:pt x="2082767" y="189317"/>
                  <a:pt x="2090599" y="177074"/>
                </a:cubicBezTo>
                <a:cubicBezTo>
                  <a:pt x="2094516" y="184725"/>
                  <a:pt x="2094516" y="189316"/>
                  <a:pt x="2093447" y="194290"/>
                </a:cubicBezTo>
                <a:close/>
                <a:moveTo>
                  <a:pt x="2150412" y="7757247"/>
                </a:moveTo>
                <a:cubicBezTo>
                  <a:pt x="2152548" y="7732762"/>
                  <a:pt x="2141155" y="7732762"/>
                  <a:pt x="2129050" y="7735821"/>
                </a:cubicBezTo>
                <a:cubicBezTo>
                  <a:pt x="2127626" y="7754185"/>
                  <a:pt x="2139019" y="7757247"/>
                  <a:pt x="2150412" y="7757247"/>
                </a:cubicBezTo>
                <a:close/>
                <a:moveTo>
                  <a:pt x="2183546" y="7726600"/>
                </a:moveTo>
                <a:lnTo>
                  <a:pt x="2175244" y="7726259"/>
                </a:lnTo>
                <a:cubicBezTo>
                  <a:pt x="2172842" y="7727406"/>
                  <a:pt x="2172129" y="7729703"/>
                  <a:pt x="2176046" y="7732762"/>
                </a:cubicBezTo>
                <a:close/>
                <a:moveTo>
                  <a:pt x="2184591" y="7726641"/>
                </a:moveTo>
                <a:lnTo>
                  <a:pt x="2184295" y="7725983"/>
                </a:lnTo>
                <a:lnTo>
                  <a:pt x="2183546" y="7726600"/>
                </a:lnTo>
                <a:close/>
                <a:moveTo>
                  <a:pt x="2212361" y="183196"/>
                </a:moveTo>
                <a:cubicBezTo>
                  <a:pt x="2204528" y="192376"/>
                  <a:pt x="2186015" y="204618"/>
                  <a:pt x="2177470" y="189317"/>
                </a:cubicBezTo>
                <a:cubicBezTo>
                  <a:pt x="2181387" y="177074"/>
                  <a:pt x="2185659" y="175545"/>
                  <a:pt x="2191177" y="177074"/>
                </a:cubicBezTo>
                <a:cubicBezTo>
                  <a:pt x="2196696" y="178604"/>
                  <a:pt x="2203461" y="183196"/>
                  <a:pt x="2212361" y="183196"/>
                </a:cubicBezTo>
                <a:close/>
                <a:moveTo>
                  <a:pt x="2212361" y="7677672"/>
                </a:moveTo>
                <a:cubicBezTo>
                  <a:pt x="2208089" y="7692973"/>
                  <a:pt x="2197408" y="7702157"/>
                  <a:pt x="2181742" y="7699094"/>
                </a:cubicBezTo>
                <a:cubicBezTo>
                  <a:pt x="2190999" y="7689914"/>
                  <a:pt x="2199544" y="7659308"/>
                  <a:pt x="2212361" y="7677672"/>
                </a:cubicBezTo>
                <a:close/>
                <a:moveTo>
                  <a:pt x="2242268" y="7741943"/>
                </a:moveTo>
                <a:cubicBezTo>
                  <a:pt x="2230162" y="7745005"/>
                  <a:pt x="2218769" y="7741943"/>
                  <a:pt x="2220906" y="7720520"/>
                </a:cubicBezTo>
                <a:cubicBezTo>
                  <a:pt x="2233010" y="7720520"/>
                  <a:pt x="2244403" y="7720520"/>
                  <a:pt x="2242268" y="7741943"/>
                </a:cubicBezTo>
                <a:close/>
                <a:moveTo>
                  <a:pt x="2282143" y="7680731"/>
                </a:moveTo>
                <a:cubicBezTo>
                  <a:pt x="2283567" y="7692973"/>
                  <a:pt x="2279650" y="7699094"/>
                  <a:pt x="2274577" y="7701006"/>
                </a:cubicBezTo>
                <a:cubicBezTo>
                  <a:pt x="2269504" y="7702921"/>
                  <a:pt x="2263273" y="7700627"/>
                  <a:pt x="2260069" y="7696035"/>
                </a:cubicBezTo>
                <a:cubicBezTo>
                  <a:pt x="2260781" y="7677672"/>
                  <a:pt x="2271462" y="7680731"/>
                  <a:pt x="2282143" y="7680731"/>
                </a:cubicBezTo>
                <a:close/>
                <a:moveTo>
                  <a:pt x="2339107" y="7680731"/>
                </a:moveTo>
                <a:cubicBezTo>
                  <a:pt x="2334835" y="7692973"/>
                  <a:pt x="2331987" y="7705216"/>
                  <a:pt x="2321305" y="7702157"/>
                </a:cubicBezTo>
                <a:cubicBezTo>
                  <a:pt x="2317746" y="7692973"/>
                  <a:pt x="2316321" y="7683793"/>
                  <a:pt x="2317033" y="7671551"/>
                </a:cubicBezTo>
                <a:cubicBezTo>
                  <a:pt x="2327714" y="7671551"/>
                  <a:pt x="2327002" y="7686852"/>
                  <a:pt x="2339107" y="7680731"/>
                </a:cubicBezTo>
                <a:close/>
                <a:moveTo>
                  <a:pt x="2374710" y="121984"/>
                </a:moveTo>
                <a:cubicBezTo>
                  <a:pt x="2369725" y="118922"/>
                  <a:pt x="2362605" y="121984"/>
                  <a:pt x="2361893" y="112800"/>
                </a:cubicBezTo>
                <a:cubicBezTo>
                  <a:pt x="2354773" y="128105"/>
                  <a:pt x="2307777" y="109741"/>
                  <a:pt x="2322018" y="134226"/>
                </a:cubicBezTo>
                <a:cubicBezTo>
                  <a:pt x="2328426" y="121984"/>
                  <a:pt x="2367590" y="152590"/>
                  <a:pt x="2374710" y="121984"/>
                </a:cubicBezTo>
                <a:close/>
                <a:moveTo>
                  <a:pt x="2395359" y="7757247"/>
                </a:moveTo>
                <a:cubicBezTo>
                  <a:pt x="2400344" y="7729700"/>
                  <a:pt x="2378982" y="7745005"/>
                  <a:pt x="2382542" y="7720520"/>
                </a:cubicBezTo>
                <a:cubicBezTo>
                  <a:pt x="2372574" y="7717458"/>
                  <a:pt x="2366165" y="7720520"/>
                  <a:pt x="2364741" y="7732762"/>
                </a:cubicBezTo>
                <a:cubicBezTo>
                  <a:pt x="2380407" y="7732762"/>
                  <a:pt x="2381118" y="7757247"/>
                  <a:pt x="2395359" y="7757247"/>
                </a:cubicBezTo>
                <a:close/>
                <a:moveTo>
                  <a:pt x="2396072" y="535162"/>
                </a:moveTo>
                <a:lnTo>
                  <a:pt x="2173198" y="535162"/>
                </a:lnTo>
                <a:lnTo>
                  <a:pt x="2151758" y="535162"/>
                </a:lnTo>
                <a:lnTo>
                  <a:pt x="2168925" y="513739"/>
                </a:lnTo>
                <a:cubicBezTo>
                  <a:pt x="2186015" y="510677"/>
                  <a:pt x="2170349" y="519860"/>
                  <a:pt x="2173198" y="535162"/>
                </a:cubicBezTo>
                <a:cubicBezTo>
                  <a:pt x="2207376" y="525981"/>
                  <a:pt x="2227314" y="507618"/>
                  <a:pt x="2265053" y="522919"/>
                </a:cubicBezTo>
                <a:cubicBezTo>
                  <a:pt x="2270750" y="519860"/>
                  <a:pt x="2274310" y="513739"/>
                  <a:pt x="2274310" y="501497"/>
                </a:cubicBezTo>
                <a:cubicBezTo>
                  <a:pt x="2297096" y="504556"/>
                  <a:pt x="2321306" y="519860"/>
                  <a:pt x="2348364" y="519860"/>
                </a:cubicBezTo>
                <a:cubicBezTo>
                  <a:pt x="2364029" y="519860"/>
                  <a:pt x="2399632" y="483133"/>
                  <a:pt x="2396072" y="535162"/>
                </a:cubicBezTo>
                <a:close/>
                <a:moveTo>
                  <a:pt x="2420282" y="7836822"/>
                </a:moveTo>
                <a:cubicBezTo>
                  <a:pt x="2413161" y="7790912"/>
                  <a:pt x="2357621" y="7824580"/>
                  <a:pt x="2329138" y="7812338"/>
                </a:cubicBezTo>
                <a:cubicBezTo>
                  <a:pt x="2331274" y="7839882"/>
                  <a:pt x="2354773" y="7824580"/>
                  <a:pt x="2372574" y="7827639"/>
                </a:cubicBezTo>
                <a:cubicBezTo>
                  <a:pt x="2389663" y="7830701"/>
                  <a:pt x="2411025" y="7824580"/>
                  <a:pt x="2420282" y="7836822"/>
                </a:cubicBezTo>
                <a:close/>
                <a:moveTo>
                  <a:pt x="2422418" y="492313"/>
                </a:moveTo>
                <a:lnTo>
                  <a:pt x="2414577" y="501966"/>
                </a:lnTo>
                <a:lnTo>
                  <a:pt x="2418145" y="519860"/>
                </a:lnTo>
                <a:lnTo>
                  <a:pt x="2421197" y="535162"/>
                </a:lnTo>
                <a:lnTo>
                  <a:pt x="2417890" y="535162"/>
                </a:lnTo>
                <a:lnTo>
                  <a:pt x="2403459" y="515651"/>
                </a:lnTo>
                <a:lnTo>
                  <a:pt x="2414577" y="501966"/>
                </a:lnTo>
                <a:lnTo>
                  <a:pt x="2413873" y="498434"/>
                </a:lnTo>
                <a:cubicBezTo>
                  <a:pt x="2417434" y="495375"/>
                  <a:pt x="2422418" y="498434"/>
                  <a:pt x="2422418" y="492313"/>
                </a:cubicBezTo>
                <a:close/>
                <a:moveTo>
                  <a:pt x="2438795" y="7741943"/>
                </a:moveTo>
                <a:cubicBezTo>
                  <a:pt x="2440219" y="7717458"/>
                  <a:pt x="2416009" y="7732762"/>
                  <a:pt x="2408176" y="7720520"/>
                </a:cubicBezTo>
                <a:cubicBezTo>
                  <a:pt x="2408176" y="7745005"/>
                  <a:pt x="2424554" y="7741943"/>
                  <a:pt x="2438795" y="7741943"/>
                </a:cubicBezTo>
                <a:close/>
                <a:moveTo>
                  <a:pt x="2451612" y="7772549"/>
                </a:moveTo>
                <a:cubicBezTo>
                  <a:pt x="2429538" y="7778670"/>
                  <a:pt x="2418145" y="7766427"/>
                  <a:pt x="2398920" y="7763368"/>
                </a:cubicBezTo>
                <a:cubicBezTo>
                  <a:pt x="2395359" y="7793974"/>
                  <a:pt x="2425978" y="7769489"/>
                  <a:pt x="2429538" y="7787853"/>
                </a:cubicBezTo>
                <a:cubicBezTo>
                  <a:pt x="2428114" y="7766427"/>
                  <a:pt x="2453036" y="7793974"/>
                  <a:pt x="2451612" y="7772549"/>
                </a:cubicBezTo>
                <a:close/>
                <a:moveTo>
                  <a:pt x="2532787" y="492313"/>
                </a:moveTo>
                <a:cubicBezTo>
                  <a:pt x="2527090" y="513739"/>
                  <a:pt x="2514985" y="516798"/>
                  <a:pt x="2492912" y="519860"/>
                </a:cubicBezTo>
                <a:cubicBezTo>
                  <a:pt x="2492912" y="519860"/>
                  <a:pt x="2492199" y="525981"/>
                  <a:pt x="2488639" y="525981"/>
                </a:cubicBezTo>
                <a:cubicBezTo>
                  <a:pt x="2487927" y="525981"/>
                  <a:pt x="2488639" y="519860"/>
                  <a:pt x="2484367" y="519860"/>
                </a:cubicBezTo>
                <a:cubicBezTo>
                  <a:pt x="2475822" y="522919"/>
                  <a:pt x="2473686" y="538224"/>
                  <a:pt x="2462293" y="535162"/>
                </a:cubicBezTo>
                <a:cubicBezTo>
                  <a:pt x="2451612" y="532103"/>
                  <a:pt x="2441644" y="513739"/>
                  <a:pt x="2431675" y="510677"/>
                </a:cubicBezTo>
                <a:cubicBezTo>
                  <a:pt x="2435947" y="480071"/>
                  <a:pt x="2453748" y="507618"/>
                  <a:pt x="2467278" y="504556"/>
                </a:cubicBezTo>
                <a:cubicBezTo>
                  <a:pt x="2491488" y="501497"/>
                  <a:pt x="2516409" y="486192"/>
                  <a:pt x="2532787" y="492313"/>
                </a:cubicBezTo>
                <a:close/>
                <a:moveTo>
                  <a:pt x="2591175" y="7775611"/>
                </a:moveTo>
                <a:cubicBezTo>
                  <a:pt x="2596872" y="7745005"/>
                  <a:pt x="2553436" y="7754185"/>
                  <a:pt x="2552012" y="7751126"/>
                </a:cubicBezTo>
                <a:cubicBezTo>
                  <a:pt x="2566965" y="7757247"/>
                  <a:pt x="2571238" y="7778670"/>
                  <a:pt x="2591175" y="7775611"/>
                </a:cubicBezTo>
                <a:close/>
                <a:moveTo>
                  <a:pt x="2634611" y="7836822"/>
                </a:moveTo>
                <a:cubicBezTo>
                  <a:pt x="2636747" y="7806217"/>
                  <a:pt x="2604704" y="7824580"/>
                  <a:pt x="2603992" y="7836822"/>
                </a:cubicBezTo>
                <a:close/>
                <a:moveTo>
                  <a:pt x="3031938" y="7827639"/>
                </a:moveTo>
                <a:cubicBezTo>
                  <a:pt x="3015561" y="7830701"/>
                  <a:pt x="2988503" y="7815397"/>
                  <a:pt x="2979246" y="7833760"/>
                </a:cubicBezTo>
                <a:cubicBezTo>
                  <a:pt x="2987435" y="7830701"/>
                  <a:pt x="2998293" y="7832995"/>
                  <a:pt x="3008262" y="7834143"/>
                </a:cubicBezTo>
                <a:cubicBezTo>
                  <a:pt x="3018231" y="7835293"/>
                  <a:pt x="3027310" y="7835293"/>
                  <a:pt x="3031938" y="7827639"/>
                </a:cubicBezTo>
                <a:close/>
                <a:moveTo>
                  <a:pt x="3121646" y="507331"/>
                </a:moveTo>
                <a:cubicBezTo>
                  <a:pt x="3120545" y="510486"/>
                  <a:pt x="3104924" y="507616"/>
                  <a:pt x="3108129" y="516798"/>
                </a:cubicBezTo>
                <a:cubicBezTo>
                  <a:pt x="3082495" y="510677"/>
                  <a:pt x="3048316" y="498434"/>
                  <a:pt x="3024818" y="522919"/>
                </a:cubicBezTo>
                <a:cubicBezTo>
                  <a:pt x="3021258" y="516798"/>
                  <a:pt x="3012713" y="516798"/>
                  <a:pt x="3012001" y="507618"/>
                </a:cubicBezTo>
                <a:cubicBezTo>
                  <a:pt x="3004880" y="519860"/>
                  <a:pt x="2989927" y="522919"/>
                  <a:pt x="2972838" y="519860"/>
                </a:cubicBezTo>
                <a:cubicBezTo>
                  <a:pt x="2968566" y="513739"/>
                  <a:pt x="2972126" y="492313"/>
                  <a:pt x="2960021" y="498434"/>
                </a:cubicBezTo>
                <a:cubicBezTo>
                  <a:pt x="2960733" y="467829"/>
                  <a:pt x="2992063" y="473950"/>
                  <a:pt x="3002744" y="473950"/>
                </a:cubicBezTo>
                <a:cubicBezTo>
                  <a:pt x="3010577" y="477012"/>
                  <a:pt x="3010577" y="467829"/>
                  <a:pt x="3016273" y="467829"/>
                </a:cubicBezTo>
                <a:cubicBezTo>
                  <a:pt x="3026242" y="467829"/>
                  <a:pt x="3040483" y="483133"/>
                  <a:pt x="3051164" y="483133"/>
                </a:cubicBezTo>
                <a:cubicBezTo>
                  <a:pt x="3061845" y="483133"/>
                  <a:pt x="3065405" y="473950"/>
                  <a:pt x="3073238" y="477012"/>
                </a:cubicBezTo>
                <a:cubicBezTo>
                  <a:pt x="3081782" y="480071"/>
                  <a:pt x="3097448" y="489254"/>
                  <a:pt x="3098872" y="507618"/>
                </a:cubicBezTo>
                <a:cubicBezTo>
                  <a:pt x="3106705" y="510677"/>
                  <a:pt x="3108129" y="498434"/>
                  <a:pt x="3116673" y="501497"/>
                </a:cubicBezTo>
                <a:cubicBezTo>
                  <a:pt x="3120768" y="504557"/>
                  <a:pt x="3122014" y="506279"/>
                  <a:pt x="3121646" y="507331"/>
                </a:cubicBezTo>
                <a:close/>
                <a:moveTo>
                  <a:pt x="3186455" y="495375"/>
                </a:moveTo>
                <a:cubicBezTo>
                  <a:pt x="3170077" y="501497"/>
                  <a:pt x="3171501" y="477012"/>
                  <a:pt x="3160821" y="473950"/>
                </a:cubicBezTo>
                <a:cubicBezTo>
                  <a:pt x="3164737" y="464766"/>
                  <a:pt x="3171324" y="466299"/>
                  <a:pt x="3176842" y="472038"/>
                </a:cubicBezTo>
                <a:cubicBezTo>
                  <a:pt x="3182360" y="477777"/>
                  <a:pt x="3186811" y="487722"/>
                  <a:pt x="3186455" y="495375"/>
                </a:cubicBezTo>
                <a:close/>
                <a:moveTo>
                  <a:pt x="3190015" y="7403748"/>
                </a:moveTo>
                <a:cubicBezTo>
                  <a:pt x="3190015" y="7409105"/>
                  <a:pt x="3188591" y="7414461"/>
                  <a:pt x="3185743" y="7414461"/>
                </a:cubicBezTo>
                <a:cubicBezTo>
                  <a:pt x="3180046" y="7411399"/>
                  <a:pt x="3180046" y="7402219"/>
                  <a:pt x="3172926" y="7405278"/>
                </a:cubicBezTo>
                <a:lnTo>
                  <a:pt x="3176984" y="7396098"/>
                </a:lnTo>
                <a:lnTo>
                  <a:pt x="3186963" y="7396098"/>
                </a:lnTo>
                <a:close/>
                <a:moveTo>
                  <a:pt x="3264339" y="507017"/>
                </a:moveTo>
                <a:lnTo>
                  <a:pt x="3259085" y="509773"/>
                </a:lnTo>
                <a:cubicBezTo>
                  <a:pt x="3246979" y="522015"/>
                  <a:pt x="3252676" y="503652"/>
                  <a:pt x="3241283" y="509773"/>
                </a:cubicBezTo>
                <a:lnTo>
                  <a:pt x="3230471" y="519314"/>
                </a:lnTo>
                <a:lnTo>
                  <a:pt x="3228644" y="519477"/>
                </a:lnTo>
                <a:cubicBezTo>
                  <a:pt x="3219921" y="520624"/>
                  <a:pt x="3213157" y="522919"/>
                  <a:pt x="3217073" y="529040"/>
                </a:cubicBezTo>
                <a:lnTo>
                  <a:pt x="3219780" y="528750"/>
                </a:lnTo>
                <a:lnTo>
                  <a:pt x="3217874" y="530431"/>
                </a:lnTo>
                <a:lnTo>
                  <a:pt x="3210511" y="535162"/>
                </a:lnTo>
                <a:lnTo>
                  <a:pt x="3140455" y="535162"/>
                </a:lnTo>
                <a:lnTo>
                  <a:pt x="3130202" y="525981"/>
                </a:lnTo>
                <a:cubicBezTo>
                  <a:pt x="3138747" y="525981"/>
                  <a:pt x="3133763" y="501497"/>
                  <a:pt x="3143732" y="504556"/>
                </a:cubicBezTo>
                <a:cubicBezTo>
                  <a:pt x="3169721" y="503026"/>
                  <a:pt x="3196423" y="504557"/>
                  <a:pt x="3221791" y="506087"/>
                </a:cubicBezTo>
                <a:close/>
                <a:moveTo>
                  <a:pt x="3280568" y="7399350"/>
                </a:moveTo>
                <a:cubicBezTo>
                  <a:pt x="3279690" y="7403559"/>
                  <a:pt x="3277420" y="7406811"/>
                  <a:pt x="3272613" y="7408340"/>
                </a:cubicBezTo>
                <a:lnTo>
                  <a:pt x="3265289" y="7396098"/>
                </a:lnTo>
                <a:lnTo>
                  <a:pt x="3280482" y="7396098"/>
                </a:lnTo>
                <a:close/>
                <a:moveTo>
                  <a:pt x="3287596" y="535162"/>
                </a:moveTo>
                <a:lnTo>
                  <a:pt x="3276723" y="535162"/>
                </a:lnTo>
                <a:lnTo>
                  <a:pt x="3276174" y="534258"/>
                </a:lnTo>
                <a:cubicBezTo>
                  <a:pt x="3263357" y="537317"/>
                  <a:pt x="3229178" y="528137"/>
                  <a:pt x="3258372" y="525074"/>
                </a:cubicBezTo>
                <a:cubicBezTo>
                  <a:pt x="3269053" y="527371"/>
                  <a:pt x="3282538" y="522780"/>
                  <a:pt x="3287411" y="533252"/>
                </a:cubicBezTo>
                <a:close/>
                <a:moveTo>
                  <a:pt x="3306744" y="485675"/>
                </a:moveTo>
                <a:lnTo>
                  <a:pt x="3304300" y="486053"/>
                </a:lnTo>
                <a:lnTo>
                  <a:pt x="3302626" y="486931"/>
                </a:lnTo>
                <a:lnTo>
                  <a:pt x="3305368" y="480071"/>
                </a:lnTo>
                <a:close/>
                <a:moveTo>
                  <a:pt x="3396511" y="507618"/>
                </a:moveTo>
                <a:cubicBezTo>
                  <a:pt x="3393307" y="507618"/>
                  <a:pt x="3389391" y="506852"/>
                  <a:pt x="3386098" y="507235"/>
                </a:cubicBezTo>
                <a:lnTo>
                  <a:pt x="3383699" y="509571"/>
                </a:lnTo>
                <a:lnTo>
                  <a:pt x="3385831" y="497531"/>
                </a:lnTo>
                <a:lnTo>
                  <a:pt x="3385016" y="496282"/>
                </a:lnTo>
                <a:lnTo>
                  <a:pt x="3390325" y="494036"/>
                </a:lnTo>
                <a:cubicBezTo>
                  <a:pt x="3392906" y="495183"/>
                  <a:pt x="3395087" y="499201"/>
                  <a:pt x="3396511" y="507618"/>
                </a:cubicBezTo>
                <a:close/>
                <a:moveTo>
                  <a:pt x="3402920" y="7411783"/>
                </a:moveTo>
                <a:cubicBezTo>
                  <a:pt x="3403632" y="7415226"/>
                  <a:pt x="3402920" y="7419051"/>
                  <a:pt x="3399359" y="7423641"/>
                </a:cubicBezTo>
                <a:cubicBezTo>
                  <a:pt x="3393663" y="7423641"/>
                  <a:pt x="3392239" y="7418285"/>
                  <a:pt x="3391883" y="7411781"/>
                </a:cubicBezTo>
                <a:lnTo>
                  <a:pt x="3390989" y="7396098"/>
                </a:lnTo>
                <a:lnTo>
                  <a:pt x="3394628" y="7396098"/>
                </a:lnTo>
                <a:lnTo>
                  <a:pt x="3397935" y="7402219"/>
                </a:lnTo>
                <a:cubicBezTo>
                  <a:pt x="3400072" y="7405279"/>
                  <a:pt x="3402208" y="7408340"/>
                  <a:pt x="3402920" y="7411783"/>
                </a:cubicBezTo>
                <a:close/>
                <a:moveTo>
                  <a:pt x="3448492" y="516798"/>
                </a:moveTo>
                <a:lnTo>
                  <a:pt x="3445248" y="535162"/>
                </a:lnTo>
                <a:lnTo>
                  <a:pt x="3370262" y="535162"/>
                </a:lnTo>
                <a:lnTo>
                  <a:pt x="3369809" y="531962"/>
                </a:lnTo>
                <a:cubicBezTo>
                  <a:pt x="3370655" y="528136"/>
                  <a:pt x="3372836" y="525840"/>
                  <a:pt x="3375328" y="523545"/>
                </a:cubicBezTo>
                <a:lnTo>
                  <a:pt x="3382425" y="515460"/>
                </a:lnTo>
                <a:lnTo>
                  <a:pt x="3391438" y="520624"/>
                </a:lnTo>
                <a:cubicBezTo>
                  <a:pt x="3394909" y="523685"/>
                  <a:pt x="3398648" y="525980"/>
                  <a:pt x="3405056" y="522919"/>
                </a:cubicBezTo>
                <a:cubicBezTo>
                  <a:pt x="3406480" y="510677"/>
                  <a:pt x="3405769" y="498434"/>
                  <a:pt x="3415025" y="501497"/>
                </a:cubicBezTo>
                <a:cubicBezTo>
                  <a:pt x="3420010" y="486192"/>
                  <a:pt x="3395800" y="477012"/>
                  <a:pt x="3412889" y="464770"/>
                </a:cubicBezTo>
                <a:cubicBezTo>
                  <a:pt x="3419297" y="467829"/>
                  <a:pt x="3423570" y="477012"/>
                  <a:pt x="3424993" y="486192"/>
                </a:cubicBezTo>
                <a:cubicBezTo>
                  <a:pt x="3418585" y="492313"/>
                  <a:pt x="3415737" y="504556"/>
                  <a:pt x="3414313" y="516798"/>
                </a:cubicBezTo>
                <a:cubicBezTo>
                  <a:pt x="3422858" y="532103"/>
                  <a:pt x="3434962" y="513739"/>
                  <a:pt x="3448492" y="516798"/>
                </a:cubicBezTo>
                <a:close/>
                <a:moveTo>
                  <a:pt x="3504526" y="7396098"/>
                </a:moveTo>
                <a:lnTo>
                  <a:pt x="3500472" y="7399157"/>
                </a:lnTo>
                <a:lnTo>
                  <a:pt x="3500728" y="7396098"/>
                </a:lnTo>
                <a:close/>
                <a:moveTo>
                  <a:pt x="3531802" y="7402219"/>
                </a:moveTo>
                <a:cubicBezTo>
                  <a:pt x="3526106" y="7405278"/>
                  <a:pt x="3529666" y="7420582"/>
                  <a:pt x="3515425" y="7414461"/>
                </a:cubicBezTo>
                <a:cubicBezTo>
                  <a:pt x="3514357" y="7408340"/>
                  <a:pt x="3517561" y="7407575"/>
                  <a:pt x="3520409" y="7406043"/>
                </a:cubicBezTo>
                <a:lnTo>
                  <a:pt x="3522587" y="7396098"/>
                </a:lnTo>
                <a:lnTo>
                  <a:pt x="3531802" y="7396098"/>
                </a:lnTo>
                <a:close/>
                <a:moveTo>
                  <a:pt x="3624331" y="916660"/>
                </a:moveTo>
                <a:lnTo>
                  <a:pt x="3623981" y="942590"/>
                </a:lnTo>
                <a:lnTo>
                  <a:pt x="3623903" y="940259"/>
                </a:lnTo>
                <a:cubicBezTo>
                  <a:pt x="3623825" y="941574"/>
                  <a:pt x="3623786" y="947373"/>
                  <a:pt x="3623755" y="955879"/>
                </a:cubicBezTo>
                <a:lnTo>
                  <a:pt x="3623741" y="960416"/>
                </a:lnTo>
                <a:lnTo>
                  <a:pt x="3623390" y="986460"/>
                </a:lnTo>
                <a:cubicBezTo>
                  <a:pt x="3622767" y="1007119"/>
                  <a:pt x="3621878" y="1023952"/>
                  <a:pt x="3620810" y="1036194"/>
                </a:cubicBezTo>
                <a:lnTo>
                  <a:pt x="3619793" y="998535"/>
                </a:lnTo>
                <a:lnTo>
                  <a:pt x="3620720" y="955611"/>
                </a:lnTo>
                <a:close/>
                <a:moveTo>
                  <a:pt x="3627218" y="4157995"/>
                </a:moveTo>
                <a:cubicBezTo>
                  <a:pt x="3624726" y="4157995"/>
                  <a:pt x="3623836" y="4131214"/>
                  <a:pt x="3623836" y="4101373"/>
                </a:cubicBezTo>
                <a:lnTo>
                  <a:pt x="3624018" y="4087498"/>
                </a:lnTo>
                <a:lnTo>
                  <a:pt x="3625294" y="4080901"/>
                </a:lnTo>
                <a:lnTo>
                  <a:pt x="3626736" y="4085267"/>
                </a:lnTo>
                <a:lnTo>
                  <a:pt x="3626773" y="4087601"/>
                </a:lnTo>
                <a:cubicBezTo>
                  <a:pt x="3626150" y="4109790"/>
                  <a:pt x="3625438" y="4133510"/>
                  <a:pt x="3627218" y="4157995"/>
                </a:cubicBezTo>
                <a:close/>
                <a:moveTo>
                  <a:pt x="3633860" y="3190608"/>
                </a:moveTo>
                <a:cubicBezTo>
                  <a:pt x="3633382" y="3199168"/>
                  <a:pt x="3632425" y="3202899"/>
                  <a:pt x="3631223" y="3204238"/>
                </a:cubicBezTo>
                <a:lnTo>
                  <a:pt x="3629992" y="3204068"/>
                </a:lnTo>
                <a:lnTo>
                  <a:pt x="3629977" y="3199787"/>
                </a:lnTo>
                <a:lnTo>
                  <a:pt x="3630223" y="3161934"/>
                </a:lnTo>
                <a:lnTo>
                  <a:pt x="3633627" y="3148001"/>
                </a:lnTo>
                <a:cubicBezTo>
                  <a:pt x="3634339" y="3168658"/>
                  <a:pt x="3634339" y="3182048"/>
                  <a:pt x="3633860" y="3190608"/>
                </a:cubicBezTo>
                <a:close/>
                <a:moveTo>
                  <a:pt x="3635762" y="1161708"/>
                </a:moveTo>
                <a:lnTo>
                  <a:pt x="3635762" y="1161677"/>
                </a:lnTo>
                <a:lnTo>
                  <a:pt x="3635762" y="1161673"/>
                </a:lnTo>
                <a:close/>
                <a:moveTo>
                  <a:pt x="3636077" y="3047255"/>
                </a:moveTo>
                <a:lnTo>
                  <a:pt x="3634372" y="3075645"/>
                </a:lnTo>
                <a:cubicBezTo>
                  <a:pt x="3633760" y="3082197"/>
                  <a:pt x="3633092" y="3082962"/>
                  <a:pt x="3632203" y="3071484"/>
                </a:cubicBezTo>
                <a:lnTo>
                  <a:pt x="3633034" y="3038960"/>
                </a:lnTo>
                <a:lnTo>
                  <a:pt x="3634461" y="3049866"/>
                </a:lnTo>
                <a:close/>
                <a:moveTo>
                  <a:pt x="3636422" y="4380168"/>
                </a:moveTo>
                <a:lnTo>
                  <a:pt x="3632914" y="4326326"/>
                </a:lnTo>
                <a:lnTo>
                  <a:pt x="3634395" y="4307233"/>
                </a:lnTo>
                <a:lnTo>
                  <a:pt x="3634427" y="4342917"/>
                </a:lnTo>
                <a:close/>
                <a:moveTo>
                  <a:pt x="3637187" y="3316331"/>
                </a:moveTo>
                <a:cubicBezTo>
                  <a:pt x="3636474" y="3333166"/>
                  <a:pt x="3635762" y="3349234"/>
                  <a:pt x="3634516" y="3359946"/>
                </a:cubicBezTo>
                <a:lnTo>
                  <a:pt x="3631437" y="3365961"/>
                </a:lnTo>
                <a:lnTo>
                  <a:pt x="3630300" y="3294713"/>
                </a:lnTo>
                <a:lnTo>
                  <a:pt x="3630202" y="3265892"/>
                </a:lnTo>
                <a:lnTo>
                  <a:pt x="3633627" y="3258182"/>
                </a:lnTo>
                <a:cubicBezTo>
                  <a:pt x="3632914" y="3297968"/>
                  <a:pt x="3634338" y="3319394"/>
                  <a:pt x="3637187" y="3316331"/>
                </a:cubicBezTo>
                <a:close/>
                <a:moveTo>
                  <a:pt x="3639323" y="4434352"/>
                </a:moveTo>
                <a:lnTo>
                  <a:pt x="3636993" y="4435720"/>
                </a:lnTo>
                <a:lnTo>
                  <a:pt x="3637098" y="4433830"/>
                </a:lnTo>
                <a:lnTo>
                  <a:pt x="3637813" y="4406155"/>
                </a:lnTo>
                <a:close/>
                <a:moveTo>
                  <a:pt x="3640035" y="797468"/>
                </a:moveTo>
                <a:cubicBezTo>
                  <a:pt x="3632914" y="861739"/>
                  <a:pt x="3635762" y="714831"/>
                  <a:pt x="3631490" y="708710"/>
                </a:cubicBezTo>
                <a:cubicBezTo>
                  <a:pt x="3631490" y="797468"/>
                  <a:pt x="3626506" y="932134"/>
                  <a:pt x="3632914" y="941315"/>
                </a:cubicBezTo>
                <a:cubicBezTo>
                  <a:pt x="3632914" y="878574"/>
                  <a:pt x="3633804" y="870157"/>
                  <a:pt x="3634873" y="879722"/>
                </a:cubicBezTo>
                <a:lnTo>
                  <a:pt x="3635958" y="895079"/>
                </a:lnTo>
                <a:lnTo>
                  <a:pt x="3636030" y="924622"/>
                </a:lnTo>
                <a:lnTo>
                  <a:pt x="3635909" y="960299"/>
                </a:lnTo>
                <a:lnTo>
                  <a:pt x="3635051" y="965799"/>
                </a:lnTo>
                <a:cubicBezTo>
                  <a:pt x="3634338" y="981104"/>
                  <a:pt x="3634338" y="1014769"/>
                  <a:pt x="3633627" y="1030073"/>
                </a:cubicBezTo>
                <a:cubicBezTo>
                  <a:pt x="3630066" y="1112708"/>
                  <a:pt x="3633627" y="1137192"/>
                  <a:pt x="3633627" y="1180040"/>
                </a:cubicBezTo>
                <a:cubicBezTo>
                  <a:pt x="3632914" y="1198404"/>
                  <a:pt x="3630778" y="1198404"/>
                  <a:pt x="3631490" y="1244314"/>
                </a:cubicBezTo>
                <a:cubicBezTo>
                  <a:pt x="3632203" y="1296343"/>
                  <a:pt x="3635051" y="1320828"/>
                  <a:pt x="3635051" y="1360617"/>
                </a:cubicBezTo>
                <a:cubicBezTo>
                  <a:pt x="3635051" y="1363676"/>
                  <a:pt x="3631490" y="1360617"/>
                  <a:pt x="3631490" y="1363676"/>
                </a:cubicBezTo>
                <a:cubicBezTo>
                  <a:pt x="3629354" y="1403465"/>
                  <a:pt x="3632914" y="1510584"/>
                  <a:pt x="3631490" y="1541190"/>
                </a:cubicBezTo>
                <a:cubicBezTo>
                  <a:pt x="3632203" y="1559553"/>
                  <a:pt x="3637899" y="1633008"/>
                  <a:pt x="3632914" y="1660555"/>
                </a:cubicBezTo>
                <a:cubicBezTo>
                  <a:pt x="3629354" y="1651371"/>
                  <a:pt x="3632914" y="1525889"/>
                  <a:pt x="3627930" y="1541190"/>
                </a:cubicBezTo>
                <a:cubicBezTo>
                  <a:pt x="3626506" y="1584038"/>
                  <a:pt x="3627218" y="1636070"/>
                  <a:pt x="3629354" y="1681977"/>
                </a:cubicBezTo>
                <a:cubicBezTo>
                  <a:pt x="3631490" y="1712583"/>
                  <a:pt x="3634338" y="1737068"/>
                  <a:pt x="3637899" y="1743189"/>
                </a:cubicBezTo>
                <a:cubicBezTo>
                  <a:pt x="3636119" y="1760023"/>
                  <a:pt x="3633270" y="1799810"/>
                  <a:pt x="3631846" y="1841128"/>
                </a:cubicBezTo>
                <a:lnTo>
                  <a:pt x="3631156" y="1896262"/>
                </a:lnTo>
                <a:lnTo>
                  <a:pt x="3630867" y="1883352"/>
                </a:lnTo>
                <a:cubicBezTo>
                  <a:pt x="3630066" y="1821375"/>
                  <a:pt x="3630422" y="1759399"/>
                  <a:pt x="3632203" y="1713490"/>
                </a:cubicBezTo>
                <a:cubicBezTo>
                  <a:pt x="3630066" y="1710428"/>
                  <a:pt x="3627218" y="1716549"/>
                  <a:pt x="3627218" y="1695126"/>
                </a:cubicBezTo>
                <a:cubicBezTo>
                  <a:pt x="3628286" y="1652278"/>
                  <a:pt x="3628108" y="1585710"/>
                  <a:pt x="3627663" y="1511490"/>
                </a:cubicBezTo>
                <a:lnTo>
                  <a:pt x="3627214" y="1422386"/>
                </a:lnTo>
                <a:lnTo>
                  <a:pt x="3627218" y="1421829"/>
                </a:lnTo>
                <a:lnTo>
                  <a:pt x="3627211" y="1421836"/>
                </a:lnTo>
                <a:lnTo>
                  <a:pt x="3626506" y="1281945"/>
                </a:lnTo>
                <a:cubicBezTo>
                  <a:pt x="3626506" y="1248280"/>
                  <a:pt x="3628642" y="1242159"/>
                  <a:pt x="3628642" y="1208491"/>
                </a:cubicBezTo>
                <a:lnTo>
                  <a:pt x="3628270" y="1201305"/>
                </a:lnTo>
                <a:lnTo>
                  <a:pt x="3629354" y="1131071"/>
                </a:lnTo>
                <a:cubicBezTo>
                  <a:pt x="3626684" y="1101232"/>
                  <a:pt x="3626817" y="1019743"/>
                  <a:pt x="3625849" y="961496"/>
                </a:cubicBezTo>
                <a:lnTo>
                  <a:pt x="3624427" y="915621"/>
                </a:lnTo>
                <a:lnTo>
                  <a:pt x="3625082" y="908553"/>
                </a:lnTo>
                <a:cubicBezTo>
                  <a:pt x="3624370" y="810615"/>
                  <a:pt x="3628642" y="792251"/>
                  <a:pt x="3627218" y="685132"/>
                </a:cubicBezTo>
                <a:lnTo>
                  <a:pt x="3626826" y="665862"/>
                </a:lnTo>
                <a:lnTo>
                  <a:pt x="3636475" y="665862"/>
                </a:lnTo>
                <a:lnTo>
                  <a:pt x="3636475" y="779105"/>
                </a:lnTo>
                <a:cubicBezTo>
                  <a:pt x="3637899" y="782164"/>
                  <a:pt x="3640035" y="766863"/>
                  <a:pt x="3640035" y="797468"/>
                </a:cubicBezTo>
                <a:close/>
                <a:moveTo>
                  <a:pt x="3640035" y="4997500"/>
                </a:moveTo>
                <a:cubicBezTo>
                  <a:pt x="3640035" y="5014334"/>
                  <a:pt x="3639501" y="5024281"/>
                  <a:pt x="3638967" y="5034611"/>
                </a:cubicBezTo>
                <a:lnTo>
                  <a:pt x="3637957" y="5071874"/>
                </a:lnTo>
                <a:lnTo>
                  <a:pt x="3637899" y="5057808"/>
                </a:lnTo>
                <a:cubicBezTo>
                  <a:pt x="3637187" y="5042503"/>
                  <a:pt x="3634338" y="5066988"/>
                  <a:pt x="3634338" y="5039444"/>
                </a:cubicBezTo>
                <a:lnTo>
                  <a:pt x="3635065" y="5009017"/>
                </a:lnTo>
                <a:lnTo>
                  <a:pt x="3637164" y="5007399"/>
                </a:lnTo>
                <a:cubicBezTo>
                  <a:pt x="3638299" y="5006108"/>
                  <a:pt x="3639323" y="5003621"/>
                  <a:pt x="3640035" y="4997500"/>
                </a:cubicBezTo>
                <a:close/>
                <a:moveTo>
                  <a:pt x="3642171" y="1065652"/>
                </a:moveTo>
                <a:cubicBezTo>
                  <a:pt x="3642171" y="1115003"/>
                  <a:pt x="3641459" y="1176980"/>
                  <a:pt x="3641459" y="1222889"/>
                </a:cubicBezTo>
                <a:cubicBezTo>
                  <a:pt x="3638255" y="1227481"/>
                  <a:pt x="3636653" y="1223655"/>
                  <a:pt x="3635941" y="1212943"/>
                </a:cubicBezTo>
                <a:lnTo>
                  <a:pt x="3635787" y="1168636"/>
                </a:lnTo>
                <a:lnTo>
                  <a:pt x="3637899" y="1162584"/>
                </a:lnTo>
                <a:cubicBezTo>
                  <a:pt x="3638611" y="1150342"/>
                  <a:pt x="3638611" y="1135037"/>
                  <a:pt x="3639323" y="1116673"/>
                </a:cubicBezTo>
                <a:cubicBezTo>
                  <a:pt x="3640035" y="1076887"/>
                  <a:pt x="3640747" y="1030977"/>
                  <a:pt x="3640747" y="1006492"/>
                </a:cubicBezTo>
                <a:lnTo>
                  <a:pt x="3640698" y="999198"/>
                </a:lnTo>
                <a:lnTo>
                  <a:pt x="3641459" y="1004679"/>
                </a:lnTo>
                <a:cubicBezTo>
                  <a:pt x="3641993" y="1019456"/>
                  <a:pt x="3642171" y="1040976"/>
                  <a:pt x="3642171" y="1065652"/>
                </a:cubicBezTo>
                <a:close/>
                <a:moveTo>
                  <a:pt x="3643595" y="4510868"/>
                </a:moveTo>
                <a:lnTo>
                  <a:pt x="3642531" y="4514579"/>
                </a:lnTo>
                <a:lnTo>
                  <a:pt x="3642607" y="4527712"/>
                </a:lnTo>
                <a:close/>
                <a:moveTo>
                  <a:pt x="3644307" y="1908461"/>
                </a:moveTo>
                <a:cubicBezTo>
                  <a:pt x="3640035" y="1902339"/>
                  <a:pt x="3638611" y="1936008"/>
                  <a:pt x="3639323" y="1981915"/>
                </a:cubicBezTo>
                <a:cubicBezTo>
                  <a:pt x="3643595" y="1988036"/>
                  <a:pt x="3645020" y="1957430"/>
                  <a:pt x="3644307" y="1908461"/>
                </a:cubicBezTo>
                <a:close/>
                <a:moveTo>
                  <a:pt x="3645020" y="6774797"/>
                </a:moveTo>
                <a:cubicBezTo>
                  <a:pt x="3644307" y="6774797"/>
                  <a:pt x="3644307" y="6771738"/>
                  <a:pt x="3643595" y="6768675"/>
                </a:cubicBezTo>
                <a:cubicBezTo>
                  <a:pt x="3642883" y="6768675"/>
                  <a:pt x="3642883" y="6762554"/>
                  <a:pt x="3642171" y="6759495"/>
                </a:cubicBezTo>
                <a:cubicBezTo>
                  <a:pt x="3641459" y="6750312"/>
                  <a:pt x="3640747" y="6738070"/>
                  <a:pt x="3640747" y="6725827"/>
                </a:cubicBezTo>
                <a:cubicBezTo>
                  <a:pt x="3640747" y="6698283"/>
                  <a:pt x="3640747" y="6670737"/>
                  <a:pt x="3642171" y="6658494"/>
                </a:cubicBezTo>
                <a:cubicBezTo>
                  <a:pt x="3645020" y="6670737"/>
                  <a:pt x="3645020" y="6686041"/>
                  <a:pt x="3645020" y="6704405"/>
                </a:cubicBezTo>
                <a:cubicBezTo>
                  <a:pt x="3644307" y="6713585"/>
                  <a:pt x="3644307" y="6722768"/>
                  <a:pt x="3644307" y="6735011"/>
                </a:cubicBezTo>
                <a:cubicBezTo>
                  <a:pt x="3644307" y="6741132"/>
                  <a:pt x="3644307" y="6747253"/>
                  <a:pt x="3644307" y="6753374"/>
                </a:cubicBezTo>
                <a:cubicBezTo>
                  <a:pt x="3644307" y="6756433"/>
                  <a:pt x="3644307" y="6759495"/>
                  <a:pt x="3644307" y="6762554"/>
                </a:cubicBezTo>
                <a:cubicBezTo>
                  <a:pt x="3645020" y="6765616"/>
                  <a:pt x="3645020" y="6768675"/>
                  <a:pt x="3645020" y="6774797"/>
                </a:cubicBezTo>
                <a:close/>
                <a:moveTo>
                  <a:pt x="3645020" y="6930888"/>
                </a:moveTo>
                <a:cubicBezTo>
                  <a:pt x="3645020" y="7025765"/>
                  <a:pt x="3639323" y="7016585"/>
                  <a:pt x="3637899" y="7077796"/>
                </a:cubicBezTo>
                <a:cubicBezTo>
                  <a:pt x="3635762" y="7065554"/>
                  <a:pt x="3636475" y="7013523"/>
                  <a:pt x="3637899" y="7016585"/>
                </a:cubicBezTo>
                <a:cubicBezTo>
                  <a:pt x="3641459" y="7007401"/>
                  <a:pt x="3639323" y="6900282"/>
                  <a:pt x="3645020" y="6930888"/>
                </a:cubicBezTo>
                <a:close/>
                <a:moveTo>
                  <a:pt x="3645465" y="6253732"/>
                </a:moveTo>
                <a:cubicBezTo>
                  <a:pt x="3646266" y="6275921"/>
                  <a:pt x="3646087" y="6301936"/>
                  <a:pt x="3644307" y="6321830"/>
                </a:cubicBezTo>
                <a:cubicBezTo>
                  <a:pt x="3638611" y="6294286"/>
                  <a:pt x="3640035" y="6278981"/>
                  <a:pt x="3640747" y="6208589"/>
                </a:cubicBezTo>
                <a:cubicBezTo>
                  <a:pt x="3642883" y="6213179"/>
                  <a:pt x="3644664" y="6231543"/>
                  <a:pt x="3645465" y="6253732"/>
                </a:cubicBezTo>
                <a:close/>
                <a:moveTo>
                  <a:pt x="3647155" y="7194099"/>
                </a:moveTo>
                <a:cubicBezTo>
                  <a:pt x="3646444" y="7236947"/>
                  <a:pt x="3645020" y="7285917"/>
                  <a:pt x="3646444" y="7344066"/>
                </a:cubicBezTo>
                <a:cubicBezTo>
                  <a:pt x="3645020" y="7319581"/>
                  <a:pt x="3643595" y="7298159"/>
                  <a:pt x="3642883" y="7334886"/>
                </a:cubicBezTo>
                <a:cubicBezTo>
                  <a:pt x="3638611" y="7246127"/>
                  <a:pt x="3641459" y="7212462"/>
                  <a:pt x="3641459" y="7083918"/>
                </a:cubicBezTo>
                <a:cubicBezTo>
                  <a:pt x="3646444" y="7111461"/>
                  <a:pt x="3647155" y="7151251"/>
                  <a:pt x="3647155" y="7194099"/>
                </a:cubicBezTo>
                <a:close/>
                <a:moveTo>
                  <a:pt x="3650716" y="6465679"/>
                </a:moveTo>
                <a:cubicBezTo>
                  <a:pt x="3650716" y="6355498"/>
                  <a:pt x="3650716" y="6257559"/>
                  <a:pt x="3650004" y="6193285"/>
                </a:cubicBezTo>
                <a:cubicBezTo>
                  <a:pt x="3649292" y="6159620"/>
                  <a:pt x="3650716" y="6116772"/>
                  <a:pt x="3650004" y="6098408"/>
                </a:cubicBezTo>
                <a:cubicBezTo>
                  <a:pt x="3649292" y="6067802"/>
                  <a:pt x="3642171" y="6043317"/>
                  <a:pt x="3645020" y="5985165"/>
                </a:cubicBezTo>
                <a:cubicBezTo>
                  <a:pt x="3643595" y="5957621"/>
                  <a:pt x="3637899" y="5979043"/>
                  <a:pt x="3637899" y="5945379"/>
                </a:cubicBezTo>
                <a:cubicBezTo>
                  <a:pt x="3635762" y="5881105"/>
                  <a:pt x="3639323" y="5847440"/>
                  <a:pt x="3636475" y="5813772"/>
                </a:cubicBezTo>
                <a:cubicBezTo>
                  <a:pt x="3636475" y="5835197"/>
                  <a:pt x="3635762" y="5856620"/>
                  <a:pt x="3632914" y="5850499"/>
                </a:cubicBezTo>
                <a:cubicBezTo>
                  <a:pt x="3633627" y="5786228"/>
                  <a:pt x="3636475" y="5746439"/>
                  <a:pt x="3638611" y="5700531"/>
                </a:cubicBezTo>
                <a:cubicBezTo>
                  <a:pt x="3634338" y="5614835"/>
                  <a:pt x="3635762" y="5553623"/>
                  <a:pt x="3639323" y="5474048"/>
                </a:cubicBezTo>
                <a:cubicBezTo>
                  <a:pt x="3637187" y="5474048"/>
                  <a:pt x="3635051" y="5467927"/>
                  <a:pt x="3635762" y="5437321"/>
                </a:cubicBezTo>
                <a:cubicBezTo>
                  <a:pt x="3635762" y="5409774"/>
                  <a:pt x="3640035" y="5425079"/>
                  <a:pt x="3639323" y="5382230"/>
                </a:cubicBezTo>
                <a:cubicBezTo>
                  <a:pt x="3632203" y="5391411"/>
                  <a:pt x="3637899" y="5314897"/>
                  <a:pt x="3637899" y="5305714"/>
                </a:cubicBezTo>
                <a:cubicBezTo>
                  <a:pt x="3637899" y="5302655"/>
                  <a:pt x="3634338" y="5253685"/>
                  <a:pt x="3634338" y="5247565"/>
                </a:cubicBezTo>
                <a:cubicBezTo>
                  <a:pt x="3633627" y="5210837"/>
                  <a:pt x="3637187" y="5186353"/>
                  <a:pt x="3634338" y="5171048"/>
                </a:cubicBezTo>
                <a:lnTo>
                  <a:pt x="3633970" y="5171048"/>
                </a:lnTo>
                <a:lnTo>
                  <a:pt x="3634338" y="5156650"/>
                </a:lnTo>
                <a:cubicBezTo>
                  <a:pt x="3634338" y="5208682"/>
                  <a:pt x="3642171" y="5181135"/>
                  <a:pt x="3640747" y="5251530"/>
                </a:cubicBezTo>
                <a:cubicBezTo>
                  <a:pt x="3644307" y="5254589"/>
                  <a:pt x="3645731" y="5220924"/>
                  <a:pt x="3650716" y="5236226"/>
                </a:cubicBezTo>
                <a:cubicBezTo>
                  <a:pt x="3647868" y="5165834"/>
                  <a:pt x="3650004" y="5098501"/>
                  <a:pt x="3649292" y="5028106"/>
                </a:cubicBezTo>
                <a:cubicBezTo>
                  <a:pt x="3648579" y="4966894"/>
                  <a:pt x="3645731" y="4920987"/>
                  <a:pt x="3644307" y="4856713"/>
                </a:cubicBezTo>
                <a:cubicBezTo>
                  <a:pt x="3642171" y="4755715"/>
                  <a:pt x="3643595" y="4639413"/>
                  <a:pt x="3642883" y="4575138"/>
                </a:cubicBezTo>
                <a:lnTo>
                  <a:pt x="3642607" y="4527712"/>
                </a:lnTo>
                <a:lnTo>
                  <a:pt x="3641014" y="4554863"/>
                </a:lnTo>
                <a:cubicBezTo>
                  <a:pt x="3640213" y="4570547"/>
                  <a:pt x="3639679" y="4590443"/>
                  <a:pt x="3640035" y="4624108"/>
                </a:cubicBezTo>
                <a:cubicBezTo>
                  <a:pt x="3638255" y="4625639"/>
                  <a:pt x="3636831" y="4621048"/>
                  <a:pt x="3635941" y="4611101"/>
                </a:cubicBezTo>
                <a:lnTo>
                  <a:pt x="3635284" y="4577798"/>
                </a:lnTo>
                <a:lnTo>
                  <a:pt x="3636158" y="4539630"/>
                </a:lnTo>
                <a:lnTo>
                  <a:pt x="3638611" y="4547595"/>
                </a:lnTo>
                <a:cubicBezTo>
                  <a:pt x="3639323" y="4541474"/>
                  <a:pt x="3639679" y="4530761"/>
                  <a:pt x="3640302" y="4522346"/>
                </a:cubicBezTo>
                <a:lnTo>
                  <a:pt x="3642531" y="4514579"/>
                </a:lnTo>
                <a:lnTo>
                  <a:pt x="3641459" y="4330292"/>
                </a:lnTo>
                <a:cubicBezTo>
                  <a:pt x="3640747" y="4314990"/>
                  <a:pt x="3637899" y="4293565"/>
                  <a:pt x="3637899" y="4272142"/>
                </a:cubicBezTo>
                <a:cubicBezTo>
                  <a:pt x="3637899" y="4241536"/>
                  <a:pt x="3640035" y="4195626"/>
                  <a:pt x="3640035" y="4158899"/>
                </a:cubicBezTo>
                <a:cubicBezTo>
                  <a:pt x="3640035" y="4132884"/>
                  <a:pt x="3639145" y="4108400"/>
                  <a:pt x="3638522" y="4083915"/>
                </a:cubicBezTo>
                <a:lnTo>
                  <a:pt x="3638544" y="4065600"/>
                </a:lnTo>
                <a:lnTo>
                  <a:pt x="3640213" y="4052786"/>
                </a:lnTo>
                <a:cubicBezTo>
                  <a:pt x="3641459" y="4044752"/>
                  <a:pt x="3641815" y="4037101"/>
                  <a:pt x="3638611" y="4026388"/>
                </a:cubicBezTo>
                <a:lnTo>
                  <a:pt x="3638590" y="4026726"/>
                </a:lnTo>
                <a:lnTo>
                  <a:pt x="3638611" y="4008932"/>
                </a:lnTo>
                <a:lnTo>
                  <a:pt x="3637418" y="4002099"/>
                </a:lnTo>
                <a:lnTo>
                  <a:pt x="3637988" y="3942223"/>
                </a:lnTo>
                <a:cubicBezTo>
                  <a:pt x="3637365" y="3912382"/>
                  <a:pt x="3636831" y="3882542"/>
                  <a:pt x="3639323" y="3858057"/>
                </a:cubicBezTo>
                <a:cubicBezTo>
                  <a:pt x="3639323" y="3888663"/>
                  <a:pt x="3639323" y="3925390"/>
                  <a:pt x="3642883" y="3916207"/>
                </a:cubicBezTo>
                <a:cubicBezTo>
                  <a:pt x="3640747" y="3870300"/>
                  <a:pt x="3642171" y="3787662"/>
                  <a:pt x="3637899" y="3766240"/>
                </a:cubicBezTo>
                <a:cubicBezTo>
                  <a:pt x="3641459" y="3674422"/>
                  <a:pt x="3641459" y="3567300"/>
                  <a:pt x="3635051" y="3539756"/>
                </a:cubicBezTo>
                <a:cubicBezTo>
                  <a:pt x="3638611" y="3542815"/>
                  <a:pt x="3640035" y="3524452"/>
                  <a:pt x="3640035" y="3484665"/>
                </a:cubicBezTo>
                <a:cubicBezTo>
                  <a:pt x="3636475" y="3386727"/>
                  <a:pt x="3640035" y="3218393"/>
                  <a:pt x="3639323" y="3089848"/>
                </a:cubicBezTo>
                <a:cubicBezTo>
                  <a:pt x="3642171" y="3092910"/>
                  <a:pt x="3643595" y="3071484"/>
                  <a:pt x="3642883" y="3034757"/>
                </a:cubicBezTo>
                <a:lnTo>
                  <a:pt x="3642239" y="3030419"/>
                </a:lnTo>
                <a:lnTo>
                  <a:pt x="3643773" y="2910945"/>
                </a:lnTo>
                <a:cubicBezTo>
                  <a:pt x="3644307" y="2868862"/>
                  <a:pt x="3644663" y="2824484"/>
                  <a:pt x="3644307" y="2772454"/>
                </a:cubicBezTo>
                <a:cubicBezTo>
                  <a:pt x="3642883" y="2777809"/>
                  <a:pt x="3641993" y="2776661"/>
                  <a:pt x="3641448" y="2771688"/>
                </a:cubicBezTo>
                <a:lnTo>
                  <a:pt x="3641155" y="2762888"/>
                </a:lnTo>
                <a:lnTo>
                  <a:pt x="3642883" y="2698093"/>
                </a:lnTo>
                <a:lnTo>
                  <a:pt x="3640125" y="2693262"/>
                </a:lnTo>
                <a:lnTo>
                  <a:pt x="3639499" y="2690571"/>
                </a:lnTo>
                <a:lnTo>
                  <a:pt x="3638344" y="2665574"/>
                </a:lnTo>
                <a:lnTo>
                  <a:pt x="3638002" y="2644952"/>
                </a:lnTo>
                <a:lnTo>
                  <a:pt x="3639056" y="2649265"/>
                </a:lnTo>
                <a:cubicBezTo>
                  <a:pt x="3640035" y="2654621"/>
                  <a:pt x="3640747" y="2656151"/>
                  <a:pt x="3640747" y="2619424"/>
                </a:cubicBezTo>
                <a:cubicBezTo>
                  <a:pt x="3640391" y="2596469"/>
                  <a:pt x="3639501" y="2603355"/>
                  <a:pt x="3638255" y="2612537"/>
                </a:cubicBezTo>
                <a:lnTo>
                  <a:pt x="3637187" y="2618624"/>
                </a:lnTo>
                <a:lnTo>
                  <a:pt x="3636475" y="2603216"/>
                </a:lnTo>
                <a:cubicBezTo>
                  <a:pt x="3637365" y="2593269"/>
                  <a:pt x="3638077" y="2578157"/>
                  <a:pt x="3638611" y="2560415"/>
                </a:cubicBezTo>
                <a:lnTo>
                  <a:pt x="3638998" y="2539156"/>
                </a:lnTo>
                <a:lnTo>
                  <a:pt x="3640747" y="2545970"/>
                </a:lnTo>
                <a:cubicBezTo>
                  <a:pt x="3640035" y="2503122"/>
                  <a:pt x="3642883" y="2331729"/>
                  <a:pt x="3639323" y="2377636"/>
                </a:cubicBezTo>
                <a:lnTo>
                  <a:pt x="3638923" y="2411168"/>
                </a:lnTo>
                <a:lnTo>
                  <a:pt x="3638611" y="2398155"/>
                </a:lnTo>
                <a:cubicBezTo>
                  <a:pt x="3639323" y="2407338"/>
                  <a:pt x="3637187" y="2422640"/>
                  <a:pt x="3637187" y="2398155"/>
                </a:cubicBezTo>
                <a:cubicBezTo>
                  <a:pt x="3637899" y="2352248"/>
                  <a:pt x="3645731" y="2284915"/>
                  <a:pt x="3640747" y="2229824"/>
                </a:cubicBezTo>
                <a:cubicBezTo>
                  <a:pt x="3640035" y="2251247"/>
                  <a:pt x="3637899" y="2275731"/>
                  <a:pt x="3637187" y="2248188"/>
                </a:cubicBezTo>
                <a:cubicBezTo>
                  <a:pt x="3641993" y="2160961"/>
                  <a:pt x="3643595" y="2051353"/>
                  <a:pt x="3637788" y="1996835"/>
                </a:cubicBezTo>
                <a:lnTo>
                  <a:pt x="3633082" y="1978266"/>
                </a:lnTo>
                <a:lnTo>
                  <a:pt x="3632903" y="1974308"/>
                </a:lnTo>
                <a:lnTo>
                  <a:pt x="3631363" y="1905503"/>
                </a:lnTo>
                <a:lnTo>
                  <a:pt x="3634338" y="1948250"/>
                </a:lnTo>
                <a:cubicBezTo>
                  <a:pt x="3636475" y="1902339"/>
                  <a:pt x="3636475" y="1831948"/>
                  <a:pt x="3645020" y="1856432"/>
                </a:cubicBezTo>
                <a:cubicBezTo>
                  <a:pt x="3644307" y="1822764"/>
                  <a:pt x="3642883" y="1795220"/>
                  <a:pt x="3642171" y="1764615"/>
                </a:cubicBezTo>
                <a:cubicBezTo>
                  <a:pt x="3642171" y="1749310"/>
                  <a:pt x="3641459" y="1730946"/>
                  <a:pt x="3641459" y="1712583"/>
                </a:cubicBezTo>
                <a:cubicBezTo>
                  <a:pt x="3641459" y="1703403"/>
                  <a:pt x="3641459" y="1694219"/>
                  <a:pt x="3641459" y="1681977"/>
                </a:cubicBezTo>
                <a:cubicBezTo>
                  <a:pt x="3642171" y="1663614"/>
                  <a:pt x="3642171" y="1645250"/>
                  <a:pt x="3642171" y="1626886"/>
                </a:cubicBezTo>
                <a:cubicBezTo>
                  <a:pt x="3644307" y="1626886"/>
                  <a:pt x="3644307" y="1651371"/>
                  <a:pt x="3645731" y="1657492"/>
                </a:cubicBezTo>
                <a:cubicBezTo>
                  <a:pt x="3647155" y="1541190"/>
                  <a:pt x="3641459" y="1568737"/>
                  <a:pt x="3642171" y="1470798"/>
                </a:cubicBezTo>
                <a:cubicBezTo>
                  <a:pt x="3645731" y="1265737"/>
                  <a:pt x="3647155" y="1017831"/>
                  <a:pt x="3644307" y="843376"/>
                </a:cubicBezTo>
                <a:cubicBezTo>
                  <a:pt x="3644307" y="924482"/>
                  <a:pt x="3642705" y="942846"/>
                  <a:pt x="3640747" y="947054"/>
                </a:cubicBezTo>
                <a:lnTo>
                  <a:pt x="3640316" y="947304"/>
                </a:lnTo>
                <a:lnTo>
                  <a:pt x="3639323" y="887130"/>
                </a:lnTo>
                <a:lnTo>
                  <a:pt x="3639100" y="879808"/>
                </a:lnTo>
                <a:lnTo>
                  <a:pt x="3641370" y="792494"/>
                </a:lnTo>
                <a:cubicBezTo>
                  <a:pt x="3641815" y="750794"/>
                  <a:pt x="3642527" y="717893"/>
                  <a:pt x="3646444" y="711772"/>
                </a:cubicBezTo>
                <a:cubicBezTo>
                  <a:pt x="3645731" y="678104"/>
                  <a:pt x="3645731" y="650560"/>
                  <a:pt x="3645020" y="629134"/>
                </a:cubicBezTo>
                <a:cubicBezTo>
                  <a:pt x="3630066" y="635256"/>
                  <a:pt x="3624370" y="644439"/>
                  <a:pt x="3640035" y="650560"/>
                </a:cubicBezTo>
                <a:cubicBezTo>
                  <a:pt x="3639323" y="656681"/>
                  <a:pt x="3639323" y="665862"/>
                  <a:pt x="3639323" y="675045"/>
                </a:cubicBezTo>
                <a:cubicBezTo>
                  <a:pt x="3639323" y="668924"/>
                  <a:pt x="3639323" y="659740"/>
                  <a:pt x="3639323" y="653619"/>
                </a:cubicBezTo>
                <a:lnTo>
                  <a:pt x="3625378" y="650316"/>
                </a:lnTo>
                <a:lnTo>
                  <a:pt x="3624514" y="644244"/>
                </a:lnTo>
                <a:cubicBezTo>
                  <a:pt x="3624147" y="640561"/>
                  <a:pt x="3623836" y="635396"/>
                  <a:pt x="3623658" y="626979"/>
                </a:cubicBezTo>
                <a:cubicBezTo>
                  <a:pt x="3623658" y="578010"/>
                  <a:pt x="3627930" y="593314"/>
                  <a:pt x="3627218" y="525981"/>
                </a:cubicBezTo>
                <a:cubicBezTo>
                  <a:pt x="3623658" y="489254"/>
                  <a:pt x="3623658" y="434164"/>
                  <a:pt x="3624370" y="369890"/>
                </a:cubicBezTo>
                <a:cubicBezTo>
                  <a:pt x="3625082" y="305619"/>
                  <a:pt x="3625794" y="229103"/>
                  <a:pt x="3624370" y="158711"/>
                </a:cubicBezTo>
                <a:cubicBezTo>
                  <a:pt x="3626506" y="128105"/>
                  <a:pt x="3629354" y="109741"/>
                  <a:pt x="3631490" y="79136"/>
                </a:cubicBezTo>
                <a:cubicBezTo>
                  <a:pt x="3630066" y="69952"/>
                  <a:pt x="3625794" y="66893"/>
                  <a:pt x="3617249" y="63831"/>
                </a:cubicBezTo>
                <a:cubicBezTo>
                  <a:pt x="3613689" y="76073"/>
                  <a:pt x="3612265" y="88316"/>
                  <a:pt x="3597311" y="85257"/>
                </a:cubicBezTo>
                <a:cubicBezTo>
                  <a:pt x="3610128" y="45468"/>
                  <a:pt x="3610128" y="39346"/>
                  <a:pt x="3639323" y="5681"/>
                </a:cubicBezTo>
                <a:cubicBezTo>
                  <a:pt x="3593396" y="3384"/>
                  <a:pt x="3571500" y="-634"/>
                  <a:pt x="3539691" y="84"/>
                </a:cubicBezTo>
                <a:cubicBezTo>
                  <a:pt x="3529088" y="325"/>
                  <a:pt x="3517383" y="1090"/>
                  <a:pt x="3503320" y="2619"/>
                </a:cubicBezTo>
                <a:cubicBezTo>
                  <a:pt x="3500472" y="17924"/>
                  <a:pt x="3494775" y="27104"/>
                  <a:pt x="3484095" y="33225"/>
                </a:cubicBezTo>
                <a:cubicBezTo>
                  <a:pt x="3484806" y="17924"/>
                  <a:pt x="3466293" y="17924"/>
                  <a:pt x="3446355" y="17924"/>
                </a:cubicBezTo>
                <a:cubicBezTo>
                  <a:pt x="3439235" y="39346"/>
                  <a:pt x="3467005" y="33225"/>
                  <a:pt x="3459172" y="54651"/>
                </a:cubicBezTo>
                <a:cubicBezTo>
                  <a:pt x="3446355" y="48530"/>
                  <a:pt x="3433538" y="42409"/>
                  <a:pt x="3438523" y="17924"/>
                </a:cubicBezTo>
                <a:cubicBezTo>
                  <a:pt x="3413601" y="11803"/>
                  <a:pt x="3426418" y="42409"/>
                  <a:pt x="3405769" y="39346"/>
                </a:cubicBezTo>
                <a:cubicBezTo>
                  <a:pt x="3392239" y="42409"/>
                  <a:pt x="3377998" y="42409"/>
                  <a:pt x="3363757" y="45468"/>
                </a:cubicBezTo>
                <a:cubicBezTo>
                  <a:pt x="3353076" y="48530"/>
                  <a:pt x="3342395" y="48530"/>
                  <a:pt x="3331715" y="51589"/>
                </a:cubicBezTo>
                <a:cubicBezTo>
                  <a:pt x="3310353" y="57710"/>
                  <a:pt x="3289703" y="63831"/>
                  <a:pt x="3268341" y="82195"/>
                </a:cubicBezTo>
                <a:cubicBezTo>
                  <a:pt x="3266205" y="73014"/>
                  <a:pt x="3264069" y="66893"/>
                  <a:pt x="3259797" y="60772"/>
                </a:cubicBezTo>
                <a:cubicBezTo>
                  <a:pt x="3203544" y="79136"/>
                  <a:pt x="3140883" y="82195"/>
                  <a:pt x="3076086" y="85257"/>
                </a:cubicBezTo>
                <a:cubicBezTo>
                  <a:pt x="3071814" y="91378"/>
                  <a:pt x="3066829" y="100558"/>
                  <a:pt x="3062557" y="106679"/>
                </a:cubicBezTo>
                <a:cubicBezTo>
                  <a:pt x="3052588" y="82195"/>
                  <a:pt x="3054724" y="106679"/>
                  <a:pt x="3040483" y="106679"/>
                </a:cubicBezTo>
                <a:cubicBezTo>
                  <a:pt x="3034075" y="106679"/>
                  <a:pt x="3033362" y="91378"/>
                  <a:pt x="3027666" y="91378"/>
                </a:cubicBezTo>
                <a:cubicBezTo>
                  <a:pt x="3028378" y="91378"/>
                  <a:pt x="3014849" y="97499"/>
                  <a:pt x="3009865" y="97499"/>
                </a:cubicBezTo>
                <a:cubicBezTo>
                  <a:pt x="2984231" y="100558"/>
                  <a:pt x="2974262" y="103620"/>
                  <a:pt x="2957173" y="103620"/>
                </a:cubicBezTo>
                <a:cubicBezTo>
                  <a:pt x="2952900" y="143406"/>
                  <a:pt x="2923706" y="109741"/>
                  <a:pt x="2922282" y="109741"/>
                </a:cubicBezTo>
                <a:cubicBezTo>
                  <a:pt x="2922282" y="109741"/>
                  <a:pt x="2918722" y="125043"/>
                  <a:pt x="2918009" y="125043"/>
                </a:cubicBezTo>
                <a:cubicBezTo>
                  <a:pt x="2911601" y="128105"/>
                  <a:pt x="2903056" y="118922"/>
                  <a:pt x="2900920" y="115863"/>
                </a:cubicBezTo>
                <a:cubicBezTo>
                  <a:pt x="2891663" y="97499"/>
                  <a:pt x="2881695" y="115863"/>
                  <a:pt x="2870302" y="115863"/>
                </a:cubicBezTo>
                <a:cubicBezTo>
                  <a:pt x="2861757" y="115863"/>
                  <a:pt x="2847516" y="115863"/>
                  <a:pt x="2839683" y="115863"/>
                </a:cubicBezTo>
                <a:cubicBezTo>
                  <a:pt x="2821882" y="118922"/>
                  <a:pt x="2802656" y="115863"/>
                  <a:pt x="2791976" y="115863"/>
                </a:cubicBezTo>
                <a:cubicBezTo>
                  <a:pt x="2790551" y="115863"/>
                  <a:pt x="2789127" y="121984"/>
                  <a:pt x="2783431" y="121984"/>
                </a:cubicBezTo>
                <a:cubicBezTo>
                  <a:pt x="2779870" y="118922"/>
                  <a:pt x="2777734" y="112800"/>
                  <a:pt x="2774886" y="112800"/>
                </a:cubicBezTo>
                <a:cubicBezTo>
                  <a:pt x="2758508" y="115863"/>
                  <a:pt x="2744980" y="140347"/>
                  <a:pt x="2730739" y="134226"/>
                </a:cubicBezTo>
                <a:cubicBezTo>
                  <a:pt x="2730739" y="125043"/>
                  <a:pt x="2731450" y="109741"/>
                  <a:pt x="2722194" y="112800"/>
                </a:cubicBezTo>
                <a:cubicBezTo>
                  <a:pt x="2702968" y="109741"/>
                  <a:pt x="2716497" y="131164"/>
                  <a:pt x="2708664" y="134226"/>
                </a:cubicBezTo>
                <a:cubicBezTo>
                  <a:pt x="2702968" y="128105"/>
                  <a:pt x="2682319" y="109741"/>
                  <a:pt x="2678046" y="125043"/>
                </a:cubicBezTo>
                <a:cubicBezTo>
                  <a:pt x="2684455" y="125043"/>
                  <a:pt x="2692999" y="125043"/>
                  <a:pt x="2690863" y="140347"/>
                </a:cubicBezTo>
                <a:cubicBezTo>
                  <a:pt x="2674486" y="146469"/>
                  <a:pt x="2678046" y="121984"/>
                  <a:pt x="2664517" y="125043"/>
                </a:cubicBezTo>
                <a:cubicBezTo>
                  <a:pt x="2658109" y="161770"/>
                  <a:pt x="2626778" y="112800"/>
                  <a:pt x="2616097" y="137285"/>
                </a:cubicBezTo>
                <a:cubicBezTo>
                  <a:pt x="2618945" y="137285"/>
                  <a:pt x="2621082" y="143406"/>
                  <a:pt x="2616097" y="143406"/>
                </a:cubicBezTo>
                <a:cubicBezTo>
                  <a:pt x="2614673" y="131164"/>
                  <a:pt x="2609689" y="128105"/>
                  <a:pt x="2611825" y="112800"/>
                </a:cubicBezTo>
                <a:cubicBezTo>
                  <a:pt x="2602568" y="115863"/>
                  <a:pt x="2583342" y="103620"/>
                  <a:pt x="2581207" y="118922"/>
                </a:cubicBezTo>
                <a:cubicBezTo>
                  <a:pt x="2611825" y="112800"/>
                  <a:pt x="2568390" y="164832"/>
                  <a:pt x="2563405" y="140347"/>
                </a:cubicBezTo>
                <a:cubicBezTo>
                  <a:pt x="2564117" y="128105"/>
                  <a:pt x="2575510" y="134226"/>
                  <a:pt x="2576934" y="125043"/>
                </a:cubicBezTo>
                <a:cubicBezTo>
                  <a:pt x="2553436" y="134226"/>
                  <a:pt x="2537059" y="143406"/>
                  <a:pt x="2511425" y="131164"/>
                </a:cubicBezTo>
                <a:cubicBezTo>
                  <a:pt x="2510713" y="140347"/>
                  <a:pt x="2512137" y="152590"/>
                  <a:pt x="2507153" y="152590"/>
                </a:cubicBezTo>
                <a:cubicBezTo>
                  <a:pt x="2500744" y="131164"/>
                  <a:pt x="2490063" y="161770"/>
                  <a:pt x="2476534" y="152590"/>
                </a:cubicBezTo>
                <a:cubicBezTo>
                  <a:pt x="2476534" y="143406"/>
                  <a:pt x="2482230" y="143406"/>
                  <a:pt x="2480806" y="131164"/>
                </a:cubicBezTo>
                <a:cubicBezTo>
                  <a:pt x="2456596" y="158711"/>
                  <a:pt x="2465853" y="94437"/>
                  <a:pt x="2445916" y="115863"/>
                </a:cubicBezTo>
                <a:cubicBezTo>
                  <a:pt x="2440219" y="140347"/>
                  <a:pt x="2460157" y="121984"/>
                  <a:pt x="2454461" y="146469"/>
                </a:cubicBezTo>
                <a:cubicBezTo>
                  <a:pt x="2448764" y="146469"/>
                  <a:pt x="2450900" y="158711"/>
                  <a:pt x="2445916" y="161770"/>
                </a:cubicBezTo>
                <a:cubicBezTo>
                  <a:pt x="2440931" y="158711"/>
                  <a:pt x="2427402" y="167891"/>
                  <a:pt x="2423842" y="161770"/>
                </a:cubicBezTo>
                <a:cubicBezTo>
                  <a:pt x="2423130" y="158711"/>
                  <a:pt x="2424554" y="146469"/>
                  <a:pt x="2423842" y="146469"/>
                </a:cubicBezTo>
                <a:cubicBezTo>
                  <a:pt x="2412449" y="143406"/>
                  <a:pt x="2398920" y="149528"/>
                  <a:pt x="2380407" y="146469"/>
                </a:cubicBezTo>
                <a:cubicBezTo>
                  <a:pt x="2379694" y="152590"/>
                  <a:pt x="2380407" y="161770"/>
                  <a:pt x="2376134" y="161770"/>
                </a:cubicBezTo>
                <a:cubicBezTo>
                  <a:pt x="2352636" y="155649"/>
                  <a:pt x="2326290" y="164832"/>
                  <a:pt x="2297808" y="152590"/>
                </a:cubicBezTo>
                <a:cubicBezTo>
                  <a:pt x="2297096" y="161770"/>
                  <a:pt x="2298520" y="174012"/>
                  <a:pt x="2293536" y="174012"/>
                </a:cubicBezTo>
                <a:cubicBezTo>
                  <a:pt x="2277870" y="167891"/>
                  <a:pt x="2280719" y="195438"/>
                  <a:pt x="2267189" y="195438"/>
                </a:cubicBezTo>
                <a:cubicBezTo>
                  <a:pt x="2264341" y="207680"/>
                  <a:pt x="2272174" y="238286"/>
                  <a:pt x="2262205" y="238286"/>
                </a:cubicBezTo>
                <a:cubicBezTo>
                  <a:pt x="2255796" y="235224"/>
                  <a:pt x="2246540" y="238286"/>
                  <a:pt x="2245116" y="229103"/>
                </a:cubicBezTo>
                <a:cubicBezTo>
                  <a:pt x="2261493" y="219923"/>
                  <a:pt x="2254372" y="210739"/>
                  <a:pt x="2258645" y="186255"/>
                </a:cubicBezTo>
                <a:cubicBezTo>
                  <a:pt x="2242268" y="192376"/>
                  <a:pt x="2222330" y="207680"/>
                  <a:pt x="2215209" y="192376"/>
                </a:cubicBezTo>
                <a:cubicBezTo>
                  <a:pt x="2219482" y="180133"/>
                  <a:pt x="2229451" y="170953"/>
                  <a:pt x="2220193" y="155649"/>
                </a:cubicBezTo>
                <a:cubicBezTo>
                  <a:pt x="2207376" y="167891"/>
                  <a:pt x="2185303" y="164832"/>
                  <a:pt x="2172486" y="155649"/>
                </a:cubicBezTo>
                <a:cubicBezTo>
                  <a:pt x="2164653" y="174012"/>
                  <a:pt x="2176758" y="189317"/>
                  <a:pt x="2158957" y="198497"/>
                </a:cubicBezTo>
                <a:cubicBezTo>
                  <a:pt x="2160381" y="180133"/>
                  <a:pt x="2148988" y="183196"/>
                  <a:pt x="2146140" y="177074"/>
                </a:cubicBezTo>
                <a:cubicBezTo>
                  <a:pt x="2144004" y="170953"/>
                  <a:pt x="2155397" y="158711"/>
                  <a:pt x="2141867" y="161770"/>
                </a:cubicBezTo>
                <a:cubicBezTo>
                  <a:pt x="2126202" y="149528"/>
                  <a:pt x="2139019" y="186255"/>
                  <a:pt x="2128339" y="183196"/>
                </a:cubicBezTo>
                <a:cubicBezTo>
                  <a:pt x="2108401" y="186255"/>
                  <a:pt x="2097008" y="158711"/>
                  <a:pt x="2080630" y="158711"/>
                </a:cubicBezTo>
                <a:cubicBezTo>
                  <a:pt x="2068526" y="155649"/>
                  <a:pt x="2058557" y="177074"/>
                  <a:pt x="2041468" y="170953"/>
                </a:cubicBezTo>
                <a:cubicBezTo>
                  <a:pt x="2035771" y="189317"/>
                  <a:pt x="2052861" y="201559"/>
                  <a:pt x="2041468" y="201559"/>
                </a:cubicBezTo>
                <a:cubicBezTo>
                  <a:pt x="2025090" y="192376"/>
                  <a:pt x="2038619" y="170953"/>
                  <a:pt x="2037907" y="149528"/>
                </a:cubicBezTo>
                <a:cubicBezTo>
                  <a:pt x="2030075" y="149528"/>
                  <a:pt x="2028651" y="155649"/>
                  <a:pt x="2033635" y="164832"/>
                </a:cubicBezTo>
                <a:cubicBezTo>
                  <a:pt x="2025802" y="167891"/>
                  <a:pt x="2025802" y="186255"/>
                  <a:pt x="2020106" y="192376"/>
                </a:cubicBezTo>
                <a:cubicBezTo>
                  <a:pt x="2011561" y="192376"/>
                  <a:pt x="2010849" y="201559"/>
                  <a:pt x="2006576" y="207680"/>
                </a:cubicBezTo>
                <a:cubicBezTo>
                  <a:pt x="1993048" y="186255"/>
                  <a:pt x="1979518" y="198497"/>
                  <a:pt x="1958869" y="183196"/>
                </a:cubicBezTo>
                <a:cubicBezTo>
                  <a:pt x="1950324" y="186255"/>
                  <a:pt x="1955308" y="210739"/>
                  <a:pt x="1941067" y="204618"/>
                </a:cubicBezTo>
                <a:cubicBezTo>
                  <a:pt x="1924690" y="213802"/>
                  <a:pt x="1933235" y="183196"/>
                  <a:pt x="1919706" y="189317"/>
                </a:cubicBezTo>
                <a:cubicBezTo>
                  <a:pt x="1890512" y="213802"/>
                  <a:pt x="1869862" y="149528"/>
                  <a:pt x="1845652" y="170953"/>
                </a:cubicBezTo>
                <a:cubicBezTo>
                  <a:pt x="1850636" y="183196"/>
                  <a:pt x="1862741" y="195438"/>
                  <a:pt x="1854196" y="207680"/>
                </a:cubicBezTo>
                <a:cubicBezTo>
                  <a:pt x="1848500" y="183196"/>
                  <a:pt x="1819306" y="180133"/>
                  <a:pt x="1802217" y="192376"/>
                </a:cubicBezTo>
                <a:cubicBezTo>
                  <a:pt x="1801504" y="177074"/>
                  <a:pt x="1807913" y="174012"/>
                  <a:pt x="1807201" y="161770"/>
                </a:cubicBezTo>
                <a:cubicBezTo>
                  <a:pt x="1799368" y="149528"/>
                  <a:pt x="1764477" y="143406"/>
                  <a:pt x="1772310" y="161770"/>
                </a:cubicBezTo>
                <a:cubicBezTo>
                  <a:pt x="1778718" y="161770"/>
                  <a:pt x="1780855" y="152590"/>
                  <a:pt x="1790111" y="155649"/>
                </a:cubicBezTo>
                <a:cubicBezTo>
                  <a:pt x="1789400" y="170953"/>
                  <a:pt x="1795096" y="174012"/>
                  <a:pt x="1794384" y="186255"/>
                </a:cubicBezTo>
                <a:cubicBezTo>
                  <a:pt x="1790111" y="186255"/>
                  <a:pt x="1789400" y="192376"/>
                  <a:pt x="1785839" y="192376"/>
                </a:cubicBezTo>
                <a:cubicBezTo>
                  <a:pt x="1774446" y="192376"/>
                  <a:pt x="1776582" y="170953"/>
                  <a:pt x="1764477" y="170953"/>
                </a:cubicBezTo>
                <a:cubicBezTo>
                  <a:pt x="1752373" y="198497"/>
                  <a:pt x="1788687" y="201559"/>
                  <a:pt x="1798656" y="216860"/>
                </a:cubicBezTo>
                <a:cubicBezTo>
                  <a:pt x="1781567" y="216860"/>
                  <a:pt x="1774446" y="201559"/>
                  <a:pt x="1755221" y="207680"/>
                </a:cubicBezTo>
                <a:cubicBezTo>
                  <a:pt x="1761629" y="183196"/>
                  <a:pt x="1733859" y="170953"/>
                  <a:pt x="1729587" y="186255"/>
                </a:cubicBezTo>
                <a:lnTo>
                  <a:pt x="1742404" y="186255"/>
                </a:lnTo>
                <a:cubicBezTo>
                  <a:pt x="1731723" y="201559"/>
                  <a:pt x="1749524" y="216860"/>
                  <a:pt x="1733147" y="222982"/>
                </a:cubicBezTo>
                <a:cubicBezTo>
                  <a:pt x="1733859" y="213802"/>
                  <a:pt x="1723178" y="210739"/>
                  <a:pt x="1716057" y="207680"/>
                </a:cubicBezTo>
                <a:cubicBezTo>
                  <a:pt x="1695408" y="198497"/>
                  <a:pt x="1703953" y="210739"/>
                  <a:pt x="1689712" y="213802"/>
                </a:cubicBezTo>
                <a:cubicBezTo>
                  <a:pt x="1688999" y="198497"/>
                  <a:pt x="1686863" y="189317"/>
                  <a:pt x="1681167" y="183196"/>
                </a:cubicBezTo>
                <a:cubicBezTo>
                  <a:pt x="1676895" y="195438"/>
                  <a:pt x="1672622" y="207680"/>
                  <a:pt x="1659093" y="204618"/>
                </a:cubicBezTo>
                <a:cubicBezTo>
                  <a:pt x="1659093" y="183196"/>
                  <a:pt x="1651260" y="174012"/>
                  <a:pt x="1642003" y="167891"/>
                </a:cubicBezTo>
                <a:cubicBezTo>
                  <a:pt x="1644852" y="198497"/>
                  <a:pt x="1656957" y="210739"/>
                  <a:pt x="1663365" y="235224"/>
                </a:cubicBezTo>
                <a:cubicBezTo>
                  <a:pt x="1659093" y="235224"/>
                  <a:pt x="1658381" y="241345"/>
                  <a:pt x="1654820" y="241345"/>
                </a:cubicBezTo>
                <a:cubicBezTo>
                  <a:pt x="1643427" y="226044"/>
                  <a:pt x="1644140" y="192376"/>
                  <a:pt x="1615658" y="204618"/>
                </a:cubicBezTo>
                <a:cubicBezTo>
                  <a:pt x="1617082" y="195438"/>
                  <a:pt x="1623490" y="192376"/>
                  <a:pt x="1624914" y="183196"/>
                </a:cubicBezTo>
                <a:cubicBezTo>
                  <a:pt x="1602128" y="186255"/>
                  <a:pt x="1580055" y="158711"/>
                  <a:pt x="1572222" y="195438"/>
                </a:cubicBezTo>
                <a:cubicBezTo>
                  <a:pt x="1585039" y="198497"/>
                  <a:pt x="1599280" y="177074"/>
                  <a:pt x="1602841" y="204618"/>
                </a:cubicBezTo>
                <a:cubicBezTo>
                  <a:pt x="1594296" y="207680"/>
                  <a:pt x="1576494" y="195438"/>
                  <a:pt x="1580766" y="219923"/>
                </a:cubicBezTo>
                <a:cubicBezTo>
                  <a:pt x="1580766" y="232165"/>
                  <a:pt x="1592872" y="226044"/>
                  <a:pt x="1593583" y="235224"/>
                </a:cubicBezTo>
                <a:cubicBezTo>
                  <a:pt x="1591448" y="244407"/>
                  <a:pt x="1587175" y="250529"/>
                  <a:pt x="1580055" y="250529"/>
                </a:cubicBezTo>
                <a:cubicBezTo>
                  <a:pt x="1563677" y="244407"/>
                  <a:pt x="1580055" y="226044"/>
                  <a:pt x="1571510" y="213802"/>
                </a:cubicBezTo>
                <a:cubicBezTo>
                  <a:pt x="1556557" y="210739"/>
                  <a:pt x="1535907" y="216860"/>
                  <a:pt x="1528074" y="204618"/>
                </a:cubicBezTo>
                <a:cubicBezTo>
                  <a:pt x="1523802" y="219923"/>
                  <a:pt x="1540891" y="232165"/>
                  <a:pt x="1528074" y="235224"/>
                </a:cubicBezTo>
                <a:cubicBezTo>
                  <a:pt x="1520954" y="210739"/>
                  <a:pt x="1516681" y="235224"/>
                  <a:pt x="1501729" y="235224"/>
                </a:cubicBezTo>
                <a:cubicBezTo>
                  <a:pt x="1496744" y="213802"/>
                  <a:pt x="1522378" y="204618"/>
                  <a:pt x="1501729" y="204618"/>
                </a:cubicBezTo>
                <a:cubicBezTo>
                  <a:pt x="1481791" y="204618"/>
                  <a:pt x="1495320" y="235224"/>
                  <a:pt x="1488199" y="247466"/>
                </a:cubicBezTo>
                <a:cubicBezTo>
                  <a:pt x="1495320" y="250529"/>
                  <a:pt x="1506001" y="250529"/>
                  <a:pt x="1509561" y="262771"/>
                </a:cubicBezTo>
                <a:cubicBezTo>
                  <a:pt x="1503864" y="275013"/>
                  <a:pt x="1484639" y="271951"/>
                  <a:pt x="1478943" y="262771"/>
                </a:cubicBezTo>
                <a:cubicBezTo>
                  <a:pt x="1486419" y="248996"/>
                  <a:pt x="1483571" y="240580"/>
                  <a:pt x="1478676" y="232547"/>
                </a:cubicBezTo>
                <a:lnTo>
                  <a:pt x="1466422" y="205277"/>
                </a:lnTo>
                <a:lnTo>
                  <a:pt x="1462566" y="208445"/>
                </a:lnTo>
                <a:cubicBezTo>
                  <a:pt x="1459718" y="213802"/>
                  <a:pt x="1456513" y="218390"/>
                  <a:pt x="1448324" y="213802"/>
                </a:cubicBezTo>
                <a:cubicBezTo>
                  <a:pt x="1451172" y="177074"/>
                  <a:pt x="1423402" y="192376"/>
                  <a:pt x="1409161" y="183196"/>
                </a:cubicBezTo>
                <a:cubicBezTo>
                  <a:pt x="1402041" y="207680"/>
                  <a:pt x="1368574" y="222982"/>
                  <a:pt x="1352197" y="204618"/>
                </a:cubicBezTo>
                <a:cubicBezTo>
                  <a:pt x="1350060" y="180133"/>
                  <a:pt x="1372134" y="198497"/>
                  <a:pt x="1374270" y="183196"/>
                </a:cubicBezTo>
                <a:cubicBezTo>
                  <a:pt x="1359317" y="180133"/>
                  <a:pt x="1350060" y="186255"/>
                  <a:pt x="1339380" y="189317"/>
                </a:cubicBezTo>
                <a:cubicBezTo>
                  <a:pt x="1343652" y="201559"/>
                  <a:pt x="1340804" y="222982"/>
                  <a:pt x="1347924" y="232165"/>
                </a:cubicBezTo>
                <a:cubicBezTo>
                  <a:pt x="1347924" y="222982"/>
                  <a:pt x="1360029" y="222982"/>
                  <a:pt x="1360741" y="232165"/>
                </a:cubicBezTo>
                <a:cubicBezTo>
                  <a:pt x="1351484" y="278072"/>
                  <a:pt x="1340804" y="222982"/>
                  <a:pt x="1330122" y="216860"/>
                </a:cubicBezTo>
                <a:cubicBezTo>
                  <a:pt x="1319442" y="210739"/>
                  <a:pt x="1320154" y="232165"/>
                  <a:pt x="1308049" y="222982"/>
                </a:cubicBezTo>
                <a:cubicBezTo>
                  <a:pt x="1308761" y="213802"/>
                  <a:pt x="1315170" y="207680"/>
                  <a:pt x="1303777" y="207680"/>
                </a:cubicBezTo>
                <a:cubicBezTo>
                  <a:pt x="1300216" y="229103"/>
                  <a:pt x="1307337" y="232165"/>
                  <a:pt x="1307337" y="250529"/>
                </a:cubicBezTo>
                <a:cubicBezTo>
                  <a:pt x="1300928" y="250529"/>
                  <a:pt x="1297368" y="253588"/>
                  <a:pt x="1293808" y="256650"/>
                </a:cubicBezTo>
                <a:cubicBezTo>
                  <a:pt x="1286687" y="250529"/>
                  <a:pt x="1286687" y="232165"/>
                  <a:pt x="1280991" y="226044"/>
                </a:cubicBezTo>
                <a:cubicBezTo>
                  <a:pt x="1275294" y="238286"/>
                  <a:pt x="1266750" y="250529"/>
                  <a:pt x="1254644" y="253588"/>
                </a:cubicBezTo>
                <a:cubicBezTo>
                  <a:pt x="1244676" y="238286"/>
                  <a:pt x="1249660" y="253588"/>
                  <a:pt x="1241116" y="259709"/>
                </a:cubicBezTo>
                <a:cubicBezTo>
                  <a:pt x="1230434" y="244407"/>
                  <a:pt x="1201952" y="241345"/>
                  <a:pt x="1189135" y="250529"/>
                </a:cubicBezTo>
                <a:cubicBezTo>
                  <a:pt x="1191272" y="247466"/>
                  <a:pt x="1194120" y="256650"/>
                  <a:pt x="1189135" y="256650"/>
                </a:cubicBezTo>
                <a:cubicBezTo>
                  <a:pt x="1179879" y="235224"/>
                  <a:pt x="1166349" y="244407"/>
                  <a:pt x="1149972" y="247466"/>
                </a:cubicBezTo>
                <a:cubicBezTo>
                  <a:pt x="1149972" y="238286"/>
                  <a:pt x="1155669" y="238286"/>
                  <a:pt x="1154245" y="226044"/>
                </a:cubicBezTo>
                <a:cubicBezTo>
                  <a:pt x="1140715" y="222982"/>
                  <a:pt x="1138580" y="238286"/>
                  <a:pt x="1123626" y="232165"/>
                </a:cubicBezTo>
                <a:cubicBezTo>
                  <a:pt x="1124338" y="216860"/>
                  <a:pt x="1118642" y="213802"/>
                  <a:pt x="1119354" y="201559"/>
                </a:cubicBezTo>
                <a:cubicBezTo>
                  <a:pt x="1105825" y="198497"/>
                  <a:pt x="1109385" y="226044"/>
                  <a:pt x="1093008" y="216860"/>
                </a:cubicBezTo>
                <a:cubicBezTo>
                  <a:pt x="1080903" y="213802"/>
                  <a:pt x="1088023" y="180133"/>
                  <a:pt x="1071646" y="186255"/>
                </a:cubicBezTo>
                <a:cubicBezTo>
                  <a:pt x="1065237" y="204618"/>
                  <a:pt x="1073070" y="210739"/>
                  <a:pt x="1066662" y="216860"/>
                </a:cubicBezTo>
                <a:cubicBezTo>
                  <a:pt x="1058829" y="216860"/>
                  <a:pt x="1041027" y="238286"/>
                  <a:pt x="1036043" y="216860"/>
                </a:cubicBezTo>
                <a:cubicBezTo>
                  <a:pt x="1031059" y="177074"/>
                  <a:pt x="1058117" y="164832"/>
                  <a:pt x="1049572" y="143406"/>
                </a:cubicBezTo>
                <a:cubicBezTo>
                  <a:pt x="1022514" y="149528"/>
                  <a:pt x="1015393" y="125043"/>
                  <a:pt x="1001865" y="106679"/>
                </a:cubicBezTo>
                <a:cubicBezTo>
                  <a:pt x="986911" y="109741"/>
                  <a:pt x="977655" y="103620"/>
                  <a:pt x="966974" y="97499"/>
                </a:cubicBezTo>
                <a:cubicBezTo>
                  <a:pt x="966262" y="103620"/>
                  <a:pt x="966974" y="112800"/>
                  <a:pt x="962701" y="112800"/>
                </a:cubicBezTo>
                <a:cubicBezTo>
                  <a:pt x="949172" y="100558"/>
                  <a:pt x="934219" y="118922"/>
                  <a:pt x="919266" y="118922"/>
                </a:cubicBezTo>
                <a:cubicBezTo>
                  <a:pt x="908585" y="118922"/>
                  <a:pt x="898616" y="106679"/>
                  <a:pt x="888647" y="109741"/>
                </a:cubicBezTo>
                <a:cubicBezTo>
                  <a:pt x="879391" y="112800"/>
                  <a:pt x="871558" y="125043"/>
                  <a:pt x="862302" y="125043"/>
                </a:cubicBezTo>
                <a:cubicBezTo>
                  <a:pt x="848060" y="125043"/>
                  <a:pt x="834531" y="115863"/>
                  <a:pt x="818866" y="115863"/>
                </a:cubicBezTo>
                <a:cubicBezTo>
                  <a:pt x="789672" y="115863"/>
                  <a:pt x="759765" y="131164"/>
                  <a:pt x="735555" y="128105"/>
                </a:cubicBezTo>
                <a:cubicBezTo>
                  <a:pt x="729859" y="125043"/>
                  <a:pt x="729859" y="118922"/>
                  <a:pt x="722738" y="118922"/>
                </a:cubicBezTo>
                <a:cubicBezTo>
                  <a:pt x="708497" y="118922"/>
                  <a:pt x="699240" y="143406"/>
                  <a:pt x="687847" y="118922"/>
                </a:cubicBezTo>
                <a:cubicBezTo>
                  <a:pt x="670758" y="143406"/>
                  <a:pt x="645836" y="125043"/>
                  <a:pt x="622338" y="125043"/>
                </a:cubicBezTo>
                <a:cubicBezTo>
                  <a:pt x="599552" y="125043"/>
                  <a:pt x="571782" y="121984"/>
                  <a:pt x="544012" y="121984"/>
                </a:cubicBezTo>
                <a:cubicBezTo>
                  <a:pt x="524074" y="121984"/>
                  <a:pt x="502001" y="134226"/>
                  <a:pt x="478502" y="134226"/>
                </a:cubicBezTo>
                <a:cubicBezTo>
                  <a:pt x="447884" y="134226"/>
                  <a:pt x="414417" y="109741"/>
                  <a:pt x="404449" y="140347"/>
                </a:cubicBezTo>
                <a:cubicBezTo>
                  <a:pt x="373118" y="134226"/>
                  <a:pt x="324698" y="112800"/>
                  <a:pt x="299777" y="137285"/>
                </a:cubicBezTo>
                <a:cubicBezTo>
                  <a:pt x="286960" y="121984"/>
                  <a:pt x="272718" y="121984"/>
                  <a:pt x="257053" y="121984"/>
                </a:cubicBezTo>
                <a:cubicBezTo>
                  <a:pt x="245660" y="121984"/>
                  <a:pt x="232843" y="121984"/>
                  <a:pt x="220026" y="121984"/>
                </a:cubicBezTo>
                <a:cubicBezTo>
                  <a:pt x="205073" y="121984"/>
                  <a:pt x="190120" y="121984"/>
                  <a:pt x="173742" y="118922"/>
                </a:cubicBezTo>
                <a:cubicBezTo>
                  <a:pt x="153093" y="146469"/>
                  <a:pt x="106809" y="143406"/>
                  <a:pt x="65509" y="125043"/>
                </a:cubicBezTo>
                <a:cubicBezTo>
                  <a:pt x="53405" y="121984"/>
                  <a:pt x="48420" y="137285"/>
                  <a:pt x="32043" y="140347"/>
                </a:cubicBezTo>
                <a:cubicBezTo>
                  <a:pt x="33467" y="140347"/>
                  <a:pt x="19226" y="134226"/>
                  <a:pt x="10681" y="134226"/>
                </a:cubicBezTo>
                <a:cubicBezTo>
                  <a:pt x="10681" y="137285"/>
                  <a:pt x="10681" y="137285"/>
                  <a:pt x="10681" y="140347"/>
                </a:cubicBezTo>
                <a:cubicBezTo>
                  <a:pt x="10681" y="216860"/>
                  <a:pt x="13530" y="376011"/>
                  <a:pt x="7121" y="311740"/>
                </a:cubicBezTo>
                <a:cubicBezTo>
                  <a:pt x="4985" y="241345"/>
                  <a:pt x="5697" y="177074"/>
                  <a:pt x="6409" y="115863"/>
                </a:cubicBezTo>
                <a:cubicBezTo>
                  <a:pt x="21362" y="118922"/>
                  <a:pt x="36316" y="121984"/>
                  <a:pt x="47708" y="109741"/>
                </a:cubicBezTo>
                <a:cubicBezTo>
                  <a:pt x="32755" y="106679"/>
                  <a:pt x="17802" y="103620"/>
                  <a:pt x="2137" y="97499"/>
                </a:cubicBezTo>
                <a:cubicBezTo>
                  <a:pt x="713" y="296436"/>
                  <a:pt x="2137" y="522919"/>
                  <a:pt x="713" y="801434"/>
                </a:cubicBezTo>
                <a:cubicBezTo>
                  <a:pt x="713" y="853463"/>
                  <a:pt x="4985" y="835099"/>
                  <a:pt x="4273" y="902432"/>
                </a:cubicBezTo>
                <a:cubicBezTo>
                  <a:pt x="-2137" y="939159"/>
                  <a:pt x="2137" y="1055462"/>
                  <a:pt x="2137" y="1122795"/>
                </a:cubicBezTo>
                <a:cubicBezTo>
                  <a:pt x="1424" y="1153400"/>
                  <a:pt x="1424" y="1184006"/>
                  <a:pt x="1424" y="1217674"/>
                </a:cubicBezTo>
                <a:cubicBezTo>
                  <a:pt x="713" y="1245218"/>
                  <a:pt x="713" y="1272765"/>
                  <a:pt x="713" y="1300309"/>
                </a:cubicBezTo>
                <a:cubicBezTo>
                  <a:pt x="713" y="1355399"/>
                  <a:pt x="0" y="1410490"/>
                  <a:pt x="0" y="1465581"/>
                </a:cubicBezTo>
                <a:cubicBezTo>
                  <a:pt x="0" y="1575762"/>
                  <a:pt x="0" y="1673701"/>
                  <a:pt x="713" y="1737975"/>
                </a:cubicBezTo>
                <a:cubicBezTo>
                  <a:pt x="1424" y="1771639"/>
                  <a:pt x="0" y="1814488"/>
                  <a:pt x="713" y="1832851"/>
                </a:cubicBezTo>
                <a:cubicBezTo>
                  <a:pt x="1424" y="1863457"/>
                  <a:pt x="8545" y="1887942"/>
                  <a:pt x="5697" y="1946095"/>
                </a:cubicBezTo>
                <a:cubicBezTo>
                  <a:pt x="7121" y="1973638"/>
                  <a:pt x="12817" y="1952216"/>
                  <a:pt x="12817" y="1985881"/>
                </a:cubicBezTo>
                <a:cubicBezTo>
                  <a:pt x="14954" y="2050155"/>
                  <a:pt x="11393" y="2083819"/>
                  <a:pt x="14241" y="2117488"/>
                </a:cubicBezTo>
                <a:cubicBezTo>
                  <a:pt x="14241" y="2096062"/>
                  <a:pt x="14954" y="2074639"/>
                  <a:pt x="17802" y="2080761"/>
                </a:cubicBezTo>
                <a:cubicBezTo>
                  <a:pt x="17090" y="2145031"/>
                  <a:pt x="14241" y="2184821"/>
                  <a:pt x="12106" y="2230728"/>
                </a:cubicBezTo>
                <a:cubicBezTo>
                  <a:pt x="16378" y="2316424"/>
                  <a:pt x="14954" y="2377636"/>
                  <a:pt x="11393" y="2457211"/>
                </a:cubicBezTo>
                <a:cubicBezTo>
                  <a:pt x="13530" y="2457211"/>
                  <a:pt x="15666" y="2463333"/>
                  <a:pt x="14954" y="2493938"/>
                </a:cubicBezTo>
                <a:cubicBezTo>
                  <a:pt x="14954" y="2521485"/>
                  <a:pt x="10681" y="2506181"/>
                  <a:pt x="11393" y="2549029"/>
                </a:cubicBezTo>
                <a:cubicBezTo>
                  <a:pt x="18514" y="2539849"/>
                  <a:pt x="12817" y="2616362"/>
                  <a:pt x="12817" y="2625545"/>
                </a:cubicBezTo>
                <a:cubicBezTo>
                  <a:pt x="12817" y="2628604"/>
                  <a:pt x="16378" y="2677574"/>
                  <a:pt x="16378" y="2683695"/>
                </a:cubicBezTo>
                <a:cubicBezTo>
                  <a:pt x="17090" y="2720422"/>
                  <a:pt x="13530" y="2744907"/>
                  <a:pt x="16378" y="2760211"/>
                </a:cubicBezTo>
                <a:lnTo>
                  <a:pt x="16746" y="2760211"/>
                </a:lnTo>
                <a:lnTo>
                  <a:pt x="16378" y="2774609"/>
                </a:lnTo>
                <a:cubicBezTo>
                  <a:pt x="16378" y="2722577"/>
                  <a:pt x="8545" y="2750124"/>
                  <a:pt x="9969" y="2679729"/>
                </a:cubicBezTo>
                <a:cubicBezTo>
                  <a:pt x="6409" y="2676670"/>
                  <a:pt x="4985" y="2710335"/>
                  <a:pt x="0" y="2695034"/>
                </a:cubicBezTo>
                <a:cubicBezTo>
                  <a:pt x="2849" y="2765425"/>
                  <a:pt x="713" y="2832758"/>
                  <a:pt x="1424" y="2903154"/>
                </a:cubicBezTo>
                <a:cubicBezTo>
                  <a:pt x="2137" y="2964365"/>
                  <a:pt x="4985" y="3010273"/>
                  <a:pt x="6409" y="3074547"/>
                </a:cubicBezTo>
                <a:cubicBezTo>
                  <a:pt x="8545" y="3175544"/>
                  <a:pt x="7121" y="3291847"/>
                  <a:pt x="7833" y="3356121"/>
                </a:cubicBezTo>
                <a:lnTo>
                  <a:pt x="8109" y="3403548"/>
                </a:lnTo>
                <a:lnTo>
                  <a:pt x="9702" y="3376396"/>
                </a:lnTo>
                <a:cubicBezTo>
                  <a:pt x="10503" y="3360712"/>
                  <a:pt x="11037" y="3340816"/>
                  <a:pt x="10682" y="3307151"/>
                </a:cubicBezTo>
                <a:cubicBezTo>
                  <a:pt x="12462" y="3305620"/>
                  <a:pt x="13886" y="3310211"/>
                  <a:pt x="14776" y="3320158"/>
                </a:cubicBezTo>
                <a:lnTo>
                  <a:pt x="15432" y="3353457"/>
                </a:lnTo>
                <a:lnTo>
                  <a:pt x="14559" y="3391629"/>
                </a:lnTo>
                <a:lnTo>
                  <a:pt x="12106" y="3383664"/>
                </a:lnTo>
                <a:cubicBezTo>
                  <a:pt x="11393" y="3389786"/>
                  <a:pt x="11037" y="3400498"/>
                  <a:pt x="10415" y="3408914"/>
                </a:cubicBezTo>
                <a:lnTo>
                  <a:pt x="8185" y="3416680"/>
                </a:lnTo>
                <a:lnTo>
                  <a:pt x="9257" y="3600968"/>
                </a:lnTo>
                <a:cubicBezTo>
                  <a:pt x="9969" y="3616269"/>
                  <a:pt x="12817" y="3637695"/>
                  <a:pt x="12817" y="3659117"/>
                </a:cubicBezTo>
                <a:cubicBezTo>
                  <a:pt x="12817" y="3689723"/>
                  <a:pt x="10682" y="3735634"/>
                  <a:pt x="10682" y="3772361"/>
                </a:cubicBezTo>
                <a:cubicBezTo>
                  <a:pt x="10682" y="3798375"/>
                  <a:pt x="11572" y="3822860"/>
                  <a:pt x="12195" y="3847344"/>
                </a:cubicBezTo>
                <a:lnTo>
                  <a:pt x="12173" y="3865657"/>
                </a:lnTo>
                <a:lnTo>
                  <a:pt x="10503" y="3878473"/>
                </a:lnTo>
                <a:cubicBezTo>
                  <a:pt x="9257" y="3886507"/>
                  <a:pt x="8901" y="3894159"/>
                  <a:pt x="12106" y="3904872"/>
                </a:cubicBezTo>
                <a:lnTo>
                  <a:pt x="12127" y="3904531"/>
                </a:lnTo>
                <a:lnTo>
                  <a:pt x="12106" y="3922328"/>
                </a:lnTo>
                <a:lnTo>
                  <a:pt x="13299" y="3929160"/>
                </a:lnTo>
                <a:lnTo>
                  <a:pt x="12729" y="3989037"/>
                </a:lnTo>
                <a:cubicBezTo>
                  <a:pt x="13352" y="4018877"/>
                  <a:pt x="13886" y="4048717"/>
                  <a:pt x="11393" y="4073202"/>
                </a:cubicBezTo>
                <a:cubicBezTo>
                  <a:pt x="11393" y="4042596"/>
                  <a:pt x="11393" y="4005869"/>
                  <a:pt x="7833" y="4015053"/>
                </a:cubicBezTo>
                <a:cubicBezTo>
                  <a:pt x="9969" y="4060960"/>
                  <a:pt x="8545" y="4143597"/>
                  <a:pt x="12817" y="4165020"/>
                </a:cubicBezTo>
                <a:cubicBezTo>
                  <a:pt x="9257" y="4256838"/>
                  <a:pt x="9257" y="4363960"/>
                  <a:pt x="15666" y="4391503"/>
                </a:cubicBezTo>
                <a:cubicBezTo>
                  <a:pt x="12106" y="4388444"/>
                  <a:pt x="10681" y="4406808"/>
                  <a:pt x="10681" y="4446594"/>
                </a:cubicBezTo>
                <a:cubicBezTo>
                  <a:pt x="14241" y="4544533"/>
                  <a:pt x="10681" y="4712867"/>
                  <a:pt x="11393" y="4841412"/>
                </a:cubicBezTo>
                <a:cubicBezTo>
                  <a:pt x="8545" y="4838349"/>
                  <a:pt x="7121" y="4859775"/>
                  <a:pt x="7833" y="4896502"/>
                </a:cubicBezTo>
                <a:lnTo>
                  <a:pt x="8477" y="4900839"/>
                </a:lnTo>
                <a:lnTo>
                  <a:pt x="6943" y="5020314"/>
                </a:lnTo>
                <a:cubicBezTo>
                  <a:pt x="6409" y="5062397"/>
                  <a:pt x="6053" y="5106776"/>
                  <a:pt x="6409" y="5158806"/>
                </a:cubicBezTo>
                <a:cubicBezTo>
                  <a:pt x="7833" y="5153450"/>
                  <a:pt x="8723" y="5154598"/>
                  <a:pt x="9269" y="5159572"/>
                </a:cubicBezTo>
                <a:lnTo>
                  <a:pt x="9561" y="5168369"/>
                </a:lnTo>
                <a:lnTo>
                  <a:pt x="7833" y="5233167"/>
                </a:lnTo>
                <a:lnTo>
                  <a:pt x="10591" y="5237996"/>
                </a:lnTo>
                <a:lnTo>
                  <a:pt x="11218" y="5240688"/>
                </a:lnTo>
                <a:lnTo>
                  <a:pt x="12372" y="5265685"/>
                </a:lnTo>
                <a:lnTo>
                  <a:pt x="12714" y="5286307"/>
                </a:lnTo>
                <a:lnTo>
                  <a:pt x="11660" y="5281994"/>
                </a:lnTo>
                <a:cubicBezTo>
                  <a:pt x="10681" y="5276638"/>
                  <a:pt x="9969" y="5275108"/>
                  <a:pt x="9969" y="5311835"/>
                </a:cubicBezTo>
                <a:cubicBezTo>
                  <a:pt x="10325" y="5334790"/>
                  <a:pt x="11216" y="5327904"/>
                  <a:pt x="12462" y="5318723"/>
                </a:cubicBezTo>
                <a:lnTo>
                  <a:pt x="13529" y="5312636"/>
                </a:lnTo>
                <a:lnTo>
                  <a:pt x="14241" y="5328044"/>
                </a:lnTo>
                <a:cubicBezTo>
                  <a:pt x="13351" y="5337991"/>
                  <a:pt x="12639" y="5353103"/>
                  <a:pt x="12105" y="5370845"/>
                </a:cubicBezTo>
                <a:lnTo>
                  <a:pt x="11718" y="5392103"/>
                </a:lnTo>
                <a:lnTo>
                  <a:pt x="9969" y="5385289"/>
                </a:lnTo>
                <a:cubicBezTo>
                  <a:pt x="10682" y="5428137"/>
                  <a:pt x="7833" y="5599531"/>
                  <a:pt x="11393" y="5553623"/>
                </a:cubicBezTo>
                <a:lnTo>
                  <a:pt x="11793" y="5520091"/>
                </a:lnTo>
                <a:lnTo>
                  <a:pt x="12106" y="5533105"/>
                </a:lnTo>
                <a:cubicBezTo>
                  <a:pt x="11393" y="5523921"/>
                  <a:pt x="13530" y="5508619"/>
                  <a:pt x="13530" y="5533105"/>
                </a:cubicBezTo>
                <a:cubicBezTo>
                  <a:pt x="12817" y="5579012"/>
                  <a:pt x="4985" y="5646344"/>
                  <a:pt x="9969" y="5701435"/>
                </a:cubicBezTo>
                <a:cubicBezTo>
                  <a:pt x="10681" y="5680013"/>
                  <a:pt x="12817" y="5655528"/>
                  <a:pt x="13530" y="5683072"/>
                </a:cubicBezTo>
                <a:cubicBezTo>
                  <a:pt x="8723" y="5770298"/>
                  <a:pt x="7121" y="5879907"/>
                  <a:pt x="12929" y="5934424"/>
                </a:cubicBezTo>
                <a:lnTo>
                  <a:pt x="17634" y="5952995"/>
                </a:lnTo>
                <a:lnTo>
                  <a:pt x="17813" y="5956951"/>
                </a:lnTo>
                <a:lnTo>
                  <a:pt x="19353" y="6025760"/>
                </a:lnTo>
                <a:lnTo>
                  <a:pt x="16378" y="5983010"/>
                </a:lnTo>
                <a:cubicBezTo>
                  <a:pt x="14241" y="6028920"/>
                  <a:pt x="14241" y="6099312"/>
                  <a:pt x="5697" y="6074827"/>
                </a:cubicBezTo>
                <a:cubicBezTo>
                  <a:pt x="6409" y="6108495"/>
                  <a:pt x="7833" y="6136039"/>
                  <a:pt x="8545" y="6166644"/>
                </a:cubicBezTo>
                <a:cubicBezTo>
                  <a:pt x="8545" y="6181949"/>
                  <a:pt x="9257" y="6200313"/>
                  <a:pt x="9257" y="6218676"/>
                </a:cubicBezTo>
                <a:cubicBezTo>
                  <a:pt x="9257" y="6227856"/>
                  <a:pt x="9257" y="6237040"/>
                  <a:pt x="9257" y="6249282"/>
                </a:cubicBezTo>
                <a:cubicBezTo>
                  <a:pt x="8545" y="6267645"/>
                  <a:pt x="8545" y="6286010"/>
                  <a:pt x="8545" y="6304373"/>
                </a:cubicBezTo>
                <a:cubicBezTo>
                  <a:pt x="6409" y="6304373"/>
                  <a:pt x="6409" y="6279888"/>
                  <a:pt x="4985" y="6273767"/>
                </a:cubicBezTo>
                <a:cubicBezTo>
                  <a:pt x="3561" y="6390070"/>
                  <a:pt x="9257" y="6362522"/>
                  <a:pt x="8545" y="6460461"/>
                </a:cubicBezTo>
                <a:cubicBezTo>
                  <a:pt x="4985" y="6665522"/>
                  <a:pt x="3561" y="6913428"/>
                  <a:pt x="6409" y="7087883"/>
                </a:cubicBezTo>
                <a:cubicBezTo>
                  <a:pt x="6409" y="7006777"/>
                  <a:pt x="8011" y="6988413"/>
                  <a:pt x="9969" y="6984205"/>
                </a:cubicBezTo>
                <a:lnTo>
                  <a:pt x="10400" y="6983955"/>
                </a:lnTo>
                <a:lnTo>
                  <a:pt x="11393" y="7044129"/>
                </a:lnTo>
                <a:lnTo>
                  <a:pt x="11616" y="7051455"/>
                </a:lnTo>
                <a:lnTo>
                  <a:pt x="9346" y="7138765"/>
                </a:lnTo>
                <a:cubicBezTo>
                  <a:pt x="8901" y="7180465"/>
                  <a:pt x="8189" y="7213366"/>
                  <a:pt x="4273" y="7219487"/>
                </a:cubicBezTo>
                <a:cubicBezTo>
                  <a:pt x="4985" y="7253155"/>
                  <a:pt x="4985" y="7280699"/>
                  <a:pt x="5697" y="7302125"/>
                </a:cubicBezTo>
                <a:cubicBezTo>
                  <a:pt x="20650" y="7296003"/>
                  <a:pt x="26347" y="7286820"/>
                  <a:pt x="10681" y="7280699"/>
                </a:cubicBezTo>
                <a:cubicBezTo>
                  <a:pt x="11393" y="7274578"/>
                  <a:pt x="11393" y="7265397"/>
                  <a:pt x="11393" y="7256214"/>
                </a:cubicBezTo>
                <a:cubicBezTo>
                  <a:pt x="11393" y="7262335"/>
                  <a:pt x="11393" y="7271519"/>
                  <a:pt x="11393" y="7277640"/>
                </a:cubicBezTo>
                <a:lnTo>
                  <a:pt x="25338" y="7280943"/>
                </a:lnTo>
                <a:lnTo>
                  <a:pt x="26202" y="7287015"/>
                </a:lnTo>
                <a:cubicBezTo>
                  <a:pt x="26569" y="7290698"/>
                  <a:pt x="26880" y="7295863"/>
                  <a:pt x="27058" y="7304280"/>
                </a:cubicBezTo>
                <a:cubicBezTo>
                  <a:pt x="27058" y="7353249"/>
                  <a:pt x="22786" y="7337945"/>
                  <a:pt x="23498" y="7405278"/>
                </a:cubicBezTo>
                <a:cubicBezTo>
                  <a:pt x="27058" y="7442005"/>
                  <a:pt x="27058" y="7497096"/>
                  <a:pt x="26347" y="7561369"/>
                </a:cubicBezTo>
                <a:cubicBezTo>
                  <a:pt x="25634" y="7625640"/>
                  <a:pt x="24922" y="7702157"/>
                  <a:pt x="26347" y="7772548"/>
                </a:cubicBezTo>
                <a:cubicBezTo>
                  <a:pt x="24210" y="7803154"/>
                  <a:pt x="21362" y="7821518"/>
                  <a:pt x="19226" y="7852124"/>
                </a:cubicBezTo>
                <a:cubicBezTo>
                  <a:pt x="20650" y="7861307"/>
                  <a:pt x="24922" y="7864366"/>
                  <a:pt x="33467" y="7867428"/>
                </a:cubicBezTo>
                <a:cubicBezTo>
                  <a:pt x="37027" y="7855186"/>
                  <a:pt x="38451" y="7842944"/>
                  <a:pt x="53405" y="7846003"/>
                </a:cubicBezTo>
                <a:cubicBezTo>
                  <a:pt x="40588" y="7885792"/>
                  <a:pt x="40588" y="7891913"/>
                  <a:pt x="11393" y="7925578"/>
                </a:cubicBezTo>
                <a:cubicBezTo>
                  <a:pt x="57321" y="7927875"/>
                  <a:pt x="79217" y="7931892"/>
                  <a:pt x="111026" y="7931175"/>
                </a:cubicBezTo>
                <a:cubicBezTo>
                  <a:pt x="121628" y="7930934"/>
                  <a:pt x="133333" y="7930170"/>
                  <a:pt x="147396" y="7928640"/>
                </a:cubicBezTo>
                <a:cubicBezTo>
                  <a:pt x="150245" y="7913336"/>
                  <a:pt x="155941" y="7904155"/>
                  <a:pt x="166621" y="7898034"/>
                </a:cubicBezTo>
                <a:cubicBezTo>
                  <a:pt x="165910" y="7913336"/>
                  <a:pt x="184423" y="7913336"/>
                  <a:pt x="204361" y="7913336"/>
                </a:cubicBezTo>
                <a:cubicBezTo>
                  <a:pt x="211481" y="7891913"/>
                  <a:pt x="183711" y="7898034"/>
                  <a:pt x="191544" y="7876609"/>
                </a:cubicBezTo>
                <a:cubicBezTo>
                  <a:pt x="204361" y="7882730"/>
                  <a:pt x="217178" y="7888851"/>
                  <a:pt x="212193" y="7913336"/>
                </a:cubicBezTo>
                <a:cubicBezTo>
                  <a:pt x="237115" y="7919457"/>
                  <a:pt x="224298" y="7888851"/>
                  <a:pt x="244948" y="7891913"/>
                </a:cubicBezTo>
                <a:cubicBezTo>
                  <a:pt x="258477" y="7888851"/>
                  <a:pt x="272718" y="7888851"/>
                  <a:pt x="286959" y="7885792"/>
                </a:cubicBezTo>
                <a:cubicBezTo>
                  <a:pt x="297640" y="7882730"/>
                  <a:pt x="308321" y="7882730"/>
                  <a:pt x="319002" y="7879671"/>
                </a:cubicBezTo>
                <a:cubicBezTo>
                  <a:pt x="340363" y="7873549"/>
                  <a:pt x="361013" y="7867428"/>
                  <a:pt x="382375" y="7849065"/>
                </a:cubicBezTo>
                <a:cubicBezTo>
                  <a:pt x="384511" y="7858245"/>
                  <a:pt x="386647" y="7864366"/>
                  <a:pt x="390920" y="7870487"/>
                </a:cubicBezTo>
                <a:cubicBezTo>
                  <a:pt x="447172" y="7852124"/>
                  <a:pt x="509833" y="7849065"/>
                  <a:pt x="574630" y="7846003"/>
                </a:cubicBezTo>
                <a:cubicBezTo>
                  <a:pt x="578903" y="7839882"/>
                  <a:pt x="583887" y="7830701"/>
                  <a:pt x="588159" y="7824580"/>
                </a:cubicBezTo>
                <a:cubicBezTo>
                  <a:pt x="598128" y="7849065"/>
                  <a:pt x="595992" y="7824580"/>
                  <a:pt x="610233" y="7824580"/>
                </a:cubicBezTo>
                <a:cubicBezTo>
                  <a:pt x="616641" y="7824580"/>
                  <a:pt x="617354" y="7839882"/>
                  <a:pt x="623050" y="7839882"/>
                </a:cubicBezTo>
                <a:cubicBezTo>
                  <a:pt x="622338" y="7839882"/>
                  <a:pt x="635867" y="7833760"/>
                  <a:pt x="640851" y="7833760"/>
                </a:cubicBezTo>
                <a:cubicBezTo>
                  <a:pt x="666485" y="7830701"/>
                  <a:pt x="676454" y="7827639"/>
                  <a:pt x="693544" y="7827639"/>
                </a:cubicBezTo>
                <a:cubicBezTo>
                  <a:pt x="697816" y="7787853"/>
                  <a:pt x="727011" y="7821518"/>
                  <a:pt x="728435" y="7821518"/>
                </a:cubicBezTo>
                <a:cubicBezTo>
                  <a:pt x="728435" y="7821518"/>
                  <a:pt x="731995" y="7806217"/>
                  <a:pt x="732707" y="7806217"/>
                </a:cubicBezTo>
                <a:cubicBezTo>
                  <a:pt x="739115" y="7803154"/>
                  <a:pt x="747660" y="7812338"/>
                  <a:pt x="749796" y="7815397"/>
                </a:cubicBezTo>
                <a:cubicBezTo>
                  <a:pt x="759053" y="7833760"/>
                  <a:pt x="769022" y="7815397"/>
                  <a:pt x="780414" y="7815397"/>
                </a:cubicBezTo>
                <a:cubicBezTo>
                  <a:pt x="788959" y="7815397"/>
                  <a:pt x="803200" y="7815397"/>
                  <a:pt x="811033" y="7815397"/>
                </a:cubicBezTo>
                <a:cubicBezTo>
                  <a:pt x="828834" y="7812338"/>
                  <a:pt x="848060" y="7815397"/>
                  <a:pt x="858741" y="7815397"/>
                </a:cubicBezTo>
                <a:cubicBezTo>
                  <a:pt x="860165" y="7815397"/>
                  <a:pt x="861589" y="7809276"/>
                  <a:pt x="867285" y="7809276"/>
                </a:cubicBezTo>
                <a:cubicBezTo>
                  <a:pt x="870846" y="7812338"/>
                  <a:pt x="872982" y="7818459"/>
                  <a:pt x="875830" y="7818459"/>
                </a:cubicBezTo>
                <a:cubicBezTo>
                  <a:pt x="892208" y="7815397"/>
                  <a:pt x="905736" y="7790912"/>
                  <a:pt x="919978" y="7797033"/>
                </a:cubicBezTo>
                <a:cubicBezTo>
                  <a:pt x="919978" y="7806217"/>
                  <a:pt x="919266" y="7821518"/>
                  <a:pt x="928522" y="7818459"/>
                </a:cubicBezTo>
                <a:cubicBezTo>
                  <a:pt x="947748" y="7821518"/>
                  <a:pt x="934219" y="7800095"/>
                  <a:pt x="942052" y="7797033"/>
                </a:cubicBezTo>
                <a:cubicBezTo>
                  <a:pt x="947748" y="7803154"/>
                  <a:pt x="968397" y="7821518"/>
                  <a:pt x="972670" y="7806217"/>
                </a:cubicBezTo>
                <a:cubicBezTo>
                  <a:pt x="966262" y="7806217"/>
                  <a:pt x="957717" y="7806217"/>
                  <a:pt x="959853" y="7790912"/>
                </a:cubicBezTo>
                <a:cubicBezTo>
                  <a:pt x="976230" y="7784791"/>
                  <a:pt x="972670" y="7809276"/>
                  <a:pt x="986199" y="7806217"/>
                </a:cubicBezTo>
                <a:cubicBezTo>
                  <a:pt x="992607" y="7769489"/>
                  <a:pt x="1023938" y="7818459"/>
                  <a:pt x="1034619" y="7793974"/>
                </a:cubicBezTo>
                <a:cubicBezTo>
                  <a:pt x="1031771" y="7793974"/>
                  <a:pt x="1029634" y="7787853"/>
                  <a:pt x="1034619" y="7787853"/>
                </a:cubicBezTo>
                <a:cubicBezTo>
                  <a:pt x="1036043" y="7800095"/>
                  <a:pt x="1041027" y="7803154"/>
                  <a:pt x="1038891" y="7818459"/>
                </a:cubicBezTo>
                <a:cubicBezTo>
                  <a:pt x="1048148" y="7815397"/>
                  <a:pt x="1067374" y="7827639"/>
                  <a:pt x="1069510" y="7812338"/>
                </a:cubicBezTo>
                <a:cubicBezTo>
                  <a:pt x="1038891" y="7818459"/>
                  <a:pt x="1082327" y="7766427"/>
                  <a:pt x="1087311" y="7790912"/>
                </a:cubicBezTo>
                <a:cubicBezTo>
                  <a:pt x="1086599" y="7803154"/>
                  <a:pt x="1075206" y="7797033"/>
                  <a:pt x="1073782" y="7806217"/>
                </a:cubicBezTo>
                <a:cubicBezTo>
                  <a:pt x="1097280" y="7797033"/>
                  <a:pt x="1113657" y="7787853"/>
                  <a:pt x="1139291" y="7800095"/>
                </a:cubicBezTo>
                <a:cubicBezTo>
                  <a:pt x="1140004" y="7790912"/>
                  <a:pt x="1138579" y="7778670"/>
                  <a:pt x="1143563" y="7778670"/>
                </a:cubicBezTo>
                <a:cubicBezTo>
                  <a:pt x="1149972" y="7800095"/>
                  <a:pt x="1160653" y="7769489"/>
                  <a:pt x="1174182" y="7778670"/>
                </a:cubicBezTo>
                <a:cubicBezTo>
                  <a:pt x="1174182" y="7787853"/>
                  <a:pt x="1168486" y="7787853"/>
                  <a:pt x="1169910" y="7800095"/>
                </a:cubicBezTo>
                <a:cubicBezTo>
                  <a:pt x="1194120" y="7772549"/>
                  <a:pt x="1184863" y="7836822"/>
                  <a:pt x="1204800" y="7815397"/>
                </a:cubicBezTo>
                <a:cubicBezTo>
                  <a:pt x="1210497" y="7790912"/>
                  <a:pt x="1190559" y="7809276"/>
                  <a:pt x="1196256" y="7784791"/>
                </a:cubicBezTo>
                <a:cubicBezTo>
                  <a:pt x="1201952" y="7784791"/>
                  <a:pt x="1199816" y="7772549"/>
                  <a:pt x="1204800" y="7769489"/>
                </a:cubicBezTo>
                <a:cubicBezTo>
                  <a:pt x="1209785" y="7772549"/>
                  <a:pt x="1223314" y="7763368"/>
                  <a:pt x="1226875" y="7769489"/>
                </a:cubicBezTo>
                <a:cubicBezTo>
                  <a:pt x="1227586" y="7772549"/>
                  <a:pt x="1226162" y="7784791"/>
                  <a:pt x="1226875" y="7784791"/>
                </a:cubicBezTo>
                <a:cubicBezTo>
                  <a:pt x="1238267" y="7787853"/>
                  <a:pt x="1251796" y="7781732"/>
                  <a:pt x="1270310" y="7784791"/>
                </a:cubicBezTo>
                <a:cubicBezTo>
                  <a:pt x="1271022" y="7778670"/>
                  <a:pt x="1270310" y="7769489"/>
                  <a:pt x="1274582" y="7769489"/>
                </a:cubicBezTo>
                <a:cubicBezTo>
                  <a:pt x="1298080" y="7775611"/>
                  <a:pt x="1324426" y="7766427"/>
                  <a:pt x="1352908" y="7778670"/>
                </a:cubicBezTo>
                <a:cubicBezTo>
                  <a:pt x="1353621" y="7769489"/>
                  <a:pt x="1352197" y="7757247"/>
                  <a:pt x="1357181" y="7757247"/>
                </a:cubicBezTo>
                <a:cubicBezTo>
                  <a:pt x="1372846" y="7763368"/>
                  <a:pt x="1369998" y="7735821"/>
                  <a:pt x="1383527" y="7735821"/>
                </a:cubicBezTo>
                <a:cubicBezTo>
                  <a:pt x="1386375" y="7723579"/>
                  <a:pt x="1378542" y="7692973"/>
                  <a:pt x="1388511" y="7692973"/>
                </a:cubicBezTo>
                <a:cubicBezTo>
                  <a:pt x="1394920" y="7696035"/>
                  <a:pt x="1404176" y="7692973"/>
                  <a:pt x="1405600" y="7702157"/>
                </a:cubicBezTo>
                <a:cubicBezTo>
                  <a:pt x="1389223" y="7711337"/>
                  <a:pt x="1396344" y="7720520"/>
                  <a:pt x="1392072" y="7745005"/>
                </a:cubicBezTo>
                <a:cubicBezTo>
                  <a:pt x="1408449" y="7738884"/>
                  <a:pt x="1428386" y="7723579"/>
                  <a:pt x="1435507" y="7738884"/>
                </a:cubicBezTo>
                <a:cubicBezTo>
                  <a:pt x="1431234" y="7751126"/>
                  <a:pt x="1421266" y="7760306"/>
                  <a:pt x="1430523" y="7775611"/>
                </a:cubicBezTo>
                <a:cubicBezTo>
                  <a:pt x="1443340" y="7763368"/>
                  <a:pt x="1465413" y="7766427"/>
                  <a:pt x="1478230" y="7775611"/>
                </a:cubicBezTo>
                <a:cubicBezTo>
                  <a:pt x="1486063" y="7757247"/>
                  <a:pt x="1473958" y="7741943"/>
                  <a:pt x="1491760" y="7732762"/>
                </a:cubicBezTo>
                <a:cubicBezTo>
                  <a:pt x="1490336" y="7751126"/>
                  <a:pt x="1501728" y="7748064"/>
                  <a:pt x="1504577" y="7754185"/>
                </a:cubicBezTo>
                <a:cubicBezTo>
                  <a:pt x="1506712" y="7760306"/>
                  <a:pt x="1495320" y="7772549"/>
                  <a:pt x="1508849" y="7769489"/>
                </a:cubicBezTo>
                <a:cubicBezTo>
                  <a:pt x="1524514" y="7781732"/>
                  <a:pt x="1511697" y="7745005"/>
                  <a:pt x="1522378" y="7748064"/>
                </a:cubicBezTo>
                <a:cubicBezTo>
                  <a:pt x="1542315" y="7745005"/>
                  <a:pt x="1553708" y="7772549"/>
                  <a:pt x="1570086" y="7772549"/>
                </a:cubicBezTo>
                <a:cubicBezTo>
                  <a:pt x="1582190" y="7775611"/>
                  <a:pt x="1592159" y="7754185"/>
                  <a:pt x="1609249" y="7760306"/>
                </a:cubicBezTo>
                <a:cubicBezTo>
                  <a:pt x="1614945" y="7741943"/>
                  <a:pt x="1597856" y="7729700"/>
                  <a:pt x="1609249" y="7729700"/>
                </a:cubicBezTo>
                <a:cubicBezTo>
                  <a:pt x="1625626" y="7738884"/>
                  <a:pt x="1612097" y="7760306"/>
                  <a:pt x="1612809" y="7781732"/>
                </a:cubicBezTo>
                <a:cubicBezTo>
                  <a:pt x="1620642" y="7781732"/>
                  <a:pt x="1622066" y="7775611"/>
                  <a:pt x="1617082" y="7766427"/>
                </a:cubicBezTo>
                <a:cubicBezTo>
                  <a:pt x="1624914" y="7763368"/>
                  <a:pt x="1624914" y="7745005"/>
                  <a:pt x="1630610" y="7738884"/>
                </a:cubicBezTo>
                <a:cubicBezTo>
                  <a:pt x="1639155" y="7738884"/>
                  <a:pt x="1639867" y="7729700"/>
                  <a:pt x="1644140" y="7723579"/>
                </a:cubicBezTo>
                <a:cubicBezTo>
                  <a:pt x="1657668" y="7745005"/>
                  <a:pt x="1671198" y="7732762"/>
                  <a:pt x="1691847" y="7748064"/>
                </a:cubicBezTo>
                <a:cubicBezTo>
                  <a:pt x="1700392" y="7745005"/>
                  <a:pt x="1695408" y="7720520"/>
                  <a:pt x="1709649" y="7726641"/>
                </a:cubicBezTo>
                <a:cubicBezTo>
                  <a:pt x="1726026" y="7717458"/>
                  <a:pt x="1717481" y="7748064"/>
                  <a:pt x="1731011" y="7741943"/>
                </a:cubicBezTo>
                <a:cubicBezTo>
                  <a:pt x="1760205" y="7717458"/>
                  <a:pt x="1780855" y="7781732"/>
                  <a:pt x="1805065" y="7760306"/>
                </a:cubicBezTo>
                <a:cubicBezTo>
                  <a:pt x="1800080" y="7748064"/>
                  <a:pt x="1787975" y="7735821"/>
                  <a:pt x="1796520" y="7723579"/>
                </a:cubicBezTo>
                <a:cubicBezTo>
                  <a:pt x="1802216" y="7748064"/>
                  <a:pt x="1831410" y="7751126"/>
                  <a:pt x="1848500" y="7738884"/>
                </a:cubicBezTo>
                <a:cubicBezTo>
                  <a:pt x="1849212" y="7754185"/>
                  <a:pt x="1842803" y="7757247"/>
                  <a:pt x="1843516" y="7769489"/>
                </a:cubicBezTo>
                <a:cubicBezTo>
                  <a:pt x="1851348" y="7781732"/>
                  <a:pt x="1886239" y="7787853"/>
                  <a:pt x="1878406" y="7769489"/>
                </a:cubicBezTo>
                <a:cubicBezTo>
                  <a:pt x="1871998" y="7769489"/>
                  <a:pt x="1869861" y="7778670"/>
                  <a:pt x="1860605" y="7775611"/>
                </a:cubicBezTo>
                <a:cubicBezTo>
                  <a:pt x="1861317" y="7760306"/>
                  <a:pt x="1855620" y="7757247"/>
                  <a:pt x="1856333" y="7745005"/>
                </a:cubicBezTo>
                <a:cubicBezTo>
                  <a:pt x="1860605" y="7745005"/>
                  <a:pt x="1861317" y="7738884"/>
                  <a:pt x="1864877" y="7738884"/>
                </a:cubicBezTo>
                <a:cubicBezTo>
                  <a:pt x="1876270" y="7738884"/>
                  <a:pt x="1874134" y="7760306"/>
                  <a:pt x="1886239" y="7760306"/>
                </a:cubicBezTo>
                <a:cubicBezTo>
                  <a:pt x="1898344" y="7732762"/>
                  <a:pt x="1862029" y="7729700"/>
                  <a:pt x="1852060" y="7714399"/>
                </a:cubicBezTo>
                <a:cubicBezTo>
                  <a:pt x="1869150" y="7714399"/>
                  <a:pt x="1876270" y="7729700"/>
                  <a:pt x="1895495" y="7723579"/>
                </a:cubicBezTo>
                <a:cubicBezTo>
                  <a:pt x="1889087" y="7748064"/>
                  <a:pt x="1916857" y="7760306"/>
                  <a:pt x="1921130" y="7745005"/>
                </a:cubicBezTo>
                <a:lnTo>
                  <a:pt x="1908313" y="7745005"/>
                </a:lnTo>
                <a:cubicBezTo>
                  <a:pt x="1918994" y="7729700"/>
                  <a:pt x="1901192" y="7714399"/>
                  <a:pt x="1917570" y="7708278"/>
                </a:cubicBezTo>
                <a:cubicBezTo>
                  <a:pt x="1916857" y="7717458"/>
                  <a:pt x="1927538" y="7720520"/>
                  <a:pt x="1934659" y="7723579"/>
                </a:cubicBezTo>
                <a:cubicBezTo>
                  <a:pt x="1955308" y="7732762"/>
                  <a:pt x="1946764" y="7720520"/>
                  <a:pt x="1961005" y="7717458"/>
                </a:cubicBezTo>
                <a:cubicBezTo>
                  <a:pt x="1961717" y="7732762"/>
                  <a:pt x="1963853" y="7741943"/>
                  <a:pt x="1969549" y="7748064"/>
                </a:cubicBezTo>
                <a:cubicBezTo>
                  <a:pt x="1973822" y="7735821"/>
                  <a:pt x="1978094" y="7723579"/>
                  <a:pt x="1991624" y="7726641"/>
                </a:cubicBezTo>
                <a:cubicBezTo>
                  <a:pt x="1991624" y="7748064"/>
                  <a:pt x="1999456" y="7757247"/>
                  <a:pt x="2008713" y="7763368"/>
                </a:cubicBezTo>
                <a:cubicBezTo>
                  <a:pt x="2005865" y="7732762"/>
                  <a:pt x="1993759" y="7720520"/>
                  <a:pt x="1987351" y="7696035"/>
                </a:cubicBezTo>
                <a:cubicBezTo>
                  <a:pt x="1991624" y="7696035"/>
                  <a:pt x="1992335" y="7689914"/>
                  <a:pt x="1995896" y="7689914"/>
                </a:cubicBezTo>
                <a:cubicBezTo>
                  <a:pt x="2007289" y="7705216"/>
                  <a:pt x="2006576" y="7738884"/>
                  <a:pt x="2035059" y="7726641"/>
                </a:cubicBezTo>
                <a:cubicBezTo>
                  <a:pt x="2033635" y="7735821"/>
                  <a:pt x="2027226" y="7738884"/>
                  <a:pt x="2025802" y="7748064"/>
                </a:cubicBezTo>
                <a:cubicBezTo>
                  <a:pt x="2048588" y="7745005"/>
                  <a:pt x="2070661" y="7772549"/>
                  <a:pt x="2078494" y="7735821"/>
                </a:cubicBezTo>
                <a:cubicBezTo>
                  <a:pt x="2065677" y="7732762"/>
                  <a:pt x="2051436" y="7754185"/>
                  <a:pt x="2047876" y="7726641"/>
                </a:cubicBezTo>
                <a:cubicBezTo>
                  <a:pt x="2056420" y="7723579"/>
                  <a:pt x="2074222" y="7735821"/>
                  <a:pt x="2069950" y="7711337"/>
                </a:cubicBezTo>
                <a:cubicBezTo>
                  <a:pt x="2069950" y="7699094"/>
                  <a:pt x="2057844" y="7705216"/>
                  <a:pt x="2057133" y="7696035"/>
                </a:cubicBezTo>
                <a:cubicBezTo>
                  <a:pt x="2059269" y="7686852"/>
                  <a:pt x="2063541" y="7680731"/>
                  <a:pt x="2070661" y="7680731"/>
                </a:cubicBezTo>
                <a:cubicBezTo>
                  <a:pt x="2087039" y="7686852"/>
                  <a:pt x="2070661" y="7705216"/>
                  <a:pt x="2079206" y="7717458"/>
                </a:cubicBezTo>
                <a:cubicBezTo>
                  <a:pt x="2094160" y="7720520"/>
                  <a:pt x="2114809" y="7714399"/>
                  <a:pt x="2122642" y="7726641"/>
                </a:cubicBezTo>
                <a:cubicBezTo>
                  <a:pt x="2126914" y="7711337"/>
                  <a:pt x="2109825" y="7699094"/>
                  <a:pt x="2122642" y="7696035"/>
                </a:cubicBezTo>
                <a:cubicBezTo>
                  <a:pt x="2129763" y="7720520"/>
                  <a:pt x="2134035" y="7696035"/>
                  <a:pt x="2148988" y="7696035"/>
                </a:cubicBezTo>
                <a:cubicBezTo>
                  <a:pt x="2153972" y="7717458"/>
                  <a:pt x="2128338" y="7726641"/>
                  <a:pt x="2148988" y="7726641"/>
                </a:cubicBezTo>
                <a:cubicBezTo>
                  <a:pt x="2168925" y="7726641"/>
                  <a:pt x="2155397" y="7696035"/>
                  <a:pt x="2162517" y="7683793"/>
                </a:cubicBezTo>
                <a:cubicBezTo>
                  <a:pt x="2155397" y="7680731"/>
                  <a:pt x="2144715" y="7680731"/>
                  <a:pt x="2141155" y="7668489"/>
                </a:cubicBezTo>
                <a:cubicBezTo>
                  <a:pt x="2146852" y="7656246"/>
                  <a:pt x="2166077" y="7659308"/>
                  <a:pt x="2171774" y="7668489"/>
                </a:cubicBezTo>
                <a:cubicBezTo>
                  <a:pt x="2164297" y="7682264"/>
                  <a:pt x="2167145" y="7690679"/>
                  <a:pt x="2172040" y="7698712"/>
                </a:cubicBezTo>
                <a:lnTo>
                  <a:pt x="2184295" y="7725983"/>
                </a:lnTo>
                <a:lnTo>
                  <a:pt x="2188150" y="7722814"/>
                </a:lnTo>
                <a:cubicBezTo>
                  <a:pt x="2190999" y="7717458"/>
                  <a:pt x="2194204" y="7712869"/>
                  <a:pt x="2202392" y="7717458"/>
                </a:cubicBezTo>
                <a:cubicBezTo>
                  <a:pt x="2199544" y="7754185"/>
                  <a:pt x="2227314" y="7738884"/>
                  <a:pt x="2241555" y="7748064"/>
                </a:cubicBezTo>
                <a:cubicBezTo>
                  <a:pt x="2248676" y="7723579"/>
                  <a:pt x="2282143" y="7708278"/>
                  <a:pt x="2298520" y="7726641"/>
                </a:cubicBezTo>
                <a:cubicBezTo>
                  <a:pt x="2300656" y="7751126"/>
                  <a:pt x="2278582" y="7732762"/>
                  <a:pt x="2276446" y="7748064"/>
                </a:cubicBezTo>
                <a:cubicBezTo>
                  <a:pt x="2291399" y="7751126"/>
                  <a:pt x="2300656" y="7745005"/>
                  <a:pt x="2311337" y="7741943"/>
                </a:cubicBezTo>
                <a:cubicBezTo>
                  <a:pt x="2307064" y="7729700"/>
                  <a:pt x="2309913" y="7708278"/>
                  <a:pt x="2302792" y="7699094"/>
                </a:cubicBezTo>
                <a:cubicBezTo>
                  <a:pt x="2302792" y="7708278"/>
                  <a:pt x="2290687" y="7708278"/>
                  <a:pt x="2289975" y="7699094"/>
                </a:cubicBezTo>
                <a:cubicBezTo>
                  <a:pt x="2299232" y="7653187"/>
                  <a:pt x="2309913" y="7708278"/>
                  <a:pt x="2320594" y="7714399"/>
                </a:cubicBezTo>
                <a:cubicBezTo>
                  <a:pt x="2331274" y="7720520"/>
                  <a:pt x="2330563" y="7699094"/>
                  <a:pt x="2342667" y="7708278"/>
                </a:cubicBezTo>
                <a:cubicBezTo>
                  <a:pt x="2341956" y="7717458"/>
                  <a:pt x="2335547" y="7723579"/>
                  <a:pt x="2346940" y="7723579"/>
                </a:cubicBezTo>
                <a:cubicBezTo>
                  <a:pt x="2350500" y="7702157"/>
                  <a:pt x="2343380" y="7699094"/>
                  <a:pt x="2343380" y="7680731"/>
                </a:cubicBezTo>
                <a:cubicBezTo>
                  <a:pt x="2349788" y="7680731"/>
                  <a:pt x="2353348" y="7677672"/>
                  <a:pt x="2356908" y="7674610"/>
                </a:cubicBezTo>
                <a:cubicBezTo>
                  <a:pt x="2364029" y="7680731"/>
                  <a:pt x="2364029" y="7699094"/>
                  <a:pt x="2369725" y="7705216"/>
                </a:cubicBezTo>
                <a:cubicBezTo>
                  <a:pt x="2375422" y="7692973"/>
                  <a:pt x="2383966" y="7680731"/>
                  <a:pt x="2396072" y="7677672"/>
                </a:cubicBezTo>
                <a:cubicBezTo>
                  <a:pt x="2406041" y="7692973"/>
                  <a:pt x="2401056" y="7677672"/>
                  <a:pt x="2409601" y="7671551"/>
                </a:cubicBezTo>
                <a:cubicBezTo>
                  <a:pt x="2420282" y="7686852"/>
                  <a:pt x="2448764" y="7689914"/>
                  <a:pt x="2461581" y="7680731"/>
                </a:cubicBezTo>
                <a:cubicBezTo>
                  <a:pt x="2459445" y="7683793"/>
                  <a:pt x="2456596" y="7674610"/>
                  <a:pt x="2461581" y="7674610"/>
                </a:cubicBezTo>
                <a:cubicBezTo>
                  <a:pt x="2470837" y="7696035"/>
                  <a:pt x="2484367" y="7686852"/>
                  <a:pt x="2500744" y="7683793"/>
                </a:cubicBezTo>
                <a:cubicBezTo>
                  <a:pt x="2500744" y="7692973"/>
                  <a:pt x="2495047" y="7692973"/>
                  <a:pt x="2496471" y="7705216"/>
                </a:cubicBezTo>
                <a:cubicBezTo>
                  <a:pt x="2510001" y="7708278"/>
                  <a:pt x="2512137" y="7692973"/>
                  <a:pt x="2527090" y="7699094"/>
                </a:cubicBezTo>
                <a:cubicBezTo>
                  <a:pt x="2526378" y="7714399"/>
                  <a:pt x="2532074" y="7717458"/>
                  <a:pt x="2531363" y="7729700"/>
                </a:cubicBezTo>
                <a:cubicBezTo>
                  <a:pt x="2544891" y="7732762"/>
                  <a:pt x="2541331" y="7705216"/>
                  <a:pt x="2557708" y="7714399"/>
                </a:cubicBezTo>
                <a:cubicBezTo>
                  <a:pt x="2569814" y="7717458"/>
                  <a:pt x="2562693" y="7751126"/>
                  <a:pt x="2579070" y="7745005"/>
                </a:cubicBezTo>
                <a:cubicBezTo>
                  <a:pt x="2585479" y="7726641"/>
                  <a:pt x="2577646" y="7720520"/>
                  <a:pt x="2584055" y="7714399"/>
                </a:cubicBezTo>
                <a:cubicBezTo>
                  <a:pt x="2591887" y="7714399"/>
                  <a:pt x="2609689" y="7692973"/>
                  <a:pt x="2614673" y="7714399"/>
                </a:cubicBezTo>
                <a:cubicBezTo>
                  <a:pt x="2619658" y="7754185"/>
                  <a:pt x="2592600" y="7766427"/>
                  <a:pt x="2601144" y="7787853"/>
                </a:cubicBezTo>
                <a:cubicBezTo>
                  <a:pt x="2628202" y="7781732"/>
                  <a:pt x="2635323" y="7806217"/>
                  <a:pt x="2648852" y="7824580"/>
                </a:cubicBezTo>
                <a:cubicBezTo>
                  <a:pt x="2663805" y="7821518"/>
                  <a:pt x="2673062" y="7827639"/>
                  <a:pt x="2683743" y="7833760"/>
                </a:cubicBezTo>
                <a:cubicBezTo>
                  <a:pt x="2684455" y="7827639"/>
                  <a:pt x="2683743" y="7818459"/>
                  <a:pt x="2688015" y="7818459"/>
                </a:cubicBezTo>
                <a:cubicBezTo>
                  <a:pt x="2701544" y="7830701"/>
                  <a:pt x="2716497" y="7812338"/>
                  <a:pt x="2731450" y="7812338"/>
                </a:cubicBezTo>
                <a:cubicBezTo>
                  <a:pt x="2742132" y="7812338"/>
                  <a:pt x="2752100" y="7824580"/>
                  <a:pt x="2762069" y="7821518"/>
                </a:cubicBezTo>
                <a:cubicBezTo>
                  <a:pt x="2771325" y="7818459"/>
                  <a:pt x="2779158" y="7806217"/>
                  <a:pt x="2788415" y="7806217"/>
                </a:cubicBezTo>
                <a:cubicBezTo>
                  <a:pt x="2802656" y="7806217"/>
                  <a:pt x="2816185" y="7815397"/>
                  <a:pt x="2831851" y="7815397"/>
                </a:cubicBezTo>
                <a:cubicBezTo>
                  <a:pt x="2861045" y="7815397"/>
                  <a:pt x="2890951" y="7800095"/>
                  <a:pt x="2915161" y="7803154"/>
                </a:cubicBezTo>
                <a:cubicBezTo>
                  <a:pt x="2920857" y="7806217"/>
                  <a:pt x="2920857" y="7812338"/>
                  <a:pt x="2927978" y="7812338"/>
                </a:cubicBezTo>
                <a:cubicBezTo>
                  <a:pt x="2942219" y="7812338"/>
                  <a:pt x="2951476" y="7787853"/>
                  <a:pt x="2962869" y="7812338"/>
                </a:cubicBezTo>
                <a:cubicBezTo>
                  <a:pt x="2979959" y="7787853"/>
                  <a:pt x="3004880" y="7806217"/>
                  <a:pt x="3028378" y="7806217"/>
                </a:cubicBezTo>
                <a:cubicBezTo>
                  <a:pt x="3051164" y="7806217"/>
                  <a:pt x="3078934" y="7809276"/>
                  <a:pt x="3106705" y="7809276"/>
                </a:cubicBezTo>
                <a:cubicBezTo>
                  <a:pt x="3126642" y="7809276"/>
                  <a:pt x="3148716" y="7797033"/>
                  <a:pt x="3172214" y="7797033"/>
                </a:cubicBezTo>
                <a:cubicBezTo>
                  <a:pt x="3202832" y="7797033"/>
                  <a:pt x="3236299" y="7821518"/>
                  <a:pt x="3246268" y="7790912"/>
                </a:cubicBezTo>
                <a:cubicBezTo>
                  <a:pt x="3277598" y="7797033"/>
                  <a:pt x="3326018" y="7818459"/>
                  <a:pt x="3350940" y="7793974"/>
                </a:cubicBezTo>
                <a:cubicBezTo>
                  <a:pt x="3363757" y="7809276"/>
                  <a:pt x="3377998" y="7809276"/>
                  <a:pt x="3393663" y="7809276"/>
                </a:cubicBezTo>
                <a:cubicBezTo>
                  <a:pt x="3405056" y="7809276"/>
                  <a:pt x="3417873" y="7809276"/>
                  <a:pt x="3430690" y="7809276"/>
                </a:cubicBezTo>
                <a:cubicBezTo>
                  <a:pt x="3445644" y="7809276"/>
                  <a:pt x="3460596" y="7809276"/>
                  <a:pt x="3476974" y="7812338"/>
                </a:cubicBezTo>
                <a:cubicBezTo>
                  <a:pt x="3497623" y="7784791"/>
                  <a:pt x="3543907" y="7787853"/>
                  <a:pt x="3585207" y="7806217"/>
                </a:cubicBezTo>
                <a:cubicBezTo>
                  <a:pt x="3597311" y="7809276"/>
                  <a:pt x="3602296" y="7793974"/>
                  <a:pt x="3618673" y="7790912"/>
                </a:cubicBezTo>
                <a:cubicBezTo>
                  <a:pt x="3617249" y="7790912"/>
                  <a:pt x="3631490" y="7797033"/>
                  <a:pt x="3640035" y="7797033"/>
                </a:cubicBezTo>
                <a:cubicBezTo>
                  <a:pt x="3640035" y="7793974"/>
                  <a:pt x="3640035" y="7793974"/>
                  <a:pt x="3640035" y="7790912"/>
                </a:cubicBezTo>
                <a:cubicBezTo>
                  <a:pt x="3640035" y="7714399"/>
                  <a:pt x="3637187" y="7555248"/>
                  <a:pt x="3643595" y="7619519"/>
                </a:cubicBezTo>
                <a:cubicBezTo>
                  <a:pt x="3645731" y="7689914"/>
                  <a:pt x="3645020" y="7754185"/>
                  <a:pt x="3644307" y="7815397"/>
                </a:cubicBezTo>
                <a:cubicBezTo>
                  <a:pt x="3629354" y="7812338"/>
                  <a:pt x="3614401" y="7809276"/>
                  <a:pt x="3603008" y="7821518"/>
                </a:cubicBezTo>
                <a:cubicBezTo>
                  <a:pt x="3617961" y="7824580"/>
                  <a:pt x="3632914" y="7827639"/>
                  <a:pt x="3648579" y="7833760"/>
                </a:cubicBezTo>
                <a:cubicBezTo>
                  <a:pt x="3650004" y="7634824"/>
                  <a:pt x="3648579" y="7408340"/>
                  <a:pt x="3650004" y="7129825"/>
                </a:cubicBezTo>
                <a:cubicBezTo>
                  <a:pt x="3650004" y="7077796"/>
                  <a:pt x="3645731" y="7096160"/>
                  <a:pt x="3646444" y="7028827"/>
                </a:cubicBezTo>
                <a:cubicBezTo>
                  <a:pt x="3652853" y="6992100"/>
                  <a:pt x="3648579" y="6875798"/>
                  <a:pt x="3648579" y="6808465"/>
                </a:cubicBezTo>
                <a:cubicBezTo>
                  <a:pt x="3649292" y="6777859"/>
                  <a:pt x="3649292" y="6747253"/>
                  <a:pt x="3649292" y="6713585"/>
                </a:cubicBezTo>
                <a:cubicBezTo>
                  <a:pt x="3650004" y="6686041"/>
                  <a:pt x="3650004" y="6658494"/>
                  <a:pt x="3650004" y="6630951"/>
                </a:cubicBezTo>
                <a:cubicBezTo>
                  <a:pt x="3650004" y="6575860"/>
                  <a:pt x="3650716" y="6520769"/>
                  <a:pt x="3650716" y="6465679"/>
                </a:cubicBezTo>
                <a:close/>
              </a:path>
            </a:pathLst>
          </a:custGeom>
          <a:solidFill>
            <a:schemeClr val="bg1"/>
          </a:solidFill>
          <a:ln>
            <a:noFill/>
          </a:ln>
          <a:effectLst>
            <a:outerShdw blurRad="2286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nvGrpSpPr>
          <p:cNvPr id="132" name="Group 131">
            <a:extLst>
              <a:ext uri="{FF2B5EF4-FFF2-40B4-BE49-F238E27FC236}">
                <a16:creationId xmlns:a16="http://schemas.microsoft.com/office/drawing/2014/main" id="{7D446B5C-E9FD-470A-93CC-515DBC47DF1A}"/>
              </a:ext>
            </a:extLst>
          </p:cNvPr>
          <p:cNvGrpSpPr/>
          <p:nvPr/>
        </p:nvGrpSpPr>
        <p:grpSpPr>
          <a:xfrm>
            <a:off x="11515965" y="3060840"/>
            <a:ext cx="110080" cy="736321"/>
            <a:chOff x="9200693" y="1477512"/>
            <a:chExt cx="110080" cy="736321"/>
          </a:xfrm>
        </p:grpSpPr>
        <p:sp>
          <p:nvSpPr>
            <p:cNvPr id="133" name="Oval 132">
              <a:extLst>
                <a:ext uri="{FF2B5EF4-FFF2-40B4-BE49-F238E27FC236}">
                  <a16:creationId xmlns:a16="http://schemas.microsoft.com/office/drawing/2014/main" id="{656F9630-A3A1-489E-8B83-233176127E00}"/>
                </a:ext>
              </a:extLst>
            </p:cNvPr>
            <p:cNvSpPr/>
            <p:nvPr/>
          </p:nvSpPr>
          <p:spPr>
            <a:xfrm>
              <a:off x="9216921" y="1626456"/>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B44B318-1E35-4B70-B285-DA747483BA1C}"/>
                </a:ext>
              </a:extLst>
            </p:cNvPr>
            <p:cNvSpPr/>
            <p:nvPr/>
          </p:nvSpPr>
          <p:spPr>
            <a:xfrm>
              <a:off x="9200693" y="1790634"/>
              <a:ext cx="110080" cy="110078"/>
            </a:xfrm>
            <a:prstGeom prst="ellipse">
              <a:avLst/>
            </a:prstGeom>
            <a:gradFill flip="none" rotWithShape="1">
              <a:gsLst>
                <a:gs pos="0">
                  <a:srgbClr val="FF7425"/>
                </a:gs>
                <a:gs pos="100000">
                  <a:schemeClr val="accent2">
                    <a:lumMod val="60000"/>
                    <a:lumOff val="40000"/>
                  </a:schemeClr>
                </a:gs>
              </a:gsLst>
              <a:path path="circle">
                <a:fillToRect l="100000" t="100000"/>
              </a:path>
              <a:tileRect r="-100000" b="-100000"/>
            </a:gra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15E778C3-9D67-4316-B26E-3246B10A89B9}"/>
                </a:ext>
              </a:extLst>
            </p:cNvPr>
            <p:cNvSpPr/>
            <p:nvPr/>
          </p:nvSpPr>
          <p:spPr>
            <a:xfrm>
              <a:off x="9216921" y="1987267"/>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233DBA5-3D05-47C3-A66B-F77169A4AC75}"/>
                </a:ext>
              </a:extLst>
            </p:cNvPr>
            <p:cNvSpPr/>
            <p:nvPr/>
          </p:nvSpPr>
          <p:spPr>
            <a:xfrm>
              <a:off x="9216921" y="2136211"/>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2200F6F-3302-4C12-A73B-3853CB8E405D}"/>
                </a:ext>
              </a:extLst>
            </p:cNvPr>
            <p:cNvSpPr/>
            <p:nvPr/>
          </p:nvSpPr>
          <p:spPr>
            <a:xfrm>
              <a:off x="9216921" y="1477512"/>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E6F1DBB-1AFA-7255-6D51-6C42F9492398}"/>
              </a:ext>
            </a:extLst>
          </p:cNvPr>
          <p:cNvSpPr txBox="1"/>
          <p:nvPr/>
        </p:nvSpPr>
        <p:spPr>
          <a:xfrm>
            <a:off x="1587622" y="2225813"/>
            <a:ext cx="5995898" cy="584775"/>
          </a:xfrm>
          <a:prstGeom prst="rect">
            <a:avLst/>
          </a:prstGeom>
          <a:noFill/>
        </p:spPr>
        <p:txBody>
          <a:bodyPr wrap="square" rtlCol="0">
            <a:spAutoFit/>
          </a:bodyPr>
          <a:lstStyle/>
          <a:p>
            <a:pPr algn="ctr"/>
            <a:r>
              <a:rPr lang="en-US" sz="3200" b="1">
                <a:solidFill>
                  <a:srgbClr val="FF7425"/>
                </a:solidFill>
                <a:latin typeface="Montserrat" panose="00000500000000000000" pitchFamily="2" charset="0"/>
              </a:rPr>
              <a:t>Sachinthaka Ayeshmantha</a:t>
            </a:r>
          </a:p>
        </p:txBody>
      </p:sp>
      <p:sp>
        <p:nvSpPr>
          <p:cNvPr id="8" name="TextBox 7">
            <a:extLst>
              <a:ext uri="{FF2B5EF4-FFF2-40B4-BE49-F238E27FC236}">
                <a16:creationId xmlns:a16="http://schemas.microsoft.com/office/drawing/2014/main" id="{FDB5B0F9-EBE9-7B08-33A1-1245D9EAA3AD}"/>
              </a:ext>
            </a:extLst>
          </p:cNvPr>
          <p:cNvSpPr txBox="1"/>
          <p:nvPr/>
        </p:nvSpPr>
        <p:spPr>
          <a:xfrm>
            <a:off x="2472724" y="2807263"/>
            <a:ext cx="4225695" cy="584775"/>
          </a:xfrm>
          <a:prstGeom prst="rect">
            <a:avLst/>
          </a:prstGeom>
          <a:noFill/>
        </p:spPr>
        <p:txBody>
          <a:bodyPr wrap="square">
            <a:spAutoFit/>
          </a:bodyPr>
          <a:lstStyle/>
          <a:p>
            <a:pPr algn="ctr"/>
            <a:r>
              <a:rPr lang="en-US" sz="3200">
                <a:latin typeface="Montserrat" panose="00000500000000000000" pitchFamily="2" charset="0"/>
              </a:rPr>
              <a:t>Ayeshmantha S.K.S</a:t>
            </a:r>
            <a:endParaRPr lang="en-LK" sz="3200"/>
          </a:p>
        </p:txBody>
      </p:sp>
      <p:sp>
        <p:nvSpPr>
          <p:cNvPr id="9" name="TextBox 8">
            <a:extLst>
              <a:ext uri="{FF2B5EF4-FFF2-40B4-BE49-F238E27FC236}">
                <a16:creationId xmlns:a16="http://schemas.microsoft.com/office/drawing/2014/main" id="{18C2AFD6-EBF9-C2D8-88F0-580E4F51AC2A}"/>
              </a:ext>
            </a:extLst>
          </p:cNvPr>
          <p:cNvSpPr txBox="1"/>
          <p:nvPr/>
        </p:nvSpPr>
        <p:spPr>
          <a:xfrm>
            <a:off x="2954706" y="3470452"/>
            <a:ext cx="3261731" cy="461665"/>
          </a:xfrm>
          <a:prstGeom prst="rect">
            <a:avLst/>
          </a:prstGeom>
          <a:noFill/>
        </p:spPr>
        <p:txBody>
          <a:bodyPr wrap="square">
            <a:spAutoFit/>
          </a:bodyPr>
          <a:lstStyle/>
          <a:p>
            <a:pPr algn="ctr"/>
            <a:r>
              <a:rPr lang="en-US" sz="2400">
                <a:latin typeface="Montserrat" panose="00000500000000000000" pitchFamily="2" charset="0"/>
              </a:rPr>
              <a:t>IT21219320</a:t>
            </a:r>
            <a:endParaRPr lang="en-LK" sz="3200"/>
          </a:p>
        </p:txBody>
      </p:sp>
      <p:sp>
        <p:nvSpPr>
          <p:cNvPr id="11" name="TextBox 10">
            <a:extLst>
              <a:ext uri="{FF2B5EF4-FFF2-40B4-BE49-F238E27FC236}">
                <a16:creationId xmlns:a16="http://schemas.microsoft.com/office/drawing/2014/main" id="{C1792142-8C51-3BA6-6123-35F73C9E9B38}"/>
              </a:ext>
            </a:extLst>
          </p:cNvPr>
          <p:cNvSpPr txBox="1"/>
          <p:nvPr/>
        </p:nvSpPr>
        <p:spPr>
          <a:xfrm>
            <a:off x="1719184" y="4083622"/>
            <a:ext cx="5732774" cy="830997"/>
          </a:xfrm>
          <a:prstGeom prst="rect">
            <a:avLst/>
          </a:prstGeom>
          <a:noFill/>
        </p:spPr>
        <p:txBody>
          <a:bodyPr wrap="square">
            <a:spAutoFit/>
          </a:bodyPr>
          <a:lstStyle/>
          <a:p>
            <a:pPr algn="ctr"/>
            <a:r>
              <a:rPr lang="en-GB" sz="1600">
                <a:latin typeface="Montserrat" pitchFamily="2" charset="77"/>
              </a:rPr>
              <a:t>BSc (Hons) in Information Technology</a:t>
            </a:r>
          </a:p>
          <a:p>
            <a:pPr algn="ctr"/>
            <a:r>
              <a:rPr lang="en-GB" sz="1600">
                <a:latin typeface="Montserrat" pitchFamily="2" charset="77"/>
              </a:rPr>
              <a:t>Specializing in </a:t>
            </a:r>
          </a:p>
          <a:p>
            <a:pPr algn="ctr"/>
            <a:r>
              <a:rPr lang="en-GB" sz="1600">
                <a:latin typeface="Montserrat" pitchFamily="2" charset="77"/>
              </a:rPr>
              <a:t>Software Engineering</a:t>
            </a:r>
          </a:p>
        </p:txBody>
      </p:sp>
      <p:sp>
        <p:nvSpPr>
          <p:cNvPr id="2" name="Slide Number Placeholder 16">
            <a:extLst>
              <a:ext uri="{FF2B5EF4-FFF2-40B4-BE49-F238E27FC236}">
                <a16:creationId xmlns:a16="http://schemas.microsoft.com/office/drawing/2014/main" id="{068F9650-48D9-87C4-1963-2A5456A4591B}"/>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19</a:t>
            </a:fld>
            <a:endParaRPr lang="en-ID">
              <a:solidFill>
                <a:srgbClr val="FF7425"/>
              </a:solidFill>
            </a:endParaRPr>
          </a:p>
        </p:txBody>
      </p:sp>
    </p:spTree>
    <p:extLst>
      <p:ext uri="{BB962C8B-B14F-4D97-AF65-F5344CB8AC3E}">
        <p14:creationId xmlns:p14="http://schemas.microsoft.com/office/powerpoint/2010/main" val="6064223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2E9904D-F93D-7160-3D83-9A3FF813944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273" r="8273"/>
          <a:stretch/>
        </p:blipFill>
        <p:spPr/>
      </p:pic>
      <p:pic>
        <p:nvPicPr>
          <p:cNvPr id="24" name="Picture Placeholder 23">
            <a:extLst>
              <a:ext uri="{FF2B5EF4-FFF2-40B4-BE49-F238E27FC236}">
                <a16:creationId xmlns:a16="http://schemas.microsoft.com/office/drawing/2014/main" id="{30AE4DAA-7373-1A13-0127-92E520D882F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5812" t="22532" r="19826" b="26051"/>
          <a:stretch/>
        </p:blipFill>
        <p:spPr>
          <a:xfrm>
            <a:off x="8963068" y="2135231"/>
            <a:ext cx="2409782" cy="2887582"/>
          </a:xfrm>
        </p:spPr>
      </p:pic>
      <p:grpSp>
        <p:nvGrpSpPr>
          <p:cNvPr id="38" name="Group 37">
            <a:extLst>
              <a:ext uri="{FF2B5EF4-FFF2-40B4-BE49-F238E27FC236}">
                <a16:creationId xmlns:a16="http://schemas.microsoft.com/office/drawing/2014/main" id="{5E8F0BBA-F62E-44B8-9C94-51C200DB0072}"/>
              </a:ext>
            </a:extLst>
          </p:cNvPr>
          <p:cNvGrpSpPr/>
          <p:nvPr/>
        </p:nvGrpSpPr>
        <p:grpSpPr>
          <a:xfrm>
            <a:off x="4003889" y="624113"/>
            <a:ext cx="4264547" cy="984885"/>
            <a:chOff x="3963727" y="1058314"/>
            <a:chExt cx="4264547" cy="984885"/>
          </a:xfrm>
        </p:grpSpPr>
        <p:sp>
          <p:nvSpPr>
            <p:cNvPr id="48" name="TextBox 47">
              <a:extLst>
                <a:ext uri="{FF2B5EF4-FFF2-40B4-BE49-F238E27FC236}">
                  <a16:creationId xmlns:a16="http://schemas.microsoft.com/office/drawing/2014/main" id="{4EB8D4C4-9FAE-4A93-86B6-6DFA97C71420}"/>
                </a:ext>
              </a:extLst>
            </p:cNvPr>
            <p:cNvSpPr txBox="1"/>
            <p:nvPr/>
          </p:nvSpPr>
          <p:spPr>
            <a:xfrm>
              <a:off x="3963727" y="1458424"/>
              <a:ext cx="4264547" cy="584775"/>
            </a:xfrm>
            <a:prstGeom prst="rect">
              <a:avLst/>
            </a:prstGeom>
            <a:noFill/>
          </p:spPr>
          <p:txBody>
            <a:bodyPr wrap="square" rtlCol="0">
              <a:spAutoFit/>
            </a:bodyPr>
            <a:lstStyle/>
            <a:p>
              <a:pPr algn="ctr"/>
              <a:r>
                <a:rPr lang="en-US" sz="3200" b="1">
                  <a:solidFill>
                    <a:schemeClr val="tx1">
                      <a:lumMod val="85000"/>
                      <a:lumOff val="15000"/>
                    </a:schemeClr>
                  </a:solidFill>
                  <a:latin typeface="Montserrat" panose="00000500000000000000" pitchFamily="2" charset="0"/>
                </a:rPr>
                <a:t>OUR </a:t>
              </a:r>
              <a:r>
                <a:rPr lang="en-US" sz="3200" b="1">
                  <a:solidFill>
                    <a:srgbClr val="FF7425"/>
                  </a:solidFill>
                  <a:latin typeface="Montserrat" panose="00000500000000000000" pitchFamily="2" charset="0"/>
                </a:rPr>
                <a:t>TEAM</a:t>
              </a:r>
              <a:endParaRPr lang="en-ID" sz="3200" b="1">
                <a:solidFill>
                  <a:srgbClr val="FF7425"/>
                </a:solidFill>
                <a:latin typeface="Montserrat" panose="00000500000000000000" pitchFamily="2" charset="0"/>
              </a:endParaRPr>
            </a:p>
          </p:txBody>
        </p:sp>
        <p:sp>
          <p:nvSpPr>
            <p:cNvPr id="49" name="TextBox 48">
              <a:extLst>
                <a:ext uri="{FF2B5EF4-FFF2-40B4-BE49-F238E27FC236}">
                  <a16:creationId xmlns:a16="http://schemas.microsoft.com/office/drawing/2014/main" id="{819C4533-D497-44F8-B869-7F9C28E3F889}"/>
                </a:ext>
              </a:extLst>
            </p:cNvPr>
            <p:cNvSpPr txBox="1"/>
            <p:nvPr/>
          </p:nvSpPr>
          <p:spPr>
            <a:xfrm>
              <a:off x="4898598" y="1058314"/>
              <a:ext cx="2394804" cy="400110"/>
            </a:xfrm>
            <a:prstGeom prst="rect">
              <a:avLst/>
            </a:prstGeom>
            <a:noFill/>
          </p:spPr>
          <p:txBody>
            <a:bodyPr wrap="square" rtlCol="0">
              <a:spAutoFit/>
            </a:bodyPr>
            <a:lstStyle/>
            <a:p>
              <a:pPr algn="ctr"/>
              <a:endParaRPr lang="en-ID" sz="2000">
                <a:solidFill>
                  <a:schemeClr val="tx1">
                    <a:lumMod val="85000"/>
                    <a:lumOff val="15000"/>
                  </a:schemeClr>
                </a:solidFill>
                <a:latin typeface="Satisfy" panose="02000000000000000000" pitchFamily="2" charset="0"/>
              </a:endParaRPr>
            </a:p>
          </p:txBody>
        </p:sp>
      </p:grpSp>
      <p:sp>
        <p:nvSpPr>
          <p:cNvPr id="62" name="TextBox 61">
            <a:extLst>
              <a:ext uri="{FF2B5EF4-FFF2-40B4-BE49-F238E27FC236}">
                <a16:creationId xmlns:a16="http://schemas.microsoft.com/office/drawing/2014/main" id="{485CCD3B-9835-4E87-8CFC-48DC6845455F}"/>
              </a:ext>
            </a:extLst>
          </p:cNvPr>
          <p:cNvSpPr txBox="1"/>
          <p:nvPr/>
        </p:nvSpPr>
        <p:spPr>
          <a:xfrm>
            <a:off x="3481553" y="5209299"/>
            <a:ext cx="2040140"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Avishka Nuwan</a:t>
            </a:r>
          </a:p>
        </p:txBody>
      </p:sp>
      <p:sp>
        <p:nvSpPr>
          <p:cNvPr id="63" name="TextBox 62">
            <a:extLst>
              <a:ext uri="{FF2B5EF4-FFF2-40B4-BE49-F238E27FC236}">
                <a16:creationId xmlns:a16="http://schemas.microsoft.com/office/drawing/2014/main" id="{AE1F088B-FCF9-41AF-93B1-44C3C60F78FD}"/>
              </a:ext>
            </a:extLst>
          </p:cNvPr>
          <p:cNvSpPr txBox="1"/>
          <p:nvPr/>
        </p:nvSpPr>
        <p:spPr>
          <a:xfrm>
            <a:off x="3481553" y="5507637"/>
            <a:ext cx="1955800" cy="261610"/>
          </a:xfrm>
          <a:prstGeom prst="rect">
            <a:avLst/>
          </a:prstGeom>
          <a:noFill/>
        </p:spPr>
        <p:txBody>
          <a:bodyPr wrap="square" rtlCol="0">
            <a:spAutoFit/>
          </a:bodyPr>
          <a:lstStyle/>
          <a:p>
            <a:r>
              <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Kumara B.D.A.N</a:t>
            </a:r>
          </a:p>
        </p:txBody>
      </p:sp>
      <p:sp>
        <p:nvSpPr>
          <p:cNvPr id="69" name="TextBox 68">
            <a:extLst>
              <a:ext uri="{FF2B5EF4-FFF2-40B4-BE49-F238E27FC236}">
                <a16:creationId xmlns:a16="http://schemas.microsoft.com/office/drawing/2014/main" id="{C8E54533-25BB-40FD-95C6-4917951DFC4B}"/>
              </a:ext>
            </a:extLst>
          </p:cNvPr>
          <p:cNvSpPr txBox="1"/>
          <p:nvPr/>
        </p:nvSpPr>
        <p:spPr>
          <a:xfrm>
            <a:off x="819150" y="5507637"/>
            <a:ext cx="2336800" cy="261610"/>
          </a:xfrm>
          <a:prstGeom prst="rect">
            <a:avLst/>
          </a:prstGeom>
          <a:noFill/>
        </p:spPr>
        <p:txBody>
          <a:bodyPr wrap="square" rtlCol="0">
            <a:spAutoFit/>
          </a:bodyPr>
          <a:lstStyle/>
          <a:p>
            <a:r>
              <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Ayeshmantha S.K.S</a:t>
            </a:r>
            <a:endParaRPr lang="en-US"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68" name="TextBox 67">
            <a:extLst>
              <a:ext uri="{FF2B5EF4-FFF2-40B4-BE49-F238E27FC236}">
                <a16:creationId xmlns:a16="http://schemas.microsoft.com/office/drawing/2014/main" id="{2A618776-4FF5-47D2-8659-8E949BBB1FFC}"/>
              </a:ext>
            </a:extLst>
          </p:cNvPr>
          <p:cNvSpPr txBox="1"/>
          <p:nvPr/>
        </p:nvSpPr>
        <p:spPr>
          <a:xfrm>
            <a:off x="819150" y="5209299"/>
            <a:ext cx="2358920"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Sachinthaka Ayeshmantha</a:t>
            </a:r>
          </a:p>
        </p:txBody>
      </p:sp>
      <p:sp>
        <p:nvSpPr>
          <p:cNvPr id="130" name="TextBox 129">
            <a:extLst>
              <a:ext uri="{FF2B5EF4-FFF2-40B4-BE49-F238E27FC236}">
                <a16:creationId xmlns:a16="http://schemas.microsoft.com/office/drawing/2014/main" id="{DABC0F0C-F85E-42C9-9D51-9C87F2FB0761}"/>
              </a:ext>
            </a:extLst>
          </p:cNvPr>
          <p:cNvSpPr txBox="1"/>
          <p:nvPr/>
        </p:nvSpPr>
        <p:spPr>
          <a:xfrm>
            <a:off x="6228296" y="5209299"/>
            <a:ext cx="2040140"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Sandithya Sasmini</a:t>
            </a:r>
          </a:p>
        </p:txBody>
      </p:sp>
      <p:sp>
        <p:nvSpPr>
          <p:cNvPr id="131" name="TextBox 130">
            <a:extLst>
              <a:ext uri="{FF2B5EF4-FFF2-40B4-BE49-F238E27FC236}">
                <a16:creationId xmlns:a16="http://schemas.microsoft.com/office/drawing/2014/main" id="{6492C7BE-DE17-431E-8545-A120A878653A}"/>
              </a:ext>
            </a:extLst>
          </p:cNvPr>
          <p:cNvSpPr txBox="1"/>
          <p:nvPr/>
        </p:nvSpPr>
        <p:spPr>
          <a:xfrm>
            <a:off x="6228296" y="5507637"/>
            <a:ext cx="1955800" cy="261610"/>
          </a:xfrm>
          <a:prstGeom prst="rect">
            <a:avLst/>
          </a:prstGeom>
          <a:noFill/>
        </p:spPr>
        <p:txBody>
          <a:bodyPr wrap="square" rtlCol="0">
            <a:spAutoFit/>
          </a:bodyPr>
          <a:lstStyle/>
          <a:p>
            <a:r>
              <a:rPr lang="en-US"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Silva G. M. S. S</a:t>
            </a:r>
            <a:endPar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132" name="TextBox 131">
            <a:extLst>
              <a:ext uri="{FF2B5EF4-FFF2-40B4-BE49-F238E27FC236}">
                <a16:creationId xmlns:a16="http://schemas.microsoft.com/office/drawing/2014/main" id="{9658EF27-4CBA-4A2B-85CC-93A90708BA5A}"/>
              </a:ext>
            </a:extLst>
          </p:cNvPr>
          <p:cNvSpPr txBox="1"/>
          <p:nvPr/>
        </p:nvSpPr>
        <p:spPr>
          <a:xfrm>
            <a:off x="8897817" y="5209299"/>
            <a:ext cx="2040140"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Osadha Madhuwantha</a:t>
            </a:r>
          </a:p>
        </p:txBody>
      </p:sp>
      <p:sp>
        <p:nvSpPr>
          <p:cNvPr id="133" name="TextBox 132">
            <a:extLst>
              <a:ext uri="{FF2B5EF4-FFF2-40B4-BE49-F238E27FC236}">
                <a16:creationId xmlns:a16="http://schemas.microsoft.com/office/drawing/2014/main" id="{A1A6B91E-AA4E-4096-B90A-42BB41A64B96}"/>
              </a:ext>
            </a:extLst>
          </p:cNvPr>
          <p:cNvSpPr txBox="1"/>
          <p:nvPr/>
        </p:nvSpPr>
        <p:spPr>
          <a:xfrm>
            <a:off x="8897817" y="5507637"/>
            <a:ext cx="1955800" cy="261610"/>
          </a:xfrm>
          <a:prstGeom prst="rect">
            <a:avLst/>
          </a:prstGeom>
          <a:noFill/>
        </p:spPr>
        <p:txBody>
          <a:bodyPr wrap="square" rtlCol="0">
            <a:spAutoFit/>
          </a:bodyPr>
          <a:lstStyle/>
          <a:p>
            <a:r>
              <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Madhuwantha G K O</a:t>
            </a:r>
          </a:p>
        </p:txBody>
      </p:sp>
      <p:cxnSp>
        <p:nvCxnSpPr>
          <p:cNvPr id="139" name="Straight Connector 138">
            <a:extLst>
              <a:ext uri="{FF2B5EF4-FFF2-40B4-BE49-F238E27FC236}">
                <a16:creationId xmlns:a16="http://schemas.microsoft.com/office/drawing/2014/main" id="{0D91A999-44BD-457B-BF2B-B6D86C05905B}"/>
              </a:ext>
            </a:extLst>
          </p:cNvPr>
          <p:cNvCxnSpPr>
            <a:cxnSpLocks/>
          </p:cNvCxnSpPr>
          <p:nvPr/>
        </p:nvCxnSpPr>
        <p:spPr>
          <a:xfrm flipH="1">
            <a:off x="6286528" y="5963324"/>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C6CA391-2E48-42C0-828E-B9A575774B2D}"/>
              </a:ext>
            </a:extLst>
          </p:cNvPr>
          <p:cNvCxnSpPr>
            <a:cxnSpLocks/>
          </p:cNvCxnSpPr>
          <p:nvPr/>
        </p:nvCxnSpPr>
        <p:spPr>
          <a:xfrm flipH="1">
            <a:off x="3609987" y="5963324"/>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BC43486-7AB9-4AE5-913D-AA753E55EBD0}"/>
              </a:ext>
            </a:extLst>
          </p:cNvPr>
          <p:cNvCxnSpPr>
            <a:cxnSpLocks/>
          </p:cNvCxnSpPr>
          <p:nvPr/>
        </p:nvCxnSpPr>
        <p:spPr>
          <a:xfrm flipH="1">
            <a:off x="933450" y="5963324"/>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783E4EA-609B-42CF-9A5F-AC051096EDCC}"/>
              </a:ext>
            </a:extLst>
          </p:cNvPr>
          <p:cNvCxnSpPr>
            <a:cxnSpLocks/>
          </p:cNvCxnSpPr>
          <p:nvPr/>
        </p:nvCxnSpPr>
        <p:spPr>
          <a:xfrm flipH="1">
            <a:off x="8963068" y="5963324"/>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E2F4207B-444F-417A-A1D3-84EEB39C28C7}"/>
              </a:ext>
            </a:extLst>
          </p:cNvPr>
          <p:cNvGrpSpPr/>
          <p:nvPr/>
        </p:nvGrpSpPr>
        <p:grpSpPr>
          <a:xfrm>
            <a:off x="2510521" y="4190141"/>
            <a:ext cx="832709" cy="832709"/>
            <a:chOff x="2510521" y="4190104"/>
            <a:chExt cx="832709" cy="832709"/>
          </a:xfrm>
        </p:grpSpPr>
        <p:sp>
          <p:nvSpPr>
            <p:cNvPr id="122" name="Right Triangle 121">
              <a:extLst>
                <a:ext uri="{FF2B5EF4-FFF2-40B4-BE49-F238E27FC236}">
                  <a16:creationId xmlns:a16="http://schemas.microsoft.com/office/drawing/2014/main" id="{F5F1656F-BAE8-47EE-870F-EFFCD5B56D11}"/>
                </a:ext>
              </a:extLst>
            </p:cNvPr>
            <p:cNvSpPr/>
            <p:nvPr/>
          </p:nvSpPr>
          <p:spPr>
            <a:xfrm flipH="1">
              <a:off x="251052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34" name="Cross 133">
              <a:extLst>
                <a:ext uri="{FF2B5EF4-FFF2-40B4-BE49-F238E27FC236}">
                  <a16:creationId xmlns:a16="http://schemas.microsoft.com/office/drawing/2014/main" id="{B55F0DC2-9ADB-4225-AC69-88170B1888DE}"/>
                </a:ext>
              </a:extLst>
            </p:cNvPr>
            <p:cNvSpPr/>
            <p:nvPr/>
          </p:nvSpPr>
          <p:spPr>
            <a:xfrm>
              <a:off x="30243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grpSp>
        <p:nvGrpSpPr>
          <p:cNvPr id="5" name="Group 4">
            <a:extLst>
              <a:ext uri="{FF2B5EF4-FFF2-40B4-BE49-F238E27FC236}">
                <a16:creationId xmlns:a16="http://schemas.microsoft.com/office/drawing/2014/main" id="{7D716CDA-E618-4F4B-9EF0-3AE7FEF32375}"/>
              </a:ext>
            </a:extLst>
          </p:cNvPr>
          <p:cNvGrpSpPr/>
          <p:nvPr/>
        </p:nvGrpSpPr>
        <p:grpSpPr>
          <a:xfrm>
            <a:off x="5187061" y="4190104"/>
            <a:ext cx="832709" cy="832709"/>
            <a:chOff x="5187061" y="4190104"/>
            <a:chExt cx="832709" cy="832709"/>
          </a:xfrm>
        </p:grpSpPr>
        <p:sp>
          <p:nvSpPr>
            <p:cNvPr id="123" name="Right Triangle 122">
              <a:extLst>
                <a:ext uri="{FF2B5EF4-FFF2-40B4-BE49-F238E27FC236}">
                  <a16:creationId xmlns:a16="http://schemas.microsoft.com/office/drawing/2014/main" id="{DCB3AC26-0D44-4CE9-A364-113101B12459}"/>
                </a:ext>
              </a:extLst>
            </p:cNvPr>
            <p:cNvSpPr/>
            <p:nvPr/>
          </p:nvSpPr>
          <p:spPr>
            <a:xfrm flipH="1">
              <a:off x="518706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4" name="Cross 143">
              <a:extLst>
                <a:ext uri="{FF2B5EF4-FFF2-40B4-BE49-F238E27FC236}">
                  <a16:creationId xmlns:a16="http://schemas.microsoft.com/office/drawing/2014/main" id="{844186F3-41A6-4324-8E3D-A08A67716C70}"/>
                </a:ext>
              </a:extLst>
            </p:cNvPr>
            <p:cNvSpPr/>
            <p:nvPr/>
          </p:nvSpPr>
          <p:spPr>
            <a:xfrm>
              <a:off x="57040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grpSp>
        <p:nvGrpSpPr>
          <p:cNvPr id="4" name="Group 3">
            <a:extLst>
              <a:ext uri="{FF2B5EF4-FFF2-40B4-BE49-F238E27FC236}">
                <a16:creationId xmlns:a16="http://schemas.microsoft.com/office/drawing/2014/main" id="{DD4B7188-2EA2-407D-8294-991C291D543E}"/>
              </a:ext>
            </a:extLst>
          </p:cNvPr>
          <p:cNvGrpSpPr/>
          <p:nvPr/>
        </p:nvGrpSpPr>
        <p:grpSpPr>
          <a:xfrm>
            <a:off x="7863601" y="4190104"/>
            <a:ext cx="832709" cy="832709"/>
            <a:chOff x="7863601" y="4190104"/>
            <a:chExt cx="832709" cy="832709"/>
          </a:xfrm>
        </p:grpSpPr>
        <p:sp>
          <p:nvSpPr>
            <p:cNvPr id="124" name="Right Triangle 123">
              <a:extLst>
                <a:ext uri="{FF2B5EF4-FFF2-40B4-BE49-F238E27FC236}">
                  <a16:creationId xmlns:a16="http://schemas.microsoft.com/office/drawing/2014/main" id="{85B38924-EA9A-493A-9B2F-810F47DD5083}"/>
                </a:ext>
              </a:extLst>
            </p:cNvPr>
            <p:cNvSpPr/>
            <p:nvPr/>
          </p:nvSpPr>
          <p:spPr>
            <a:xfrm flipH="1">
              <a:off x="786360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5" name="Cross 144">
              <a:extLst>
                <a:ext uri="{FF2B5EF4-FFF2-40B4-BE49-F238E27FC236}">
                  <a16:creationId xmlns:a16="http://schemas.microsoft.com/office/drawing/2014/main" id="{BA0065D6-8CBF-4DCB-911A-A4687E29E258}"/>
                </a:ext>
              </a:extLst>
            </p:cNvPr>
            <p:cNvSpPr/>
            <p:nvPr/>
          </p:nvSpPr>
          <p:spPr>
            <a:xfrm>
              <a:off x="83710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grpSp>
        <p:nvGrpSpPr>
          <p:cNvPr id="3" name="Group 2">
            <a:extLst>
              <a:ext uri="{FF2B5EF4-FFF2-40B4-BE49-F238E27FC236}">
                <a16:creationId xmlns:a16="http://schemas.microsoft.com/office/drawing/2014/main" id="{60B38F86-1CAC-478C-BE5B-E712A55DBD7E}"/>
              </a:ext>
            </a:extLst>
          </p:cNvPr>
          <p:cNvGrpSpPr/>
          <p:nvPr/>
        </p:nvGrpSpPr>
        <p:grpSpPr>
          <a:xfrm>
            <a:off x="10540141" y="4190104"/>
            <a:ext cx="832709" cy="832709"/>
            <a:chOff x="10540141" y="4190104"/>
            <a:chExt cx="832709" cy="832709"/>
          </a:xfrm>
        </p:grpSpPr>
        <p:sp>
          <p:nvSpPr>
            <p:cNvPr id="125" name="Right Triangle 124">
              <a:extLst>
                <a:ext uri="{FF2B5EF4-FFF2-40B4-BE49-F238E27FC236}">
                  <a16:creationId xmlns:a16="http://schemas.microsoft.com/office/drawing/2014/main" id="{C8C88FE4-C75A-4CFA-ADDB-BFEEB55CE663}"/>
                </a:ext>
              </a:extLst>
            </p:cNvPr>
            <p:cNvSpPr/>
            <p:nvPr/>
          </p:nvSpPr>
          <p:spPr>
            <a:xfrm flipH="1">
              <a:off x="1054014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6" name="Cross 145">
              <a:extLst>
                <a:ext uri="{FF2B5EF4-FFF2-40B4-BE49-F238E27FC236}">
                  <a16:creationId xmlns:a16="http://schemas.microsoft.com/office/drawing/2014/main" id="{2633995A-99F9-437B-AB99-B9FEAB0E9F38}"/>
                </a:ext>
              </a:extLst>
            </p:cNvPr>
            <p:cNvSpPr/>
            <p:nvPr/>
          </p:nvSpPr>
          <p:spPr>
            <a:xfrm>
              <a:off x="1108644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sp>
        <p:nvSpPr>
          <p:cNvPr id="41" name="Slide Number Placeholder 16">
            <a:extLst>
              <a:ext uri="{FF2B5EF4-FFF2-40B4-BE49-F238E27FC236}">
                <a16:creationId xmlns:a16="http://schemas.microsoft.com/office/drawing/2014/main" id="{B70885D9-85D2-536F-B6C6-E0627D9FDECB}"/>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a:t>
            </a:fld>
            <a:endParaRPr lang="en-ID">
              <a:solidFill>
                <a:srgbClr val="FF7425"/>
              </a:solidFill>
            </a:endParaRPr>
          </a:p>
        </p:txBody>
      </p:sp>
      <p:pic>
        <p:nvPicPr>
          <p:cNvPr id="8" name="Picture Placeholder 7" descr="A person in a pink dress&#10;&#10;AI-generated content may be incorrect.">
            <a:extLst>
              <a:ext uri="{FF2B5EF4-FFF2-40B4-BE49-F238E27FC236}">
                <a16:creationId xmlns:a16="http://schemas.microsoft.com/office/drawing/2014/main" id="{6AA23BFD-5254-1250-C620-BF376664DA48}"/>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5064" b="5064"/>
          <a:stretch>
            <a:fillRect/>
          </a:stretch>
        </p:blipFill>
        <p:spPr/>
      </p:pic>
      <p:pic>
        <p:nvPicPr>
          <p:cNvPr id="2" name="Picture Placeholder 1">
            <a:extLst>
              <a:ext uri="{FF2B5EF4-FFF2-40B4-BE49-F238E27FC236}">
                <a16:creationId xmlns:a16="http://schemas.microsoft.com/office/drawing/2014/main" id="{196B25A6-4F9C-A33D-9252-D44BAAC6C23E}"/>
              </a:ext>
            </a:extLst>
          </p:cNvPr>
          <p:cNvPicPr>
            <a:picLocks noGrp="1" noChangeAspect="1"/>
          </p:cNvPicPr>
          <p:nvPr>
            <p:ph type="pic" sz="quarter" idx="11"/>
          </p:nvPr>
        </p:nvPicPr>
        <p:blipFill>
          <a:blip r:embed="rId5"/>
          <a:srcRect l="4292" r="4292"/>
          <a:stretch>
            <a:fillRect/>
          </a:stretch>
        </p:blipFill>
        <p:spPr>
          <a:prstGeom prst="rect">
            <a:avLst/>
          </a:prstGeom>
        </p:spPr>
      </p:pic>
      <p:grpSp>
        <p:nvGrpSpPr>
          <p:cNvPr id="7" name="Group 6">
            <a:extLst>
              <a:ext uri="{FF2B5EF4-FFF2-40B4-BE49-F238E27FC236}">
                <a16:creationId xmlns:a16="http://schemas.microsoft.com/office/drawing/2014/main" id="{5CF53966-15E6-4312-0E08-2E043C171DC9}"/>
              </a:ext>
            </a:extLst>
          </p:cNvPr>
          <p:cNvGrpSpPr/>
          <p:nvPr/>
        </p:nvGrpSpPr>
        <p:grpSpPr>
          <a:xfrm>
            <a:off x="5186803" y="4190103"/>
            <a:ext cx="832709" cy="832709"/>
            <a:chOff x="2510521" y="4190104"/>
            <a:chExt cx="832709" cy="832709"/>
          </a:xfrm>
        </p:grpSpPr>
        <p:sp>
          <p:nvSpPr>
            <p:cNvPr id="9" name="Right Triangle 8">
              <a:extLst>
                <a:ext uri="{FF2B5EF4-FFF2-40B4-BE49-F238E27FC236}">
                  <a16:creationId xmlns:a16="http://schemas.microsoft.com/office/drawing/2014/main" id="{49B2C051-7842-89DD-D627-5800DB0F7CF5}"/>
                </a:ext>
              </a:extLst>
            </p:cNvPr>
            <p:cNvSpPr/>
            <p:nvPr/>
          </p:nvSpPr>
          <p:spPr>
            <a:xfrm flipH="1">
              <a:off x="251052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0" name="Cross 9">
              <a:extLst>
                <a:ext uri="{FF2B5EF4-FFF2-40B4-BE49-F238E27FC236}">
                  <a16:creationId xmlns:a16="http://schemas.microsoft.com/office/drawing/2014/main" id="{C7B0B2DD-3492-FF48-5FC1-7F84834EB06F}"/>
                </a:ext>
              </a:extLst>
            </p:cNvPr>
            <p:cNvSpPr/>
            <p:nvPr/>
          </p:nvSpPr>
          <p:spPr>
            <a:xfrm>
              <a:off x="30243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grpSp>
        <p:nvGrpSpPr>
          <p:cNvPr id="12" name="Group 11">
            <a:extLst>
              <a:ext uri="{FF2B5EF4-FFF2-40B4-BE49-F238E27FC236}">
                <a16:creationId xmlns:a16="http://schemas.microsoft.com/office/drawing/2014/main" id="{C787C6B5-D6F5-B33C-C4A9-1F3FEB1969BE}"/>
              </a:ext>
            </a:extLst>
          </p:cNvPr>
          <p:cNvGrpSpPr/>
          <p:nvPr/>
        </p:nvGrpSpPr>
        <p:grpSpPr>
          <a:xfrm>
            <a:off x="7863600" y="4190102"/>
            <a:ext cx="832709" cy="832709"/>
            <a:chOff x="2510521" y="4190104"/>
            <a:chExt cx="832709" cy="832709"/>
          </a:xfrm>
        </p:grpSpPr>
        <p:sp>
          <p:nvSpPr>
            <p:cNvPr id="13" name="Right Triangle 12">
              <a:extLst>
                <a:ext uri="{FF2B5EF4-FFF2-40B4-BE49-F238E27FC236}">
                  <a16:creationId xmlns:a16="http://schemas.microsoft.com/office/drawing/2014/main" id="{F8D0585A-DF51-4EEA-65F5-AA410AC286DB}"/>
                </a:ext>
              </a:extLst>
            </p:cNvPr>
            <p:cNvSpPr/>
            <p:nvPr/>
          </p:nvSpPr>
          <p:spPr>
            <a:xfrm flipH="1">
              <a:off x="251052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 name="Cross 13">
              <a:extLst>
                <a:ext uri="{FF2B5EF4-FFF2-40B4-BE49-F238E27FC236}">
                  <a16:creationId xmlns:a16="http://schemas.microsoft.com/office/drawing/2014/main" id="{B2384123-A061-C7C1-B603-D05AC505DC5C}"/>
                </a:ext>
              </a:extLst>
            </p:cNvPr>
            <p:cNvSpPr/>
            <p:nvPr/>
          </p:nvSpPr>
          <p:spPr>
            <a:xfrm>
              <a:off x="30243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spTree>
    <p:extLst>
      <p:ext uri="{BB962C8B-B14F-4D97-AF65-F5344CB8AC3E}">
        <p14:creationId xmlns:p14="http://schemas.microsoft.com/office/powerpoint/2010/main" val="15367069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1D8E871-07C2-B72A-64DA-3C3A1807BD6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0946" r="30946"/>
          <a:stretch/>
        </p:blipFill>
        <p:spPr>
          <a:xfrm>
            <a:off x="7526776" y="-6136"/>
            <a:ext cx="4659087" cy="6858000"/>
          </a:xfrm>
        </p:spPr>
      </p:pic>
      <p:sp>
        <p:nvSpPr>
          <p:cNvPr id="79" name="Rectangle: Rounded Corners 78">
            <a:extLst>
              <a:ext uri="{FF2B5EF4-FFF2-40B4-BE49-F238E27FC236}">
                <a16:creationId xmlns:a16="http://schemas.microsoft.com/office/drawing/2014/main" id="{AB7CC994-F554-42BD-ABAF-4C9DF3782F6F}"/>
              </a:ext>
            </a:extLst>
          </p:cNvPr>
          <p:cNvSpPr/>
          <p:nvPr/>
        </p:nvSpPr>
        <p:spPr>
          <a:xfrm>
            <a:off x="895307" y="3004447"/>
            <a:ext cx="7885356" cy="3184479"/>
          </a:xfrm>
          <a:prstGeom prst="roundRect">
            <a:avLst>
              <a:gd name="adj" fmla="val 1758"/>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65" name="TextBox 64">
            <a:extLst>
              <a:ext uri="{FF2B5EF4-FFF2-40B4-BE49-F238E27FC236}">
                <a16:creationId xmlns:a16="http://schemas.microsoft.com/office/drawing/2014/main" id="{797071FF-3CDB-4D05-B1BD-A7149A7A85F1}"/>
              </a:ext>
            </a:extLst>
          </p:cNvPr>
          <p:cNvSpPr txBox="1"/>
          <p:nvPr/>
        </p:nvSpPr>
        <p:spPr>
          <a:xfrm>
            <a:off x="786229" y="1563033"/>
            <a:ext cx="6759078" cy="143116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IoT-Based Spatial </a:t>
            </a:r>
            <a:r>
              <a:rPr lang="en-US" sz="2900" b="1" err="1">
                <a:solidFill>
                  <a:schemeClr val="tx1">
                    <a:lumMod val="85000"/>
                    <a:lumOff val="15000"/>
                  </a:schemeClr>
                </a:solidFill>
                <a:latin typeface="Montserrat" panose="00000500000000000000" pitchFamily="2" charset="0"/>
              </a:rPr>
              <a:t>Alignemnt</a:t>
            </a:r>
            <a:r>
              <a:rPr lang="en-US" sz="2900" b="1">
                <a:solidFill>
                  <a:schemeClr val="tx1">
                    <a:lumMod val="85000"/>
                    <a:lumOff val="15000"/>
                  </a:schemeClr>
                </a:solidFill>
                <a:latin typeface="Montserrat" panose="00000500000000000000" pitchFamily="2" charset="0"/>
              </a:rPr>
              <a:t> System for Precise </a:t>
            </a:r>
            <a:r>
              <a:rPr lang="en-US" sz="2900" b="1">
                <a:solidFill>
                  <a:srgbClr val="FF7425"/>
                </a:solidFill>
                <a:latin typeface="Montserrat" panose="00000500000000000000" pitchFamily="2" charset="0"/>
              </a:rPr>
              <a:t>Object Temperature Mapping</a:t>
            </a:r>
            <a:r>
              <a:rPr lang="en-US" sz="2900" b="1">
                <a:solidFill>
                  <a:schemeClr val="tx1">
                    <a:lumMod val="85000"/>
                    <a:lumOff val="15000"/>
                  </a:schemeClr>
                </a:solidFill>
                <a:latin typeface="Montserrat" panose="00000500000000000000" pitchFamily="2" charset="0"/>
              </a:rPr>
              <a:t> </a:t>
            </a:r>
          </a:p>
        </p:txBody>
      </p:sp>
      <p:sp>
        <p:nvSpPr>
          <p:cNvPr id="66" name="TextBox 65">
            <a:extLst>
              <a:ext uri="{FF2B5EF4-FFF2-40B4-BE49-F238E27FC236}">
                <a16:creationId xmlns:a16="http://schemas.microsoft.com/office/drawing/2014/main" id="{E5C0E320-FD52-4EDD-BC0C-DF5A2AE2D74E}"/>
              </a:ext>
            </a:extLst>
          </p:cNvPr>
          <p:cNvSpPr txBox="1"/>
          <p:nvPr/>
        </p:nvSpPr>
        <p:spPr>
          <a:xfrm>
            <a:off x="792285" y="1277039"/>
            <a:ext cx="4489903" cy="400110"/>
          </a:xfrm>
          <a:prstGeom prst="rect">
            <a:avLst/>
          </a:prstGeom>
          <a:noFill/>
        </p:spPr>
        <p:txBody>
          <a:bodyPr wrap="square" rtlCol="0">
            <a:spAutoFit/>
          </a:bodyPr>
          <a:lstStyle/>
          <a:p>
            <a:r>
              <a:rPr lang="en-US" sz="2000">
                <a:solidFill>
                  <a:srgbClr val="FF7425"/>
                </a:solidFill>
                <a:latin typeface="Satisfy" panose="02000000000000000000" pitchFamily="2" charset="0"/>
              </a:rPr>
              <a:t>DESIGN A </a:t>
            </a:r>
          </a:p>
        </p:txBody>
      </p:sp>
      <p:sp>
        <p:nvSpPr>
          <p:cNvPr id="26" name="TextBox 25">
            <a:extLst>
              <a:ext uri="{FF2B5EF4-FFF2-40B4-BE49-F238E27FC236}">
                <a16:creationId xmlns:a16="http://schemas.microsoft.com/office/drawing/2014/main" id="{E3E4C7EF-ECAE-427A-A77E-570E94842614}"/>
              </a:ext>
            </a:extLst>
          </p:cNvPr>
          <p:cNvSpPr txBox="1"/>
          <p:nvPr/>
        </p:nvSpPr>
        <p:spPr>
          <a:xfrm>
            <a:off x="5002383" y="3864143"/>
            <a:ext cx="3269601" cy="1723549"/>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An IoT-based spatial alignment and mapping system that autonomously maps urban surfaces and collects real-time thermal data, optimizing temperature detection for urban heat island analysis while ensuring reliable data transmission.</a:t>
            </a:r>
          </a:p>
        </p:txBody>
      </p:sp>
      <p:sp>
        <p:nvSpPr>
          <p:cNvPr id="76" name="TextBox 75">
            <a:extLst>
              <a:ext uri="{FF2B5EF4-FFF2-40B4-BE49-F238E27FC236}">
                <a16:creationId xmlns:a16="http://schemas.microsoft.com/office/drawing/2014/main" id="{B846601F-8679-431C-A4E6-7D6BCA05E9CC}"/>
              </a:ext>
            </a:extLst>
          </p:cNvPr>
          <p:cNvSpPr txBox="1"/>
          <p:nvPr/>
        </p:nvSpPr>
        <p:spPr>
          <a:xfrm>
            <a:off x="5002384" y="3559656"/>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NOVELTY</a:t>
            </a:r>
          </a:p>
        </p:txBody>
      </p:sp>
      <p:sp>
        <p:nvSpPr>
          <p:cNvPr id="77" name="Cross 76">
            <a:extLst>
              <a:ext uri="{FF2B5EF4-FFF2-40B4-BE49-F238E27FC236}">
                <a16:creationId xmlns:a16="http://schemas.microsoft.com/office/drawing/2014/main" id="{9726F2D5-D6DE-4FA1-AD89-DAF08046B26A}"/>
              </a:ext>
            </a:extLst>
          </p:cNvPr>
          <p:cNvSpPr/>
          <p:nvPr/>
        </p:nvSpPr>
        <p:spPr>
          <a:xfrm>
            <a:off x="7658034"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
        <p:nvSpPr>
          <p:cNvPr id="15" name="TextBox 14">
            <a:extLst>
              <a:ext uri="{FF2B5EF4-FFF2-40B4-BE49-F238E27FC236}">
                <a16:creationId xmlns:a16="http://schemas.microsoft.com/office/drawing/2014/main" id="{7F4D0378-AB2E-4CBC-B628-78D9A03CCAB6}"/>
              </a:ext>
            </a:extLst>
          </p:cNvPr>
          <p:cNvSpPr txBox="1"/>
          <p:nvPr/>
        </p:nvSpPr>
        <p:spPr>
          <a:xfrm>
            <a:off x="1413748" y="3864143"/>
            <a:ext cx="3144036" cy="1723549"/>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an IoT-based mapping system be optimized for accurate, real-time, and autonomous temperature mapping of urban surfaces while addressing challenges in spatial alignment, communication, sensor accuracy, and power management</a:t>
            </a:r>
            <a:r>
              <a:rPr lang="en-ID"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 ?</a:t>
            </a:r>
          </a:p>
        </p:txBody>
      </p:sp>
      <p:sp>
        <p:nvSpPr>
          <p:cNvPr id="75" name="TextBox 74">
            <a:extLst>
              <a:ext uri="{FF2B5EF4-FFF2-40B4-BE49-F238E27FC236}">
                <a16:creationId xmlns:a16="http://schemas.microsoft.com/office/drawing/2014/main" id="{F2E3E3A1-F10E-4D09-823C-256A483BB4F9}"/>
              </a:ext>
            </a:extLst>
          </p:cNvPr>
          <p:cNvSpPr txBox="1"/>
          <p:nvPr/>
        </p:nvSpPr>
        <p:spPr>
          <a:xfrm>
            <a:off x="1413749" y="3536572"/>
            <a:ext cx="2304395"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RESEARCH PROBLEM</a:t>
            </a:r>
          </a:p>
        </p:txBody>
      </p:sp>
      <p:sp>
        <p:nvSpPr>
          <p:cNvPr id="78" name="Cross 77">
            <a:extLst>
              <a:ext uri="{FF2B5EF4-FFF2-40B4-BE49-F238E27FC236}">
                <a16:creationId xmlns:a16="http://schemas.microsoft.com/office/drawing/2014/main" id="{E126C0F4-10EA-4965-B0AB-0A060DF73089}"/>
              </a:ext>
            </a:extLst>
          </p:cNvPr>
          <p:cNvSpPr/>
          <p:nvPr/>
        </p:nvSpPr>
        <p:spPr>
          <a:xfrm>
            <a:off x="3948395"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cxnSp>
        <p:nvCxnSpPr>
          <p:cNvPr id="80" name="Straight Connector 79">
            <a:extLst>
              <a:ext uri="{FF2B5EF4-FFF2-40B4-BE49-F238E27FC236}">
                <a16:creationId xmlns:a16="http://schemas.microsoft.com/office/drawing/2014/main" id="{995656D4-B759-457C-AE0E-C49A5165D0A1}"/>
              </a:ext>
            </a:extLst>
          </p:cNvPr>
          <p:cNvCxnSpPr>
            <a:cxnSpLocks/>
          </p:cNvCxnSpPr>
          <p:nvPr/>
        </p:nvCxnSpPr>
        <p:spPr>
          <a:xfrm flipV="1">
            <a:off x="4780084" y="3393170"/>
            <a:ext cx="0" cy="2546074"/>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16">
            <a:extLst>
              <a:ext uri="{FF2B5EF4-FFF2-40B4-BE49-F238E27FC236}">
                <a16:creationId xmlns:a16="http://schemas.microsoft.com/office/drawing/2014/main" id="{1715927A-D042-34EA-F619-A984A33463B5}"/>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20</a:t>
            </a:fld>
            <a:endParaRPr lang="en-ID">
              <a:solidFill>
                <a:srgbClr val="FF7425"/>
              </a:solidFill>
            </a:endParaRPr>
          </a:p>
        </p:txBody>
      </p:sp>
      <p:sp>
        <p:nvSpPr>
          <p:cNvPr id="4" name="Rectangle 3">
            <a:extLst>
              <a:ext uri="{FF2B5EF4-FFF2-40B4-BE49-F238E27FC236}">
                <a16:creationId xmlns:a16="http://schemas.microsoft.com/office/drawing/2014/main" id="{D8C14942-673E-349A-8CB1-C4BDB4911196}"/>
              </a:ext>
            </a:extLst>
          </p:cNvPr>
          <p:cNvSpPr/>
          <p:nvPr/>
        </p:nvSpPr>
        <p:spPr>
          <a:xfrm>
            <a:off x="3066824" y="6424613"/>
            <a:ext cx="447175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3873450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3C5DFD3-4E12-97BB-F376-A30E175C1CC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564" r="7564"/>
          <a:stretch/>
        </p:blipFill>
        <p:spPr>
          <a:xfrm>
            <a:off x="8337661" y="1"/>
            <a:ext cx="3880367" cy="6857999"/>
          </a:xfrm>
        </p:spPr>
      </p:pic>
      <p:pic>
        <p:nvPicPr>
          <p:cNvPr id="12" name="Graphic 11" descr="Bullseye outline">
            <a:extLst>
              <a:ext uri="{FF2B5EF4-FFF2-40B4-BE49-F238E27FC236}">
                <a16:creationId xmlns:a16="http://schemas.microsoft.com/office/drawing/2014/main" id="{D5B28832-CDFD-441B-E225-DA7A169B3A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554" y="323154"/>
            <a:ext cx="1160910" cy="1160910"/>
          </a:xfrm>
          <a:prstGeom prst="rect">
            <a:avLst/>
          </a:prstGeom>
        </p:spPr>
      </p:pic>
      <p:sp>
        <p:nvSpPr>
          <p:cNvPr id="29" name="TextBox 28">
            <a:extLst>
              <a:ext uri="{FF2B5EF4-FFF2-40B4-BE49-F238E27FC236}">
                <a16:creationId xmlns:a16="http://schemas.microsoft.com/office/drawing/2014/main" id="{2F9E4BB8-AB98-01AB-AA1E-6A1137E5353A}"/>
              </a:ext>
            </a:extLst>
          </p:cNvPr>
          <p:cNvSpPr txBox="1"/>
          <p:nvPr/>
        </p:nvSpPr>
        <p:spPr>
          <a:xfrm>
            <a:off x="1671828" y="4121813"/>
            <a:ext cx="6079796" cy="199541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dirty="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Ensuring accurate spatial alignment of segmented image data to align thermal readings with real-world objects.</a:t>
            </a:r>
          </a:p>
          <a:p>
            <a:pPr marL="171450" indent="-171450">
              <a:lnSpc>
                <a:spcPct val="150000"/>
              </a:lnSpc>
              <a:buFont typeface="Arial" panose="020B0604020202020204" pitchFamily="34" charset="0"/>
              <a:buChar char="•"/>
            </a:pPr>
            <a:r>
              <a:rPr lang="en-US" sz="1400" dirty="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Optimizing temperature data collection through thermal imaging, ensuring accurate and reliable surface temperature readings.</a:t>
            </a:r>
          </a:p>
          <a:p>
            <a:pPr marL="171450" indent="-171450">
              <a:lnSpc>
                <a:spcPct val="150000"/>
              </a:lnSpc>
              <a:buFont typeface="Arial" panose="020B0604020202020204" pitchFamily="34" charset="0"/>
              <a:buChar char="•"/>
            </a:pPr>
            <a:r>
              <a:rPr lang="en-US" sz="1400" dirty="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Facilitating real-time data transmission of temperature and positional data for seamless communication.</a:t>
            </a:r>
          </a:p>
        </p:txBody>
      </p:sp>
      <p:sp>
        <p:nvSpPr>
          <p:cNvPr id="43" name="TextBox 42">
            <a:extLst>
              <a:ext uri="{FF2B5EF4-FFF2-40B4-BE49-F238E27FC236}">
                <a16:creationId xmlns:a16="http://schemas.microsoft.com/office/drawing/2014/main" id="{06F01364-D006-FF55-28B8-EAA0298F0D4D}"/>
              </a:ext>
            </a:extLst>
          </p:cNvPr>
          <p:cNvSpPr txBox="1"/>
          <p:nvPr/>
        </p:nvSpPr>
        <p:spPr>
          <a:xfrm>
            <a:off x="1628464" y="678029"/>
            <a:ext cx="5548287" cy="538609"/>
          </a:xfrm>
          <a:prstGeom prst="rect">
            <a:avLst/>
          </a:prstGeom>
          <a:noFill/>
        </p:spPr>
        <p:txBody>
          <a:bodyPr wrap="square" rtlCol="0">
            <a:spAutoFit/>
          </a:bodyPr>
          <a:lstStyle/>
          <a:p>
            <a:r>
              <a:rPr lang="en-US" sz="2900" b="1">
                <a:latin typeface="Montserrat" panose="00000500000000000000" pitchFamily="2" charset="0"/>
              </a:rPr>
              <a:t>MAIN</a:t>
            </a:r>
            <a:r>
              <a:rPr lang="en-US" sz="2900" b="1">
                <a:solidFill>
                  <a:srgbClr val="FF7425"/>
                </a:solidFill>
                <a:latin typeface="Montserrat" panose="00000500000000000000" pitchFamily="2" charset="0"/>
              </a:rPr>
              <a:t> OBJECTIVE</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1671828" y="1336776"/>
            <a:ext cx="6113777" cy="1672253"/>
          </a:xfrm>
          <a:prstGeom prst="rect">
            <a:avLst/>
          </a:prstGeom>
          <a:noFill/>
        </p:spPr>
        <p:txBody>
          <a:bodyPr wrap="square" rtlCol="0">
            <a:spAutoFit/>
          </a:bodyPr>
          <a:lstStyle/>
          <a:p>
            <a:pPr algn="just">
              <a:lnSpc>
                <a:spcPct val="150000"/>
              </a:lnSpc>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Using data from segmented images of urban surfaces, integrate IoT-based thermal imaging to capture real-world temperature readings. These readings are then mapped to the original segmented images and sent to the heat island detection and solution suggestion system for accurate analysis, enabling effective mitigation strategies for urban heat islands.</a:t>
            </a:r>
          </a:p>
        </p:txBody>
      </p:sp>
      <p:sp>
        <p:nvSpPr>
          <p:cNvPr id="45" name="TextBox 44">
            <a:extLst>
              <a:ext uri="{FF2B5EF4-FFF2-40B4-BE49-F238E27FC236}">
                <a16:creationId xmlns:a16="http://schemas.microsoft.com/office/drawing/2014/main" id="{F2389183-FEC0-273A-BDDD-C30C142EB684}"/>
              </a:ext>
            </a:extLst>
          </p:cNvPr>
          <p:cNvSpPr txBox="1"/>
          <p:nvPr/>
        </p:nvSpPr>
        <p:spPr>
          <a:xfrm>
            <a:off x="1546353" y="3441385"/>
            <a:ext cx="5548287" cy="538609"/>
          </a:xfrm>
          <a:prstGeom prst="rect">
            <a:avLst/>
          </a:prstGeom>
          <a:noFill/>
        </p:spPr>
        <p:txBody>
          <a:bodyPr wrap="square" rtlCol="0">
            <a:spAutoFit/>
          </a:bodyPr>
          <a:lstStyle/>
          <a:p>
            <a:r>
              <a:rPr lang="en-US" sz="2900" b="1">
                <a:latin typeface="Montserrat" panose="00000500000000000000" pitchFamily="2" charset="0"/>
              </a:rPr>
              <a:t>SUB</a:t>
            </a:r>
            <a:r>
              <a:rPr lang="en-US" sz="2900" b="1">
                <a:solidFill>
                  <a:srgbClr val="FF7425"/>
                </a:solidFill>
                <a:latin typeface="Montserrat" panose="00000500000000000000" pitchFamily="2" charset="0"/>
              </a:rPr>
              <a:t> OBJECTIVES</a:t>
            </a:r>
            <a:endParaRPr lang="en-ID" sz="2900" b="1">
              <a:solidFill>
                <a:srgbClr val="FF7425"/>
              </a:solidFill>
              <a:latin typeface="Montserrat" panose="00000500000000000000" pitchFamily="2" charset="0"/>
            </a:endParaRPr>
          </a:p>
        </p:txBody>
      </p:sp>
      <p:pic>
        <p:nvPicPr>
          <p:cNvPr id="51" name="Graphic 50" descr="Target outline">
            <a:extLst>
              <a:ext uri="{FF2B5EF4-FFF2-40B4-BE49-F238E27FC236}">
                <a16:creationId xmlns:a16="http://schemas.microsoft.com/office/drawing/2014/main" id="{BF48D666-B583-EAD9-DDE3-60FAF6DA48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967" y="3122108"/>
            <a:ext cx="1160909" cy="1160909"/>
          </a:xfrm>
          <a:prstGeom prst="rect">
            <a:avLst/>
          </a:prstGeom>
        </p:spPr>
      </p:pic>
      <p:sp>
        <p:nvSpPr>
          <p:cNvPr id="2" name="Rectangle 1">
            <a:extLst>
              <a:ext uri="{FF2B5EF4-FFF2-40B4-BE49-F238E27FC236}">
                <a16:creationId xmlns:a16="http://schemas.microsoft.com/office/drawing/2014/main" id="{9485FAF9-A670-C89E-7F7E-B1927BBA540C}"/>
              </a:ext>
            </a:extLst>
          </p:cNvPr>
          <p:cNvSpPr/>
          <p:nvPr/>
        </p:nvSpPr>
        <p:spPr>
          <a:xfrm>
            <a:off x="3854340" y="6424612"/>
            <a:ext cx="4483321"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FF7425"/>
                </a:solidFill>
                <a:latin typeface="Roboto" panose="02000000000000000000" pitchFamily="2" charset="0"/>
                <a:ea typeface="Roboto" panose="02000000000000000000" pitchFamily="2" charset="0"/>
              </a:rPr>
              <a:t>IT21219320</a:t>
            </a:r>
            <a:r>
              <a:rPr lang="en-US" sz="1600" dirty="0">
                <a:solidFill>
                  <a:srgbClr val="FF7425"/>
                </a:solidFill>
                <a:latin typeface="Roboto" panose="02000000000000000000" pitchFamily="2" charset="0"/>
                <a:ea typeface="Roboto" panose="02000000000000000000" pitchFamily="2" charset="0"/>
              </a:rPr>
              <a:t>   |   Ayeshmantha S.K.S  |  R25-002</a:t>
            </a:r>
            <a:endParaRPr lang="en-US" sz="1600" b="0" dirty="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01439B79-673C-7D4F-31B5-DB124512A47D}"/>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21</a:t>
            </a:fld>
            <a:endParaRPr lang="en-ID">
              <a:solidFill>
                <a:srgbClr val="FF7425"/>
              </a:solidFill>
            </a:endParaRPr>
          </a:p>
        </p:txBody>
      </p:sp>
    </p:spTree>
    <p:extLst>
      <p:ext uri="{BB962C8B-B14F-4D97-AF65-F5344CB8AC3E}">
        <p14:creationId xmlns:p14="http://schemas.microsoft.com/office/powerpoint/2010/main" val="966076058"/>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773E52-F88A-F2CC-1F0F-A511D955199B}"/>
              </a:ext>
            </a:extLst>
          </p:cNvPr>
          <p:cNvPicPr>
            <a:picLocks noChangeAspect="1"/>
          </p:cNvPicPr>
          <p:nvPr/>
        </p:nvPicPr>
        <p:blipFill>
          <a:blip r:embed="rId3"/>
          <a:stretch>
            <a:fillRect/>
          </a:stretch>
        </p:blipFill>
        <p:spPr>
          <a:xfrm>
            <a:off x="432597" y="680654"/>
            <a:ext cx="11326806" cy="5496692"/>
          </a:xfrm>
          <a:prstGeom prst="rect">
            <a:avLst/>
          </a:prstGeom>
        </p:spPr>
      </p:pic>
      <p:sp>
        <p:nvSpPr>
          <p:cNvPr id="2" name="Slide Number Placeholder 1">
            <a:extLst>
              <a:ext uri="{FF2B5EF4-FFF2-40B4-BE49-F238E27FC236}">
                <a16:creationId xmlns:a16="http://schemas.microsoft.com/office/drawing/2014/main" id="{C2429846-39AE-01ED-9D75-57071D8D7526}"/>
              </a:ext>
            </a:extLst>
          </p:cNvPr>
          <p:cNvSpPr>
            <a:spLocks noGrp="1"/>
          </p:cNvSpPr>
          <p:nvPr>
            <p:ph type="sldNum" sz="quarter" idx="12"/>
          </p:nvPr>
        </p:nvSpPr>
        <p:spPr/>
        <p:txBody>
          <a:bodyPr/>
          <a:lstStyle/>
          <a:p>
            <a:fld id="{B0469F32-1124-43C6-BDD0-0D7E6244580E}" type="slidenum">
              <a:rPr lang="en-ID" smtClean="0"/>
              <a:t>22</a:t>
            </a:fld>
            <a:endParaRPr lang="en-ID"/>
          </a:p>
        </p:txBody>
      </p:sp>
      <p:sp>
        <p:nvSpPr>
          <p:cNvPr id="3" name="TextBox 2">
            <a:extLst>
              <a:ext uri="{FF2B5EF4-FFF2-40B4-BE49-F238E27FC236}">
                <a16:creationId xmlns:a16="http://schemas.microsoft.com/office/drawing/2014/main" id="{BDB47E62-DC7E-0334-EB56-387701AF424C}"/>
              </a:ext>
            </a:extLst>
          </p:cNvPr>
          <p:cNvSpPr txBox="1"/>
          <p:nvPr/>
        </p:nvSpPr>
        <p:spPr>
          <a:xfrm>
            <a:off x="223004" y="261822"/>
            <a:ext cx="3495094" cy="103105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COMPONENT </a:t>
            </a:r>
            <a:r>
              <a:rPr lang="en-US" sz="3200" b="1">
                <a:solidFill>
                  <a:srgbClr val="FF7425"/>
                </a:solidFill>
                <a:latin typeface="Montserrat" panose="00000500000000000000" pitchFamily="2" charset="0"/>
              </a:rPr>
              <a:t>DIAGRAM</a:t>
            </a:r>
            <a:endParaRPr lang="en-ID" sz="3200" b="1">
              <a:solidFill>
                <a:srgbClr val="FF7425"/>
              </a:solidFill>
              <a:latin typeface="Montserrat" panose="00000500000000000000" pitchFamily="2" charset="0"/>
            </a:endParaRPr>
          </a:p>
        </p:txBody>
      </p:sp>
      <p:sp>
        <p:nvSpPr>
          <p:cNvPr id="6" name="Rectangle 5">
            <a:extLst>
              <a:ext uri="{FF2B5EF4-FFF2-40B4-BE49-F238E27FC236}">
                <a16:creationId xmlns:a16="http://schemas.microsoft.com/office/drawing/2014/main" id="{B73E9B50-8A27-21A4-2DC2-EC0E57EE2D09}"/>
              </a:ext>
            </a:extLst>
          </p:cNvPr>
          <p:cNvSpPr/>
          <p:nvPr/>
        </p:nvSpPr>
        <p:spPr>
          <a:xfrm>
            <a:off x="3867100" y="6424613"/>
            <a:ext cx="4457801"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71397968"/>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8A31B40-5EDC-4BF5-EDE7-529901BBE36B}"/>
              </a:ext>
            </a:extLst>
          </p:cNvPr>
          <p:cNvPicPr>
            <a:picLocks noChangeAspect="1"/>
          </p:cNvPicPr>
          <p:nvPr/>
        </p:nvPicPr>
        <p:blipFill>
          <a:blip r:embed="rId2"/>
          <a:stretch>
            <a:fillRect/>
          </a:stretch>
        </p:blipFill>
        <p:spPr>
          <a:xfrm>
            <a:off x="4533645" y="442962"/>
            <a:ext cx="7162800" cy="5553075"/>
          </a:xfrm>
          <a:prstGeom prst="rect">
            <a:avLst/>
          </a:prstGeom>
        </p:spPr>
      </p:pic>
      <p:pic>
        <p:nvPicPr>
          <p:cNvPr id="5" name="Picture Placeholder 4">
            <a:extLst>
              <a:ext uri="{FF2B5EF4-FFF2-40B4-BE49-F238E27FC236}">
                <a16:creationId xmlns:a16="http://schemas.microsoft.com/office/drawing/2014/main" id="{53C5DFD3-4E12-97BB-F376-A30E175C1CC3}"/>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1139" r="31139"/>
          <a:stretch/>
        </p:blipFill>
        <p:spPr>
          <a:xfrm>
            <a:off x="0" y="0"/>
            <a:ext cx="3880367" cy="6857999"/>
          </a:xfrm>
        </p:spPr>
      </p:pic>
      <p:sp>
        <p:nvSpPr>
          <p:cNvPr id="43" name="TextBox 42">
            <a:extLst>
              <a:ext uri="{FF2B5EF4-FFF2-40B4-BE49-F238E27FC236}">
                <a16:creationId xmlns:a16="http://schemas.microsoft.com/office/drawing/2014/main" id="{06F01364-D006-FF55-28B8-EAA0298F0D4D}"/>
              </a:ext>
            </a:extLst>
          </p:cNvPr>
          <p:cNvSpPr txBox="1"/>
          <p:nvPr/>
        </p:nvSpPr>
        <p:spPr>
          <a:xfrm>
            <a:off x="4271303" y="657790"/>
            <a:ext cx="5548287" cy="538609"/>
          </a:xfrm>
          <a:prstGeom prst="rect">
            <a:avLst/>
          </a:prstGeom>
          <a:noFill/>
        </p:spPr>
        <p:txBody>
          <a:bodyPr wrap="square" rtlCol="0">
            <a:spAutoFit/>
          </a:bodyPr>
          <a:lstStyle/>
          <a:p>
            <a:r>
              <a:rPr lang="en-US" sz="2900" b="1" dirty="0">
                <a:solidFill>
                  <a:srgbClr val="FF7425"/>
                </a:solidFill>
                <a:latin typeface="Montserrat" panose="00000500000000000000" pitchFamily="2" charset="0"/>
              </a:rPr>
              <a:t>Tools &amp; Technologies</a:t>
            </a:r>
            <a:endParaRPr lang="en-ID" sz="2900" b="1" dirty="0">
              <a:solidFill>
                <a:srgbClr val="FF7425"/>
              </a:solidFill>
              <a:latin typeface="Montserrat" panose="00000500000000000000" pitchFamily="2" charset="0"/>
            </a:endParaRPr>
          </a:p>
        </p:txBody>
      </p:sp>
      <p:sp>
        <p:nvSpPr>
          <p:cNvPr id="11" name="Rectangle 10">
            <a:extLst>
              <a:ext uri="{FF2B5EF4-FFF2-40B4-BE49-F238E27FC236}">
                <a16:creationId xmlns:a16="http://schemas.microsoft.com/office/drawing/2014/main" id="{75B7AC68-E62B-31BA-21CB-0DF25A47601C}"/>
              </a:ext>
            </a:extLst>
          </p:cNvPr>
          <p:cNvSpPr/>
          <p:nvPr/>
        </p:nvSpPr>
        <p:spPr>
          <a:xfrm>
            <a:off x="3879132" y="6438999"/>
            <a:ext cx="4433736"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
        <p:nvSpPr>
          <p:cNvPr id="12" name="Slide Number Placeholder 16">
            <a:extLst>
              <a:ext uri="{FF2B5EF4-FFF2-40B4-BE49-F238E27FC236}">
                <a16:creationId xmlns:a16="http://schemas.microsoft.com/office/drawing/2014/main" id="{72B38BB9-9F70-DCC7-FE34-A1BEC06883FA}"/>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23</a:t>
            </a:fld>
            <a:endParaRPr lang="en-ID">
              <a:solidFill>
                <a:srgbClr val="FF7425"/>
              </a:solidFill>
            </a:endParaRPr>
          </a:p>
        </p:txBody>
      </p:sp>
    </p:spTree>
    <p:extLst>
      <p:ext uri="{BB962C8B-B14F-4D97-AF65-F5344CB8AC3E}">
        <p14:creationId xmlns:p14="http://schemas.microsoft.com/office/powerpoint/2010/main" val="344796684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886FD5-0B4F-96D7-E819-CF8E5BD0B8BA}"/>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06CC9226-49E1-128B-AD0C-0106D895C24C}"/>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34DC8351-6D77-D9CB-8A1D-4A4FAFA1883A}"/>
              </a:ext>
            </a:extLst>
          </p:cNvPr>
          <p:cNvSpPr/>
          <p:nvPr/>
        </p:nvSpPr>
        <p:spPr>
          <a:xfrm>
            <a:off x="3876183" y="6424613"/>
            <a:ext cx="4439634"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030A643B-9631-3C0E-64AE-4F2CB706598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24</a:t>
            </a:fld>
            <a:endParaRPr lang="en-ID">
              <a:solidFill>
                <a:srgbClr val="FF7425"/>
              </a:solidFill>
            </a:endParaRPr>
          </a:p>
        </p:txBody>
      </p:sp>
      <p:pic>
        <p:nvPicPr>
          <p:cNvPr id="10" name="Picture 9" descr="A robot with wires and wheels&#10;&#10;AI-generated content may be incorrect.">
            <a:extLst>
              <a:ext uri="{FF2B5EF4-FFF2-40B4-BE49-F238E27FC236}">
                <a16:creationId xmlns:a16="http://schemas.microsoft.com/office/drawing/2014/main" id="{04D583A0-E783-0823-0345-1A68657D22B1}"/>
              </a:ext>
            </a:extLst>
          </p:cNvPr>
          <p:cNvPicPr>
            <a:picLocks noChangeAspect="1"/>
          </p:cNvPicPr>
          <p:nvPr/>
        </p:nvPicPr>
        <p:blipFill>
          <a:blip r:embed="rId2">
            <a:extLst>
              <a:ext uri="{28A0092B-C50C-407E-A947-70E740481C1C}">
                <a14:useLocalDpi xmlns:a14="http://schemas.microsoft.com/office/drawing/2010/main" val="0"/>
              </a:ext>
            </a:extLst>
          </a:blip>
          <a:srcRect t="-176" r="-3631" b="26748"/>
          <a:stretch>
            <a:fillRect/>
          </a:stretch>
        </p:blipFill>
        <p:spPr>
          <a:xfrm>
            <a:off x="836100" y="2323460"/>
            <a:ext cx="2751586" cy="3466016"/>
          </a:xfrm>
          <a:prstGeom prst="rect">
            <a:avLst/>
          </a:prstGeom>
        </p:spPr>
      </p:pic>
      <p:pic>
        <p:nvPicPr>
          <p:cNvPr id="17" name="Picture 16">
            <a:extLst>
              <a:ext uri="{FF2B5EF4-FFF2-40B4-BE49-F238E27FC236}">
                <a16:creationId xmlns:a16="http://schemas.microsoft.com/office/drawing/2014/main" id="{BFE96A5A-9DF6-157B-546E-B7566D513BDA}"/>
              </a:ext>
            </a:extLst>
          </p:cNvPr>
          <p:cNvPicPr>
            <a:picLocks noChangeAspect="1"/>
          </p:cNvPicPr>
          <p:nvPr/>
        </p:nvPicPr>
        <p:blipFill>
          <a:blip r:embed="rId3"/>
          <a:stretch>
            <a:fillRect/>
          </a:stretch>
        </p:blipFill>
        <p:spPr>
          <a:xfrm>
            <a:off x="3720167" y="2062488"/>
            <a:ext cx="8247106" cy="3770244"/>
          </a:xfrm>
          <a:prstGeom prst="rect">
            <a:avLst/>
          </a:prstGeom>
        </p:spPr>
      </p:pic>
    </p:spTree>
    <p:extLst>
      <p:ext uri="{BB962C8B-B14F-4D97-AF65-F5344CB8AC3E}">
        <p14:creationId xmlns:p14="http://schemas.microsoft.com/office/powerpoint/2010/main" val="304525091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09802-685D-A6A8-E4F1-3BD928447F9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0CB9C21-23A5-AC2C-3840-767727C03717}"/>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2A48264F-BF32-2EFA-0C04-01D7FECFDC9A}"/>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FD90E550-1120-BCED-A2E1-980787C54A47}"/>
              </a:ext>
            </a:extLst>
          </p:cNvPr>
          <p:cNvSpPr/>
          <p:nvPr/>
        </p:nvSpPr>
        <p:spPr>
          <a:xfrm>
            <a:off x="3876183" y="6424613"/>
            <a:ext cx="4439634"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0261E329-A9A1-6A13-C80A-35E3729ADF67}"/>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25</a:t>
            </a:fld>
            <a:endParaRPr lang="en-ID">
              <a:solidFill>
                <a:srgbClr val="FF7425"/>
              </a:solidFill>
            </a:endParaRPr>
          </a:p>
        </p:txBody>
      </p:sp>
      <p:pic>
        <p:nvPicPr>
          <p:cNvPr id="15" name="Picture 14" descr="A screenshot of a computer">
            <a:extLst>
              <a:ext uri="{FF2B5EF4-FFF2-40B4-BE49-F238E27FC236}">
                <a16:creationId xmlns:a16="http://schemas.microsoft.com/office/drawing/2014/main" id="{65D236DD-EA60-140C-CCB4-5FEE5F671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247" y="1766237"/>
            <a:ext cx="7309313" cy="4362746"/>
          </a:xfrm>
          <a:prstGeom prst="rect">
            <a:avLst/>
          </a:prstGeom>
        </p:spPr>
      </p:pic>
    </p:spTree>
    <p:extLst>
      <p:ext uri="{BB962C8B-B14F-4D97-AF65-F5344CB8AC3E}">
        <p14:creationId xmlns:p14="http://schemas.microsoft.com/office/powerpoint/2010/main" val="1129576569"/>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B36A326-5862-4072-AD16-045B81F46A0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770" r="28770"/>
          <a:stretch/>
        </p:blipFill>
        <p:spPr/>
      </p:pic>
      <p:sp>
        <p:nvSpPr>
          <p:cNvPr id="3" name="TextBox 2">
            <a:extLst>
              <a:ext uri="{FF2B5EF4-FFF2-40B4-BE49-F238E27FC236}">
                <a16:creationId xmlns:a16="http://schemas.microsoft.com/office/drawing/2014/main" id="{A809FCE1-B6D3-E583-0FF8-2CAEE82A6D07}"/>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ACHIEVEMENTS OF 90% </a:t>
            </a:r>
            <a:endParaRPr lang="en-ID" sz="2900" b="1">
              <a:solidFill>
                <a:srgbClr val="FF7425"/>
              </a:solidFill>
              <a:latin typeface="Montserrat" panose="00000500000000000000" pitchFamily="2" charset="0"/>
            </a:endParaRPr>
          </a:p>
        </p:txBody>
      </p:sp>
      <p:sp>
        <p:nvSpPr>
          <p:cNvPr id="8" name="TextBox 7">
            <a:extLst>
              <a:ext uri="{FF2B5EF4-FFF2-40B4-BE49-F238E27FC236}">
                <a16:creationId xmlns:a16="http://schemas.microsoft.com/office/drawing/2014/main" id="{0D84B78A-3DA5-F0AB-1E5D-D09AEB070BF9}"/>
              </a:ext>
            </a:extLst>
          </p:cNvPr>
          <p:cNvSpPr txBox="1"/>
          <p:nvPr/>
        </p:nvSpPr>
        <p:spPr>
          <a:xfrm>
            <a:off x="833595" y="1894171"/>
            <a:ext cx="6113777" cy="167225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Implemented open-loop autonomous navigation.</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Implemented an algorithm to match live images with segmented targets.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Replaced the temporary cardboard body with a custom acrylic chassis for durability and professional finish.</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Integrated gyro sensor and GPS module.</a:t>
            </a:r>
          </a:p>
        </p:txBody>
      </p:sp>
      <p:sp>
        <p:nvSpPr>
          <p:cNvPr id="2" name="Rectangle 1">
            <a:extLst>
              <a:ext uri="{FF2B5EF4-FFF2-40B4-BE49-F238E27FC236}">
                <a16:creationId xmlns:a16="http://schemas.microsoft.com/office/drawing/2014/main" id="{B53C7AF1-712C-86A9-2E5A-AC022A2843CE}"/>
              </a:ext>
            </a:extLst>
          </p:cNvPr>
          <p:cNvSpPr/>
          <p:nvPr/>
        </p:nvSpPr>
        <p:spPr>
          <a:xfrm>
            <a:off x="3046091"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C356290D-47D8-14B5-EEA1-38A13E2C035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26</a:t>
            </a:fld>
            <a:endParaRPr lang="en-ID">
              <a:solidFill>
                <a:srgbClr val="FF7425"/>
              </a:solidFill>
            </a:endParaRPr>
          </a:p>
        </p:txBody>
      </p:sp>
    </p:spTree>
    <p:extLst>
      <p:ext uri="{BB962C8B-B14F-4D97-AF65-F5344CB8AC3E}">
        <p14:creationId xmlns:p14="http://schemas.microsoft.com/office/powerpoint/2010/main" val="372793552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D08D6C9-C223-AF53-44F0-385FB0DCDA6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3889" r="13889"/>
          <a:stretch/>
        </p:blipFill>
        <p:spPr/>
      </p:pic>
      <p:sp>
        <p:nvSpPr>
          <p:cNvPr id="5" name="TextBox 4">
            <a:extLst>
              <a:ext uri="{FF2B5EF4-FFF2-40B4-BE49-F238E27FC236}">
                <a16:creationId xmlns:a16="http://schemas.microsoft.com/office/drawing/2014/main" id="{D7AB66C0-76EF-041C-89CF-A928FA57BBF2}"/>
              </a:ext>
            </a:extLst>
          </p:cNvPr>
          <p:cNvSpPr txBox="1"/>
          <p:nvPr/>
        </p:nvSpPr>
        <p:spPr>
          <a:xfrm>
            <a:off x="5218276" y="968163"/>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ROAD MAP OF 90% to 100%</a:t>
            </a:r>
            <a:endParaRPr lang="en-ID" sz="2900" b="1">
              <a:solidFill>
                <a:srgbClr val="FF7425"/>
              </a:solidFill>
              <a:latin typeface="Montserrat" panose="00000500000000000000" pitchFamily="2" charset="0"/>
            </a:endParaRPr>
          </a:p>
        </p:txBody>
      </p:sp>
      <p:sp>
        <p:nvSpPr>
          <p:cNvPr id="6" name="TextBox 5">
            <a:extLst>
              <a:ext uri="{FF2B5EF4-FFF2-40B4-BE49-F238E27FC236}">
                <a16:creationId xmlns:a16="http://schemas.microsoft.com/office/drawing/2014/main" id="{DD3C0040-25E3-D70D-1D31-EE6C82640AC3}"/>
              </a:ext>
            </a:extLst>
          </p:cNvPr>
          <p:cNvSpPr txBox="1"/>
          <p:nvPr/>
        </p:nvSpPr>
        <p:spPr>
          <a:xfrm>
            <a:off x="5338687" y="1961079"/>
            <a:ext cx="6113777" cy="13490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Finalize system integration of all hardware and software modules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Conduct end-to-end testing of navigation, image matching, and thermal data collection</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Optimize performance of navigation and image matching algorithms</a:t>
            </a:r>
          </a:p>
        </p:txBody>
      </p:sp>
      <p:sp>
        <p:nvSpPr>
          <p:cNvPr id="2" name="Rectangle 1">
            <a:extLst>
              <a:ext uri="{FF2B5EF4-FFF2-40B4-BE49-F238E27FC236}">
                <a16:creationId xmlns:a16="http://schemas.microsoft.com/office/drawing/2014/main" id="{DA67409C-B066-C274-9FF6-756834E7DA2E}"/>
              </a:ext>
            </a:extLst>
          </p:cNvPr>
          <p:cNvSpPr/>
          <p:nvPr/>
        </p:nvSpPr>
        <p:spPr>
          <a:xfrm>
            <a:off x="4987392" y="6400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9DC9A9FE-991A-3090-548C-70820C54DFD3}"/>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27</a:t>
            </a:fld>
            <a:endParaRPr lang="en-ID">
              <a:solidFill>
                <a:srgbClr val="FF7425"/>
              </a:solidFill>
            </a:endParaRPr>
          </a:p>
        </p:txBody>
      </p:sp>
    </p:spTree>
    <p:extLst>
      <p:ext uri="{BB962C8B-B14F-4D97-AF65-F5344CB8AC3E}">
        <p14:creationId xmlns:p14="http://schemas.microsoft.com/office/powerpoint/2010/main" val="300787767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7D446B5C-E9FD-470A-93CC-515DBC47DF1A}"/>
              </a:ext>
            </a:extLst>
          </p:cNvPr>
          <p:cNvGrpSpPr/>
          <p:nvPr/>
        </p:nvGrpSpPr>
        <p:grpSpPr>
          <a:xfrm>
            <a:off x="11515965" y="3060840"/>
            <a:ext cx="110080" cy="736321"/>
            <a:chOff x="9200693" y="1477512"/>
            <a:chExt cx="110080" cy="736321"/>
          </a:xfrm>
        </p:grpSpPr>
        <p:sp>
          <p:nvSpPr>
            <p:cNvPr id="133" name="Oval 132">
              <a:extLst>
                <a:ext uri="{FF2B5EF4-FFF2-40B4-BE49-F238E27FC236}">
                  <a16:creationId xmlns:a16="http://schemas.microsoft.com/office/drawing/2014/main" id="{656F9630-A3A1-489E-8B83-233176127E00}"/>
                </a:ext>
              </a:extLst>
            </p:cNvPr>
            <p:cNvSpPr/>
            <p:nvPr/>
          </p:nvSpPr>
          <p:spPr>
            <a:xfrm>
              <a:off x="9216921" y="1626456"/>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B44B318-1E35-4B70-B285-DA747483BA1C}"/>
                </a:ext>
              </a:extLst>
            </p:cNvPr>
            <p:cNvSpPr/>
            <p:nvPr/>
          </p:nvSpPr>
          <p:spPr>
            <a:xfrm>
              <a:off x="9200693" y="1790634"/>
              <a:ext cx="110080" cy="110078"/>
            </a:xfrm>
            <a:prstGeom prst="ellipse">
              <a:avLst/>
            </a:prstGeom>
            <a:gradFill flip="none" rotWithShape="1">
              <a:gsLst>
                <a:gs pos="0">
                  <a:srgbClr val="FF7425"/>
                </a:gs>
                <a:gs pos="100000">
                  <a:schemeClr val="accent2">
                    <a:lumMod val="60000"/>
                    <a:lumOff val="40000"/>
                  </a:schemeClr>
                </a:gs>
              </a:gsLst>
              <a:path path="circle">
                <a:fillToRect l="100000" t="100000"/>
              </a:path>
              <a:tileRect r="-100000" b="-100000"/>
            </a:gra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15E778C3-9D67-4316-B26E-3246B10A89B9}"/>
                </a:ext>
              </a:extLst>
            </p:cNvPr>
            <p:cNvSpPr/>
            <p:nvPr/>
          </p:nvSpPr>
          <p:spPr>
            <a:xfrm>
              <a:off x="9216921" y="1987267"/>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233DBA5-3D05-47C3-A66B-F77169A4AC75}"/>
                </a:ext>
              </a:extLst>
            </p:cNvPr>
            <p:cNvSpPr/>
            <p:nvPr/>
          </p:nvSpPr>
          <p:spPr>
            <a:xfrm>
              <a:off x="9216921" y="2136211"/>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2200F6F-3302-4C12-A73B-3853CB8E405D}"/>
                </a:ext>
              </a:extLst>
            </p:cNvPr>
            <p:cNvSpPr/>
            <p:nvPr/>
          </p:nvSpPr>
          <p:spPr>
            <a:xfrm>
              <a:off x="9216921" y="1477512"/>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16">
            <a:extLst>
              <a:ext uri="{FF2B5EF4-FFF2-40B4-BE49-F238E27FC236}">
                <a16:creationId xmlns:a16="http://schemas.microsoft.com/office/drawing/2014/main" id="{84431409-BAC9-1794-FB9F-7C44BF95610E}"/>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28</a:t>
            </a:fld>
            <a:endParaRPr lang="en-ID">
              <a:solidFill>
                <a:srgbClr val="FF7425"/>
              </a:solidFill>
            </a:endParaRPr>
          </a:p>
        </p:txBody>
      </p:sp>
      <p:pic>
        <p:nvPicPr>
          <p:cNvPr id="14" name="Picture Placeholder 13">
            <a:extLst>
              <a:ext uri="{FF2B5EF4-FFF2-40B4-BE49-F238E27FC236}">
                <a16:creationId xmlns:a16="http://schemas.microsoft.com/office/drawing/2014/main" id="{0243896E-B847-19DA-7039-CB03BFF6629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41" b="9941"/>
          <a:stretch>
            <a:fillRect/>
          </a:stretch>
        </p:blipFill>
        <p:spPr/>
      </p:pic>
      <p:sp>
        <p:nvSpPr>
          <p:cNvPr id="126" name="Freeform: Shape 125">
            <a:extLst>
              <a:ext uri="{FF2B5EF4-FFF2-40B4-BE49-F238E27FC236}">
                <a16:creationId xmlns:a16="http://schemas.microsoft.com/office/drawing/2014/main" id="{9D1693AB-981C-4BD9-9BCC-F68EE28BAC76}"/>
              </a:ext>
            </a:extLst>
          </p:cNvPr>
          <p:cNvSpPr/>
          <p:nvPr/>
        </p:nvSpPr>
        <p:spPr>
          <a:xfrm rot="16200000">
            <a:off x="2569967" y="-152086"/>
            <a:ext cx="3650716" cy="7162171"/>
          </a:xfrm>
          <a:custGeom>
            <a:avLst/>
            <a:gdLst>
              <a:gd name="connsiteX0" fmla="*/ 8185 w 3650716"/>
              <a:gd name="connsiteY0" fmla="*/ 3416680 h 7931259"/>
              <a:gd name="connsiteX1" fmla="*/ 8109 w 3650716"/>
              <a:gd name="connsiteY1" fmla="*/ 3403548 h 7931259"/>
              <a:gd name="connsiteX2" fmla="*/ 7121 w 3650716"/>
              <a:gd name="connsiteY2" fmla="*/ 3420392 h 7931259"/>
              <a:gd name="connsiteX3" fmla="*/ 9969 w 3650716"/>
              <a:gd name="connsiteY3" fmla="*/ 1205432 h 7931259"/>
              <a:gd name="connsiteX4" fmla="*/ 8545 w 3650716"/>
              <a:gd name="connsiteY4" fmla="*/ 1272765 h 7931259"/>
              <a:gd name="connsiteX5" fmla="*/ 5697 w 3650716"/>
              <a:gd name="connsiteY5" fmla="*/ 1226855 h 7931259"/>
              <a:gd name="connsiteX6" fmla="*/ 6409 w 3650716"/>
              <a:gd name="connsiteY6" fmla="*/ 1196249 h 7931259"/>
              <a:gd name="connsiteX7" fmla="*/ 6409 w 3650716"/>
              <a:gd name="connsiteY7" fmla="*/ 1177885 h 7931259"/>
              <a:gd name="connsiteX8" fmla="*/ 6409 w 3650716"/>
              <a:gd name="connsiteY8" fmla="*/ 1168705 h 7931259"/>
              <a:gd name="connsiteX9" fmla="*/ 5697 w 3650716"/>
              <a:gd name="connsiteY9" fmla="*/ 1156463 h 7931259"/>
              <a:gd name="connsiteX10" fmla="*/ 7121 w 3650716"/>
              <a:gd name="connsiteY10" fmla="*/ 1162584 h 7931259"/>
              <a:gd name="connsiteX11" fmla="*/ 8545 w 3650716"/>
              <a:gd name="connsiteY11" fmla="*/ 1171764 h 7931259"/>
              <a:gd name="connsiteX12" fmla="*/ 9969 w 3650716"/>
              <a:gd name="connsiteY12" fmla="*/ 1205432 h 7931259"/>
              <a:gd name="connsiteX13" fmla="*/ 10147 w 3650716"/>
              <a:gd name="connsiteY13" fmla="*/ 706938 h 7931259"/>
              <a:gd name="connsiteX14" fmla="*/ 9257 w 3650716"/>
              <a:gd name="connsiteY14" fmla="*/ 847342 h 7931259"/>
              <a:gd name="connsiteX15" fmla="*/ 3561 w 3650716"/>
              <a:gd name="connsiteY15" fmla="*/ 737160 h 7931259"/>
              <a:gd name="connsiteX16" fmla="*/ 4273 w 3650716"/>
              <a:gd name="connsiteY16" fmla="*/ 587193 h 7931259"/>
              <a:gd name="connsiteX17" fmla="*/ 7833 w 3650716"/>
              <a:gd name="connsiteY17" fmla="*/ 596373 h 7931259"/>
              <a:gd name="connsiteX18" fmla="*/ 10147 w 3650716"/>
              <a:gd name="connsiteY18" fmla="*/ 706938 h 7931259"/>
              <a:gd name="connsiteX19" fmla="*/ 10592 w 3650716"/>
              <a:gd name="connsiteY19" fmla="*/ 1649982 h 7931259"/>
              <a:gd name="connsiteX20" fmla="*/ 9969 w 3650716"/>
              <a:gd name="connsiteY20" fmla="*/ 1722670 h 7931259"/>
              <a:gd name="connsiteX21" fmla="*/ 6409 w 3650716"/>
              <a:gd name="connsiteY21" fmla="*/ 1609430 h 7931259"/>
              <a:gd name="connsiteX22" fmla="*/ 10592 w 3650716"/>
              <a:gd name="connsiteY22" fmla="*/ 1649982 h 7931259"/>
              <a:gd name="connsiteX23" fmla="*/ 11393 w 3650716"/>
              <a:gd name="connsiteY23" fmla="*/ 5949345 h 7931259"/>
              <a:gd name="connsiteX24" fmla="*/ 6409 w 3650716"/>
              <a:gd name="connsiteY24" fmla="*/ 6022799 h 7931259"/>
              <a:gd name="connsiteX25" fmla="*/ 11393 w 3650716"/>
              <a:gd name="connsiteY25" fmla="*/ 5949345 h 7931259"/>
              <a:gd name="connsiteX26" fmla="*/ 13723 w 3650716"/>
              <a:gd name="connsiteY26" fmla="*/ 3495539 h 7931259"/>
              <a:gd name="connsiteX27" fmla="*/ 13619 w 3650716"/>
              <a:gd name="connsiteY27" fmla="*/ 3497430 h 7931259"/>
              <a:gd name="connsiteX28" fmla="*/ 12903 w 3650716"/>
              <a:gd name="connsiteY28" fmla="*/ 3525103 h 7931259"/>
              <a:gd name="connsiteX29" fmla="*/ 11393 w 3650716"/>
              <a:gd name="connsiteY29" fmla="*/ 3496908 h 7931259"/>
              <a:gd name="connsiteX30" fmla="*/ 14152 w 3650716"/>
              <a:gd name="connsiteY30" fmla="*/ 889808 h 7931259"/>
              <a:gd name="connsiteX31" fmla="*/ 12817 w 3650716"/>
              <a:gd name="connsiteY31" fmla="*/ 914675 h 7931259"/>
              <a:gd name="connsiteX32" fmla="*/ 5697 w 3650716"/>
              <a:gd name="connsiteY32" fmla="*/ 1000371 h 7931259"/>
              <a:gd name="connsiteX33" fmla="*/ 12817 w 3650716"/>
              <a:gd name="connsiteY33" fmla="*/ 853463 h 7931259"/>
              <a:gd name="connsiteX34" fmla="*/ 14152 w 3650716"/>
              <a:gd name="connsiteY34" fmla="*/ 889808 h 7931259"/>
              <a:gd name="connsiteX35" fmla="*/ 14930 w 3650716"/>
              <a:gd name="connsiteY35" fmla="*/ 6762623 h 7931259"/>
              <a:gd name="connsiteX36" fmla="*/ 12817 w 3650716"/>
              <a:gd name="connsiteY36" fmla="*/ 6768675 h 7931259"/>
              <a:gd name="connsiteX37" fmla="*/ 11393 w 3650716"/>
              <a:gd name="connsiteY37" fmla="*/ 6814586 h 7931259"/>
              <a:gd name="connsiteX38" fmla="*/ 9969 w 3650716"/>
              <a:gd name="connsiteY38" fmla="*/ 6924767 h 7931259"/>
              <a:gd name="connsiteX39" fmla="*/ 10018 w 3650716"/>
              <a:gd name="connsiteY39" fmla="*/ 6932059 h 7931259"/>
              <a:gd name="connsiteX40" fmla="*/ 9257 w 3650716"/>
              <a:gd name="connsiteY40" fmla="*/ 6926580 h 7931259"/>
              <a:gd name="connsiteX41" fmla="*/ 9257 w 3650716"/>
              <a:gd name="connsiteY41" fmla="*/ 6708370 h 7931259"/>
              <a:gd name="connsiteX42" fmla="*/ 14776 w 3650716"/>
              <a:gd name="connsiteY42" fmla="*/ 6718316 h 7931259"/>
              <a:gd name="connsiteX43" fmla="*/ 16378 w 3650716"/>
              <a:gd name="connsiteY43" fmla="*/ 2891815 h 7931259"/>
              <a:gd name="connsiteX44" fmla="*/ 15652 w 3650716"/>
              <a:gd name="connsiteY44" fmla="*/ 2922242 h 7931259"/>
              <a:gd name="connsiteX45" fmla="*/ 13552 w 3650716"/>
              <a:gd name="connsiteY45" fmla="*/ 2923860 h 7931259"/>
              <a:gd name="connsiteX46" fmla="*/ 10682 w 3650716"/>
              <a:gd name="connsiteY46" fmla="*/ 2933759 h 7931259"/>
              <a:gd name="connsiteX47" fmla="*/ 11749 w 3650716"/>
              <a:gd name="connsiteY47" fmla="*/ 2896648 h 7931259"/>
              <a:gd name="connsiteX48" fmla="*/ 12759 w 3650716"/>
              <a:gd name="connsiteY48" fmla="*/ 2859387 h 7931259"/>
              <a:gd name="connsiteX49" fmla="*/ 12817 w 3650716"/>
              <a:gd name="connsiteY49" fmla="*/ 2873451 h 7931259"/>
              <a:gd name="connsiteX50" fmla="*/ 16378 w 3650716"/>
              <a:gd name="connsiteY50" fmla="*/ 2891815 h 7931259"/>
              <a:gd name="connsiteX51" fmla="*/ 17802 w 3650716"/>
              <a:gd name="connsiteY51" fmla="*/ 3604934 h 7931259"/>
              <a:gd name="connsiteX52" fmla="*/ 16321 w 3650716"/>
              <a:gd name="connsiteY52" fmla="*/ 3624028 h 7931259"/>
              <a:gd name="connsiteX53" fmla="*/ 16289 w 3650716"/>
              <a:gd name="connsiteY53" fmla="*/ 3588342 h 7931259"/>
              <a:gd name="connsiteX54" fmla="*/ 14295 w 3650716"/>
              <a:gd name="connsiteY54" fmla="*/ 3551094 h 7931259"/>
              <a:gd name="connsiteX55" fmla="*/ 18514 w 3650716"/>
              <a:gd name="connsiteY55" fmla="*/ 4859775 h 7931259"/>
              <a:gd name="connsiteX56" fmla="*/ 17682 w 3650716"/>
              <a:gd name="connsiteY56" fmla="*/ 4892299 h 7931259"/>
              <a:gd name="connsiteX57" fmla="*/ 16255 w 3650716"/>
              <a:gd name="connsiteY57" fmla="*/ 4881394 h 7931259"/>
              <a:gd name="connsiteX58" fmla="*/ 14639 w 3650716"/>
              <a:gd name="connsiteY58" fmla="*/ 4884004 h 7931259"/>
              <a:gd name="connsiteX59" fmla="*/ 16344 w 3650716"/>
              <a:gd name="connsiteY59" fmla="*/ 4855614 h 7931259"/>
              <a:gd name="connsiteX60" fmla="*/ 18514 w 3650716"/>
              <a:gd name="connsiteY60" fmla="*/ 4859775 h 7931259"/>
              <a:gd name="connsiteX61" fmla="*/ 20514 w 3650716"/>
              <a:gd name="connsiteY61" fmla="*/ 4665368 h 7931259"/>
              <a:gd name="connsiteX62" fmla="*/ 17090 w 3650716"/>
              <a:gd name="connsiteY62" fmla="*/ 4673078 h 7931259"/>
              <a:gd name="connsiteX63" fmla="*/ 13530 w 3650716"/>
              <a:gd name="connsiteY63" fmla="*/ 4614928 h 7931259"/>
              <a:gd name="connsiteX64" fmla="*/ 16200 w 3650716"/>
              <a:gd name="connsiteY64" fmla="*/ 4571313 h 7931259"/>
              <a:gd name="connsiteX65" fmla="*/ 19279 w 3650716"/>
              <a:gd name="connsiteY65" fmla="*/ 4565298 h 7931259"/>
              <a:gd name="connsiteX66" fmla="*/ 20416 w 3650716"/>
              <a:gd name="connsiteY66" fmla="*/ 4636546 h 7931259"/>
              <a:gd name="connsiteX67" fmla="*/ 20739 w 3650716"/>
              <a:gd name="connsiteY67" fmla="*/ 4731472 h 7931259"/>
              <a:gd name="connsiteX68" fmla="*/ 20493 w 3650716"/>
              <a:gd name="connsiteY68" fmla="*/ 4769326 h 7931259"/>
              <a:gd name="connsiteX69" fmla="*/ 17090 w 3650716"/>
              <a:gd name="connsiteY69" fmla="*/ 4783258 h 7931259"/>
              <a:gd name="connsiteX70" fmla="*/ 19493 w 3650716"/>
              <a:gd name="connsiteY70" fmla="*/ 4727021 h 7931259"/>
              <a:gd name="connsiteX71" fmla="*/ 20724 w 3650716"/>
              <a:gd name="connsiteY71" fmla="*/ 4727192 h 7931259"/>
              <a:gd name="connsiteX72" fmla="*/ 26289 w 3650716"/>
              <a:gd name="connsiteY72" fmla="*/ 7015637 h 7931259"/>
              <a:gd name="connsiteX73" fmla="*/ 25634 w 3650716"/>
              <a:gd name="connsiteY73" fmla="*/ 7022706 h 7931259"/>
              <a:gd name="connsiteX74" fmla="*/ 23498 w 3650716"/>
              <a:gd name="connsiteY74" fmla="*/ 7246127 h 7931259"/>
              <a:gd name="connsiteX75" fmla="*/ 23890 w 3650716"/>
              <a:gd name="connsiteY75" fmla="*/ 7265397 h 7931259"/>
              <a:gd name="connsiteX76" fmla="*/ 14241 w 3650716"/>
              <a:gd name="connsiteY76" fmla="*/ 7265397 h 7931259"/>
              <a:gd name="connsiteX77" fmla="*/ 14241 w 3650716"/>
              <a:gd name="connsiteY77" fmla="*/ 7152154 h 7931259"/>
              <a:gd name="connsiteX78" fmla="*/ 10681 w 3650716"/>
              <a:gd name="connsiteY78" fmla="*/ 7133791 h 7931259"/>
              <a:gd name="connsiteX79" fmla="*/ 19226 w 3650716"/>
              <a:gd name="connsiteY79" fmla="*/ 7222549 h 7931259"/>
              <a:gd name="connsiteX80" fmla="*/ 17802 w 3650716"/>
              <a:gd name="connsiteY80" fmla="*/ 6989944 h 7931259"/>
              <a:gd name="connsiteX81" fmla="*/ 15844 w 3650716"/>
              <a:gd name="connsiteY81" fmla="*/ 7051537 h 7931259"/>
              <a:gd name="connsiteX82" fmla="*/ 14758 w 3650716"/>
              <a:gd name="connsiteY82" fmla="*/ 7036179 h 7931259"/>
              <a:gd name="connsiteX83" fmla="*/ 14687 w 3650716"/>
              <a:gd name="connsiteY83" fmla="*/ 7006637 h 7931259"/>
              <a:gd name="connsiteX84" fmla="*/ 14808 w 3650716"/>
              <a:gd name="connsiteY84" fmla="*/ 6970962 h 7931259"/>
              <a:gd name="connsiteX85" fmla="*/ 15666 w 3650716"/>
              <a:gd name="connsiteY85" fmla="*/ 6965460 h 7931259"/>
              <a:gd name="connsiteX86" fmla="*/ 17090 w 3650716"/>
              <a:gd name="connsiteY86" fmla="*/ 6901186 h 7931259"/>
              <a:gd name="connsiteX87" fmla="*/ 17090 w 3650716"/>
              <a:gd name="connsiteY87" fmla="*/ 6751219 h 7931259"/>
              <a:gd name="connsiteX88" fmla="*/ 19226 w 3650716"/>
              <a:gd name="connsiteY88" fmla="*/ 6686945 h 7931259"/>
              <a:gd name="connsiteX89" fmla="*/ 15666 w 3650716"/>
              <a:gd name="connsiteY89" fmla="*/ 6570642 h 7931259"/>
              <a:gd name="connsiteX90" fmla="*/ 19226 w 3650716"/>
              <a:gd name="connsiteY90" fmla="*/ 6567584 h 7931259"/>
              <a:gd name="connsiteX91" fmla="*/ 19226 w 3650716"/>
              <a:gd name="connsiteY91" fmla="*/ 6390070 h 7931259"/>
              <a:gd name="connsiteX92" fmla="*/ 17802 w 3650716"/>
              <a:gd name="connsiteY92" fmla="*/ 6270704 h 7931259"/>
              <a:gd name="connsiteX93" fmla="*/ 22786 w 3650716"/>
              <a:gd name="connsiteY93" fmla="*/ 6390070 h 7931259"/>
              <a:gd name="connsiteX94" fmla="*/ 21362 w 3650716"/>
              <a:gd name="connsiteY94" fmla="*/ 6249282 h 7931259"/>
              <a:gd name="connsiteX95" fmla="*/ 12817 w 3650716"/>
              <a:gd name="connsiteY95" fmla="*/ 6188071 h 7931259"/>
              <a:gd name="connsiteX96" fmla="*/ 18870 w 3650716"/>
              <a:gd name="connsiteY96" fmla="*/ 6090131 h 7931259"/>
              <a:gd name="connsiteX97" fmla="*/ 19560 w 3650716"/>
              <a:gd name="connsiteY97" fmla="*/ 6034993 h 7931259"/>
              <a:gd name="connsiteX98" fmla="*/ 19849 w 3650716"/>
              <a:gd name="connsiteY98" fmla="*/ 6047908 h 7931259"/>
              <a:gd name="connsiteX99" fmla="*/ 18514 w 3650716"/>
              <a:gd name="connsiteY99" fmla="*/ 6217770 h 7931259"/>
              <a:gd name="connsiteX100" fmla="*/ 23499 w 3650716"/>
              <a:gd name="connsiteY100" fmla="*/ 6236133 h 7931259"/>
              <a:gd name="connsiteX101" fmla="*/ 23053 w 3650716"/>
              <a:gd name="connsiteY101" fmla="*/ 6419769 h 7931259"/>
              <a:gd name="connsiteX102" fmla="*/ 23502 w 3650716"/>
              <a:gd name="connsiteY102" fmla="*/ 6508897 h 7931259"/>
              <a:gd name="connsiteX103" fmla="*/ 23499 w 3650716"/>
              <a:gd name="connsiteY103" fmla="*/ 6509430 h 7931259"/>
              <a:gd name="connsiteX104" fmla="*/ 23505 w 3650716"/>
              <a:gd name="connsiteY104" fmla="*/ 6509423 h 7931259"/>
              <a:gd name="connsiteX105" fmla="*/ 24210 w 3650716"/>
              <a:gd name="connsiteY105" fmla="*/ 6649314 h 7931259"/>
              <a:gd name="connsiteX106" fmla="*/ 22074 w 3650716"/>
              <a:gd name="connsiteY106" fmla="*/ 6722768 h 7931259"/>
              <a:gd name="connsiteX107" fmla="*/ 22446 w 3650716"/>
              <a:gd name="connsiteY107" fmla="*/ 6729954 h 7931259"/>
              <a:gd name="connsiteX108" fmla="*/ 21362 w 3650716"/>
              <a:gd name="connsiteY108" fmla="*/ 6800188 h 7931259"/>
              <a:gd name="connsiteX109" fmla="*/ 24867 w 3650716"/>
              <a:gd name="connsiteY109" fmla="*/ 6969763 h 7931259"/>
              <a:gd name="connsiteX110" fmla="*/ 26881 w 3650716"/>
              <a:gd name="connsiteY110" fmla="*/ 3829886 h 7931259"/>
              <a:gd name="connsiteX111" fmla="*/ 26699 w 3650716"/>
              <a:gd name="connsiteY111" fmla="*/ 3843761 h 7931259"/>
              <a:gd name="connsiteX112" fmla="*/ 25423 w 3650716"/>
              <a:gd name="connsiteY112" fmla="*/ 3850359 h 7931259"/>
              <a:gd name="connsiteX113" fmla="*/ 23981 w 3650716"/>
              <a:gd name="connsiteY113" fmla="*/ 3845993 h 7931259"/>
              <a:gd name="connsiteX114" fmla="*/ 23943 w 3650716"/>
              <a:gd name="connsiteY114" fmla="*/ 3843659 h 7931259"/>
              <a:gd name="connsiteX115" fmla="*/ 23499 w 3650716"/>
              <a:gd name="connsiteY115" fmla="*/ 3773265 h 7931259"/>
              <a:gd name="connsiteX116" fmla="*/ 26881 w 3650716"/>
              <a:gd name="connsiteY116" fmla="*/ 3829886 h 7931259"/>
              <a:gd name="connsiteX117" fmla="*/ 30924 w 3650716"/>
              <a:gd name="connsiteY117" fmla="*/ 6932719 h 7931259"/>
              <a:gd name="connsiteX118" fmla="*/ 29996 w 3650716"/>
              <a:gd name="connsiteY118" fmla="*/ 6975648 h 7931259"/>
              <a:gd name="connsiteX119" fmla="*/ 26386 w 3650716"/>
              <a:gd name="connsiteY119" fmla="*/ 7014598 h 7931259"/>
              <a:gd name="connsiteX120" fmla="*/ 26735 w 3650716"/>
              <a:gd name="connsiteY120" fmla="*/ 6988672 h 7931259"/>
              <a:gd name="connsiteX121" fmla="*/ 26814 w 3650716"/>
              <a:gd name="connsiteY121" fmla="*/ 6991000 h 7931259"/>
              <a:gd name="connsiteX122" fmla="*/ 26961 w 3650716"/>
              <a:gd name="connsiteY122" fmla="*/ 6975380 h 7931259"/>
              <a:gd name="connsiteX123" fmla="*/ 26975 w 3650716"/>
              <a:gd name="connsiteY123" fmla="*/ 6970861 h 7931259"/>
              <a:gd name="connsiteX124" fmla="*/ 27326 w 3650716"/>
              <a:gd name="connsiteY124" fmla="*/ 6944799 h 7931259"/>
              <a:gd name="connsiteX125" fmla="*/ 29907 w 3650716"/>
              <a:gd name="connsiteY125" fmla="*/ 6895065 h 7931259"/>
              <a:gd name="connsiteX126" fmla="*/ 135291 w 3650716"/>
              <a:gd name="connsiteY126" fmla="*/ 516798 h 7931259"/>
              <a:gd name="connsiteX127" fmla="*/ 130307 w 3650716"/>
              <a:gd name="connsiteY127" fmla="*/ 525217 h 7931259"/>
              <a:gd name="connsiteX128" fmla="*/ 128129 w 3650716"/>
              <a:gd name="connsiteY128" fmla="*/ 535162 h 7931259"/>
              <a:gd name="connsiteX129" fmla="*/ 118914 w 3650716"/>
              <a:gd name="connsiteY129" fmla="*/ 535162 h 7931259"/>
              <a:gd name="connsiteX130" fmla="*/ 118914 w 3650716"/>
              <a:gd name="connsiteY130" fmla="*/ 529040 h 7931259"/>
              <a:gd name="connsiteX131" fmla="*/ 135291 w 3650716"/>
              <a:gd name="connsiteY131" fmla="*/ 516798 h 7931259"/>
              <a:gd name="connsiteX132" fmla="*/ 150245 w 3650716"/>
              <a:gd name="connsiteY132" fmla="*/ 532103 h 7931259"/>
              <a:gd name="connsiteX133" fmla="*/ 149988 w 3650716"/>
              <a:gd name="connsiteY133" fmla="*/ 535162 h 7931259"/>
              <a:gd name="connsiteX134" fmla="*/ 146191 w 3650716"/>
              <a:gd name="connsiteY134" fmla="*/ 535162 h 7931259"/>
              <a:gd name="connsiteX135" fmla="*/ 259727 w 3650716"/>
              <a:gd name="connsiteY135" fmla="*/ 535162 h 7931259"/>
              <a:gd name="connsiteX136" fmla="*/ 256088 w 3650716"/>
              <a:gd name="connsiteY136" fmla="*/ 535162 h 7931259"/>
              <a:gd name="connsiteX137" fmla="*/ 252781 w 3650716"/>
              <a:gd name="connsiteY137" fmla="*/ 529040 h 7931259"/>
              <a:gd name="connsiteX138" fmla="*/ 251357 w 3650716"/>
              <a:gd name="connsiteY138" fmla="*/ 507618 h 7931259"/>
              <a:gd name="connsiteX139" fmla="*/ 258833 w 3650716"/>
              <a:gd name="connsiteY139" fmla="*/ 519478 h 7931259"/>
              <a:gd name="connsiteX140" fmla="*/ 267017 w 3650716"/>
              <a:gd name="connsiteY140" fmla="*/ 7421688 h 7931259"/>
              <a:gd name="connsiteX141" fmla="*/ 264885 w 3650716"/>
              <a:gd name="connsiteY141" fmla="*/ 7433728 h 7931259"/>
              <a:gd name="connsiteX142" fmla="*/ 265700 w 3650716"/>
              <a:gd name="connsiteY142" fmla="*/ 7434977 h 7931259"/>
              <a:gd name="connsiteX143" fmla="*/ 260391 w 3650716"/>
              <a:gd name="connsiteY143" fmla="*/ 7437224 h 7931259"/>
              <a:gd name="connsiteX144" fmla="*/ 254205 w 3650716"/>
              <a:gd name="connsiteY144" fmla="*/ 7423641 h 7931259"/>
              <a:gd name="connsiteX145" fmla="*/ 264618 w 3650716"/>
              <a:gd name="connsiteY145" fmla="*/ 7424025 h 7931259"/>
              <a:gd name="connsiteX146" fmla="*/ 280907 w 3650716"/>
              <a:gd name="connsiteY146" fmla="*/ 7399298 h 7931259"/>
              <a:gd name="connsiteX147" fmla="*/ 275388 w 3650716"/>
              <a:gd name="connsiteY147" fmla="*/ 7407714 h 7931259"/>
              <a:gd name="connsiteX148" fmla="*/ 268291 w 3650716"/>
              <a:gd name="connsiteY148" fmla="*/ 7415799 h 7931259"/>
              <a:gd name="connsiteX149" fmla="*/ 259278 w 3650716"/>
              <a:gd name="connsiteY149" fmla="*/ 7410635 h 7931259"/>
              <a:gd name="connsiteX150" fmla="*/ 245660 w 3650716"/>
              <a:gd name="connsiteY150" fmla="*/ 7408340 h 7931259"/>
              <a:gd name="connsiteX151" fmla="*/ 235691 w 3650716"/>
              <a:gd name="connsiteY151" fmla="*/ 7429763 h 7931259"/>
              <a:gd name="connsiteX152" fmla="*/ 237827 w 3650716"/>
              <a:gd name="connsiteY152" fmla="*/ 7466490 h 7931259"/>
              <a:gd name="connsiteX153" fmla="*/ 225723 w 3650716"/>
              <a:gd name="connsiteY153" fmla="*/ 7445067 h 7931259"/>
              <a:gd name="connsiteX154" fmla="*/ 236403 w 3650716"/>
              <a:gd name="connsiteY154" fmla="*/ 7414461 h 7931259"/>
              <a:gd name="connsiteX155" fmla="*/ 202224 w 3650716"/>
              <a:gd name="connsiteY155" fmla="*/ 7414461 h 7931259"/>
              <a:gd name="connsiteX156" fmla="*/ 205468 w 3650716"/>
              <a:gd name="connsiteY156" fmla="*/ 7396098 h 7931259"/>
              <a:gd name="connsiteX157" fmla="*/ 280454 w 3650716"/>
              <a:gd name="connsiteY157" fmla="*/ 7396098 h 7931259"/>
              <a:gd name="connsiteX158" fmla="*/ 348090 w 3650716"/>
              <a:gd name="connsiteY158" fmla="*/ 7444328 h 7931259"/>
              <a:gd name="connsiteX159" fmla="*/ 345348 w 3650716"/>
              <a:gd name="connsiteY159" fmla="*/ 7451188 h 7931259"/>
              <a:gd name="connsiteX160" fmla="*/ 343972 w 3650716"/>
              <a:gd name="connsiteY160" fmla="*/ 7445584 h 7931259"/>
              <a:gd name="connsiteX161" fmla="*/ 346416 w 3650716"/>
              <a:gd name="connsiteY161" fmla="*/ 7445206 h 7931259"/>
              <a:gd name="connsiteX162" fmla="*/ 385427 w 3650716"/>
              <a:gd name="connsiteY162" fmla="*/ 535162 h 7931259"/>
              <a:gd name="connsiteX163" fmla="*/ 370234 w 3650716"/>
              <a:gd name="connsiteY163" fmla="*/ 535162 h 7931259"/>
              <a:gd name="connsiteX164" fmla="*/ 370148 w 3650716"/>
              <a:gd name="connsiteY164" fmla="*/ 531910 h 7931259"/>
              <a:gd name="connsiteX165" fmla="*/ 378103 w 3650716"/>
              <a:gd name="connsiteY165" fmla="*/ 522919 h 7931259"/>
              <a:gd name="connsiteX166" fmla="*/ 403681 w 3650716"/>
              <a:gd name="connsiteY166" fmla="*/ 7403028 h 7931259"/>
              <a:gd name="connsiteX167" fmla="*/ 392344 w 3650716"/>
              <a:gd name="connsiteY167" fmla="*/ 7406185 h 7931259"/>
              <a:gd name="connsiteX168" fmla="*/ 363305 w 3650716"/>
              <a:gd name="connsiteY168" fmla="*/ 7398007 h 7931259"/>
              <a:gd name="connsiteX169" fmla="*/ 363120 w 3650716"/>
              <a:gd name="connsiteY169" fmla="*/ 7396098 h 7931259"/>
              <a:gd name="connsiteX170" fmla="*/ 373994 w 3650716"/>
              <a:gd name="connsiteY170" fmla="*/ 7396098 h 7931259"/>
              <a:gd name="connsiteX171" fmla="*/ 374542 w 3650716"/>
              <a:gd name="connsiteY171" fmla="*/ 7397001 h 7931259"/>
              <a:gd name="connsiteX172" fmla="*/ 403681 w 3650716"/>
              <a:gd name="connsiteY172" fmla="*/ 7403028 h 7931259"/>
              <a:gd name="connsiteX173" fmla="*/ 477791 w 3650716"/>
              <a:gd name="connsiteY173" fmla="*/ 525981 h 7931259"/>
              <a:gd name="connsiteX174" fmla="*/ 473732 w 3650716"/>
              <a:gd name="connsiteY174" fmla="*/ 535162 h 7931259"/>
              <a:gd name="connsiteX175" fmla="*/ 463753 w 3650716"/>
              <a:gd name="connsiteY175" fmla="*/ 535162 h 7931259"/>
              <a:gd name="connsiteX176" fmla="*/ 460701 w 3650716"/>
              <a:gd name="connsiteY176" fmla="*/ 527511 h 7931259"/>
              <a:gd name="connsiteX177" fmla="*/ 464974 w 3650716"/>
              <a:gd name="connsiteY177" fmla="*/ 516798 h 7931259"/>
              <a:gd name="connsiteX178" fmla="*/ 477791 w 3650716"/>
              <a:gd name="connsiteY178" fmla="*/ 525981 h 7931259"/>
              <a:gd name="connsiteX179" fmla="*/ 489895 w 3650716"/>
              <a:gd name="connsiteY179" fmla="*/ 7457309 h 7931259"/>
              <a:gd name="connsiteX180" fmla="*/ 473874 w 3650716"/>
              <a:gd name="connsiteY180" fmla="*/ 7459221 h 7931259"/>
              <a:gd name="connsiteX181" fmla="*/ 464261 w 3650716"/>
              <a:gd name="connsiteY181" fmla="*/ 7435884 h 7931259"/>
              <a:gd name="connsiteX182" fmla="*/ 489895 w 3650716"/>
              <a:gd name="connsiteY182" fmla="*/ 7457309 h 7931259"/>
              <a:gd name="connsiteX183" fmla="*/ 520514 w 3650716"/>
              <a:gd name="connsiteY183" fmla="*/ 7405278 h 7931259"/>
              <a:gd name="connsiteX184" fmla="*/ 506985 w 3650716"/>
              <a:gd name="connsiteY184" fmla="*/ 7426704 h 7931259"/>
              <a:gd name="connsiteX185" fmla="*/ 428926 w 3650716"/>
              <a:gd name="connsiteY185" fmla="*/ 7425173 h 7931259"/>
              <a:gd name="connsiteX186" fmla="*/ 386377 w 3650716"/>
              <a:gd name="connsiteY186" fmla="*/ 7424243 h 7931259"/>
              <a:gd name="connsiteX187" fmla="*/ 391632 w 3650716"/>
              <a:gd name="connsiteY187" fmla="*/ 7421486 h 7931259"/>
              <a:gd name="connsiteX188" fmla="*/ 409433 w 3650716"/>
              <a:gd name="connsiteY188" fmla="*/ 7421486 h 7931259"/>
              <a:gd name="connsiteX189" fmla="*/ 420245 w 3650716"/>
              <a:gd name="connsiteY189" fmla="*/ 7411945 h 7931259"/>
              <a:gd name="connsiteX190" fmla="*/ 422072 w 3650716"/>
              <a:gd name="connsiteY190" fmla="*/ 7411783 h 7931259"/>
              <a:gd name="connsiteX191" fmla="*/ 433643 w 3650716"/>
              <a:gd name="connsiteY191" fmla="*/ 7402219 h 7931259"/>
              <a:gd name="connsiteX192" fmla="*/ 430937 w 3650716"/>
              <a:gd name="connsiteY192" fmla="*/ 7402510 h 7931259"/>
              <a:gd name="connsiteX193" fmla="*/ 432842 w 3650716"/>
              <a:gd name="connsiteY193" fmla="*/ 7400828 h 7931259"/>
              <a:gd name="connsiteX194" fmla="*/ 440205 w 3650716"/>
              <a:gd name="connsiteY194" fmla="*/ 7396098 h 7931259"/>
              <a:gd name="connsiteX195" fmla="*/ 510261 w 3650716"/>
              <a:gd name="connsiteY195" fmla="*/ 7396098 h 7931259"/>
              <a:gd name="connsiteX196" fmla="*/ 671470 w 3650716"/>
              <a:gd name="connsiteY196" fmla="*/ 97499 h 7931259"/>
              <a:gd name="connsiteX197" fmla="*/ 642454 w 3650716"/>
              <a:gd name="connsiteY197" fmla="*/ 97117 h 7931259"/>
              <a:gd name="connsiteX198" fmla="*/ 618778 w 3650716"/>
              <a:gd name="connsiteY198" fmla="*/ 103620 h 7931259"/>
              <a:gd name="connsiteX199" fmla="*/ 671470 w 3650716"/>
              <a:gd name="connsiteY199" fmla="*/ 97499 h 7931259"/>
              <a:gd name="connsiteX200" fmla="*/ 690695 w 3650716"/>
              <a:gd name="connsiteY200" fmla="*/ 7432825 h 7931259"/>
              <a:gd name="connsiteX201" fmla="*/ 647972 w 3650716"/>
              <a:gd name="connsiteY201" fmla="*/ 7457309 h 7931259"/>
              <a:gd name="connsiteX202" fmla="*/ 634443 w 3650716"/>
              <a:gd name="connsiteY202" fmla="*/ 7463431 h 7931259"/>
              <a:gd name="connsiteX203" fmla="*/ 599552 w 3650716"/>
              <a:gd name="connsiteY203" fmla="*/ 7448126 h 7931259"/>
              <a:gd name="connsiteX204" fmla="*/ 577479 w 3650716"/>
              <a:gd name="connsiteY204" fmla="*/ 7454247 h 7931259"/>
              <a:gd name="connsiteX205" fmla="*/ 551845 w 3650716"/>
              <a:gd name="connsiteY205" fmla="*/ 7423641 h 7931259"/>
              <a:gd name="connsiteX206" fmla="*/ 534043 w 3650716"/>
              <a:gd name="connsiteY206" fmla="*/ 7429763 h 7931259"/>
              <a:gd name="connsiteX207" fmla="*/ 542587 w 3650716"/>
              <a:gd name="connsiteY207" fmla="*/ 7414461 h 7931259"/>
              <a:gd name="connsiteX208" fmla="*/ 625898 w 3650716"/>
              <a:gd name="connsiteY208" fmla="*/ 7408340 h 7931259"/>
              <a:gd name="connsiteX209" fmla="*/ 638716 w 3650716"/>
              <a:gd name="connsiteY209" fmla="*/ 7423641 h 7931259"/>
              <a:gd name="connsiteX210" fmla="*/ 677878 w 3650716"/>
              <a:gd name="connsiteY210" fmla="*/ 7411399 h 7931259"/>
              <a:gd name="connsiteX211" fmla="*/ 690695 w 3650716"/>
              <a:gd name="connsiteY211" fmla="*/ 7432825 h 7931259"/>
              <a:gd name="connsiteX212" fmla="*/ 1046724 w 3650716"/>
              <a:gd name="connsiteY212" fmla="*/ 94437 h 7931259"/>
              <a:gd name="connsiteX213" fmla="*/ 1016106 w 3650716"/>
              <a:gd name="connsiteY213" fmla="*/ 94437 h 7931259"/>
              <a:gd name="connsiteX214" fmla="*/ 1046724 w 3650716"/>
              <a:gd name="connsiteY214" fmla="*/ 94437 h 7931259"/>
              <a:gd name="connsiteX215" fmla="*/ 1098704 w 3650716"/>
              <a:gd name="connsiteY215" fmla="*/ 180133 h 7931259"/>
              <a:gd name="connsiteX216" fmla="*/ 1059541 w 3650716"/>
              <a:gd name="connsiteY216" fmla="*/ 155649 h 7931259"/>
              <a:gd name="connsiteX217" fmla="*/ 1098704 w 3650716"/>
              <a:gd name="connsiteY217" fmla="*/ 180133 h 7931259"/>
              <a:gd name="connsiteX218" fmla="*/ 1219042 w 3650716"/>
              <a:gd name="connsiteY218" fmla="*/ 7420582 h 7931259"/>
              <a:gd name="connsiteX219" fmla="*/ 1183439 w 3650716"/>
              <a:gd name="connsiteY219" fmla="*/ 7426704 h 7931259"/>
              <a:gd name="connsiteX220" fmla="*/ 1117929 w 3650716"/>
              <a:gd name="connsiteY220" fmla="*/ 7438946 h 7931259"/>
              <a:gd name="connsiteX221" fmla="*/ 1157805 w 3650716"/>
              <a:gd name="connsiteY221" fmla="*/ 7411399 h 7931259"/>
              <a:gd name="connsiteX222" fmla="*/ 1162077 w 3650716"/>
              <a:gd name="connsiteY222" fmla="*/ 7405278 h 7931259"/>
              <a:gd name="connsiteX223" fmla="*/ 1166349 w 3650716"/>
              <a:gd name="connsiteY223" fmla="*/ 7411399 h 7931259"/>
              <a:gd name="connsiteX224" fmla="*/ 1188423 w 3650716"/>
              <a:gd name="connsiteY224" fmla="*/ 7396098 h 7931259"/>
              <a:gd name="connsiteX225" fmla="*/ 1219042 w 3650716"/>
              <a:gd name="connsiteY225" fmla="*/ 7420582 h 7931259"/>
              <a:gd name="connsiteX226" fmla="*/ 1242540 w 3650716"/>
              <a:gd name="connsiteY226" fmla="*/ 210739 h 7931259"/>
              <a:gd name="connsiteX227" fmla="*/ 1211921 w 3650716"/>
              <a:gd name="connsiteY227" fmla="*/ 189317 h 7931259"/>
              <a:gd name="connsiteX228" fmla="*/ 1242540 w 3650716"/>
              <a:gd name="connsiteY228" fmla="*/ 210739 h 7931259"/>
              <a:gd name="connsiteX229" fmla="*/ 1247257 w 3650716"/>
              <a:gd name="connsiteY229" fmla="*/ 7415608 h 7931259"/>
              <a:gd name="connsiteX230" fmla="*/ 1236139 w 3650716"/>
              <a:gd name="connsiteY230" fmla="*/ 7429293 h 7931259"/>
              <a:gd name="connsiteX231" fmla="*/ 1236843 w 3650716"/>
              <a:gd name="connsiteY231" fmla="*/ 7432825 h 7931259"/>
              <a:gd name="connsiteX232" fmla="*/ 1228299 w 3650716"/>
              <a:gd name="connsiteY232" fmla="*/ 7438946 h 7931259"/>
              <a:gd name="connsiteX233" fmla="*/ 1236139 w 3650716"/>
              <a:gd name="connsiteY233" fmla="*/ 7429293 h 7931259"/>
              <a:gd name="connsiteX234" fmla="*/ 1232571 w 3650716"/>
              <a:gd name="connsiteY234" fmla="*/ 7411399 h 7931259"/>
              <a:gd name="connsiteX235" fmla="*/ 1229519 w 3650716"/>
              <a:gd name="connsiteY235" fmla="*/ 7396098 h 7931259"/>
              <a:gd name="connsiteX236" fmla="*/ 1232826 w 3650716"/>
              <a:gd name="connsiteY236" fmla="*/ 7396098 h 7931259"/>
              <a:gd name="connsiteX237" fmla="*/ 1251796 w 3650716"/>
              <a:gd name="connsiteY237" fmla="*/ 167891 h 7931259"/>
              <a:gd name="connsiteX238" fmla="*/ 1221178 w 3650716"/>
              <a:gd name="connsiteY238" fmla="*/ 143406 h 7931259"/>
              <a:gd name="connsiteX239" fmla="*/ 1199104 w 3650716"/>
              <a:gd name="connsiteY239" fmla="*/ 158711 h 7931259"/>
              <a:gd name="connsiteX240" fmla="*/ 1251796 w 3650716"/>
              <a:gd name="connsiteY240" fmla="*/ 167891 h 7931259"/>
              <a:gd name="connsiteX241" fmla="*/ 1285975 w 3650716"/>
              <a:gd name="connsiteY241" fmla="*/ 198497 h 7931259"/>
              <a:gd name="connsiteX242" fmla="*/ 1255357 w 3650716"/>
              <a:gd name="connsiteY242" fmla="*/ 174012 h 7931259"/>
              <a:gd name="connsiteX243" fmla="*/ 1268174 w 3650716"/>
              <a:gd name="connsiteY243" fmla="*/ 210739 h 7931259"/>
              <a:gd name="connsiteX244" fmla="*/ 1285975 w 3650716"/>
              <a:gd name="connsiteY244" fmla="*/ 198497 h 7931259"/>
              <a:gd name="connsiteX245" fmla="*/ 1321578 w 3650716"/>
              <a:gd name="connsiteY245" fmla="*/ 118922 h 7931259"/>
              <a:gd name="connsiteX246" fmla="*/ 1278143 w 3650716"/>
              <a:gd name="connsiteY246" fmla="*/ 103620 h 7931259"/>
              <a:gd name="connsiteX247" fmla="*/ 1230434 w 3650716"/>
              <a:gd name="connsiteY247" fmla="*/ 94437 h 7931259"/>
              <a:gd name="connsiteX248" fmla="*/ 1321578 w 3650716"/>
              <a:gd name="connsiteY248" fmla="*/ 118922 h 7931259"/>
              <a:gd name="connsiteX249" fmla="*/ 1329477 w 3650716"/>
              <a:gd name="connsiteY249" fmla="*/ 7808558 h 7931259"/>
              <a:gd name="connsiteX250" fmla="*/ 1328698 w 3650716"/>
              <a:gd name="connsiteY250" fmla="*/ 7797033 h 7931259"/>
              <a:gd name="connsiteX251" fmla="*/ 1276006 w 3650716"/>
              <a:gd name="connsiteY251" fmla="*/ 7809276 h 7931259"/>
              <a:gd name="connsiteX252" fmla="*/ 1288823 w 3650716"/>
              <a:gd name="connsiteY252" fmla="*/ 7818459 h 7931259"/>
              <a:gd name="connsiteX253" fmla="*/ 1329477 w 3650716"/>
              <a:gd name="connsiteY253" fmla="*/ 7808558 h 7931259"/>
              <a:gd name="connsiteX254" fmla="*/ 1333683 w 3650716"/>
              <a:gd name="connsiteY254" fmla="*/ 259709 h 7931259"/>
              <a:gd name="connsiteX255" fmla="*/ 1311609 w 3650716"/>
              <a:gd name="connsiteY255" fmla="*/ 250529 h 7931259"/>
              <a:gd name="connsiteX256" fmla="*/ 1329411 w 3650716"/>
              <a:gd name="connsiteY256" fmla="*/ 229103 h 7931259"/>
              <a:gd name="connsiteX257" fmla="*/ 1333683 w 3650716"/>
              <a:gd name="connsiteY257" fmla="*/ 259709 h 7931259"/>
              <a:gd name="connsiteX258" fmla="*/ 1390648 w 3650716"/>
              <a:gd name="connsiteY258" fmla="*/ 235224 h 7931259"/>
              <a:gd name="connsiteX259" fmla="*/ 1368574 w 3650716"/>
              <a:gd name="connsiteY259" fmla="*/ 250529 h 7931259"/>
              <a:gd name="connsiteX260" fmla="*/ 1376140 w 3650716"/>
              <a:gd name="connsiteY260" fmla="*/ 230253 h 7931259"/>
              <a:gd name="connsiteX261" fmla="*/ 1390648 w 3650716"/>
              <a:gd name="connsiteY261" fmla="*/ 235224 h 7931259"/>
              <a:gd name="connsiteX262" fmla="*/ 1429810 w 3650716"/>
              <a:gd name="connsiteY262" fmla="*/ 210739 h 7931259"/>
              <a:gd name="connsiteX263" fmla="*/ 1408449 w 3650716"/>
              <a:gd name="connsiteY263" fmla="*/ 189317 h 7931259"/>
              <a:gd name="connsiteX264" fmla="*/ 1429810 w 3650716"/>
              <a:gd name="connsiteY264" fmla="*/ 210739 h 7931259"/>
              <a:gd name="connsiteX265" fmla="*/ 1467170 w 3650716"/>
              <a:gd name="connsiteY265" fmla="*/ 204660 h 7931259"/>
              <a:gd name="connsiteX266" fmla="*/ 1466126 w 3650716"/>
              <a:gd name="connsiteY266" fmla="*/ 204618 h 7931259"/>
              <a:gd name="connsiteX267" fmla="*/ 1466422 w 3650716"/>
              <a:gd name="connsiteY267" fmla="*/ 205277 h 7931259"/>
              <a:gd name="connsiteX268" fmla="*/ 1468974 w 3650716"/>
              <a:gd name="connsiteY268" fmla="*/ 232165 h 7931259"/>
              <a:gd name="connsiteX269" fmla="*/ 1438355 w 3650716"/>
              <a:gd name="connsiteY269" fmla="*/ 253588 h 7931259"/>
              <a:gd name="connsiteX270" fmla="*/ 1468974 w 3650716"/>
              <a:gd name="connsiteY270" fmla="*/ 232165 h 7931259"/>
              <a:gd name="connsiteX271" fmla="*/ 1473246 w 3650716"/>
              <a:gd name="connsiteY271" fmla="*/ 7741943 h 7931259"/>
              <a:gd name="connsiteX272" fmla="*/ 1459539 w 3650716"/>
              <a:gd name="connsiteY272" fmla="*/ 7754185 h 7931259"/>
              <a:gd name="connsiteX273" fmla="*/ 1438355 w 3650716"/>
              <a:gd name="connsiteY273" fmla="*/ 7748064 h 7931259"/>
              <a:gd name="connsiteX274" fmla="*/ 1473246 w 3650716"/>
              <a:gd name="connsiteY274" fmla="*/ 7741943 h 7931259"/>
              <a:gd name="connsiteX275" fmla="*/ 1475472 w 3650716"/>
              <a:gd name="connsiteY275" fmla="*/ 205001 h 7931259"/>
              <a:gd name="connsiteX276" fmla="*/ 1474670 w 3650716"/>
              <a:gd name="connsiteY276" fmla="*/ 198497 h 7931259"/>
              <a:gd name="connsiteX277" fmla="*/ 1467170 w 3650716"/>
              <a:gd name="connsiteY277" fmla="*/ 204660 h 7931259"/>
              <a:gd name="connsiteX278" fmla="*/ 1498959 w 3650716"/>
              <a:gd name="connsiteY278" fmla="*/ 7396098 h 7931259"/>
              <a:gd name="connsiteX279" fmla="*/ 1481791 w 3650716"/>
              <a:gd name="connsiteY279" fmla="*/ 7417520 h 7931259"/>
              <a:gd name="connsiteX280" fmla="*/ 1477519 w 3650716"/>
              <a:gd name="connsiteY280" fmla="*/ 7396098 h 7931259"/>
              <a:gd name="connsiteX281" fmla="*/ 1385663 w 3650716"/>
              <a:gd name="connsiteY281" fmla="*/ 7408340 h 7931259"/>
              <a:gd name="connsiteX282" fmla="*/ 1376406 w 3650716"/>
              <a:gd name="connsiteY282" fmla="*/ 7429763 h 7931259"/>
              <a:gd name="connsiteX283" fmla="*/ 1302353 w 3650716"/>
              <a:gd name="connsiteY283" fmla="*/ 7411399 h 7931259"/>
              <a:gd name="connsiteX284" fmla="*/ 1254644 w 3650716"/>
              <a:gd name="connsiteY284" fmla="*/ 7396098 h 7931259"/>
              <a:gd name="connsiteX285" fmla="*/ 1477519 w 3650716"/>
              <a:gd name="connsiteY285" fmla="*/ 7396098 h 7931259"/>
              <a:gd name="connsiteX286" fmla="*/ 1521666 w 3650716"/>
              <a:gd name="connsiteY286" fmla="*/ 195438 h 7931259"/>
              <a:gd name="connsiteX287" fmla="*/ 1500304 w 3650716"/>
              <a:gd name="connsiteY287" fmla="*/ 174012 h 7931259"/>
              <a:gd name="connsiteX288" fmla="*/ 1521666 w 3650716"/>
              <a:gd name="connsiteY288" fmla="*/ 195438 h 7931259"/>
              <a:gd name="connsiteX289" fmla="*/ 1591448 w 3650716"/>
              <a:gd name="connsiteY289" fmla="*/ 7732762 h 7931259"/>
              <a:gd name="connsiteX290" fmla="*/ 1560117 w 3650716"/>
              <a:gd name="connsiteY290" fmla="*/ 7754185 h 7931259"/>
              <a:gd name="connsiteX291" fmla="*/ 1560829 w 3650716"/>
              <a:gd name="connsiteY291" fmla="*/ 7717458 h 7931259"/>
              <a:gd name="connsiteX292" fmla="*/ 1591448 w 3650716"/>
              <a:gd name="connsiteY292" fmla="*/ 7732762 h 7931259"/>
              <a:gd name="connsiteX293" fmla="*/ 1630149 w 3650716"/>
              <a:gd name="connsiteY293" fmla="*/ 7396098 h 7931259"/>
              <a:gd name="connsiteX294" fmla="*/ 1629899 w 3650716"/>
              <a:gd name="connsiteY294" fmla="*/ 7399157 h 7931259"/>
              <a:gd name="connsiteX295" fmla="*/ 1622574 w 3650716"/>
              <a:gd name="connsiteY295" fmla="*/ 7396098 h 7931259"/>
              <a:gd name="connsiteX296" fmla="*/ 1590760 w 3650716"/>
              <a:gd name="connsiteY296" fmla="*/ 7396098 h 7931259"/>
              <a:gd name="connsiteX297" fmla="*/ 1582190 w 3650716"/>
              <a:gd name="connsiteY297" fmla="*/ 7399157 h 7931259"/>
              <a:gd name="connsiteX298" fmla="*/ 1571188 w 3650716"/>
              <a:gd name="connsiteY298" fmla="*/ 7396098 h 7931259"/>
              <a:gd name="connsiteX299" fmla="*/ 1590760 w 3650716"/>
              <a:gd name="connsiteY299" fmla="*/ 7396098 h 7931259"/>
              <a:gd name="connsiteX300" fmla="*/ 1607914 w 3650716"/>
              <a:gd name="connsiteY300" fmla="*/ 7389975 h 7931259"/>
              <a:gd name="connsiteX301" fmla="*/ 1622574 w 3650716"/>
              <a:gd name="connsiteY301" fmla="*/ 7396098 h 7931259"/>
              <a:gd name="connsiteX302" fmla="*/ 1663201 w 3650716"/>
              <a:gd name="connsiteY302" fmla="*/ 7396098 h 7931259"/>
              <a:gd name="connsiteX303" fmla="*/ 1646988 w 3650716"/>
              <a:gd name="connsiteY303" fmla="*/ 7399157 h 7931259"/>
              <a:gd name="connsiteX304" fmla="*/ 1648627 w 3650716"/>
              <a:gd name="connsiteY304" fmla="*/ 7396098 h 7931259"/>
              <a:gd name="connsiteX305" fmla="*/ 1686184 w 3650716"/>
              <a:gd name="connsiteY305" fmla="*/ 7396098 h 7931259"/>
              <a:gd name="connsiteX306" fmla="*/ 1686151 w 3650716"/>
              <a:gd name="connsiteY306" fmla="*/ 7399157 h 7931259"/>
              <a:gd name="connsiteX307" fmla="*/ 1667565 w 3650716"/>
              <a:gd name="connsiteY307" fmla="*/ 7396098 h 7931259"/>
              <a:gd name="connsiteX308" fmla="*/ 1806133 w 3650716"/>
              <a:gd name="connsiteY308" fmla="*/ 532485 h 7931259"/>
              <a:gd name="connsiteX309" fmla="*/ 1805409 w 3650716"/>
              <a:gd name="connsiteY309" fmla="*/ 535162 h 7931259"/>
              <a:gd name="connsiteX310" fmla="*/ 1798419 w 3650716"/>
              <a:gd name="connsiteY310" fmla="*/ 535162 h 7931259"/>
              <a:gd name="connsiteX311" fmla="*/ 1802928 w 3650716"/>
              <a:gd name="connsiteY311" fmla="*/ 522919 h 7931259"/>
              <a:gd name="connsiteX312" fmla="*/ 1806133 w 3650716"/>
              <a:gd name="connsiteY312" fmla="*/ 532485 h 7931259"/>
              <a:gd name="connsiteX313" fmla="*/ 1832123 w 3650716"/>
              <a:gd name="connsiteY313" fmla="*/ 207680 h 7931259"/>
              <a:gd name="connsiteX314" fmla="*/ 1810049 w 3650716"/>
              <a:gd name="connsiteY314" fmla="*/ 213802 h 7931259"/>
              <a:gd name="connsiteX315" fmla="*/ 1819217 w 3650716"/>
              <a:gd name="connsiteY315" fmla="*/ 199265 h 7931259"/>
              <a:gd name="connsiteX316" fmla="*/ 1832123 w 3650716"/>
              <a:gd name="connsiteY316" fmla="*/ 207680 h 7931259"/>
              <a:gd name="connsiteX317" fmla="*/ 1840667 w 3650716"/>
              <a:gd name="connsiteY317" fmla="*/ 7717458 h 7931259"/>
              <a:gd name="connsiteX318" fmla="*/ 1831499 w 3650716"/>
              <a:gd name="connsiteY318" fmla="*/ 7731994 h 7931259"/>
              <a:gd name="connsiteX319" fmla="*/ 1818593 w 3650716"/>
              <a:gd name="connsiteY319" fmla="*/ 7723579 h 7931259"/>
              <a:gd name="connsiteX320" fmla="*/ 1840667 w 3650716"/>
              <a:gd name="connsiteY320" fmla="*/ 7717458 h 7931259"/>
              <a:gd name="connsiteX321" fmla="*/ 1852297 w 3650716"/>
              <a:gd name="connsiteY321" fmla="*/ 7396098 h 7931259"/>
              <a:gd name="connsiteX322" fmla="*/ 1847788 w 3650716"/>
              <a:gd name="connsiteY322" fmla="*/ 7408340 h 7931259"/>
              <a:gd name="connsiteX323" fmla="*/ 1844583 w 3650716"/>
              <a:gd name="connsiteY323" fmla="*/ 7398774 h 7931259"/>
              <a:gd name="connsiteX324" fmla="*/ 1845307 w 3650716"/>
              <a:gd name="connsiteY324" fmla="*/ 7396098 h 7931259"/>
              <a:gd name="connsiteX325" fmla="*/ 1983151 w 3650716"/>
              <a:gd name="connsiteY325" fmla="*/ 535162 h 7931259"/>
              <a:gd name="connsiteX326" fmla="*/ 1964533 w 3650716"/>
              <a:gd name="connsiteY326" fmla="*/ 535162 h 7931259"/>
              <a:gd name="connsiteX327" fmla="*/ 1964565 w 3650716"/>
              <a:gd name="connsiteY327" fmla="*/ 532103 h 7931259"/>
              <a:gd name="connsiteX328" fmla="*/ 2003728 w 3650716"/>
              <a:gd name="connsiteY328" fmla="*/ 532103 h 7931259"/>
              <a:gd name="connsiteX329" fmla="*/ 2002090 w 3650716"/>
              <a:gd name="connsiteY329" fmla="*/ 535162 h 7931259"/>
              <a:gd name="connsiteX330" fmla="*/ 1987515 w 3650716"/>
              <a:gd name="connsiteY330" fmla="*/ 535162 h 7931259"/>
              <a:gd name="connsiteX331" fmla="*/ 2079528 w 3650716"/>
              <a:gd name="connsiteY331" fmla="*/ 535162 h 7931259"/>
              <a:gd name="connsiteX332" fmla="*/ 2059955 w 3650716"/>
              <a:gd name="connsiteY332" fmla="*/ 535162 h 7931259"/>
              <a:gd name="connsiteX333" fmla="*/ 2042803 w 3650716"/>
              <a:gd name="connsiteY333" fmla="*/ 541284 h 7931259"/>
              <a:gd name="connsiteX334" fmla="*/ 2028142 w 3650716"/>
              <a:gd name="connsiteY334" fmla="*/ 535162 h 7931259"/>
              <a:gd name="connsiteX335" fmla="*/ 2020567 w 3650716"/>
              <a:gd name="connsiteY335" fmla="*/ 535162 h 7931259"/>
              <a:gd name="connsiteX336" fmla="*/ 2020818 w 3650716"/>
              <a:gd name="connsiteY336" fmla="*/ 532103 h 7931259"/>
              <a:gd name="connsiteX337" fmla="*/ 2028142 w 3650716"/>
              <a:gd name="connsiteY337" fmla="*/ 535162 h 7931259"/>
              <a:gd name="connsiteX338" fmla="*/ 2059955 w 3650716"/>
              <a:gd name="connsiteY338" fmla="*/ 535162 h 7931259"/>
              <a:gd name="connsiteX339" fmla="*/ 2068526 w 3650716"/>
              <a:gd name="connsiteY339" fmla="*/ 532103 h 7931259"/>
              <a:gd name="connsiteX340" fmla="*/ 2093447 w 3650716"/>
              <a:gd name="connsiteY340" fmla="*/ 194290 h 7931259"/>
              <a:gd name="connsiteX341" fmla="*/ 2089888 w 3650716"/>
              <a:gd name="connsiteY341" fmla="*/ 213802 h 7931259"/>
              <a:gd name="connsiteX342" fmla="*/ 2059269 w 3650716"/>
              <a:gd name="connsiteY342" fmla="*/ 198497 h 7931259"/>
              <a:gd name="connsiteX343" fmla="*/ 2090599 w 3650716"/>
              <a:gd name="connsiteY343" fmla="*/ 177074 h 7931259"/>
              <a:gd name="connsiteX344" fmla="*/ 2093447 w 3650716"/>
              <a:gd name="connsiteY344" fmla="*/ 194290 h 7931259"/>
              <a:gd name="connsiteX345" fmla="*/ 2150412 w 3650716"/>
              <a:gd name="connsiteY345" fmla="*/ 7757247 h 7931259"/>
              <a:gd name="connsiteX346" fmla="*/ 2129050 w 3650716"/>
              <a:gd name="connsiteY346" fmla="*/ 7735821 h 7931259"/>
              <a:gd name="connsiteX347" fmla="*/ 2150412 w 3650716"/>
              <a:gd name="connsiteY347" fmla="*/ 7757247 h 7931259"/>
              <a:gd name="connsiteX348" fmla="*/ 2183546 w 3650716"/>
              <a:gd name="connsiteY348" fmla="*/ 7726600 h 7931259"/>
              <a:gd name="connsiteX349" fmla="*/ 2175244 w 3650716"/>
              <a:gd name="connsiteY349" fmla="*/ 7726259 h 7931259"/>
              <a:gd name="connsiteX350" fmla="*/ 2176046 w 3650716"/>
              <a:gd name="connsiteY350" fmla="*/ 7732762 h 7931259"/>
              <a:gd name="connsiteX351" fmla="*/ 2184591 w 3650716"/>
              <a:gd name="connsiteY351" fmla="*/ 7726641 h 7931259"/>
              <a:gd name="connsiteX352" fmla="*/ 2184295 w 3650716"/>
              <a:gd name="connsiteY352" fmla="*/ 7725983 h 7931259"/>
              <a:gd name="connsiteX353" fmla="*/ 2183546 w 3650716"/>
              <a:gd name="connsiteY353" fmla="*/ 7726600 h 7931259"/>
              <a:gd name="connsiteX354" fmla="*/ 2212361 w 3650716"/>
              <a:gd name="connsiteY354" fmla="*/ 183196 h 7931259"/>
              <a:gd name="connsiteX355" fmla="*/ 2177470 w 3650716"/>
              <a:gd name="connsiteY355" fmla="*/ 189317 h 7931259"/>
              <a:gd name="connsiteX356" fmla="*/ 2191177 w 3650716"/>
              <a:gd name="connsiteY356" fmla="*/ 177074 h 7931259"/>
              <a:gd name="connsiteX357" fmla="*/ 2212361 w 3650716"/>
              <a:gd name="connsiteY357" fmla="*/ 183196 h 7931259"/>
              <a:gd name="connsiteX358" fmla="*/ 2212361 w 3650716"/>
              <a:gd name="connsiteY358" fmla="*/ 7677672 h 7931259"/>
              <a:gd name="connsiteX359" fmla="*/ 2181742 w 3650716"/>
              <a:gd name="connsiteY359" fmla="*/ 7699094 h 7931259"/>
              <a:gd name="connsiteX360" fmla="*/ 2212361 w 3650716"/>
              <a:gd name="connsiteY360" fmla="*/ 7677672 h 7931259"/>
              <a:gd name="connsiteX361" fmla="*/ 2242268 w 3650716"/>
              <a:gd name="connsiteY361" fmla="*/ 7741943 h 7931259"/>
              <a:gd name="connsiteX362" fmla="*/ 2220906 w 3650716"/>
              <a:gd name="connsiteY362" fmla="*/ 7720520 h 7931259"/>
              <a:gd name="connsiteX363" fmla="*/ 2242268 w 3650716"/>
              <a:gd name="connsiteY363" fmla="*/ 7741943 h 7931259"/>
              <a:gd name="connsiteX364" fmla="*/ 2282143 w 3650716"/>
              <a:gd name="connsiteY364" fmla="*/ 7680731 h 7931259"/>
              <a:gd name="connsiteX365" fmla="*/ 2274577 w 3650716"/>
              <a:gd name="connsiteY365" fmla="*/ 7701006 h 7931259"/>
              <a:gd name="connsiteX366" fmla="*/ 2260069 w 3650716"/>
              <a:gd name="connsiteY366" fmla="*/ 7696035 h 7931259"/>
              <a:gd name="connsiteX367" fmla="*/ 2282143 w 3650716"/>
              <a:gd name="connsiteY367" fmla="*/ 7680731 h 7931259"/>
              <a:gd name="connsiteX368" fmla="*/ 2339107 w 3650716"/>
              <a:gd name="connsiteY368" fmla="*/ 7680731 h 7931259"/>
              <a:gd name="connsiteX369" fmla="*/ 2321305 w 3650716"/>
              <a:gd name="connsiteY369" fmla="*/ 7702157 h 7931259"/>
              <a:gd name="connsiteX370" fmla="*/ 2317033 w 3650716"/>
              <a:gd name="connsiteY370" fmla="*/ 7671551 h 7931259"/>
              <a:gd name="connsiteX371" fmla="*/ 2339107 w 3650716"/>
              <a:gd name="connsiteY371" fmla="*/ 7680731 h 7931259"/>
              <a:gd name="connsiteX372" fmla="*/ 2374710 w 3650716"/>
              <a:gd name="connsiteY372" fmla="*/ 121984 h 7931259"/>
              <a:gd name="connsiteX373" fmla="*/ 2361893 w 3650716"/>
              <a:gd name="connsiteY373" fmla="*/ 112800 h 7931259"/>
              <a:gd name="connsiteX374" fmla="*/ 2322018 w 3650716"/>
              <a:gd name="connsiteY374" fmla="*/ 134226 h 7931259"/>
              <a:gd name="connsiteX375" fmla="*/ 2374710 w 3650716"/>
              <a:gd name="connsiteY375" fmla="*/ 121984 h 7931259"/>
              <a:gd name="connsiteX376" fmla="*/ 2395359 w 3650716"/>
              <a:gd name="connsiteY376" fmla="*/ 7757247 h 7931259"/>
              <a:gd name="connsiteX377" fmla="*/ 2382542 w 3650716"/>
              <a:gd name="connsiteY377" fmla="*/ 7720520 h 7931259"/>
              <a:gd name="connsiteX378" fmla="*/ 2364741 w 3650716"/>
              <a:gd name="connsiteY378" fmla="*/ 7732762 h 7931259"/>
              <a:gd name="connsiteX379" fmla="*/ 2395359 w 3650716"/>
              <a:gd name="connsiteY379" fmla="*/ 7757247 h 7931259"/>
              <a:gd name="connsiteX380" fmla="*/ 2396072 w 3650716"/>
              <a:gd name="connsiteY380" fmla="*/ 535162 h 7931259"/>
              <a:gd name="connsiteX381" fmla="*/ 2173198 w 3650716"/>
              <a:gd name="connsiteY381" fmla="*/ 535162 h 7931259"/>
              <a:gd name="connsiteX382" fmla="*/ 2151758 w 3650716"/>
              <a:gd name="connsiteY382" fmla="*/ 535162 h 7931259"/>
              <a:gd name="connsiteX383" fmla="*/ 2168925 w 3650716"/>
              <a:gd name="connsiteY383" fmla="*/ 513739 h 7931259"/>
              <a:gd name="connsiteX384" fmla="*/ 2173198 w 3650716"/>
              <a:gd name="connsiteY384" fmla="*/ 535162 h 7931259"/>
              <a:gd name="connsiteX385" fmla="*/ 2265053 w 3650716"/>
              <a:gd name="connsiteY385" fmla="*/ 522919 h 7931259"/>
              <a:gd name="connsiteX386" fmla="*/ 2274310 w 3650716"/>
              <a:gd name="connsiteY386" fmla="*/ 501497 h 7931259"/>
              <a:gd name="connsiteX387" fmla="*/ 2348364 w 3650716"/>
              <a:gd name="connsiteY387" fmla="*/ 519860 h 7931259"/>
              <a:gd name="connsiteX388" fmla="*/ 2396072 w 3650716"/>
              <a:gd name="connsiteY388" fmla="*/ 535162 h 7931259"/>
              <a:gd name="connsiteX389" fmla="*/ 2420282 w 3650716"/>
              <a:gd name="connsiteY389" fmla="*/ 7836822 h 7931259"/>
              <a:gd name="connsiteX390" fmla="*/ 2329138 w 3650716"/>
              <a:gd name="connsiteY390" fmla="*/ 7812338 h 7931259"/>
              <a:gd name="connsiteX391" fmla="*/ 2372574 w 3650716"/>
              <a:gd name="connsiteY391" fmla="*/ 7827639 h 7931259"/>
              <a:gd name="connsiteX392" fmla="*/ 2420282 w 3650716"/>
              <a:gd name="connsiteY392" fmla="*/ 7836822 h 7931259"/>
              <a:gd name="connsiteX393" fmla="*/ 2422418 w 3650716"/>
              <a:gd name="connsiteY393" fmla="*/ 492313 h 7931259"/>
              <a:gd name="connsiteX394" fmla="*/ 2414577 w 3650716"/>
              <a:gd name="connsiteY394" fmla="*/ 501966 h 7931259"/>
              <a:gd name="connsiteX395" fmla="*/ 2418145 w 3650716"/>
              <a:gd name="connsiteY395" fmla="*/ 519860 h 7931259"/>
              <a:gd name="connsiteX396" fmla="*/ 2421197 w 3650716"/>
              <a:gd name="connsiteY396" fmla="*/ 535162 h 7931259"/>
              <a:gd name="connsiteX397" fmla="*/ 2417890 w 3650716"/>
              <a:gd name="connsiteY397" fmla="*/ 535162 h 7931259"/>
              <a:gd name="connsiteX398" fmla="*/ 2403459 w 3650716"/>
              <a:gd name="connsiteY398" fmla="*/ 515651 h 7931259"/>
              <a:gd name="connsiteX399" fmla="*/ 2414577 w 3650716"/>
              <a:gd name="connsiteY399" fmla="*/ 501966 h 7931259"/>
              <a:gd name="connsiteX400" fmla="*/ 2413873 w 3650716"/>
              <a:gd name="connsiteY400" fmla="*/ 498434 h 7931259"/>
              <a:gd name="connsiteX401" fmla="*/ 2422418 w 3650716"/>
              <a:gd name="connsiteY401" fmla="*/ 492313 h 7931259"/>
              <a:gd name="connsiteX402" fmla="*/ 2438795 w 3650716"/>
              <a:gd name="connsiteY402" fmla="*/ 7741943 h 7931259"/>
              <a:gd name="connsiteX403" fmla="*/ 2408176 w 3650716"/>
              <a:gd name="connsiteY403" fmla="*/ 7720520 h 7931259"/>
              <a:gd name="connsiteX404" fmla="*/ 2438795 w 3650716"/>
              <a:gd name="connsiteY404" fmla="*/ 7741943 h 7931259"/>
              <a:gd name="connsiteX405" fmla="*/ 2451612 w 3650716"/>
              <a:gd name="connsiteY405" fmla="*/ 7772549 h 7931259"/>
              <a:gd name="connsiteX406" fmla="*/ 2398920 w 3650716"/>
              <a:gd name="connsiteY406" fmla="*/ 7763368 h 7931259"/>
              <a:gd name="connsiteX407" fmla="*/ 2429538 w 3650716"/>
              <a:gd name="connsiteY407" fmla="*/ 7787853 h 7931259"/>
              <a:gd name="connsiteX408" fmla="*/ 2451612 w 3650716"/>
              <a:gd name="connsiteY408" fmla="*/ 7772549 h 7931259"/>
              <a:gd name="connsiteX409" fmla="*/ 2532787 w 3650716"/>
              <a:gd name="connsiteY409" fmla="*/ 492313 h 7931259"/>
              <a:gd name="connsiteX410" fmla="*/ 2492912 w 3650716"/>
              <a:gd name="connsiteY410" fmla="*/ 519860 h 7931259"/>
              <a:gd name="connsiteX411" fmla="*/ 2488639 w 3650716"/>
              <a:gd name="connsiteY411" fmla="*/ 525981 h 7931259"/>
              <a:gd name="connsiteX412" fmla="*/ 2484367 w 3650716"/>
              <a:gd name="connsiteY412" fmla="*/ 519860 h 7931259"/>
              <a:gd name="connsiteX413" fmla="*/ 2462293 w 3650716"/>
              <a:gd name="connsiteY413" fmla="*/ 535162 h 7931259"/>
              <a:gd name="connsiteX414" fmla="*/ 2431675 w 3650716"/>
              <a:gd name="connsiteY414" fmla="*/ 510677 h 7931259"/>
              <a:gd name="connsiteX415" fmla="*/ 2467278 w 3650716"/>
              <a:gd name="connsiteY415" fmla="*/ 504556 h 7931259"/>
              <a:gd name="connsiteX416" fmla="*/ 2532787 w 3650716"/>
              <a:gd name="connsiteY416" fmla="*/ 492313 h 7931259"/>
              <a:gd name="connsiteX417" fmla="*/ 2591175 w 3650716"/>
              <a:gd name="connsiteY417" fmla="*/ 7775611 h 7931259"/>
              <a:gd name="connsiteX418" fmla="*/ 2552012 w 3650716"/>
              <a:gd name="connsiteY418" fmla="*/ 7751126 h 7931259"/>
              <a:gd name="connsiteX419" fmla="*/ 2591175 w 3650716"/>
              <a:gd name="connsiteY419" fmla="*/ 7775611 h 7931259"/>
              <a:gd name="connsiteX420" fmla="*/ 2634611 w 3650716"/>
              <a:gd name="connsiteY420" fmla="*/ 7836822 h 7931259"/>
              <a:gd name="connsiteX421" fmla="*/ 2603992 w 3650716"/>
              <a:gd name="connsiteY421" fmla="*/ 7836822 h 7931259"/>
              <a:gd name="connsiteX422" fmla="*/ 3031938 w 3650716"/>
              <a:gd name="connsiteY422" fmla="*/ 7827639 h 7931259"/>
              <a:gd name="connsiteX423" fmla="*/ 2979246 w 3650716"/>
              <a:gd name="connsiteY423" fmla="*/ 7833760 h 7931259"/>
              <a:gd name="connsiteX424" fmla="*/ 3008262 w 3650716"/>
              <a:gd name="connsiteY424" fmla="*/ 7834143 h 7931259"/>
              <a:gd name="connsiteX425" fmla="*/ 3031938 w 3650716"/>
              <a:gd name="connsiteY425" fmla="*/ 7827639 h 7931259"/>
              <a:gd name="connsiteX426" fmla="*/ 3121646 w 3650716"/>
              <a:gd name="connsiteY426" fmla="*/ 507331 h 7931259"/>
              <a:gd name="connsiteX427" fmla="*/ 3108129 w 3650716"/>
              <a:gd name="connsiteY427" fmla="*/ 516798 h 7931259"/>
              <a:gd name="connsiteX428" fmla="*/ 3024818 w 3650716"/>
              <a:gd name="connsiteY428" fmla="*/ 522919 h 7931259"/>
              <a:gd name="connsiteX429" fmla="*/ 3012001 w 3650716"/>
              <a:gd name="connsiteY429" fmla="*/ 507618 h 7931259"/>
              <a:gd name="connsiteX430" fmla="*/ 2972838 w 3650716"/>
              <a:gd name="connsiteY430" fmla="*/ 519860 h 7931259"/>
              <a:gd name="connsiteX431" fmla="*/ 2960021 w 3650716"/>
              <a:gd name="connsiteY431" fmla="*/ 498434 h 7931259"/>
              <a:gd name="connsiteX432" fmla="*/ 3002744 w 3650716"/>
              <a:gd name="connsiteY432" fmla="*/ 473950 h 7931259"/>
              <a:gd name="connsiteX433" fmla="*/ 3016273 w 3650716"/>
              <a:gd name="connsiteY433" fmla="*/ 467829 h 7931259"/>
              <a:gd name="connsiteX434" fmla="*/ 3051164 w 3650716"/>
              <a:gd name="connsiteY434" fmla="*/ 483133 h 7931259"/>
              <a:gd name="connsiteX435" fmla="*/ 3073238 w 3650716"/>
              <a:gd name="connsiteY435" fmla="*/ 477012 h 7931259"/>
              <a:gd name="connsiteX436" fmla="*/ 3098872 w 3650716"/>
              <a:gd name="connsiteY436" fmla="*/ 507618 h 7931259"/>
              <a:gd name="connsiteX437" fmla="*/ 3116673 w 3650716"/>
              <a:gd name="connsiteY437" fmla="*/ 501497 h 7931259"/>
              <a:gd name="connsiteX438" fmla="*/ 3121646 w 3650716"/>
              <a:gd name="connsiteY438" fmla="*/ 507331 h 7931259"/>
              <a:gd name="connsiteX439" fmla="*/ 3186455 w 3650716"/>
              <a:gd name="connsiteY439" fmla="*/ 495375 h 7931259"/>
              <a:gd name="connsiteX440" fmla="*/ 3160821 w 3650716"/>
              <a:gd name="connsiteY440" fmla="*/ 473950 h 7931259"/>
              <a:gd name="connsiteX441" fmla="*/ 3176842 w 3650716"/>
              <a:gd name="connsiteY441" fmla="*/ 472038 h 7931259"/>
              <a:gd name="connsiteX442" fmla="*/ 3186455 w 3650716"/>
              <a:gd name="connsiteY442" fmla="*/ 495375 h 7931259"/>
              <a:gd name="connsiteX443" fmla="*/ 3190015 w 3650716"/>
              <a:gd name="connsiteY443" fmla="*/ 7403748 h 7931259"/>
              <a:gd name="connsiteX444" fmla="*/ 3185743 w 3650716"/>
              <a:gd name="connsiteY444" fmla="*/ 7414461 h 7931259"/>
              <a:gd name="connsiteX445" fmla="*/ 3172926 w 3650716"/>
              <a:gd name="connsiteY445" fmla="*/ 7405278 h 7931259"/>
              <a:gd name="connsiteX446" fmla="*/ 3176984 w 3650716"/>
              <a:gd name="connsiteY446" fmla="*/ 7396098 h 7931259"/>
              <a:gd name="connsiteX447" fmla="*/ 3186963 w 3650716"/>
              <a:gd name="connsiteY447" fmla="*/ 7396098 h 7931259"/>
              <a:gd name="connsiteX448" fmla="*/ 3264339 w 3650716"/>
              <a:gd name="connsiteY448" fmla="*/ 507017 h 7931259"/>
              <a:gd name="connsiteX449" fmla="*/ 3259085 w 3650716"/>
              <a:gd name="connsiteY449" fmla="*/ 509773 h 7931259"/>
              <a:gd name="connsiteX450" fmla="*/ 3241283 w 3650716"/>
              <a:gd name="connsiteY450" fmla="*/ 509773 h 7931259"/>
              <a:gd name="connsiteX451" fmla="*/ 3230471 w 3650716"/>
              <a:gd name="connsiteY451" fmla="*/ 519314 h 7931259"/>
              <a:gd name="connsiteX452" fmla="*/ 3228644 w 3650716"/>
              <a:gd name="connsiteY452" fmla="*/ 519477 h 7931259"/>
              <a:gd name="connsiteX453" fmla="*/ 3217073 w 3650716"/>
              <a:gd name="connsiteY453" fmla="*/ 529040 h 7931259"/>
              <a:gd name="connsiteX454" fmla="*/ 3219780 w 3650716"/>
              <a:gd name="connsiteY454" fmla="*/ 528750 h 7931259"/>
              <a:gd name="connsiteX455" fmla="*/ 3217874 w 3650716"/>
              <a:gd name="connsiteY455" fmla="*/ 530431 h 7931259"/>
              <a:gd name="connsiteX456" fmla="*/ 3210511 w 3650716"/>
              <a:gd name="connsiteY456" fmla="*/ 535162 h 7931259"/>
              <a:gd name="connsiteX457" fmla="*/ 3140455 w 3650716"/>
              <a:gd name="connsiteY457" fmla="*/ 535162 h 7931259"/>
              <a:gd name="connsiteX458" fmla="*/ 3130202 w 3650716"/>
              <a:gd name="connsiteY458" fmla="*/ 525981 h 7931259"/>
              <a:gd name="connsiteX459" fmla="*/ 3143732 w 3650716"/>
              <a:gd name="connsiteY459" fmla="*/ 504556 h 7931259"/>
              <a:gd name="connsiteX460" fmla="*/ 3221791 w 3650716"/>
              <a:gd name="connsiteY460" fmla="*/ 506087 h 7931259"/>
              <a:gd name="connsiteX461" fmla="*/ 3280568 w 3650716"/>
              <a:gd name="connsiteY461" fmla="*/ 7399350 h 7931259"/>
              <a:gd name="connsiteX462" fmla="*/ 3272613 w 3650716"/>
              <a:gd name="connsiteY462" fmla="*/ 7408340 h 7931259"/>
              <a:gd name="connsiteX463" fmla="*/ 3265289 w 3650716"/>
              <a:gd name="connsiteY463" fmla="*/ 7396098 h 7931259"/>
              <a:gd name="connsiteX464" fmla="*/ 3280482 w 3650716"/>
              <a:gd name="connsiteY464" fmla="*/ 7396098 h 7931259"/>
              <a:gd name="connsiteX465" fmla="*/ 3287596 w 3650716"/>
              <a:gd name="connsiteY465" fmla="*/ 535162 h 7931259"/>
              <a:gd name="connsiteX466" fmla="*/ 3276723 w 3650716"/>
              <a:gd name="connsiteY466" fmla="*/ 535162 h 7931259"/>
              <a:gd name="connsiteX467" fmla="*/ 3276174 w 3650716"/>
              <a:gd name="connsiteY467" fmla="*/ 534258 h 7931259"/>
              <a:gd name="connsiteX468" fmla="*/ 3258372 w 3650716"/>
              <a:gd name="connsiteY468" fmla="*/ 525074 h 7931259"/>
              <a:gd name="connsiteX469" fmla="*/ 3287411 w 3650716"/>
              <a:gd name="connsiteY469" fmla="*/ 533252 h 7931259"/>
              <a:gd name="connsiteX470" fmla="*/ 3306744 w 3650716"/>
              <a:gd name="connsiteY470" fmla="*/ 485675 h 7931259"/>
              <a:gd name="connsiteX471" fmla="*/ 3304300 w 3650716"/>
              <a:gd name="connsiteY471" fmla="*/ 486053 h 7931259"/>
              <a:gd name="connsiteX472" fmla="*/ 3302626 w 3650716"/>
              <a:gd name="connsiteY472" fmla="*/ 486931 h 7931259"/>
              <a:gd name="connsiteX473" fmla="*/ 3305368 w 3650716"/>
              <a:gd name="connsiteY473" fmla="*/ 480071 h 7931259"/>
              <a:gd name="connsiteX474" fmla="*/ 3396511 w 3650716"/>
              <a:gd name="connsiteY474" fmla="*/ 507618 h 7931259"/>
              <a:gd name="connsiteX475" fmla="*/ 3386098 w 3650716"/>
              <a:gd name="connsiteY475" fmla="*/ 507235 h 7931259"/>
              <a:gd name="connsiteX476" fmla="*/ 3383699 w 3650716"/>
              <a:gd name="connsiteY476" fmla="*/ 509571 h 7931259"/>
              <a:gd name="connsiteX477" fmla="*/ 3385831 w 3650716"/>
              <a:gd name="connsiteY477" fmla="*/ 497531 h 7931259"/>
              <a:gd name="connsiteX478" fmla="*/ 3385016 w 3650716"/>
              <a:gd name="connsiteY478" fmla="*/ 496282 h 7931259"/>
              <a:gd name="connsiteX479" fmla="*/ 3390325 w 3650716"/>
              <a:gd name="connsiteY479" fmla="*/ 494036 h 7931259"/>
              <a:gd name="connsiteX480" fmla="*/ 3396511 w 3650716"/>
              <a:gd name="connsiteY480" fmla="*/ 507618 h 7931259"/>
              <a:gd name="connsiteX481" fmla="*/ 3402920 w 3650716"/>
              <a:gd name="connsiteY481" fmla="*/ 7411783 h 7931259"/>
              <a:gd name="connsiteX482" fmla="*/ 3399359 w 3650716"/>
              <a:gd name="connsiteY482" fmla="*/ 7423641 h 7931259"/>
              <a:gd name="connsiteX483" fmla="*/ 3391883 w 3650716"/>
              <a:gd name="connsiteY483" fmla="*/ 7411781 h 7931259"/>
              <a:gd name="connsiteX484" fmla="*/ 3390989 w 3650716"/>
              <a:gd name="connsiteY484" fmla="*/ 7396098 h 7931259"/>
              <a:gd name="connsiteX485" fmla="*/ 3394628 w 3650716"/>
              <a:gd name="connsiteY485" fmla="*/ 7396098 h 7931259"/>
              <a:gd name="connsiteX486" fmla="*/ 3397935 w 3650716"/>
              <a:gd name="connsiteY486" fmla="*/ 7402219 h 7931259"/>
              <a:gd name="connsiteX487" fmla="*/ 3402920 w 3650716"/>
              <a:gd name="connsiteY487" fmla="*/ 7411783 h 7931259"/>
              <a:gd name="connsiteX488" fmla="*/ 3448492 w 3650716"/>
              <a:gd name="connsiteY488" fmla="*/ 516798 h 7931259"/>
              <a:gd name="connsiteX489" fmla="*/ 3445248 w 3650716"/>
              <a:gd name="connsiteY489" fmla="*/ 535162 h 7931259"/>
              <a:gd name="connsiteX490" fmla="*/ 3370262 w 3650716"/>
              <a:gd name="connsiteY490" fmla="*/ 535162 h 7931259"/>
              <a:gd name="connsiteX491" fmla="*/ 3369809 w 3650716"/>
              <a:gd name="connsiteY491" fmla="*/ 531962 h 7931259"/>
              <a:gd name="connsiteX492" fmla="*/ 3375328 w 3650716"/>
              <a:gd name="connsiteY492" fmla="*/ 523545 h 7931259"/>
              <a:gd name="connsiteX493" fmla="*/ 3382425 w 3650716"/>
              <a:gd name="connsiteY493" fmla="*/ 515460 h 7931259"/>
              <a:gd name="connsiteX494" fmla="*/ 3391438 w 3650716"/>
              <a:gd name="connsiteY494" fmla="*/ 520624 h 7931259"/>
              <a:gd name="connsiteX495" fmla="*/ 3405056 w 3650716"/>
              <a:gd name="connsiteY495" fmla="*/ 522919 h 7931259"/>
              <a:gd name="connsiteX496" fmla="*/ 3415025 w 3650716"/>
              <a:gd name="connsiteY496" fmla="*/ 501497 h 7931259"/>
              <a:gd name="connsiteX497" fmla="*/ 3412889 w 3650716"/>
              <a:gd name="connsiteY497" fmla="*/ 464770 h 7931259"/>
              <a:gd name="connsiteX498" fmla="*/ 3424993 w 3650716"/>
              <a:gd name="connsiteY498" fmla="*/ 486192 h 7931259"/>
              <a:gd name="connsiteX499" fmla="*/ 3414313 w 3650716"/>
              <a:gd name="connsiteY499" fmla="*/ 516798 h 7931259"/>
              <a:gd name="connsiteX500" fmla="*/ 3448492 w 3650716"/>
              <a:gd name="connsiteY500" fmla="*/ 516798 h 7931259"/>
              <a:gd name="connsiteX501" fmla="*/ 3504526 w 3650716"/>
              <a:gd name="connsiteY501" fmla="*/ 7396098 h 7931259"/>
              <a:gd name="connsiteX502" fmla="*/ 3500472 w 3650716"/>
              <a:gd name="connsiteY502" fmla="*/ 7399157 h 7931259"/>
              <a:gd name="connsiteX503" fmla="*/ 3500728 w 3650716"/>
              <a:gd name="connsiteY503" fmla="*/ 7396098 h 7931259"/>
              <a:gd name="connsiteX504" fmla="*/ 3531802 w 3650716"/>
              <a:gd name="connsiteY504" fmla="*/ 7402219 h 7931259"/>
              <a:gd name="connsiteX505" fmla="*/ 3515425 w 3650716"/>
              <a:gd name="connsiteY505" fmla="*/ 7414461 h 7931259"/>
              <a:gd name="connsiteX506" fmla="*/ 3520409 w 3650716"/>
              <a:gd name="connsiteY506" fmla="*/ 7406043 h 7931259"/>
              <a:gd name="connsiteX507" fmla="*/ 3522587 w 3650716"/>
              <a:gd name="connsiteY507" fmla="*/ 7396098 h 7931259"/>
              <a:gd name="connsiteX508" fmla="*/ 3531802 w 3650716"/>
              <a:gd name="connsiteY508" fmla="*/ 7396098 h 7931259"/>
              <a:gd name="connsiteX509" fmla="*/ 3624331 w 3650716"/>
              <a:gd name="connsiteY509" fmla="*/ 916660 h 7931259"/>
              <a:gd name="connsiteX510" fmla="*/ 3623981 w 3650716"/>
              <a:gd name="connsiteY510" fmla="*/ 942590 h 7931259"/>
              <a:gd name="connsiteX511" fmla="*/ 3623903 w 3650716"/>
              <a:gd name="connsiteY511" fmla="*/ 940259 h 7931259"/>
              <a:gd name="connsiteX512" fmla="*/ 3623755 w 3650716"/>
              <a:gd name="connsiteY512" fmla="*/ 955879 h 7931259"/>
              <a:gd name="connsiteX513" fmla="*/ 3623741 w 3650716"/>
              <a:gd name="connsiteY513" fmla="*/ 960416 h 7931259"/>
              <a:gd name="connsiteX514" fmla="*/ 3623390 w 3650716"/>
              <a:gd name="connsiteY514" fmla="*/ 986460 h 7931259"/>
              <a:gd name="connsiteX515" fmla="*/ 3620810 w 3650716"/>
              <a:gd name="connsiteY515" fmla="*/ 1036194 h 7931259"/>
              <a:gd name="connsiteX516" fmla="*/ 3619793 w 3650716"/>
              <a:gd name="connsiteY516" fmla="*/ 998535 h 7931259"/>
              <a:gd name="connsiteX517" fmla="*/ 3620720 w 3650716"/>
              <a:gd name="connsiteY517" fmla="*/ 955611 h 7931259"/>
              <a:gd name="connsiteX518" fmla="*/ 3627218 w 3650716"/>
              <a:gd name="connsiteY518" fmla="*/ 4157995 h 7931259"/>
              <a:gd name="connsiteX519" fmla="*/ 3623836 w 3650716"/>
              <a:gd name="connsiteY519" fmla="*/ 4101373 h 7931259"/>
              <a:gd name="connsiteX520" fmla="*/ 3624018 w 3650716"/>
              <a:gd name="connsiteY520" fmla="*/ 4087498 h 7931259"/>
              <a:gd name="connsiteX521" fmla="*/ 3625294 w 3650716"/>
              <a:gd name="connsiteY521" fmla="*/ 4080901 h 7931259"/>
              <a:gd name="connsiteX522" fmla="*/ 3626736 w 3650716"/>
              <a:gd name="connsiteY522" fmla="*/ 4085267 h 7931259"/>
              <a:gd name="connsiteX523" fmla="*/ 3626773 w 3650716"/>
              <a:gd name="connsiteY523" fmla="*/ 4087601 h 7931259"/>
              <a:gd name="connsiteX524" fmla="*/ 3627218 w 3650716"/>
              <a:gd name="connsiteY524" fmla="*/ 4157995 h 7931259"/>
              <a:gd name="connsiteX525" fmla="*/ 3633860 w 3650716"/>
              <a:gd name="connsiteY525" fmla="*/ 3190608 h 7931259"/>
              <a:gd name="connsiteX526" fmla="*/ 3631223 w 3650716"/>
              <a:gd name="connsiteY526" fmla="*/ 3204238 h 7931259"/>
              <a:gd name="connsiteX527" fmla="*/ 3629992 w 3650716"/>
              <a:gd name="connsiteY527" fmla="*/ 3204068 h 7931259"/>
              <a:gd name="connsiteX528" fmla="*/ 3629977 w 3650716"/>
              <a:gd name="connsiteY528" fmla="*/ 3199787 h 7931259"/>
              <a:gd name="connsiteX529" fmla="*/ 3630223 w 3650716"/>
              <a:gd name="connsiteY529" fmla="*/ 3161934 h 7931259"/>
              <a:gd name="connsiteX530" fmla="*/ 3633627 w 3650716"/>
              <a:gd name="connsiteY530" fmla="*/ 3148001 h 7931259"/>
              <a:gd name="connsiteX531" fmla="*/ 3633860 w 3650716"/>
              <a:gd name="connsiteY531" fmla="*/ 3190608 h 7931259"/>
              <a:gd name="connsiteX532" fmla="*/ 3635762 w 3650716"/>
              <a:gd name="connsiteY532" fmla="*/ 1161708 h 7931259"/>
              <a:gd name="connsiteX533" fmla="*/ 3635762 w 3650716"/>
              <a:gd name="connsiteY533" fmla="*/ 1161677 h 7931259"/>
              <a:gd name="connsiteX534" fmla="*/ 3635762 w 3650716"/>
              <a:gd name="connsiteY534" fmla="*/ 1161673 h 7931259"/>
              <a:gd name="connsiteX535" fmla="*/ 3636077 w 3650716"/>
              <a:gd name="connsiteY535" fmla="*/ 3047255 h 7931259"/>
              <a:gd name="connsiteX536" fmla="*/ 3634372 w 3650716"/>
              <a:gd name="connsiteY536" fmla="*/ 3075645 h 7931259"/>
              <a:gd name="connsiteX537" fmla="*/ 3632203 w 3650716"/>
              <a:gd name="connsiteY537" fmla="*/ 3071484 h 7931259"/>
              <a:gd name="connsiteX538" fmla="*/ 3633034 w 3650716"/>
              <a:gd name="connsiteY538" fmla="*/ 3038960 h 7931259"/>
              <a:gd name="connsiteX539" fmla="*/ 3634461 w 3650716"/>
              <a:gd name="connsiteY539" fmla="*/ 3049866 h 7931259"/>
              <a:gd name="connsiteX540" fmla="*/ 3636422 w 3650716"/>
              <a:gd name="connsiteY540" fmla="*/ 4380168 h 7931259"/>
              <a:gd name="connsiteX541" fmla="*/ 3632914 w 3650716"/>
              <a:gd name="connsiteY541" fmla="*/ 4326326 h 7931259"/>
              <a:gd name="connsiteX542" fmla="*/ 3634395 w 3650716"/>
              <a:gd name="connsiteY542" fmla="*/ 4307233 h 7931259"/>
              <a:gd name="connsiteX543" fmla="*/ 3634427 w 3650716"/>
              <a:gd name="connsiteY543" fmla="*/ 4342917 h 7931259"/>
              <a:gd name="connsiteX544" fmla="*/ 3637187 w 3650716"/>
              <a:gd name="connsiteY544" fmla="*/ 3316331 h 7931259"/>
              <a:gd name="connsiteX545" fmla="*/ 3634516 w 3650716"/>
              <a:gd name="connsiteY545" fmla="*/ 3359946 h 7931259"/>
              <a:gd name="connsiteX546" fmla="*/ 3631437 w 3650716"/>
              <a:gd name="connsiteY546" fmla="*/ 3365961 h 7931259"/>
              <a:gd name="connsiteX547" fmla="*/ 3630300 w 3650716"/>
              <a:gd name="connsiteY547" fmla="*/ 3294713 h 7931259"/>
              <a:gd name="connsiteX548" fmla="*/ 3630202 w 3650716"/>
              <a:gd name="connsiteY548" fmla="*/ 3265892 h 7931259"/>
              <a:gd name="connsiteX549" fmla="*/ 3633627 w 3650716"/>
              <a:gd name="connsiteY549" fmla="*/ 3258182 h 7931259"/>
              <a:gd name="connsiteX550" fmla="*/ 3637187 w 3650716"/>
              <a:gd name="connsiteY550" fmla="*/ 3316331 h 7931259"/>
              <a:gd name="connsiteX551" fmla="*/ 3639323 w 3650716"/>
              <a:gd name="connsiteY551" fmla="*/ 4434352 h 7931259"/>
              <a:gd name="connsiteX552" fmla="*/ 3636993 w 3650716"/>
              <a:gd name="connsiteY552" fmla="*/ 4435720 h 7931259"/>
              <a:gd name="connsiteX553" fmla="*/ 3637098 w 3650716"/>
              <a:gd name="connsiteY553" fmla="*/ 4433830 h 7931259"/>
              <a:gd name="connsiteX554" fmla="*/ 3637813 w 3650716"/>
              <a:gd name="connsiteY554" fmla="*/ 4406155 h 7931259"/>
              <a:gd name="connsiteX555" fmla="*/ 3640035 w 3650716"/>
              <a:gd name="connsiteY555" fmla="*/ 797468 h 7931259"/>
              <a:gd name="connsiteX556" fmla="*/ 3631490 w 3650716"/>
              <a:gd name="connsiteY556" fmla="*/ 708710 h 7931259"/>
              <a:gd name="connsiteX557" fmla="*/ 3632914 w 3650716"/>
              <a:gd name="connsiteY557" fmla="*/ 941315 h 7931259"/>
              <a:gd name="connsiteX558" fmla="*/ 3634873 w 3650716"/>
              <a:gd name="connsiteY558" fmla="*/ 879722 h 7931259"/>
              <a:gd name="connsiteX559" fmla="*/ 3635958 w 3650716"/>
              <a:gd name="connsiteY559" fmla="*/ 895079 h 7931259"/>
              <a:gd name="connsiteX560" fmla="*/ 3636030 w 3650716"/>
              <a:gd name="connsiteY560" fmla="*/ 924622 h 7931259"/>
              <a:gd name="connsiteX561" fmla="*/ 3635909 w 3650716"/>
              <a:gd name="connsiteY561" fmla="*/ 960299 h 7931259"/>
              <a:gd name="connsiteX562" fmla="*/ 3635051 w 3650716"/>
              <a:gd name="connsiteY562" fmla="*/ 965799 h 7931259"/>
              <a:gd name="connsiteX563" fmla="*/ 3633627 w 3650716"/>
              <a:gd name="connsiteY563" fmla="*/ 1030073 h 7931259"/>
              <a:gd name="connsiteX564" fmla="*/ 3633627 w 3650716"/>
              <a:gd name="connsiteY564" fmla="*/ 1180040 h 7931259"/>
              <a:gd name="connsiteX565" fmla="*/ 3631490 w 3650716"/>
              <a:gd name="connsiteY565" fmla="*/ 1244314 h 7931259"/>
              <a:gd name="connsiteX566" fmla="*/ 3635051 w 3650716"/>
              <a:gd name="connsiteY566" fmla="*/ 1360617 h 7931259"/>
              <a:gd name="connsiteX567" fmla="*/ 3631490 w 3650716"/>
              <a:gd name="connsiteY567" fmla="*/ 1363676 h 7931259"/>
              <a:gd name="connsiteX568" fmla="*/ 3631490 w 3650716"/>
              <a:gd name="connsiteY568" fmla="*/ 1541190 h 7931259"/>
              <a:gd name="connsiteX569" fmla="*/ 3632914 w 3650716"/>
              <a:gd name="connsiteY569" fmla="*/ 1660555 h 7931259"/>
              <a:gd name="connsiteX570" fmla="*/ 3627930 w 3650716"/>
              <a:gd name="connsiteY570" fmla="*/ 1541190 h 7931259"/>
              <a:gd name="connsiteX571" fmla="*/ 3629354 w 3650716"/>
              <a:gd name="connsiteY571" fmla="*/ 1681977 h 7931259"/>
              <a:gd name="connsiteX572" fmla="*/ 3637899 w 3650716"/>
              <a:gd name="connsiteY572" fmla="*/ 1743189 h 7931259"/>
              <a:gd name="connsiteX573" fmla="*/ 3631846 w 3650716"/>
              <a:gd name="connsiteY573" fmla="*/ 1841128 h 7931259"/>
              <a:gd name="connsiteX574" fmla="*/ 3631156 w 3650716"/>
              <a:gd name="connsiteY574" fmla="*/ 1896262 h 7931259"/>
              <a:gd name="connsiteX575" fmla="*/ 3630867 w 3650716"/>
              <a:gd name="connsiteY575" fmla="*/ 1883352 h 7931259"/>
              <a:gd name="connsiteX576" fmla="*/ 3632203 w 3650716"/>
              <a:gd name="connsiteY576" fmla="*/ 1713490 h 7931259"/>
              <a:gd name="connsiteX577" fmla="*/ 3627218 w 3650716"/>
              <a:gd name="connsiteY577" fmla="*/ 1695126 h 7931259"/>
              <a:gd name="connsiteX578" fmla="*/ 3627663 w 3650716"/>
              <a:gd name="connsiteY578" fmla="*/ 1511490 h 7931259"/>
              <a:gd name="connsiteX579" fmla="*/ 3627214 w 3650716"/>
              <a:gd name="connsiteY579" fmla="*/ 1422386 h 7931259"/>
              <a:gd name="connsiteX580" fmla="*/ 3627218 w 3650716"/>
              <a:gd name="connsiteY580" fmla="*/ 1421829 h 7931259"/>
              <a:gd name="connsiteX581" fmla="*/ 3627211 w 3650716"/>
              <a:gd name="connsiteY581" fmla="*/ 1421836 h 7931259"/>
              <a:gd name="connsiteX582" fmla="*/ 3626506 w 3650716"/>
              <a:gd name="connsiteY582" fmla="*/ 1281945 h 7931259"/>
              <a:gd name="connsiteX583" fmla="*/ 3628642 w 3650716"/>
              <a:gd name="connsiteY583" fmla="*/ 1208491 h 7931259"/>
              <a:gd name="connsiteX584" fmla="*/ 3628270 w 3650716"/>
              <a:gd name="connsiteY584" fmla="*/ 1201305 h 7931259"/>
              <a:gd name="connsiteX585" fmla="*/ 3629354 w 3650716"/>
              <a:gd name="connsiteY585" fmla="*/ 1131071 h 7931259"/>
              <a:gd name="connsiteX586" fmla="*/ 3625849 w 3650716"/>
              <a:gd name="connsiteY586" fmla="*/ 961496 h 7931259"/>
              <a:gd name="connsiteX587" fmla="*/ 3624427 w 3650716"/>
              <a:gd name="connsiteY587" fmla="*/ 915621 h 7931259"/>
              <a:gd name="connsiteX588" fmla="*/ 3625082 w 3650716"/>
              <a:gd name="connsiteY588" fmla="*/ 908553 h 7931259"/>
              <a:gd name="connsiteX589" fmla="*/ 3627218 w 3650716"/>
              <a:gd name="connsiteY589" fmla="*/ 685132 h 7931259"/>
              <a:gd name="connsiteX590" fmla="*/ 3626826 w 3650716"/>
              <a:gd name="connsiteY590" fmla="*/ 665862 h 7931259"/>
              <a:gd name="connsiteX591" fmla="*/ 3636475 w 3650716"/>
              <a:gd name="connsiteY591" fmla="*/ 665862 h 7931259"/>
              <a:gd name="connsiteX592" fmla="*/ 3636475 w 3650716"/>
              <a:gd name="connsiteY592" fmla="*/ 779105 h 7931259"/>
              <a:gd name="connsiteX593" fmla="*/ 3640035 w 3650716"/>
              <a:gd name="connsiteY593" fmla="*/ 797468 h 7931259"/>
              <a:gd name="connsiteX594" fmla="*/ 3640035 w 3650716"/>
              <a:gd name="connsiteY594" fmla="*/ 4997500 h 7931259"/>
              <a:gd name="connsiteX595" fmla="*/ 3638967 w 3650716"/>
              <a:gd name="connsiteY595" fmla="*/ 5034611 h 7931259"/>
              <a:gd name="connsiteX596" fmla="*/ 3637957 w 3650716"/>
              <a:gd name="connsiteY596" fmla="*/ 5071874 h 7931259"/>
              <a:gd name="connsiteX597" fmla="*/ 3637899 w 3650716"/>
              <a:gd name="connsiteY597" fmla="*/ 5057808 h 7931259"/>
              <a:gd name="connsiteX598" fmla="*/ 3634338 w 3650716"/>
              <a:gd name="connsiteY598" fmla="*/ 5039444 h 7931259"/>
              <a:gd name="connsiteX599" fmla="*/ 3635065 w 3650716"/>
              <a:gd name="connsiteY599" fmla="*/ 5009017 h 7931259"/>
              <a:gd name="connsiteX600" fmla="*/ 3637164 w 3650716"/>
              <a:gd name="connsiteY600" fmla="*/ 5007399 h 7931259"/>
              <a:gd name="connsiteX601" fmla="*/ 3640035 w 3650716"/>
              <a:gd name="connsiteY601" fmla="*/ 4997500 h 7931259"/>
              <a:gd name="connsiteX602" fmla="*/ 3642171 w 3650716"/>
              <a:gd name="connsiteY602" fmla="*/ 1065652 h 7931259"/>
              <a:gd name="connsiteX603" fmla="*/ 3641459 w 3650716"/>
              <a:gd name="connsiteY603" fmla="*/ 1222889 h 7931259"/>
              <a:gd name="connsiteX604" fmla="*/ 3635941 w 3650716"/>
              <a:gd name="connsiteY604" fmla="*/ 1212943 h 7931259"/>
              <a:gd name="connsiteX605" fmla="*/ 3635787 w 3650716"/>
              <a:gd name="connsiteY605" fmla="*/ 1168636 h 7931259"/>
              <a:gd name="connsiteX606" fmla="*/ 3637899 w 3650716"/>
              <a:gd name="connsiteY606" fmla="*/ 1162584 h 7931259"/>
              <a:gd name="connsiteX607" fmla="*/ 3639323 w 3650716"/>
              <a:gd name="connsiteY607" fmla="*/ 1116673 h 7931259"/>
              <a:gd name="connsiteX608" fmla="*/ 3640747 w 3650716"/>
              <a:gd name="connsiteY608" fmla="*/ 1006492 h 7931259"/>
              <a:gd name="connsiteX609" fmla="*/ 3640698 w 3650716"/>
              <a:gd name="connsiteY609" fmla="*/ 999198 h 7931259"/>
              <a:gd name="connsiteX610" fmla="*/ 3641459 w 3650716"/>
              <a:gd name="connsiteY610" fmla="*/ 1004679 h 7931259"/>
              <a:gd name="connsiteX611" fmla="*/ 3642171 w 3650716"/>
              <a:gd name="connsiteY611" fmla="*/ 1065652 h 7931259"/>
              <a:gd name="connsiteX612" fmla="*/ 3643595 w 3650716"/>
              <a:gd name="connsiteY612" fmla="*/ 4510868 h 7931259"/>
              <a:gd name="connsiteX613" fmla="*/ 3642531 w 3650716"/>
              <a:gd name="connsiteY613" fmla="*/ 4514579 h 7931259"/>
              <a:gd name="connsiteX614" fmla="*/ 3642607 w 3650716"/>
              <a:gd name="connsiteY614" fmla="*/ 4527712 h 7931259"/>
              <a:gd name="connsiteX615" fmla="*/ 3644307 w 3650716"/>
              <a:gd name="connsiteY615" fmla="*/ 1908461 h 7931259"/>
              <a:gd name="connsiteX616" fmla="*/ 3639323 w 3650716"/>
              <a:gd name="connsiteY616" fmla="*/ 1981915 h 7931259"/>
              <a:gd name="connsiteX617" fmla="*/ 3644307 w 3650716"/>
              <a:gd name="connsiteY617" fmla="*/ 1908461 h 7931259"/>
              <a:gd name="connsiteX618" fmla="*/ 3645020 w 3650716"/>
              <a:gd name="connsiteY618" fmla="*/ 6774797 h 7931259"/>
              <a:gd name="connsiteX619" fmla="*/ 3643595 w 3650716"/>
              <a:gd name="connsiteY619" fmla="*/ 6768675 h 7931259"/>
              <a:gd name="connsiteX620" fmla="*/ 3642171 w 3650716"/>
              <a:gd name="connsiteY620" fmla="*/ 6759495 h 7931259"/>
              <a:gd name="connsiteX621" fmla="*/ 3640747 w 3650716"/>
              <a:gd name="connsiteY621" fmla="*/ 6725827 h 7931259"/>
              <a:gd name="connsiteX622" fmla="*/ 3642171 w 3650716"/>
              <a:gd name="connsiteY622" fmla="*/ 6658494 h 7931259"/>
              <a:gd name="connsiteX623" fmla="*/ 3645020 w 3650716"/>
              <a:gd name="connsiteY623" fmla="*/ 6704405 h 7931259"/>
              <a:gd name="connsiteX624" fmla="*/ 3644307 w 3650716"/>
              <a:gd name="connsiteY624" fmla="*/ 6735011 h 7931259"/>
              <a:gd name="connsiteX625" fmla="*/ 3644307 w 3650716"/>
              <a:gd name="connsiteY625" fmla="*/ 6753374 h 7931259"/>
              <a:gd name="connsiteX626" fmla="*/ 3644307 w 3650716"/>
              <a:gd name="connsiteY626" fmla="*/ 6762554 h 7931259"/>
              <a:gd name="connsiteX627" fmla="*/ 3645020 w 3650716"/>
              <a:gd name="connsiteY627" fmla="*/ 6774797 h 7931259"/>
              <a:gd name="connsiteX628" fmla="*/ 3645020 w 3650716"/>
              <a:gd name="connsiteY628" fmla="*/ 6930888 h 7931259"/>
              <a:gd name="connsiteX629" fmla="*/ 3637899 w 3650716"/>
              <a:gd name="connsiteY629" fmla="*/ 7077796 h 7931259"/>
              <a:gd name="connsiteX630" fmla="*/ 3637899 w 3650716"/>
              <a:gd name="connsiteY630" fmla="*/ 7016585 h 7931259"/>
              <a:gd name="connsiteX631" fmla="*/ 3645020 w 3650716"/>
              <a:gd name="connsiteY631" fmla="*/ 6930888 h 7931259"/>
              <a:gd name="connsiteX632" fmla="*/ 3645465 w 3650716"/>
              <a:gd name="connsiteY632" fmla="*/ 6253732 h 7931259"/>
              <a:gd name="connsiteX633" fmla="*/ 3644307 w 3650716"/>
              <a:gd name="connsiteY633" fmla="*/ 6321830 h 7931259"/>
              <a:gd name="connsiteX634" fmla="*/ 3640747 w 3650716"/>
              <a:gd name="connsiteY634" fmla="*/ 6208589 h 7931259"/>
              <a:gd name="connsiteX635" fmla="*/ 3645465 w 3650716"/>
              <a:gd name="connsiteY635" fmla="*/ 6253732 h 7931259"/>
              <a:gd name="connsiteX636" fmla="*/ 3647155 w 3650716"/>
              <a:gd name="connsiteY636" fmla="*/ 7194099 h 7931259"/>
              <a:gd name="connsiteX637" fmla="*/ 3646444 w 3650716"/>
              <a:gd name="connsiteY637" fmla="*/ 7344066 h 7931259"/>
              <a:gd name="connsiteX638" fmla="*/ 3642883 w 3650716"/>
              <a:gd name="connsiteY638" fmla="*/ 7334886 h 7931259"/>
              <a:gd name="connsiteX639" fmla="*/ 3641459 w 3650716"/>
              <a:gd name="connsiteY639" fmla="*/ 7083918 h 7931259"/>
              <a:gd name="connsiteX640" fmla="*/ 3647155 w 3650716"/>
              <a:gd name="connsiteY640" fmla="*/ 7194099 h 7931259"/>
              <a:gd name="connsiteX641" fmla="*/ 3650716 w 3650716"/>
              <a:gd name="connsiteY641" fmla="*/ 6465679 h 7931259"/>
              <a:gd name="connsiteX642" fmla="*/ 3650004 w 3650716"/>
              <a:gd name="connsiteY642" fmla="*/ 6193285 h 7931259"/>
              <a:gd name="connsiteX643" fmla="*/ 3650004 w 3650716"/>
              <a:gd name="connsiteY643" fmla="*/ 6098408 h 7931259"/>
              <a:gd name="connsiteX644" fmla="*/ 3645020 w 3650716"/>
              <a:gd name="connsiteY644" fmla="*/ 5985165 h 7931259"/>
              <a:gd name="connsiteX645" fmla="*/ 3637899 w 3650716"/>
              <a:gd name="connsiteY645" fmla="*/ 5945379 h 7931259"/>
              <a:gd name="connsiteX646" fmla="*/ 3636475 w 3650716"/>
              <a:gd name="connsiteY646" fmla="*/ 5813772 h 7931259"/>
              <a:gd name="connsiteX647" fmla="*/ 3632914 w 3650716"/>
              <a:gd name="connsiteY647" fmla="*/ 5850499 h 7931259"/>
              <a:gd name="connsiteX648" fmla="*/ 3638611 w 3650716"/>
              <a:gd name="connsiteY648" fmla="*/ 5700531 h 7931259"/>
              <a:gd name="connsiteX649" fmla="*/ 3639323 w 3650716"/>
              <a:gd name="connsiteY649" fmla="*/ 5474048 h 7931259"/>
              <a:gd name="connsiteX650" fmla="*/ 3635762 w 3650716"/>
              <a:gd name="connsiteY650" fmla="*/ 5437321 h 7931259"/>
              <a:gd name="connsiteX651" fmla="*/ 3639323 w 3650716"/>
              <a:gd name="connsiteY651" fmla="*/ 5382230 h 7931259"/>
              <a:gd name="connsiteX652" fmla="*/ 3637899 w 3650716"/>
              <a:gd name="connsiteY652" fmla="*/ 5305714 h 7931259"/>
              <a:gd name="connsiteX653" fmla="*/ 3634338 w 3650716"/>
              <a:gd name="connsiteY653" fmla="*/ 5247565 h 7931259"/>
              <a:gd name="connsiteX654" fmla="*/ 3634338 w 3650716"/>
              <a:gd name="connsiteY654" fmla="*/ 5171048 h 7931259"/>
              <a:gd name="connsiteX655" fmla="*/ 3633970 w 3650716"/>
              <a:gd name="connsiteY655" fmla="*/ 5171048 h 7931259"/>
              <a:gd name="connsiteX656" fmla="*/ 3634338 w 3650716"/>
              <a:gd name="connsiteY656" fmla="*/ 5156650 h 7931259"/>
              <a:gd name="connsiteX657" fmla="*/ 3640747 w 3650716"/>
              <a:gd name="connsiteY657" fmla="*/ 5251530 h 7931259"/>
              <a:gd name="connsiteX658" fmla="*/ 3650716 w 3650716"/>
              <a:gd name="connsiteY658" fmla="*/ 5236226 h 7931259"/>
              <a:gd name="connsiteX659" fmla="*/ 3649292 w 3650716"/>
              <a:gd name="connsiteY659" fmla="*/ 5028106 h 7931259"/>
              <a:gd name="connsiteX660" fmla="*/ 3644307 w 3650716"/>
              <a:gd name="connsiteY660" fmla="*/ 4856713 h 7931259"/>
              <a:gd name="connsiteX661" fmla="*/ 3642883 w 3650716"/>
              <a:gd name="connsiteY661" fmla="*/ 4575138 h 7931259"/>
              <a:gd name="connsiteX662" fmla="*/ 3642607 w 3650716"/>
              <a:gd name="connsiteY662" fmla="*/ 4527712 h 7931259"/>
              <a:gd name="connsiteX663" fmla="*/ 3641014 w 3650716"/>
              <a:gd name="connsiteY663" fmla="*/ 4554863 h 7931259"/>
              <a:gd name="connsiteX664" fmla="*/ 3640035 w 3650716"/>
              <a:gd name="connsiteY664" fmla="*/ 4624108 h 7931259"/>
              <a:gd name="connsiteX665" fmla="*/ 3635941 w 3650716"/>
              <a:gd name="connsiteY665" fmla="*/ 4611101 h 7931259"/>
              <a:gd name="connsiteX666" fmla="*/ 3635284 w 3650716"/>
              <a:gd name="connsiteY666" fmla="*/ 4577798 h 7931259"/>
              <a:gd name="connsiteX667" fmla="*/ 3636158 w 3650716"/>
              <a:gd name="connsiteY667" fmla="*/ 4539630 h 7931259"/>
              <a:gd name="connsiteX668" fmla="*/ 3638611 w 3650716"/>
              <a:gd name="connsiteY668" fmla="*/ 4547595 h 7931259"/>
              <a:gd name="connsiteX669" fmla="*/ 3640302 w 3650716"/>
              <a:gd name="connsiteY669" fmla="*/ 4522346 h 7931259"/>
              <a:gd name="connsiteX670" fmla="*/ 3642531 w 3650716"/>
              <a:gd name="connsiteY670" fmla="*/ 4514579 h 7931259"/>
              <a:gd name="connsiteX671" fmla="*/ 3641459 w 3650716"/>
              <a:gd name="connsiteY671" fmla="*/ 4330292 h 7931259"/>
              <a:gd name="connsiteX672" fmla="*/ 3637899 w 3650716"/>
              <a:gd name="connsiteY672" fmla="*/ 4272142 h 7931259"/>
              <a:gd name="connsiteX673" fmla="*/ 3640035 w 3650716"/>
              <a:gd name="connsiteY673" fmla="*/ 4158899 h 7931259"/>
              <a:gd name="connsiteX674" fmla="*/ 3638522 w 3650716"/>
              <a:gd name="connsiteY674" fmla="*/ 4083915 h 7931259"/>
              <a:gd name="connsiteX675" fmla="*/ 3638544 w 3650716"/>
              <a:gd name="connsiteY675" fmla="*/ 4065600 h 7931259"/>
              <a:gd name="connsiteX676" fmla="*/ 3640213 w 3650716"/>
              <a:gd name="connsiteY676" fmla="*/ 4052786 h 7931259"/>
              <a:gd name="connsiteX677" fmla="*/ 3638611 w 3650716"/>
              <a:gd name="connsiteY677" fmla="*/ 4026388 h 7931259"/>
              <a:gd name="connsiteX678" fmla="*/ 3638590 w 3650716"/>
              <a:gd name="connsiteY678" fmla="*/ 4026726 h 7931259"/>
              <a:gd name="connsiteX679" fmla="*/ 3638611 w 3650716"/>
              <a:gd name="connsiteY679" fmla="*/ 4008932 h 7931259"/>
              <a:gd name="connsiteX680" fmla="*/ 3637418 w 3650716"/>
              <a:gd name="connsiteY680" fmla="*/ 4002099 h 7931259"/>
              <a:gd name="connsiteX681" fmla="*/ 3637988 w 3650716"/>
              <a:gd name="connsiteY681" fmla="*/ 3942223 h 7931259"/>
              <a:gd name="connsiteX682" fmla="*/ 3639323 w 3650716"/>
              <a:gd name="connsiteY682" fmla="*/ 3858057 h 7931259"/>
              <a:gd name="connsiteX683" fmla="*/ 3642883 w 3650716"/>
              <a:gd name="connsiteY683" fmla="*/ 3916207 h 7931259"/>
              <a:gd name="connsiteX684" fmla="*/ 3637899 w 3650716"/>
              <a:gd name="connsiteY684" fmla="*/ 3766240 h 7931259"/>
              <a:gd name="connsiteX685" fmla="*/ 3635051 w 3650716"/>
              <a:gd name="connsiteY685" fmla="*/ 3539756 h 7931259"/>
              <a:gd name="connsiteX686" fmla="*/ 3640035 w 3650716"/>
              <a:gd name="connsiteY686" fmla="*/ 3484665 h 7931259"/>
              <a:gd name="connsiteX687" fmla="*/ 3639323 w 3650716"/>
              <a:gd name="connsiteY687" fmla="*/ 3089848 h 7931259"/>
              <a:gd name="connsiteX688" fmla="*/ 3642883 w 3650716"/>
              <a:gd name="connsiteY688" fmla="*/ 3034757 h 7931259"/>
              <a:gd name="connsiteX689" fmla="*/ 3642239 w 3650716"/>
              <a:gd name="connsiteY689" fmla="*/ 3030419 h 7931259"/>
              <a:gd name="connsiteX690" fmla="*/ 3643773 w 3650716"/>
              <a:gd name="connsiteY690" fmla="*/ 2910945 h 7931259"/>
              <a:gd name="connsiteX691" fmla="*/ 3644307 w 3650716"/>
              <a:gd name="connsiteY691" fmla="*/ 2772454 h 7931259"/>
              <a:gd name="connsiteX692" fmla="*/ 3641448 w 3650716"/>
              <a:gd name="connsiteY692" fmla="*/ 2771688 h 7931259"/>
              <a:gd name="connsiteX693" fmla="*/ 3641155 w 3650716"/>
              <a:gd name="connsiteY693" fmla="*/ 2762888 h 7931259"/>
              <a:gd name="connsiteX694" fmla="*/ 3642883 w 3650716"/>
              <a:gd name="connsiteY694" fmla="*/ 2698093 h 7931259"/>
              <a:gd name="connsiteX695" fmla="*/ 3640125 w 3650716"/>
              <a:gd name="connsiteY695" fmla="*/ 2693262 h 7931259"/>
              <a:gd name="connsiteX696" fmla="*/ 3639499 w 3650716"/>
              <a:gd name="connsiteY696" fmla="*/ 2690571 h 7931259"/>
              <a:gd name="connsiteX697" fmla="*/ 3638344 w 3650716"/>
              <a:gd name="connsiteY697" fmla="*/ 2665574 h 7931259"/>
              <a:gd name="connsiteX698" fmla="*/ 3638002 w 3650716"/>
              <a:gd name="connsiteY698" fmla="*/ 2644952 h 7931259"/>
              <a:gd name="connsiteX699" fmla="*/ 3639056 w 3650716"/>
              <a:gd name="connsiteY699" fmla="*/ 2649265 h 7931259"/>
              <a:gd name="connsiteX700" fmla="*/ 3640747 w 3650716"/>
              <a:gd name="connsiteY700" fmla="*/ 2619424 h 7931259"/>
              <a:gd name="connsiteX701" fmla="*/ 3638255 w 3650716"/>
              <a:gd name="connsiteY701" fmla="*/ 2612537 h 7931259"/>
              <a:gd name="connsiteX702" fmla="*/ 3637187 w 3650716"/>
              <a:gd name="connsiteY702" fmla="*/ 2618624 h 7931259"/>
              <a:gd name="connsiteX703" fmla="*/ 3636475 w 3650716"/>
              <a:gd name="connsiteY703" fmla="*/ 2603216 h 7931259"/>
              <a:gd name="connsiteX704" fmla="*/ 3638611 w 3650716"/>
              <a:gd name="connsiteY704" fmla="*/ 2560415 h 7931259"/>
              <a:gd name="connsiteX705" fmla="*/ 3638998 w 3650716"/>
              <a:gd name="connsiteY705" fmla="*/ 2539156 h 7931259"/>
              <a:gd name="connsiteX706" fmla="*/ 3640747 w 3650716"/>
              <a:gd name="connsiteY706" fmla="*/ 2545970 h 7931259"/>
              <a:gd name="connsiteX707" fmla="*/ 3639323 w 3650716"/>
              <a:gd name="connsiteY707" fmla="*/ 2377636 h 7931259"/>
              <a:gd name="connsiteX708" fmla="*/ 3638923 w 3650716"/>
              <a:gd name="connsiteY708" fmla="*/ 2411168 h 7931259"/>
              <a:gd name="connsiteX709" fmla="*/ 3638611 w 3650716"/>
              <a:gd name="connsiteY709" fmla="*/ 2398155 h 7931259"/>
              <a:gd name="connsiteX710" fmla="*/ 3637187 w 3650716"/>
              <a:gd name="connsiteY710" fmla="*/ 2398155 h 7931259"/>
              <a:gd name="connsiteX711" fmla="*/ 3640747 w 3650716"/>
              <a:gd name="connsiteY711" fmla="*/ 2229824 h 7931259"/>
              <a:gd name="connsiteX712" fmla="*/ 3637187 w 3650716"/>
              <a:gd name="connsiteY712" fmla="*/ 2248188 h 7931259"/>
              <a:gd name="connsiteX713" fmla="*/ 3637788 w 3650716"/>
              <a:gd name="connsiteY713" fmla="*/ 1996835 h 7931259"/>
              <a:gd name="connsiteX714" fmla="*/ 3633082 w 3650716"/>
              <a:gd name="connsiteY714" fmla="*/ 1978266 h 7931259"/>
              <a:gd name="connsiteX715" fmla="*/ 3632903 w 3650716"/>
              <a:gd name="connsiteY715" fmla="*/ 1974308 h 7931259"/>
              <a:gd name="connsiteX716" fmla="*/ 3631363 w 3650716"/>
              <a:gd name="connsiteY716" fmla="*/ 1905503 h 7931259"/>
              <a:gd name="connsiteX717" fmla="*/ 3634338 w 3650716"/>
              <a:gd name="connsiteY717" fmla="*/ 1948250 h 7931259"/>
              <a:gd name="connsiteX718" fmla="*/ 3645020 w 3650716"/>
              <a:gd name="connsiteY718" fmla="*/ 1856432 h 7931259"/>
              <a:gd name="connsiteX719" fmla="*/ 3642171 w 3650716"/>
              <a:gd name="connsiteY719" fmla="*/ 1764615 h 7931259"/>
              <a:gd name="connsiteX720" fmla="*/ 3641459 w 3650716"/>
              <a:gd name="connsiteY720" fmla="*/ 1712583 h 7931259"/>
              <a:gd name="connsiteX721" fmla="*/ 3641459 w 3650716"/>
              <a:gd name="connsiteY721" fmla="*/ 1681977 h 7931259"/>
              <a:gd name="connsiteX722" fmla="*/ 3642171 w 3650716"/>
              <a:gd name="connsiteY722" fmla="*/ 1626886 h 7931259"/>
              <a:gd name="connsiteX723" fmla="*/ 3645731 w 3650716"/>
              <a:gd name="connsiteY723" fmla="*/ 1657492 h 7931259"/>
              <a:gd name="connsiteX724" fmla="*/ 3642171 w 3650716"/>
              <a:gd name="connsiteY724" fmla="*/ 1470798 h 7931259"/>
              <a:gd name="connsiteX725" fmla="*/ 3644307 w 3650716"/>
              <a:gd name="connsiteY725" fmla="*/ 843376 h 7931259"/>
              <a:gd name="connsiteX726" fmla="*/ 3640747 w 3650716"/>
              <a:gd name="connsiteY726" fmla="*/ 947054 h 7931259"/>
              <a:gd name="connsiteX727" fmla="*/ 3640316 w 3650716"/>
              <a:gd name="connsiteY727" fmla="*/ 947304 h 7931259"/>
              <a:gd name="connsiteX728" fmla="*/ 3639323 w 3650716"/>
              <a:gd name="connsiteY728" fmla="*/ 887130 h 7931259"/>
              <a:gd name="connsiteX729" fmla="*/ 3639100 w 3650716"/>
              <a:gd name="connsiteY729" fmla="*/ 879808 h 7931259"/>
              <a:gd name="connsiteX730" fmla="*/ 3641370 w 3650716"/>
              <a:gd name="connsiteY730" fmla="*/ 792494 h 7931259"/>
              <a:gd name="connsiteX731" fmla="*/ 3646444 w 3650716"/>
              <a:gd name="connsiteY731" fmla="*/ 711772 h 7931259"/>
              <a:gd name="connsiteX732" fmla="*/ 3645020 w 3650716"/>
              <a:gd name="connsiteY732" fmla="*/ 629134 h 7931259"/>
              <a:gd name="connsiteX733" fmla="*/ 3640035 w 3650716"/>
              <a:gd name="connsiteY733" fmla="*/ 650560 h 7931259"/>
              <a:gd name="connsiteX734" fmla="*/ 3639323 w 3650716"/>
              <a:gd name="connsiteY734" fmla="*/ 675045 h 7931259"/>
              <a:gd name="connsiteX735" fmla="*/ 3639323 w 3650716"/>
              <a:gd name="connsiteY735" fmla="*/ 653619 h 7931259"/>
              <a:gd name="connsiteX736" fmla="*/ 3625378 w 3650716"/>
              <a:gd name="connsiteY736" fmla="*/ 650316 h 7931259"/>
              <a:gd name="connsiteX737" fmla="*/ 3624514 w 3650716"/>
              <a:gd name="connsiteY737" fmla="*/ 644244 h 7931259"/>
              <a:gd name="connsiteX738" fmla="*/ 3623658 w 3650716"/>
              <a:gd name="connsiteY738" fmla="*/ 626979 h 7931259"/>
              <a:gd name="connsiteX739" fmla="*/ 3627218 w 3650716"/>
              <a:gd name="connsiteY739" fmla="*/ 525981 h 7931259"/>
              <a:gd name="connsiteX740" fmla="*/ 3624370 w 3650716"/>
              <a:gd name="connsiteY740" fmla="*/ 369890 h 7931259"/>
              <a:gd name="connsiteX741" fmla="*/ 3624370 w 3650716"/>
              <a:gd name="connsiteY741" fmla="*/ 158711 h 7931259"/>
              <a:gd name="connsiteX742" fmla="*/ 3631490 w 3650716"/>
              <a:gd name="connsiteY742" fmla="*/ 79136 h 7931259"/>
              <a:gd name="connsiteX743" fmla="*/ 3617249 w 3650716"/>
              <a:gd name="connsiteY743" fmla="*/ 63831 h 7931259"/>
              <a:gd name="connsiteX744" fmla="*/ 3597311 w 3650716"/>
              <a:gd name="connsiteY744" fmla="*/ 85257 h 7931259"/>
              <a:gd name="connsiteX745" fmla="*/ 3639323 w 3650716"/>
              <a:gd name="connsiteY745" fmla="*/ 5681 h 7931259"/>
              <a:gd name="connsiteX746" fmla="*/ 3539691 w 3650716"/>
              <a:gd name="connsiteY746" fmla="*/ 84 h 7931259"/>
              <a:gd name="connsiteX747" fmla="*/ 3503320 w 3650716"/>
              <a:gd name="connsiteY747" fmla="*/ 2619 h 7931259"/>
              <a:gd name="connsiteX748" fmla="*/ 3484095 w 3650716"/>
              <a:gd name="connsiteY748" fmla="*/ 33225 h 7931259"/>
              <a:gd name="connsiteX749" fmla="*/ 3446355 w 3650716"/>
              <a:gd name="connsiteY749" fmla="*/ 17924 h 7931259"/>
              <a:gd name="connsiteX750" fmla="*/ 3459172 w 3650716"/>
              <a:gd name="connsiteY750" fmla="*/ 54651 h 7931259"/>
              <a:gd name="connsiteX751" fmla="*/ 3438523 w 3650716"/>
              <a:gd name="connsiteY751" fmla="*/ 17924 h 7931259"/>
              <a:gd name="connsiteX752" fmla="*/ 3405769 w 3650716"/>
              <a:gd name="connsiteY752" fmla="*/ 39346 h 7931259"/>
              <a:gd name="connsiteX753" fmla="*/ 3363757 w 3650716"/>
              <a:gd name="connsiteY753" fmla="*/ 45468 h 7931259"/>
              <a:gd name="connsiteX754" fmla="*/ 3331715 w 3650716"/>
              <a:gd name="connsiteY754" fmla="*/ 51589 h 7931259"/>
              <a:gd name="connsiteX755" fmla="*/ 3268341 w 3650716"/>
              <a:gd name="connsiteY755" fmla="*/ 82195 h 7931259"/>
              <a:gd name="connsiteX756" fmla="*/ 3259797 w 3650716"/>
              <a:gd name="connsiteY756" fmla="*/ 60772 h 7931259"/>
              <a:gd name="connsiteX757" fmla="*/ 3076086 w 3650716"/>
              <a:gd name="connsiteY757" fmla="*/ 85257 h 7931259"/>
              <a:gd name="connsiteX758" fmla="*/ 3062557 w 3650716"/>
              <a:gd name="connsiteY758" fmla="*/ 106679 h 7931259"/>
              <a:gd name="connsiteX759" fmla="*/ 3040483 w 3650716"/>
              <a:gd name="connsiteY759" fmla="*/ 106679 h 7931259"/>
              <a:gd name="connsiteX760" fmla="*/ 3027666 w 3650716"/>
              <a:gd name="connsiteY760" fmla="*/ 91378 h 7931259"/>
              <a:gd name="connsiteX761" fmla="*/ 3009865 w 3650716"/>
              <a:gd name="connsiteY761" fmla="*/ 97499 h 7931259"/>
              <a:gd name="connsiteX762" fmla="*/ 2957173 w 3650716"/>
              <a:gd name="connsiteY762" fmla="*/ 103620 h 7931259"/>
              <a:gd name="connsiteX763" fmla="*/ 2922282 w 3650716"/>
              <a:gd name="connsiteY763" fmla="*/ 109741 h 7931259"/>
              <a:gd name="connsiteX764" fmla="*/ 2918009 w 3650716"/>
              <a:gd name="connsiteY764" fmla="*/ 125043 h 7931259"/>
              <a:gd name="connsiteX765" fmla="*/ 2900920 w 3650716"/>
              <a:gd name="connsiteY765" fmla="*/ 115863 h 7931259"/>
              <a:gd name="connsiteX766" fmla="*/ 2870302 w 3650716"/>
              <a:gd name="connsiteY766" fmla="*/ 115863 h 7931259"/>
              <a:gd name="connsiteX767" fmla="*/ 2839683 w 3650716"/>
              <a:gd name="connsiteY767" fmla="*/ 115863 h 7931259"/>
              <a:gd name="connsiteX768" fmla="*/ 2791976 w 3650716"/>
              <a:gd name="connsiteY768" fmla="*/ 115863 h 7931259"/>
              <a:gd name="connsiteX769" fmla="*/ 2783431 w 3650716"/>
              <a:gd name="connsiteY769" fmla="*/ 121984 h 7931259"/>
              <a:gd name="connsiteX770" fmla="*/ 2774886 w 3650716"/>
              <a:gd name="connsiteY770" fmla="*/ 112800 h 7931259"/>
              <a:gd name="connsiteX771" fmla="*/ 2730739 w 3650716"/>
              <a:gd name="connsiteY771" fmla="*/ 134226 h 7931259"/>
              <a:gd name="connsiteX772" fmla="*/ 2722194 w 3650716"/>
              <a:gd name="connsiteY772" fmla="*/ 112800 h 7931259"/>
              <a:gd name="connsiteX773" fmla="*/ 2708664 w 3650716"/>
              <a:gd name="connsiteY773" fmla="*/ 134226 h 7931259"/>
              <a:gd name="connsiteX774" fmla="*/ 2678046 w 3650716"/>
              <a:gd name="connsiteY774" fmla="*/ 125043 h 7931259"/>
              <a:gd name="connsiteX775" fmla="*/ 2690863 w 3650716"/>
              <a:gd name="connsiteY775" fmla="*/ 140347 h 7931259"/>
              <a:gd name="connsiteX776" fmla="*/ 2664517 w 3650716"/>
              <a:gd name="connsiteY776" fmla="*/ 125043 h 7931259"/>
              <a:gd name="connsiteX777" fmla="*/ 2616097 w 3650716"/>
              <a:gd name="connsiteY777" fmla="*/ 137285 h 7931259"/>
              <a:gd name="connsiteX778" fmla="*/ 2616097 w 3650716"/>
              <a:gd name="connsiteY778" fmla="*/ 143406 h 7931259"/>
              <a:gd name="connsiteX779" fmla="*/ 2611825 w 3650716"/>
              <a:gd name="connsiteY779" fmla="*/ 112800 h 7931259"/>
              <a:gd name="connsiteX780" fmla="*/ 2581207 w 3650716"/>
              <a:gd name="connsiteY780" fmla="*/ 118922 h 7931259"/>
              <a:gd name="connsiteX781" fmla="*/ 2563405 w 3650716"/>
              <a:gd name="connsiteY781" fmla="*/ 140347 h 7931259"/>
              <a:gd name="connsiteX782" fmla="*/ 2576934 w 3650716"/>
              <a:gd name="connsiteY782" fmla="*/ 125043 h 7931259"/>
              <a:gd name="connsiteX783" fmla="*/ 2511425 w 3650716"/>
              <a:gd name="connsiteY783" fmla="*/ 131164 h 7931259"/>
              <a:gd name="connsiteX784" fmla="*/ 2507153 w 3650716"/>
              <a:gd name="connsiteY784" fmla="*/ 152590 h 7931259"/>
              <a:gd name="connsiteX785" fmla="*/ 2476534 w 3650716"/>
              <a:gd name="connsiteY785" fmla="*/ 152590 h 7931259"/>
              <a:gd name="connsiteX786" fmla="*/ 2480806 w 3650716"/>
              <a:gd name="connsiteY786" fmla="*/ 131164 h 7931259"/>
              <a:gd name="connsiteX787" fmla="*/ 2445916 w 3650716"/>
              <a:gd name="connsiteY787" fmla="*/ 115863 h 7931259"/>
              <a:gd name="connsiteX788" fmla="*/ 2454461 w 3650716"/>
              <a:gd name="connsiteY788" fmla="*/ 146469 h 7931259"/>
              <a:gd name="connsiteX789" fmla="*/ 2445916 w 3650716"/>
              <a:gd name="connsiteY789" fmla="*/ 161770 h 7931259"/>
              <a:gd name="connsiteX790" fmla="*/ 2423842 w 3650716"/>
              <a:gd name="connsiteY790" fmla="*/ 161770 h 7931259"/>
              <a:gd name="connsiteX791" fmla="*/ 2423842 w 3650716"/>
              <a:gd name="connsiteY791" fmla="*/ 146469 h 7931259"/>
              <a:gd name="connsiteX792" fmla="*/ 2380407 w 3650716"/>
              <a:gd name="connsiteY792" fmla="*/ 146469 h 7931259"/>
              <a:gd name="connsiteX793" fmla="*/ 2376134 w 3650716"/>
              <a:gd name="connsiteY793" fmla="*/ 161770 h 7931259"/>
              <a:gd name="connsiteX794" fmla="*/ 2297808 w 3650716"/>
              <a:gd name="connsiteY794" fmla="*/ 152590 h 7931259"/>
              <a:gd name="connsiteX795" fmla="*/ 2293536 w 3650716"/>
              <a:gd name="connsiteY795" fmla="*/ 174012 h 7931259"/>
              <a:gd name="connsiteX796" fmla="*/ 2267189 w 3650716"/>
              <a:gd name="connsiteY796" fmla="*/ 195438 h 7931259"/>
              <a:gd name="connsiteX797" fmla="*/ 2262205 w 3650716"/>
              <a:gd name="connsiteY797" fmla="*/ 238286 h 7931259"/>
              <a:gd name="connsiteX798" fmla="*/ 2245116 w 3650716"/>
              <a:gd name="connsiteY798" fmla="*/ 229103 h 7931259"/>
              <a:gd name="connsiteX799" fmla="*/ 2258645 w 3650716"/>
              <a:gd name="connsiteY799" fmla="*/ 186255 h 7931259"/>
              <a:gd name="connsiteX800" fmla="*/ 2215209 w 3650716"/>
              <a:gd name="connsiteY800" fmla="*/ 192376 h 7931259"/>
              <a:gd name="connsiteX801" fmla="*/ 2220193 w 3650716"/>
              <a:gd name="connsiteY801" fmla="*/ 155649 h 7931259"/>
              <a:gd name="connsiteX802" fmla="*/ 2172486 w 3650716"/>
              <a:gd name="connsiteY802" fmla="*/ 155649 h 7931259"/>
              <a:gd name="connsiteX803" fmla="*/ 2158957 w 3650716"/>
              <a:gd name="connsiteY803" fmla="*/ 198497 h 7931259"/>
              <a:gd name="connsiteX804" fmla="*/ 2146140 w 3650716"/>
              <a:gd name="connsiteY804" fmla="*/ 177074 h 7931259"/>
              <a:gd name="connsiteX805" fmla="*/ 2141867 w 3650716"/>
              <a:gd name="connsiteY805" fmla="*/ 161770 h 7931259"/>
              <a:gd name="connsiteX806" fmla="*/ 2128339 w 3650716"/>
              <a:gd name="connsiteY806" fmla="*/ 183196 h 7931259"/>
              <a:gd name="connsiteX807" fmla="*/ 2080630 w 3650716"/>
              <a:gd name="connsiteY807" fmla="*/ 158711 h 7931259"/>
              <a:gd name="connsiteX808" fmla="*/ 2041468 w 3650716"/>
              <a:gd name="connsiteY808" fmla="*/ 170953 h 7931259"/>
              <a:gd name="connsiteX809" fmla="*/ 2041468 w 3650716"/>
              <a:gd name="connsiteY809" fmla="*/ 201559 h 7931259"/>
              <a:gd name="connsiteX810" fmla="*/ 2037907 w 3650716"/>
              <a:gd name="connsiteY810" fmla="*/ 149528 h 7931259"/>
              <a:gd name="connsiteX811" fmla="*/ 2033635 w 3650716"/>
              <a:gd name="connsiteY811" fmla="*/ 164832 h 7931259"/>
              <a:gd name="connsiteX812" fmla="*/ 2020106 w 3650716"/>
              <a:gd name="connsiteY812" fmla="*/ 192376 h 7931259"/>
              <a:gd name="connsiteX813" fmla="*/ 2006576 w 3650716"/>
              <a:gd name="connsiteY813" fmla="*/ 207680 h 7931259"/>
              <a:gd name="connsiteX814" fmla="*/ 1958869 w 3650716"/>
              <a:gd name="connsiteY814" fmla="*/ 183196 h 7931259"/>
              <a:gd name="connsiteX815" fmla="*/ 1941067 w 3650716"/>
              <a:gd name="connsiteY815" fmla="*/ 204618 h 7931259"/>
              <a:gd name="connsiteX816" fmla="*/ 1919706 w 3650716"/>
              <a:gd name="connsiteY816" fmla="*/ 189317 h 7931259"/>
              <a:gd name="connsiteX817" fmla="*/ 1845652 w 3650716"/>
              <a:gd name="connsiteY817" fmla="*/ 170953 h 7931259"/>
              <a:gd name="connsiteX818" fmla="*/ 1854196 w 3650716"/>
              <a:gd name="connsiteY818" fmla="*/ 207680 h 7931259"/>
              <a:gd name="connsiteX819" fmla="*/ 1802217 w 3650716"/>
              <a:gd name="connsiteY819" fmla="*/ 192376 h 7931259"/>
              <a:gd name="connsiteX820" fmla="*/ 1807201 w 3650716"/>
              <a:gd name="connsiteY820" fmla="*/ 161770 h 7931259"/>
              <a:gd name="connsiteX821" fmla="*/ 1772310 w 3650716"/>
              <a:gd name="connsiteY821" fmla="*/ 161770 h 7931259"/>
              <a:gd name="connsiteX822" fmla="*/ 1790111 w 3650716"/>
              <a:gd name="connsiteY822" fmla="*/ 155649 h 7931259"/>
              <a:gd name="connsiteX823" fmla="*/ 1794384 w 3650716"/>
              <a:gd name="connsiteY823" fmla="*/ 186255 h 7931259"/>
              <a:gd name="connsiteX824" fmla="*/ 1785839 w 3650716"/>
              <a:gd name="connsiteY824" fmla="*/ 192376 h 7931259"/>
              <a:gd name="connsiteX825" fmla="*/ 1764477 w 3650716"/>
              <a:gd name="connsiteY825" fmla="*/ 170953 h 7931259"/>
              <a:gd name="connsiteX826" fmla="*/ 1798656 w 3650716"/>
              <a:gd name="connsiteY826" fmla="*/ 216860 h 7931259"/>
              <a:gd name="connsiteX827" fmla="*/ 1755221 w 3650716"/>
              <a:gd name="connsiteY827" fmla="*/ 207680 h 7931259"/>
              <a:gd name="connsiteX828" fmla="*/ 1729587 w 3650716"/>
              <a:gd name="connsiteY828" fmla="*/ 186255 h 7931259"/>
              <a:gd name="connsiteX829" fmla="*/ 1742404 w 3650716"/>
              <a:gd name="connsiteY829" fmla="*/ 186255 h 7931259"/>
              <a:gd name="connsiteX830" fmla="*/ 1733147 w 3650716"/>
              <a:gd name="connsiteY830" fmla="*/ 222982 h 7931259"/>
              <a:gd name="connsiteX831" fmla="*/ 1716057 w 3650716"/>
              <a:gd name="connsiteY831" fmla="*/ 207680 h 7931259"/>
              <a:gd name="connsiteX832" fmla="*/ 1689712 w 3650716"/>
              <a:gd name="connsiteY832" fmla="*/ 213802 h 7931259"/>
              <a:gd name="connsiteX833" fmla="*/ 1681167 w 3650716"/>
              <a:gd name="connsiteY833" fmla="*/ 183196 h 7931259"/>
              <a:gd name="connsiteX834" fmla="*/ 1659093 w 3650716"/>
              <a:gd name="connsiteY834" fmla="*/ 204618 h 7931259"/>
              <a:gd name="connsiteX835" fmla="*/ 1642003 w 3650716"/>
              <a:gd name="connsiteY835" fmla="*/ 167891 h 7931259"/>
              <a:gd name="connsiteX836" fmla="*/ 1663365 w 3650716"/>
              <a:gd name="connsiteY836" fmla="*/ 235224 h 7931259"/>
              <a:gd name="connsiteX837" fmla="*/ 1654820 w 3650716"/>
              <a:gd name="connsiteY837" fmla="*/ 241345 h 7931259"/>
              <a:gd name="connsiteX838" fmla="*/ 1615658 w 3650716"/>
              <a:gd name="connsiteY838" fmla="*/ 204618 h 7931259"/>
              <a:gd name="connsiteX839" fmla="*/ 1624914 w 3650716"/>
              <a:gd name="connsiteY839" fmla="*/ 183196 h 7931259"/>
              <a:gd name="connsiteX840" fmla="*/ 1572222 w 3650716"/>
              <a:gd name="connsiteY840" fmla="*/ 195438 h 7931259"/>
              <a:gd name="connsiteX841" fmla="*/ 1602841 w 3650716"/>
              <a:gd name="connsiteY841" fmla="*/ 204618 h 7931259"/>
              <a:gd name="connsiteX842" fmla="*/ 1580766 w 3650716"/>
              <a:gd name="connsiteY842" fmla="*/ 219923 h 7931259"/>
              <a:gd name="connsiteX843" fmla="*/ 1593583 w 3650716"/>
              <a:gd name="connsiteY843" fmla="*/ 235224 h 7931259"/>
              <a:gd name="connsiteX844" fmla="*/ 1580055 w 3650716"/>
              <a:gd name="connsiteY844" fmla="*/ 250529 h 7931259"/>
              <a:gd name="connsiteX845" fmla="*/ 1571510 w 3650716"/>
              <a:gd name="connsiteY845" fmla="*/ 213802 h 7931259"/>
              <a:gd name="connsiteX846" fmla="*/ 1528074 w 3650716"/>
              <a:gd name="connsiteY846" fmla="*/ 204618 h 7931259"/>
              <a:gd name="connsiteX847" fmla="*/ 1528074 w 3650716"/>
              <a:gd name="connsiteY847" fmla="*/ 235224 h 7931259"/>
              <a:gd name="connsiteX848" fmla="*/ 1501729 w 3650716"/>
              <a:gd name="connsiteY848" fmla="*/ 235224 h 7931259"/>
              <a:gd name="connsiteX849" fmla="*/ 1501729 w 3650716"/>
              <a:gd name="connsiteY849" fmla="*/ 204618 h 7931259"/>
              <a:gd name="connsiteX850" fmla="*/ 1488199 w 3650716"/>
              <a:gd name="connsiteY850" fmla="*/ 247466 h 7931259"/>
              <a:gd name="connsiteX851" fmla="*/ 1509561 w 3650716"/>
              <a:gd name="connsiteY851" fmla="*/ 262771 h 7931259"/>
              <a:gd name="connsiteX852" fmla="*/ 1478943 w 3650716"/>
              <a:gd name="connsiteY852" fmla="*/ 262771 h 7931259"/>
              <a:gd name="connsiteX853" fmla="*/ 1478676 w 3650716"/>
              <a:gd name="connsiteY853" fmla="*/ 232547 h 7931259"/>
              <a:gd name="connsiteX854" fmla="*/ 1466422 w 3650716"/>
              <a:gd name="connsiteY854" fmla="*/ 205277 h 7931259"/>
              <a:gd name="connsiteX855" fmla="*/ 1462566 w 3650716"/>
              <a:gd name="connsiteY855" fmla="*/ 208445 h 7931259"/>
              <a:gd name="connsiteX856" fmla="*/ 1448324 w 3650716"/>
              <a:gd name="connsiteY856" fmla="*/ 213802 h 7931259"/>
              <a:gd name="connsiteX857" fmla="*/ 1409161 w 3650716"/>
              <a:gd name="connsiteY857" fmla="*/ 183196 h 7931259"/>
              <a:gd name="connsiteX858" fmla="*/ 1352197 w 3650716"/>
              <a:gd name="connsiteY858" fmla="*/ 204618 h 7931259"/>
              <a:gd name="connsiteX859" fmla="*/ 1374270 w 3650716"/>
              <a:gd name="connsiteY859" fmla="*/ 183196 h 7931259"/>
              <a:gd name="connsiteX860" fmla="*/ 1339380 w 3650716"/>
              <a:gd name="connsiteY860" fmla="*/ 189317 h 7931259"/>
              <a:gd name="connsiteX861" fmla="*/ 1347924 w 3650716"/>
              <a:gd name="connsiteY861" fmla="*/ 232165 h 7931259"/>
              <a:gd name="connsiteX862" fmla="*/ 1360741 w 3650716"/>
              <a:gd name="connsiteY862" fmla="*/ 232165 h 7931259"/>
              <a:gd name="connsiteX863" fmla="*/ 1330122 w 3650716"/>
              <a:gd name="connsiteY863" fmla="*/ 216860 h 7931259"/>
              <a:gd name="connsiteX864" fmla="*/ 1308049 w 3650716"/>
              <a:gd name="connsiteY864" fmla="*/ 222982 h 7931259"/>
              <a:gd name="connsiteX865" fmla="*/ 1303777 w 3650716"/>
              <a:gd name="connsiteY865" fmla="*/ 207680 h 7931259"/>
              <a:gd name="connsiteX866" fmla="*/ 1307337 w 3650716"/>
              <a:gd name="connsiteY866" fmla="*/ 250529 h 7931259"/>
              <a:gd name="connsiteX867" fmla="*/ 1293808 w 3650716"/>
              <a:gd name="connsiteY867" fmla="*/ 256650 h 7931259"/>
              <a:gd name="connsiteX868" fmla="*/ 1280991 w 3650716"/>
              <a:gd name="connsiteY868" fmla="*/ 226044 h 7931259"/>
              <a:gd name="connsiteX869" fmla="*/ 1254644 w 3650716"/>
              <a:gd name="connsiteY869" fmla="*/ 253588 h 7931259"/>
              <a:gd name="connsiteX870" fmla="*/ 1241116 w 3650716"/>
              <a:gd name="connsiteY870" fmla="*/ 259709 h 7931259"/>
              <a:gd name="connsiteX871" fmla="*/ 1189135 w 3650716"/>
              <a:gd name="connsiteY871" fmla="*/ 250529 h 7931259"/>
              <a:gd name="connsiteX872" fmla="*/ 1189135 w 3650716"/>
              <a:gd name="connsiteY872" fmla="*/ 256650 h 7931259"/>
              <a:gd name="connsiteX873" fmla="*/ 1149972 w 3650716"/>
              <a:gd name="connsiteY873" fmla="*/ 247466 h 7931259"/>
              <a:gd name="connsiteX874" fmla="*/ 1154245 w 3650716"/>
              <a:gd name="connsiteY874" fmla="*/ 226044 h 7931259"/>
              <a:gd name="connsiteX875" fmla="*/ 1123626 w 3650716"/>
              <a:gd name="connsiteY875" fmla="*/ 232165 h 7931259"/>
              <a:gd name="connsiteX876" fmla="*/ 1119354 w 3650716"/>
              <a:gd name="connsiteY876" fmla="*/ 201559 h 7931259"/>
              <a:gd name="connsiteX877" fmla="*/ 1093008 w 3650716"/>
              <a:gd name="connsiteY877" fmla="*/ 216860 h 7931259"/>
              <a:gd name="connsiteX878" fmla="*/ 1071646 w 3650716"/>
              <a:gd name="connsiteY878" fmla="*/ 186255 h 7931259"/>
              <a:gd name="connsiteX879" fmla="*/ 1066662 w 3650716"/>
              <a:gd name="connsiteY879" fmla="*/ 216860 h 7931259"/>
              <a:gd name="connsiteX880" fmla="*/ 1036043 w 3650716"/>
              <a:gd name="connsiteY880" fmla="*/ 216860 h 7931259"/>
              <a:gd name="connsiteX881" fmla="*/ 1049572 w 3650716"/>
              <a:gd name="connsiteY881" fmla="*/ 143406 h 7931259"/>
              <a:gd name="connsiteX882" fmla="*/ 1001865 w 3650716"/>
              <a:gd name="connsiteY882" fmla="*/ 106679 h 7931259"/>
              <a:gd name="connsiteX883" fmla="*/ 966974 w 3650716"/>
              <a:gd name="connsiteY883" fmla="*/ 97499 h 7931259"/>
              <a:gd name="connsiteX884" fmla="*/ 962701 w 3650716"/>
              <a:gd name="connsiteY884" fmla="*/ 112800 h 7931259"/>
              <a:gd name="connsiteX885" fmla="*/ 919266 w 3650716"/>
              <a:gd name="connsiteY885" fmla="*/ 118922 h 7931259"/>
              <a:gd name="connsiteX886" fmla="*/ 888647 w 3650716"/>
              <a:gd name="connsiteY886" fmla="*/ 109741 h 7931259"/>
              <a:gd name="connsiteX887" fmla="*/ 862302 w 3650716"/>
              <a:gd name="connsiteY887" fmla="*/ 125043 h 7931259"/>
              <a:gd name="connsiteX888" fmla="*/ 818866 w 3650716"/>
              <a:gd name="connsiteY888" fmla="*/ 115863 h 7931259"/>
              <a:gd name="connsiteX889" fmla="*/ 735555 w 3650716"/>
              <a:gd name="connsiteY889" fmla="*/ 128105 h 7931259"/>
              <a:gd name="connsiteX890" fmla="*/ 722738 w 3650716"/>
              <a:gd name="connsiteY890" fmla="*/ 118922 h 7931259"/>
              <a:gd name="connsiteX891" fmla="*/ 687847 w 3650716"/>
              <a:gd name="connsiteY891" fmla="*/ 118922 h 7931259"/>
              <a:gd name="connsiteX892" fmla="*/ 622338 w 3650716"/>
              <a:gd name="connsiteY892" fmla="*/ 125043 h 7931259"/>
              <a:gd name="connsiteX893" fmla="*/ 544012 w 3650716"/>
              <a:gd name="connsiteY893" fmla="*/ 121984 h 7931259"/>
              <a:gd name="connsiteX894" fmla="*/ 478502 w 3650716"/>
              <a:gd name="connsiteY894" fmla="*/ 134226 h 7931259"/>
              <a:gd name="connsiteX895" fmla="*/ 404449 w 3650716"/>
              <a:gd name="connsiteY895" fmla="*/ 140347 h 7931259"/>
              <a:gd name="connsiteX896" fmla="*/ 299777 w 3650716"/>
              <a:gd name="connsiteY896" fmla="*/ 137285 h 7931259"/>
              <a:gd name="connsiteX897" fmla="*/ 257053 w 3650716"/>
              <a:gd name="connsiteY897" fmla="*/ 121984 h 7931259"/>
              <a:gd name="connsiteX898" fmla="*/ 220026 w 3650716"/>
              <a:gd name="connsiteY898" fmla="*/ 121984 h 7931259"/>
              <a:gd name="connsiteX899" fmla="*/ 173742 w 3650716"/>
              <a:gd name="connsiteY899" fmla="*/ 118922 h 7931259"/>
              <a:gd name="connsiteX900" fmla="*/ 65509 w 3650716"/>
              <a:gd name="connsiteY900" fmla="*/ 125043 h 7931259"/>
              <a:gd name="connsiteX901" fmla="*/ 32043 w 3650716"/>
              <a:gd name="connsiteY901" fmla="*/ 140347 h 7931259"/>
              <a:gd name="connsiteX902" fmla="*/ 10681 w 3650716"/>
              <a:gd name="connsiteY902" fmla="*/ 134226 h 7931259"/>
              <a:gd name="connsiteX903" fmla="*/ 10681 w 3650716"/>
              <a:gd name="connsiteY903" fmla="*/ 140347 h 7931259"/>
              <a:gd name="connsiteX904" fmla="*/ 7121 w 3650716"/>
              <a:gd name="connsiteY904" fmla="*/ 311740 h 7931259"/>
              <a:gd name="connsiteX905" fmla="*/ 6409 w 3650716"/>
              <a:gd name="connsiteY905" fmla="*/ 115863 h 7931259"/>
              <a:gd name="connsiteX906" fmla="*/ 47708 w 3650716"/>
              <a:gd name="connsiteY906" fmla="*/ 109741 h 7931259"/>
              <a:gd name="connsiteX907" fmla="*/ 2137 w 3650716"/>
              <a:gd name="connsiteY907" fmla="*/ 97499 h 7931259"/>
              <a:gd name="connsiteX908" fmla="*/ 713 w 3650716"/>
              <a:gd name="connsiteY908" fmla="*/ 801434 h 7931259"/>
              <a:gd name="connsiteX909" fmla="*/ 4273 w 3650716"/>
              <a:gd name="connsiteY909" fmla="*/ 902432 h 7931259"/>
              <a:gd name="connsiteX910" fmla="*/ 2137 w 3650716"/>
              <a:gd name="connsiteY910" fmla="*/ 1122795 h 7931259"/>
              <a:gd name="connsiteX911" fmla="*/ 1424 w 3650716"/>
              <a:gd name="connsiteY911" fmla="*/ 1217674 h 7931259"/>
              <a:gd name="connsiteX912" fmla="*/ 713 w 3650716"/>
              <a:gd name="connsiteY912" fmla="*/ 1300309 h 7931259"/>
              <a:gd name="connsiteX913" fmla="*/ 0 w 3650716"/>
              <a:gd name="connsiteY913" fmla="*/ 1465581 h 7931259"/>
              <a:gd name="connsiteX914" fmla="*/ 713 w 3650716"/>
              <a:gd name="connsiteY914" fmla="*/ 1737975 h 7931259"/>
              <a:gd name="connsiteX915" fmla="*/ 713 w 3650716"/>
              <a:gd name="connsiteY915" fmla="*/ 1832851 h 7931259"/>
              <a:gd name="connsiteX916" fmla="*/ 5697 w 3650716"/>
              <a:gd name="connsiteY916" fmla="*/ 1946095 h 7931259"/>
              <a:gd name="connsiteX917" fmla="*/ 12817 w 3650716"/>
              <a:gd name="connsiteY917" fmla="*/ 1985881 h 7931259"/>
              <a:gd name="connsiteX918" fmla="*/ 14241 w 3650716"/>
              <a:gd name="connsiteY918" fmla="*/ 2117488 h 7931259"/>
              <a:gd name="connsiteX919" fmla="*/ 17802 w 3650716"/>
              <a:gd name="connsiteY919" fmla="*/ 2080761 h 7931259"/>
              <a:gd name="connsiteX920" fmla="*/ 12106 w 3650716"/>
              <a:gd name="connsiteY920" fmla="*/ 2230728 h 7931259"/>
              <a:gd name="connsiteX921" fmla="*/ 11393 w 3650716"/>
              <a:gd name="connsiteY921" fmla="*/ 2457211 h 7931259"/>
              <a:gd name="connsiteX922" fmla="*/ 14954 w 3650716"/>
              <a:gd name="connsiteY922" fmla="*/ 2493938 h 7931259"/>
              <a:gd name="connsiteX923" fmla="*/ 11393 w 3650716"/>
              <a:gd name="connsiteY923" fmla="*/ 2549029 h 7931259"/>
              <a:gd name="connsiteX924" fmla="*/ 12817 w 3650716"/>
              <a:gd name="connsiteY924" fmla="*/ 2625545 h 7931259"/>
              <a:gd name="connsiteX925" fmla="*/ 16378 w 3650716"/>
              <a:gd name="connsiteY925" fmla="*/ 2683695 h 7931259"/>
              <a:gd name="connsiteX926" fmla="*/ 16378 w 3650716"/>
              <a:gd name="connsiteY926" fmla="*/ 2760211 h 7931259"/>
              <a:gd name="connsiteX927" fmla="*/ 16746 w 3650716"/>
              <a:gd name="connsiteY927" fmla="*/ 2760211 h 7931259"/>
              <a:gd name="connsiteX928" fmla="*/ 16378 w 3650716"/>
              <a:gd name="connsiteY928" fmla="*/ 2774609 h 7931259"/>
              <a:gd name="connsiteX929" fmla="*/ 9969 w 3650716"/>
              <a:gd name="connsiteY929" fmla="*/ 2679729 h 7931259"/>
              <a:gd name="connsiteX930" fmla="*/ 0 w 3650716"/>
              <a:gd name="connsiteY930" fmla="*/ 2695034 h 7931259"/>
              <a:gd name="connsiteX931" fmla="*/ 1424 w 3650716"/>
              <a:gd name="connsiteY931" fmla="*/ 2903154 h 7931259"/>
              <a:gd name="connsiteX932" fmla="*/ 6409 w 3650716"/>
              <a:gd name="connsiteY932" fmla="*/ 3074547 h 7931259"/>
              <a:gd name="connsiteX933" fmla="*/ 7833 w 3650716"/>
              <a:gd name="connsiteY933" fmla="*/ 3356121 h 7931259"/>
              <a:gd name="connsiteX934" fmla="*/ 8109 w 3650716"/>
              <a:gd name="connsiteY934" fmla="*/ 3403548 h 7931259"/>
              <a:gd name="connsiteX935" fmla="*/ 9702 w 3650716"/>
              <a:gd name="connsiteY935" fmla="*/ 3376396 h 7931259"/>
              <a:gd name="connsiteX936" fmla="*/ 10682 w 3650716"/>
              <a:gd name="connsiteY936" fmla="*/ 3307151 h 7931259"/>
              <a:gd name="connsiteX937" fmla="*/ 14776 w 3650716"/>
              <a:gd name="connsiteY937" fmla="*/ 3320158 h 7931259"/>
              <a:gd name="connsiteX938" fmla="*/ 15432 w 3650716"/>
              <a:gd name="connsiteY938" fmla="*/ 3353457 h 7931259"/>
              <a:gd name="connsiteX939" fmla="*/ 14559 w 3650716"/>
              <a:gd name="connsiteY939" fmla="*/ 3391629 h 7931259"/>
              <a:gd name="connsiteX940" fmla="*/ 12106 w 3650716"/>
              <a:gd name="connsiteY940" fmla="*/ 3383664 h 7931259"/>
              <a:gd name="connsiteX941" fmla="*/ 10415 w 3650716"/>
              <a:gd name="connsiteY941" fmla="*/ 3408914 h 7931259"/>
              <a:gd name="connsiteX942" fmla="*/ 8185 w 3650716"/>
              <a:gd name="connsiteY942" fmla="*/ 3416680 h 7931259"/>
              <a:gd name="connsiteX943" fmla="*/ 9257 w 3650716"/>
              <a:gd name="connsiteY943" fmla="*/ 3600968 h 7931259"/>
              <a:gd name="connsiteX944" fmla="*/ 12817 w 3650716"/>
              <a:gd name="connsiteY944" fmla="*/ 3659117 h 7931259"/>
              <a:gd name="connsiteX945" fmla="*/ 10682 w 3650716"/>
              <a:gd name="connsiteY945" fmla="*/ 3772361 h 7931259"/>
              <a:gd name="connsiteX946" fmla="*/ 12195 w 3650716"/>
              <a:gd name="connsiteY946" fmla="*/ 3847344 h 7931259"/>
              <a:gd name="connsiteX947" fmla="*/ 12173 w 3650716"/>
              <a:gd name="connsiteY947" fmla="*/ 3865657 h 7931259"/>
              <a:gd name="connsiteX948" fmla="*/ 10503 w 3650716"/>
              <a:gd name="connsiteY948" fmla="*/ 3878473 h 7931259"/>
              <a:gd name="connsiteX949" fmla="*/ 12106 w 3650716"/>
              <a:gd name="connsiteY949" fmla="*/ 3904872 h 7931259"/>
              <a:gd name="connsiteX950" fmla="*/ 12127 w 3650716"/>
              <a:gd name="connsiteY950" fmla="*/ 3904531 h 7931259"/>
              <a:gd name="connsiteX951" fmla="*/ 12106 w 3650716"/>
              <a:gd name="connsiteY951" fmla="*/ 3922328 h 7931259"/>
              <a:gd name="connsiteX952" fmla="*/ 13299 w 3650716"/>
              <a:gd name="connsiteY952" fmla="*/ 3929160 h 7931259"/>
              <a:gd name="connsiteX953" fmla="*/ 12729 w 3650716"/>
              <a:gd name="connsiteY953" fmla="*/ 3989037 h 7931259"/>
              <a:gd name="connsiteX954" fmla="*/ 11393 w 3650716"/>
              <a:gd name="connsiteY954" fmla="*/ 4073202 h 7931259"/>
              <a:gd name="connsiteX955" fmla="*/ 7833 w 3650716"/>
              <a:gd name="connsiteY955" fmla="*/ 4015053 h 7931259"/>
              <a:gd name="connsiteX956" fmla="*/ 12817 w 3650716"/>
              <a:gd name="connsiteY956" fmla="*/ 4165020 h 7931259"/>
              <a:gd name="connsiteX957" fmla="*/ 15666 w 3650716"/>
              <a:gd name="connsiteY957" fmla="*/ 4391503 h 7931259"/>
              <a:gd name="connsiteX958" fmla="*/ 10681 w 3650716"/>
              <a:gd name="connsiteY958" fmla="*/ 4446594 h 7931259"/>
              <a:gd name="connsiteX959" fmla="*/ 11393 w 3650716"/>
              <a:gd name="connsiteY959" fmla="*/ 4841412 h 7931259"/>
              <a:gd name="connsiteX960" fmla="*/ 7833 w 3650716"/>
              <a:gd name="connsiteY960" fmla="*/ 4896502 h 7931259"/>
              <a:gd name="connsiteX961" fmla="*/ 8477 w 3650716"/>
              <a:gd name="connsiteY961" fmla="*/ 4900839 h 7931259"/>
              <a:gd name="connsiteX962" fmla="*/ 6943 w 3650716"/>
              <a:gd name="connsiteY962" fmla="*/ 5020314 h 7931259"/>
              <a:gd name="connsiteX963" fmla="*/ 6409 w 3650716"/>
              <a:gd name="connsiteY963" fmla="*/ 5158806 h 7931259"/>
              <a:gd name="connsiteX964" fmla="*/ 9269 w 3650716"/>
              <a:gd name="connsiteY964" fmla="*/ 5159572 h 7931259"/>
              <a:gd name="connsiteX965" fmla="*/ 9561 w 3650716"/>
              <a:gd name="connsiteY965" fmla="*/ 5168369 h 7931259"/>
              <a:gd name="connsiteX966" fmla="*/ 7833 w 3650716"/>
              <a:gd name="connsiteY966" fmla="*/ 5233167 h 7931259"/>
              <a:gd name="connsiteX967" fmla="*/ 10591 w 3650716"/>
              <a:gd name="connsiteY967" fmla="*/ 5237996 h 7931259"/>
              <a:gd name="connsiteX968" fmla="*/ 11218 w 3650716"/>
              <a:gd name="connsiteY968" fmla="*/ 5240688 h 7931259"/>
              <a:gd name="connsiteX969" fmla="*/ 12372 w 3650716"/>
              <a:gd name="connsiteY969" fmla="*/ 5265685 h 7931259"/>
              <a:gd name="connsiteX970" fmla="*/ 12714 w 3650716"/>
              <a:gd name="connsiteY970" fmla="*/ 5286307 h 7931259"/>
              <a:gd name="connsiteX971" fmla="*/ 11660 w 3650716"/>
              <a:gd name="connsiteY971" fmla="*/ 5281994 h 7931259"/>
              <a:gd name="connsiteX972" fmla="*/ 9969 w 3650716"/>
              <a:gd name="connsiteY972" fmla="*/ 5311835 h 7931259"/>
              <a:gd name="connsiteX973" fmla="*/ 12462 w 3650716"/>
              <a:gd name="connsiteY973" fmla="*/ 5318723 h 7931259"/>
              <a:gd name="connsiteX974" fmla="*/ 13529 w 3650716"/>
              <a:gd name="connsiteY974" fmla="*/ 5312636 h 7931259"/>
              <a:gd name="connsiteX975" fmla="*/ 14241 w 3650716"/>
              <a:gd name="connsiteY975" fmla="*/ 5328044 h 7931259"/>
              <a:gd name="connsiteX976" fmla="*/ 12105 w 3650716"/>
              <a:gd name="connsiteY976" fmla="*/ 5370845 h 7931259"/>
              <a:gd name="connsiteX977" fmla="*/ 11718 w 3650716"/>
              <a:gd name="connsiteY977" fmla="*/ 5392103 h 7931259"/>
              <a:gd name="connsiteX978" fmla="*/ 9969 w 3650716"/>
              <a:gd name="connsiteY978" fmla="*/ 5385289 h 7931259"/>
              <a:gd name="connsiteX979" fmla="*/ 11393 w 3650716"/>
              <a:gd name="connsiteY979" fmla="*/ 5553623 h 7931259"/>
              <a:gd name="connsiteX980" fmla="*/ 11793 w 3650716"/>
              <a:gd name="connsiteY980" fmla="*/ 5520091 h 7931259"/>
              <a:gd name="connsiteX981" fmla="*/ 12106 w 3650716"/>
              <a:gd name="connsiteY981" fmla="*/ 5533105 h 7931259"/>
              <a:gd name="connsiteX982" fmla="*/ 13530 w 3650716"/>
              <a:gd name="connsiteY982" fmla="*/ 5533105 h 7931259"/>
              <a:gd name="connsiteX983" fmla="*/ 9969 w 3650716"/>
              <a:gd name="connsiteY983" fmla="*/ 5701435 h 7931259"/>
              <a:gd name="connsiteX984" fmla="*/ 13530 w 3650716"/>
              <a:gd name="connsiteY984" fmla="*/ 5683072 h 7931259"/>
              <a:gd name="connsiteX985" fmla="*/ 12929 w 3650716"/>
              <a:gd name="connsiteY985" fmla="*/ 5934424 h 7931259"/>
              <a:gd name="connsiteX986" fmla="*/ 17634 w 3650716"/>
              <a:gd name="connsiteY986" fmla="*/ 5952995 h 7931259"/>
              <a:gd name="connsiteX987" fmla="*/ 17813 w 3650716"/>
              <a:gd name="connsiteY987" fmla="*/ 5956951 h 7931259"/>
              <a:gd name="connsiteX988" fmla="*/ 19353 w 3650716"/>
              <a:gd name="connsiteY988" fmla="*/ 6025760 h 7931259"/>
              <a:gd name="connsiteX989" fmla="*/ 16378 w 3650716"/>
              <a:gd name="connsiteY989" fmla="*/ 5983010 h 7931259"/>
              <a:gd name="connsiteX990" fmla="*/ 5697 w 3650716"/>
              <a:gd name="connsiteY990" fmla="*/ 6074827 h 7931259"/>
              <a:gd name="connsiteX991" fmla="*/ 8545 w 3650716"/>
              <a:gd name="connsiteY991" fmla="*/ 6166644 h 7931259"/>
              <a:gd name="connsiteX992" fmla="*/ 9257 w 3650716"/>
              <a:gd name="connsiteY992" fmla="*/ 6218676 h 7931259"/>
              <a:gd name="connsiteX993" fmla="*/ 9257 w 3650716"/>
              <a:gd name="connsiteY993" fmla="*/ 6249282 h 7931259"/>
              <a:gd name="connsiteX994" fmla="*/ 8545 w 3650716"/>
              <a:gd name="connsiteY994" fmla="*/ 6304373 h 7931259"/>
              <a:gd name="connsiteX995" fmla="*/ 4985 w 3650716"/>
              <a:gd name="connsiteY995" fmla="*/ 6273767 h 7931259"/>
              <a:gd name="connsiteX996" fmla="*/ 8545 w 3650716"/>
              <a:gd name="connsiteY996" fmla="*/ 6460461 h 7931259"/>
              <a:gd name="connsiteX997" fmla="*/ 6409 w 3650716"/>
              <a:gd name="connsiteY997" fmla="*/ 7087883 h 7931259"/>
              <a:gd name="connsiteX998" fmla="*/ 9969 w 3650716"/>
              <a:gd name="connsiteY998" fmla="*/ 6984205 h 7931259"/>
              <a:gd name="connsiteX999" fmla="*/ 10400 w 3650716"/>
              <a:gd name="connsiteY999" fmla="*/ 6983955 h 7931259"/>
              <a:gd name="connsiteX1000" fmla="*/ 11393 w 3650716"/>
              <a:gd name="connsiteY1000" fmla="*/ 7044129 h 7931259"/>
              <a:gd name="connsiteX1001" fmla="*/ 11616 w 3650716"/>
              <a:gd name="connsiteY1001" fmla="*/ 7051455 h 7931259"/>
              <a:gd name="connsiteX1002" fmla="*/ 9346 w 3650716"/>
              <a:gd name="connsiteY1002" fmla="*/ 7138765 h 7931259"/>
              <a:gd name="connsiteX1003" fmla="*/ 4273 w 3650716"/>
              <a:gd name="connsiteY1003" fmla="*/ 7219487 h 7931259"/>
              <a:gd name="connsiteX1004" fmla="*/ 5697 w 3650716"/>
              <a:gd name="connsiteY1004" fmla="*/ 7302125 h 7931259"/>
              <a:gd name="connsiteX1005" fmla="*/ 10681 w 3650716"/>
              <a:gd name="connsiteY1005" fmla="*/ 7280699 h 7931259"/>
              <a:gd name="connsiteX1006" fmla="*/ 11393 w 3650716"/>
              <a:gd name="connsiteY1006" fmla="*/ 7256214 h 7931259"/>
              <a:gd name="connsiteX1007" fmla="*/ 11393 w 3650716"/>
              <a:gd name="connsiteY1007" fmla="*/ 7277640 h 7931259"/>
              <a:gd name="connsiteX1008" fmla="*/ 25338 w 3650716"/>
              <a:gd name="connsiteY1008" fmla="*/ 7280943 h 7931259"/>
              <a:gd name="connsiteX1009" fmla="*/ 26202 w 3650716"/>
              <a:gd name="connsiteY1009" fmla="*/ 7287015 h 7931259"/>
              <a:gd name="connsiteX1010" fmla="*/ 27058 w 3650716"/>
              <a:gd name="connsiteY1010" fmla="*/ 7304280 h 7931259"/>
              <a:gd name="connsiteX1011" fmla="*/ 23498 w 3650716"/>
              <a:gd name="connsiteY1011" fmla="*/ 7405278 h 7931259"/>
              <a:gd name="connsiteX1012" fmla="*/ 26347 w 3650716"/>
              <a:gd name="connsiteY1012" fmla="*/ 7561369 h 7931259"/>
              <a:gd name="connsiteX1013" fmla="*/ 26347 w 3650716"/>
              <a:gd name="connsiteY1013" fmla="*/ 7772548 h 7931259"/>
              <a:gd name="connsiteX1014" fmla="*/ 19226 w 3650716"/>
              <a:gd name="connsiteY1014" fmla="*/ 7852124 h 7931259"/>
              <a:gd name="connsiteX1015" fmla="*/ 33467 w 3650716"/>
              <a:gd name="connsiteY1015" fmla="*/ 7867428 h 7931259"/>
              <a:gd name="connsiteX1016" fmla="*/ 53405 w 3650716"/>
              <a:gd name="connsiteY1016" fmla="*/ 7846003 h 7931259"/>
              <a:gd name="connsiteX1017" fmla="*/ 11393 w 3650716"/>
              <a:gd name="connsiteY1017" fmla="*/ 7925578 h 7931259"/>
              <a:gd name="connsiteX1018" fmla="*/ 111026 w 3650716"/>
              <a:gd name="connsiteY1018" fmla="*/ 7931175 h 7931259"/>
              <a:gd name="connsiteX1019" fmla="*/ 147396 w 3650716"/>
              <a:gd name="connsiteY1019" fmla="*/ 7928640 h 7931259"/>
              <a:gd name="connsiteX1020" fmla="*/ 166621 w 3650716"/>
              <a:gd name="connsiteY1020" fmla="*/ 7898034 h 7931259"/>
              <a:gd name="connsiteX1021" fmla="*/ 204361 w 3650716"/>
              <a:gd name="connsiteY1021" fmla="*/ 7913336 h 7931259"/>
              <a:gd name="connsiteX1022" fmla="*/ 191544 w 3650716"/>
              <a:gd name="connsiteY1022" fmla="*/ 7876609 h 7931259"/>
              <a:gd name="connsiteX1023" fmla="*/ 212193 w 3650716"/>
              <a:gd name="connsiteY1023" fmla="*/ 7913336 h 7931259"/>
              <a:gd name="connsiteX1024" fmla="*/ 244948 w 3650716"/>
              <a:gd name="connsiteY1024" fmla="*/ 7891913 h 7931259"/>
              <a:gd name="connsiteX1025" fmla="*/ 286959 w 3650716"/>
              <a:gd name="connsiteY1025" fmla="*/ 7885792 h 7931259"/>
              <a:gd name="connsiteX1026" fmla="*/ 319002 w 3650716"/>
              <a:gd name="connsiteY1026" fmla="*/ 7879671 h 7931259"/>
              <a:gd name="connsiteX1027" fmla="*/ 382375 w 3650716"/>
              <a:gd name="connsiteY1027" fmla="*/ 7849065 h 7931259"/>
              <a:gd name="connsiteX1028" fmla="*/ 390920 w 3650716"/>
              <a:gd name="connsiteY1028" fmla="*/ 7870487 h 7931259"/>
              <a:gd name="connsiteX1029" fmla="*/ 574630 w 3650716"/>
              <a:gd name="connsiteY1029" fmla="*/ 7846003 h 7931259"/>
              <a:gd name="connsiteX1030" fmla="*/ 588159 w 3650716"/>
              <a:gd name="connsiteY1030" fmla="*/ 7824580 h 7931259"/>
              <a:gd name="connsiteX1031" fmla="*/ 610233 w 3650716"/>
              <a:gd name="connsiteY1031" fmla="*/ 7824580 h 7931259"/>
              <a:gd name="connsiteX1032" fmla="*/ 623050 w 3650716"/>
              <a:gd name="connsiteY1032" fmla="*/ 7839882 h 7931259"/>
              <a:gd name="connsiteX1033" fmla="*/ 640851 w 3650716"/>
              <a:gd name="connsiteY1033" fmla="*/ 7833760 h 7931259"/>
              <a:gd name="connsiteX1034" fmla="*/ 693544 w 3650716"/>
              <a:gd name="connsiteY1034" fmla="*/ 7827639 h 7931259"/>
              <a:gd name="connsiteX1035" fmla="*/ 728435 w 3650716"/>
              <a:gd name="connsiteY1035" fmla="*/ 7821518 h 7931259"/>
              <a:gd name="connsiteX1036" fmla="*/ 732707 w 3650716"/>
              <a:gd name="connsiteY1036" fmla="*/ 7806217 h 7931259"/>
              <a:gd name="connsiteX1037" fmla="*/ 749796 w 3650716"/>
              <a:gd name="connsiteY1037" fmla="*/ 7815397 h 7931259"/>
              <a:gd name="connsiteX1038" fmla="*/ 780414 w 3650716"/>
              <a:gd name="connsiteY1038" fmla="*/ 7815397 h 7931259"/>
              <a:gd name="connsiteX1039" fmla="*/ 811033 w 3650716"/>
              <a:gd name="connsiteY1039" fmla="*/ 7815397 h 7931259"/>
              <a:gd name="connsiteX1040" fmla="*/ 858741 w 3650716"/>
              <a:gd name="connsiteY1040" fmla="*/ 7815397 h 7931259"/>
              <a:gd name="connsiteX1041" fmla="*/ 867285 w 3650716"/>
              <a:gd name="connsiteY1041" fmla="*/ 7809276 h 7931259"/>
              <a:gd name="connsiteX1042" fmla="*/ 875830 w 3650716"/>
              <a:gd name="connsiteY1042" fmla="*/ 7818459 h 7931259"/>
              <a:gd name="connsiteX1043" fmla="*/ 919978 w 3650716"/>
              <a:gd name="connsiteY1043" fmla="*/ 7797033 h 7931259"/>
              <a:gd name="connsiteX1044" fmla="*/ 928522 w 3650716"/>
              <a:gd name="connsiteY1044" fmla="*/ 7818459 h 7931259"/>
              <a:gd name="connsiteX1045" fmla="*/ 942052 w 3650716"/>
              <a:gd name="connsiteY1045" fmla="*/ 7797033 h 7931259"/>
              <a:gd name="connsiteX1046" fmla="*/ 972670 w 3650716"/>
              <a:gd name="connsiteY1046" fmla="*/ 7806217 h 7931259"/>
              <a:gd name="connsiteX1047" fmla="*/ 959853 w 3650716"/>
              <a:gd name="connsiteY1047" fmla="*/ 7790912 h 7931259"/>
              <a:gd name="connsiteX1048" fmla="*/ 986199 w 3650716"/>
              <a:gd name="connsiteY1048" fmla="*/ 7806217 h 7931259"/>
              <a:gd name="connsiteX1049" fmla="*/ 1034619 w 3650716"/>
              <a:gd name="connsiteY1049" fmla="*/ 7793974 h 7931259"/>
              <a:gd name="connsiteX1050" fmla="*/ 1034619 w 3650716"/>
              <a:gd name="connsiteY1050" fmla="*/ 7787853 h 7931259"/>
              <a:gd name="connsiteX1051" fmla="*/ 1038891 w 3650716"/>
              <a:gd name="connsiteY1051" fmla="*/ 7818459 h 7931259"/>
              <a:gd name="connsiteX1052" fmla="*/ 1069510 w 3650716"/>
              <a:gd name="connsiteY1052" fmla="*/ 7812338 h 7931259"/>
              <a:gd name="connsiteX1053" fmla="*/ 1087311 w 3650716"/>
              <a:gd name="connsiteY1053" fmla="*/ 7790912 h 7931259"/>
              <a:gd name="connsiteX1054" fmla="*/ 1073782 w 3650716"/>
              <a:gd name="connsiteY1054" fmla="*/ 7806217 h 7931259"/>
              <a:gd name="connsiteX1055" fmla="*/ 1139291 w 3650716"/>
              <a:gd name="connsiteY1055" fmla="*/ 7800095 h 7931259"/>
              <a:gd name="connsiteX1056" fmla="*/ 1143563 w 3650716"/>
              <a:gd name="connsiteY1056" fmla="*/ 7778670 h 7931259"/>
              <a:gd name="connsiteX1057" fmla="*/ 1174182 w 3650716"/>
              <a:gd name="connsiteY1057" fmla="*/ 7778670 h 7931259"/>
              <a:gd name="connsiteX1058" fmla="*/ 1169910 w 3650716"/>
              <a:gd name="connsiteY1058" fmla="*/ 7800095 h 7931259"/>
              <a:gd name="connsiteX1059" fmla="*/ 1204800 w 3650716"/>
              <a:gd name="connsiteY1059" fmla="*/ 7815397 h 7931259"/>
              <a:gd name="connsiteX1060" fmla="*/ 1196256 w 3650716"/>
              <a:gd name="connsiteY1060" fmla="*/ 7784791 h 7931259"/>
              <a:gd name="connsiteX1061" fmla="*/ 1204800 w 3650716"/>
              <a:gd name="connsiteY1061" fmla="*/ 7769489 h 7931259"/>
              <a:gd name="connsiteX1062" fmla="*/ 1226875 w 3650716"/>
              <a:gd name="connsiteY1062" fmla="*/ 7769489 h 7931259"/>
              <a:gd name="connsiteX1063" fmla="*/ 1226875 w 3650716"/>
              <a:gd name="connsiteY1063" fmla="*/ 7784791 h 7931259"/>
              <a:gd name="connsiteX1064" fmla="*/ 1270310 w 3650716"/>
              <a:gd name="connsiteY1064" fmla="*/ 7784791 h 7931259"/>
              <a:gd name="connsiteX1065" fmla="*/ 1274582 w 3650716"/>
              <a:gd name="connsiteY1065" fmla="*/ 7769489 h 7931259"/>
              <a:gd name="connsiteX1066" fmla="*/ 1352908 w 3650716"/>
              <a:gd name="connsiteY1066" fmla="*/ 7778670 h 7931259"/>
              <a:gd name="connsiteX1067" fmla="*/ 1357181 w 3650716"/>
              <a:gd name="connsiteY1067" fmla="*/ 7757247 h 7931259"/>
              <a:gd name="connsiteX1068" fmla="*/ 1383527 w 3650716"/>
              <a:gd name="connsiteY1068" fmla="*/ 7735821 h 7931259"/>
              <a:gd name="connsiteX1069" fmla="*/ 1388511 w 3650716"/>
              <a:gd name="connsiteY1069" fmla="*/ 7692973 h 7931259"/>
              <a:gd name="connsiteX1070" fmla="*/ 1405600 w 3650716"/>
              <a:gd name="connsiteY1070" fmla="*/ 7702157 h 7931259"/>
              <a:gd name="connsiteX1071" fmla="*/ 1392072 w 3650716"/>
              <a:gd name="connsiteY1071" fmla="*/ 7745005 h 7931259"/>
              <a:gd name="connsiteX1072" fmla="*/ 1435507 w 3650716"/>
              <a:gd name="connsiteY1072" fmla="*/ 7738884 h 7931259"/>
              <a:gd name="connsiteX1073" fmla="*/ 1430523 w 3650716"/>
              <a:gd name="connsiteY1073" fmla="*/ 7775611 h 7931259"/>
              <a:gd name="connsiteX1074" fmla="*/ 1478230 w 3650716"/>
              <a:gd name="connsiteY1074" fmla="*/ 7775611 h 7931259"/>
              <a:gd name="connsiteX1075" fmla="*/ 1491760 w 3650716"/>
              <a:gd name="connsiteY1075" fmla="*/ 7732762 h 7931259"/>
              <a:gd name="connsiteX1076" fmla="*/ 1504577 w 3650716"/>
              <a:gd name="connsiteY1076" fmla="*/ 7754185 h 7931259"/>
              <a:gd name="connsiteX1077" fmla="*/ 1508849 w 3650716"/>
              <a:gd name="connsiteY1077" fmla="*/ 7769489 h 7931259"/>
              <a:gd name="connsiteX1078" fmla="*/ 1522378 w 3650716"/>
              <a:gd name="connsiteY1078" fmla="*/ 7748064 h 7931259"/>
              <a:gd name="connsiteX1079" fmla="*/ 1570086 w 3650716"/>
              <a:gd name="connsiteY1079" fmla="*/ 7772549 h 7931259"/>
              <a:gd name="connsiteX1080" fmla="*/ 1609249 w 3650716"/>
              <a:gd name="connsiteY1080" fmla="*/ 7760306 h 7931259"/>
              <a:gd name="connsiteX1081" fmla="*/ 1609249 w 3650716"/>
              <a:gd name="connsiteY1081" fmla="*/ 7729700 h 7931259"/>
              <a:gd name="connsiteX1082" fmla="*/ 1612809 w 3650716"/>
              <a:gd name="connsiteY1082" fmla="*/ 7781732 h 7931259"/>
              <a:gd name="connsiteX1083" fmla="*/ 1617082 w 3650716"/>
              <a:gd name="connsiteY1083" fmla="*/ 7766427 h 7931259"/>
              <a:gd name="connsiteX1084" fmla="*/ 1630610 w 3650716"/>
              <a:gd name="connsiteY1084" fmla="*/ 7738884 h 7931259"/>
              <a:gd name="connsiteX1085" fmla="*/ 1644140 w 3650716"/>
              <a:gd name="connsiteY1085" fmla="*/ 7723579 h 7931259"/>
              <a:gd name="connsiteX1086" fmla="*/ 1691847 w 3650716"/>
              <a:gd name="connsiteY1086" fmla="*/ 7748064 h 7931259"/>
              <a:gd name="connsiteX1087" fmla="*/ 1709649 w 3650716"/>
              <a:gd name="connsiteY1087" fmla="*/ 7726641 h 7931259"/>
              <a:gd name="connsiteX1088" fmla="*/ 1731011 w 3650716"/>
              <a:gd name="connsiteY1088" fmla="*/ 7741943 h 7931259"/>
              <a:gd name="connsiteX1089" fmla="*/ 1805065 w 3650716"/>
              <a:gd name="connsiteY1089" fmla="*/ 7760306 h 7931259"/>
              <a:gd name="connsiteX1090" fmla="*/ 1796520 w 3650716"/>
              <a:gd name="connsiteY1090" fmla="*/ 7723579 h 7931259"/>
              <a:gd name="connsiteX1091" fmla="*/ 1848500 w 3650716"/>
              <a:gd name="connsiteY1091" fmla="*/ 7738884 h 7931259"/>
              <a:gd name="connsiteX1092" fmla="*/ 1843516 w 3650716"/>
              <a:gd name="connsiteY1092" fmla="*/ 7769489 h 7931259"/>
              <a:gd name="connsiteX1093" fmla="*/ 1878406 w 3650716"/>
              <a:gd name="connsiteY1093" fmla="*/ 7769489 h 7931259"/>
              <a:gd name="connsiteX1094" fmla="*/ 1860605 w 3650716"/>
              <a:gd name="connsiteY1094" fmla="*/ 7775611 h 7931259"/>
              <a:gd name="connsiteX1095" fmla="*/ 1856333 w 3650716"/>
              <a:gd name="connsiteY1095" fmla="*/ 7745005 h 7931259"/>
              <a:gd name="connsiteX1096" fmla="*/ 1864877 w 3650716"/>
              <a:gd name="connsiteY1096" fmla="*/ 7738884 h 7931259"/>
              <a:gd name="connsiteX1097" fmla="*/ 1886239 w 3650716"/>
              <a:gd name="connsiteY1097" fmla="*/ 7760306 h 7931259"/>
              <a:gd name="connsiteX1098" fmla="*/ 1852060 w 3650716"/>
              <a:gd name="connsiteY1098" fmla="*/ 7714399 h 7931259"/>
              <a:gd name="connsiteX1099" fmla="*/ 1895495 w 3650716"/>
              <a:gd name="connsiteY1099" fmla="*/ 7723579 h 7931259"/>
              <a:gd name="connsiteX1100" fmla="*/ 1921130 w 3650716"/>
              <a:gd name="connsiteY1100" fmla="*/ 7745005 h 7931259"/>
              <a:gd name="connsiteX1101" fmla="*/ 1908313 w 3650716"/>
              <a:gd name="connsiteY1101" fmla="*/ 7745005 h 7931259"/>
              <a:gd name="connsiteX1102" fmla="*/ 1917570 w 3650716"/>
              <a:gd name="connsiteY1102" fmla="*/ 7708278 h 7931259"/>
              <a:gd name="connsiteX1103" fmla="*/ 1934659 w 3650716"/>
              <a:gd name="connsiteY1103" fmla="*/ 7723579 h 7931259"/>
              <a:gd name="connsiteX1104" fmla="*/ 1961005 w 3650716"/>
              <a:gd name="connsiteY1104" fmla="*/ 7717458 h 7931259"/>
              <a:gd name="connsiteX1105" fmla="*/ 1969549 w 3650716"/>
              <a:gd name="connsiteY1105" fmla="*/ 7748064 h 7931259"/>
              <a:gd name="connsiteX1106" fmla="*/ 1991624 w 3650716"/>
              <a:gd name="connsiteY1106" fmla="*/ 7726641 h 7931259"/>
              <a:gd name="connsiteX1107" fmla="*/ 2008713 w 3650716"/>
              <a:gd name="connsiteY1107" fmla="*/ 7763368 h 7931259"/>
              <a:gd name="connsiteX1108" fmla="*/ 1987351 w 3650716"/>
              <a:gd name="connsiteY1108" fmla="*/ 7696035 h 7931259"/>
              <a:gd name="connsiteX1109" fmla="*/ 1995896 w 3650716"/>
              <a:gd name="connsiteY1109" fmla="*/ 7689914 h 7931259"/>
              <a:gd name="connsiteX1110" fmla="*/ 2035059 w 3650716"/>
              <a:gd name="connsiteY1110" fmla="*/ 7726641 h 7931259"/>
              <a:gd name="connsiteX1111" fmla="*/ 2025802 w 3650716"/>
              <a:gd name="connsiteY1111" fmla="*/ 7748064 h 7931259"/>
              <a:gd name="connsiteX1112" fmla="*/ 2078494 w 3650716"/>
              <a:gd name="connsiteY1112" fmla="*/ 7735821 h 7931259"/>
              <a:gd name="connsiteX1113" fmla="*/ 2047876 w 3650716"/>
              <a:gd name="connsiteY1113" fmla="*/ 7726641 h 7931259"/>
              <a:gd name="connsiteX1114" fmla="*/ 2069950 w 3650716"/>
              <a:gd name="connsiteY1114" fmla="*/ 7711337 h 7931259"/>
              <a:gd name="connsiteX1115" fmla="*/ 2057133 w 3650716"/>
              <a:gd name="connsiteY1115" fmla="*/ 7696035 h 7931259"/>
              <a:gd name="connsiteX1116" fmla="*/ 2070661 w 3650716"/>
              <a:gd name="connsiteY1116" fmla="*/ 7680731 h 7931259"/>
              <a:gd name="connsiteX1117" fmla="*/ 2079206 w 3650716"/>
              <a:gd name="connsiteY1117" fmla="*/ 7717458 h 7931259"/>
              <a:gd name="connsiteX1118" fmla="*/ 2122642 w 3650716"/>
              <a:gd name="connsiteY1118" fmla="*/ 7726641 h 7931259"/>
              <a:gd name="connsiteX1119" fmla="*/ 2122642 w 3650716"/>
              <a:gd name="connsiteY1119" fmla="*/ 7696035 h 7931259"/>
              <a:gd name="connsiteX1120" fmla="*/ 2148988 w 3650716"/>
              <a:gd name="connsiteY1120" fmla="*/ 7696035 h 7931259"/>
              <a:gd name="connsiteX1121" fmla="*/ 2148988 w 3650716"/>
              <a:gd name="connsiteY1121" fmla="*/ 7726641 h 7931259"/>
              <a:gd name="connsiteX1122" fmla="*/ 2162517 w 3650716"/>
              <a:gd name="connsiteY1122" fmla="*/ 7683793 h 7931259"/>
              <a:gd name="connsiteX1123" fmla="*/ 2141155 w 3650716"/>
              <a:gd name="connsiteY1123" fmla="*/ 7668489 h 7931259"/>
              <a:gd name="connsiteX1124" fmla="*/ 2171774 w 3650716"/>
              <a:gd name="connsiteY1124" fmla="*/ 7668489 h 7931259"/>
              <a:gd name="connsiteX1125" fmla="*/ 2172040 w 3650716"/>
              <a:gd name="connsiteY1125" fmla="*/ 7698712 h 7931259"/>
              <a:gd name="connsiteX1126" fmla="*/ 2184295 w 3650716"/>
              <a:gd name="connsiteY1126" fmla="*/ 7725983 h 7931259"/>
              <a:gd name="connsiteX1127" fmla="*/ 2188150 w 3650716"/>
              <a:gd name="connsiteY1127" fmla="*/ 7722814 h 7931259"/>
              <a:gd name="connsiteX1128" fmla="*/ 2202392 w 3650716"/>
              <a:gd name="connsiteY1128" fmla="*/ 7717458 h 7931259"/>
              <a:gd name="connsiteX1129" fmla="*/ 2241555 w 3650716"/>
              <a:gd name="connsiteY1129" fmla="*/ 7748064 h 7931259"/>
              <a:gd name="connsiteX1130" fmla="*/ 2298520 w 3650716"/>
              <a:gd name="connsiteY1130" fmla="*/ 7726641 h 7931259"/>
              <a:gd name="connsiteX1131" fmla="*/ 2276446 w 3650716"/>
              <a:gd name="connsiteY1131" fmla="*/ 7748064 h 7931259"/>
              <a:gd name="connsiteX1132" fmla="*/ 2311337 w 3650716"/>
              <a:gd name="connsiteY1132" fmla="*/ 7741943 h 7931259"/>
              <a:gd name="connsiteX1133" fmla="*/ 2302792 w 3650716"/>
              <a:gd name="connsiteY1133" fmla="*/ 7699094 h 7931259"/>
              <a:gd name="connsiteX1134" fmla="*/ 2289975 w 3650716"/>
              <a:gd name="connsiteY1134" fmla="*/ 7699094 h 7931259"/>
              <a:gd name="connsiteX1135" fmla="*/ 2320594 w 3650716"/>
              <a:gd name="connsiteY1135" fmla="*/ 7714399 h 7931259"/>
              <a:gd name="connsiteX1136" fmla="*/ 2342667 w 3650716"/>
              <a:gd name="connsiteY1136" fmla="*/ 7708278 h 7931259"/>
              <a:gd name="connsiteX1137" fmla="*/ 2346940 w 3650716"/>
              <a:gd name="connsiteY1137" fmla="*/ 7723579 h 7931259"/>
              <a:gd name="connsiteX1138" fmla="*/ 2343380 w 3650716"/>
              <a:gd name="connsiteY1138" fmla="*/ 7680731 h 7931259"/>
              <a:gd name="connsiteX1139" fmla="*/ 2356908 w 3650716"/>
              <a:gd name="connsiteY1139" fmla="*/ 7674610 h 7931259"/>
              <a:gd name="connsiteX1140" fmla="*/ 2369725 w 3650716"/>
              <a:gd name="connsiteY1140" fmla="*/ 7705216 h 7931259"/>
              <a:gd name="connsiteX1141" fmla="*/ 2396072 w 3650716"/>
              <a:gd name="connsiteY1141" fmla="*/ 7677672 h 7931259"/>
              <a:gd name="connsiteX1142" fmla="*/ 2409601 w 3650716"/>
              <a:gd name="connsiteY1142" fmla="*/ 7671551 h 7931259"/>
              <a:gd name="connsiteX1143" fmla="*/ 2461581 w 3650716"/>
              <a:gd name="connsiteY1143" fmla="*/ 7680731 h 7931259"/>
              <a:gd name="connsiteX1144" fmla="*/ 2461581 w 3650716"/>
              <a:gd name="connsiteY1144" fmla="*/ 7674610 h 7931259"/>
              <a:gd name="connsiteX1145" fmla="*/ 2500744 w 3650716"/>
              <a:gd name="connsiteY1145" fmla="*/ 7683793 h 7931259"/>
              <a:gd name="connsiteX1146" fmla="*/ 2496471 w 3650716"/>
              <a:gd name="connsiteY1146" fmla="*/ 7705216 h 7931259"/>
              <a:gd name="connsiteX1147" fmla="*/ 2527090 w 3650716"/>
              <a:gd name="connsiteY1147" fmla="*/ 7699094 h 7931259"/>
              <a:gd name="connsiteX1148" fmla="*/ 2531363 w 3650716"/>
              <a:gd name="connsiteY1148" fmla="*/ 7729700 h 7931259"/>
              <a:gd name="connsiteX1149" fmla="*/ 2557708 w 3650716"/>
              <a:gd name="connsiteY1149" fmla="*/ 7714399 h 7931259"/>
              <a:gd name="connsiteX1150" fmla="*/ 2579070 w 3650716"/>
              <a:gd name="connsiteY1150" fmla="*/ 7745005 h 7931259"/>
              <a:gd name="connsiteX1151" fmla="*/ 2584055 w 3650716"/>
              <a:gd name="connsiteY1151" fmla="*/ 7714399 h 7931259"/>
              <a:gd name="connsiteX1152" fmla="*/ 2614673 w 3650716"/>
              <a:gd name="connsiteY1152" fmla="*/ 7714399 h 7931259"/>
              <a:gd name="connsiteX1153" fmla="*/ 2601144 w 3650716"/>
              <a:gd name="connsiteY1153" fmla="*/ 7787853 h 7931259"/>
              <a:gd name="connsiteX1154" fmla="*/ 2648852 w 3650716"/>
              <a:gd name="connsiteY1154" fmla="*/ 7824580 h 7931259"/>
              <a:gd name="connsiteX1155" fmla="*/ 2683743 w 3650716"/>
              <a:gd name="connsiteY1155" fmla="*/ 7833760 h 7931259"/>
              <a:gd name="connsiteX1156" fmla="*/ 2688015 w 3650716"/>
              <a:gd name="connsiteY1156" fmla="*/ 7818459 h 7931259"/>
              <a:gd name="connsiteX1157" fmla="*/ 2731450 w 3650716"/>
              <a:gd name="connsiteY1157" fmla="*/ 7812338 h 7931259"/>
              <a:gd name="connsiteX1158" fmla="*/ 2762069 w 3650716"/>
              <a:gd name="connsiteY1158" fmla="*/ 7821518 h 7931259"/>
              <a:gd name="connsiteX1159" fmla="*/ 2788415 w 3650716"/>
              <a:gd name="connsiteY1159" fmla="*/ 7806217 h 7931259"/>
              <a:gd name="connsiteX1160" fmla="*/ 2831851 w 3650716"/>
              <a:gd name="connsiteY1160" fmla="*/ 7815397 h 7931259"/>
              <a:gd name="connsiteX1161" fmla="*/ 2915161 w 3650716"/>
              <a:gd name="connsiteY1161" fmla="*/ 7803154 h 7931259"/>
              <a:gd name="connsiteX1162" fmla="*/ 2927978 w 3650716"/>
              <a:gd name="connsiteY1162" fmla="*/ 7812338 h 7931259"/>
              <a:gd name="connsiteX1163" fmla="*/ 2962869 w 3650716"/>
              <a:gd name="connsiteY1163" fmla="*/ 7812338 h 7931259"/>
              <a:gd name="connsiteX1164" fmla="*/ 3028378 w 3650716"/>
              <a:gd name="connsiteY1164" fmla="*/ 7806217 h 7931259"/>
              <a:gd name="connsiteX1165" fmla="*/ 3106705 w 3650716"/>
              <a:gd name="connsiteY1165" fmla="*/ 7809276 h 7931259"/>
              <a:gd name="connsiteX1166" fmla="*/ 3172214 w 3650716"/>
              <a:gd name="connsiteY1166" fmla="*/ 7797033 h 7931259"/>
              <a:gd name="connsiteX1167" fmla="*/ 3246268 w 3650716"/>
              <a:gd name="connsiteY1167" fmla="*/ 7790912 h 7931259"/>
              <a:gd name="connsiteX1168" fmla="*/ 3350940 w 3650716"/>
              <a:gd name="connsiteY1168" fmla="*/ 7793974 h 7931259"/>
              <a:gd name="connsiteX1169" fmla="*/ 3393663 w 3650716"/>
              <a:gd name="connsiteY1169" fmla="*/ 7809276 h 7931259"/>
              <a:gd name="connsiteX1170" fmla="*/ 3430690 w 3650716"/>
              <a:gd name="connsiteY1170" fmla="*/ 7809276 h 7931259"/>
              <a:gd name="connsiteX1171" fmla="*/ 3476974 w 3650716"/>
              <a:gd name="connsiteY1171" fmla="*/ 7812338 h 7931259"/>
              <a:gd name="connsiteX1172" fmla="*/ 3585207 w 3650716"/>
              <a:gd name="connsiteY1172" fmla="*/ 7806217 h 7931259"/>
              <a:gd name="connsiteX1173" fmla="*/ 3618673 w 3650716"/>
              <a:gd name="connsiteY1173" fmla="*/ 7790912 h 7931259"/>
              <a:gd name="connsiteX1174" fmla="*/ 3640035 w 3650716"/>
              <a:gd name="connsiteY1174" fmla="*/ 7797033 h 7931259"/>
              <a:gd name="connsiteX1175" fmla="*/ 3640035 w 3650716"/>
              <a:gd name="connsiteY1175" fmla="*/ 7790912 h 7931259"/>
              <a:gd name="connsiteX1176" fmla="*/ 3643595 w 3650716"/>
              <a:gd name="connsiteY1176" fmla="*/ 7619519 h 7931259"/>
              <a:gd name="connsiteX1177" fmla="*/ 3644307 w 3650716"/>
              <a:gd name="connsiteY1177" fmla="*/ 7815397 h 7931259"/>
              <a:gd name="connsiteX1178" fmla="*/ 3603008 w 3650716"/>
              <a:gd name="connsiteY1178" fmla="*/ 7821518 h 7931259"/>
              <a:gd name="connsiteX1179" fmla="*/ 3648579 w 3650716"/>
              <a:gd name="connsiteY1179" fmla="*/ 7833760 h 7931259"/>
              <a:gd name="connsiteX1180" fmla="*/ 3650004 w 3650716"/>
              <a:gd name="connsiteY1180" fmla="*/ 7129825 h 7931259"/>
              <a:gd name="connsiteX1181" fmla="*/ 3646444 w 3650716"/>
              <a:gd name="connsiteY1181" fmla="*/ 7028827 h 7931259"/>
              <a:gd name="connsiteX1182" fmla="*/ 3648579 w 3650716"/>
              <a:gd name="connsiteY1182" fmla="*/ 6808465 h 7931259"/>
              <a:gd name="connsiteX1183" fmla="*/ 3649292 w 3650716"/>
              <a:gd name="connsiteY1183" fmla="*/ 6713585 h 7931259"/>
              <a:gd name="connsiteX1184" fmla="*/ 3650004 w 3650716"/>
              <a:gd name="connsiteY1184" fmla="*/ 6630951 h 7931259"/>
              <a:gd name="connsiteX1185" fmla="*/ 3650716 w 3650716"/>
              <a:gd name="connsiteY1185" fmla="*/ 6465679 h 793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Lst>
            <a:rect l="l" t="t" r="r" b="b"/>
            <a:pathLst>
              <a:path w="3650716" h="7931259">
                <a:moveTo>
                  <a:pt x="8185" y="3416680"/>
                </a:moveTo>
                <a:lnTo>
                  <a:pt x="8109" y="3403548"/>
                </a:lnTo>
                <a:lnTo>
                  <a:pt x="7121" y="3420392"/>
                </a:lnTo>
                <a:close/>
                <a:moveTo>
                  <a:pt x="9969" y="1205432"/>
                </a:moveTo>
                <a:cubicBezTo>
                  <a:pt x="9969" y="1232976"/>
                  <a:pt x="9969" y="1260523"/>
                  <a:pt x="8545" y="1272765"/>
                </a:cubicBezTo>
                <a:cubicBezTo>
                  <a:pt x="5697" y="1260523"/>
                  <a:pt x="5697" y="1245218"/>
                  <a:pt x="5697" y="1226855"/>
                </a:cubicBezTo>
                <a:cubicBezTo>
                  <a:pt x="6409" y="1217674"/>
                  <a:pt x="6409" y="1208491"/>
                  <a:pt x="6409" y="1196249"/>
                </a:cubicBezTo>
                <a:cubicBezTo>
                  <a:pt x="6409" y="1190128"/>
                  <a:pt x="6409" y="1184006"/>
                  <a:pt x="6409" y="1177885"/>
                </a:cubicBezTo>
                <a:cubicBezTo>
                  <a:pt x="6409" y="1174826"/>
                  <a:pt x="6409" y="1171764"/>
                  <a:pt x="6409" y="1168705"/>
                </a:cubicBezTo>
                <a:cubicBezTo>
                  <a:pt x="5697" y="1165643"/>
                  <a:pt x="5697" y="1162584"/>
                  <a:pt x="5697" y="1156463"/>
                </a:cubicBezTo>
                <a:cubicBezTo>
                  <a:pt x="6409" y="1156463"/>
                  <a:pt x="6409" y="1159522"/>
                  <a:pt x="7121" y="1162584"/>
                </a:cubicBezTo>
                <a:cubicBezTo>
                  <a:pt x="7833" y="1162584"/>
                  <a:pt x="7833" y="1168705"/>
                  <a:pt x="8545" y="1171764"/>
                </a:cubicBezTo>
                <a:cubicBezTo>
                  <a:pt x="9257" y="1180947"/>
                  <a:pt x="9969" y="1193190"/>
                  <a:pt x="9969" y="1205432"/>
                </a:cubicBezTo>
                <a:close/>
                <a:moveTo>
                  <a:pt x="10147" y="706938"/>
                </a:moveTo>
                <a:cubicBezTo>
                  <a:pt x="9969" y="742517"/>
                  <a:pt x="9257" y="783069"/>
                  <a:pt x="9257" y="847342"/>
                </a:cubicBezTo>
                <a:cubicBezTo>
                  <a:pt x="4273" y="819798"/>
                  <a:pt x="3561" y="780009"/>
                  <a:pt x="3561" y="737160"/>
                </a:cubicBezTo>
                <a:cubicBezTo>
                  <a:pt x="4273" y="694312"/>
                  <a:pt x="5697" y="645343"/>
                  <a:pt x="4273" y="587193"/>
                </a:cubicBezTo>
                <a:cubicBezTo>
                  <a:pt x="5697" y="611678"/>
                  <a:pt x="7121" y="633100"/>
                  <a:pt x="7833" y="596373"/>
                </a:cubicBezTo>
                <a:cubicBezTo>
                  <a:pt x="9969" y="640753"/>
                  <a:pt x="10325" y="671358"/>
                  <a:pt x="10147" y="706938"/>
                </a:cubicBezTo>
                <a:close/>
                <a:moveTo>
                  <a:pt x="10592" y="1649982"/>
                </a:moveTo>
                <a:cubicBezTo>
                  <a:pt x="10859" y="1666050"/>
                  <a:pt x="10325" y="1687474"/>
                  <a:pt x="9969" y="1722670"/>
                </a:cubicBezTo>
                <a:cubicBezTo>
                  <a:pt x="5697" y="1713490"/>
                  <a:pt x="2848" y="1649216"/>
                  <a:pt x="6409" y="1609430"/>
                </a:cubicBezTo>
                <a:cubicBezTo>
                  <a:pt x="9257" y="1623202"/>
                  <a:pt x="10325" y="1633914"/>
                  <a:pt x="10592" y="1649982"/>
                </a:cubicBezTo>
                <a:close/>
                <a:moveTo>
                  <a:pt x="11393" y="5949345"/>
                </a:moveTo>
                <a:cubicBezTo>
                  <a:pt x="7121" y="5943224"/>
                  <a:pt x="5697" y="5973829"/>
                  <a:pt x="6409" y="6022799"/>
                </a:cubicBezTo>
                <a:cubicBezTo>
                  <a:pt x="10681" y="6028920"/>
                  <a:pt x="12106" y="5995252"/>
                  <a:pt x="11393" y="5949345"/>
                </a:cubicBezTo>
                <a:close/>
                <a:moveTo>
                  <a:pt x="13723" y="3495539"/>
                </a:moveTo>
                <a:lnTo>
                  <a:pt x="13619" y="3497430"/>
                </a:lnTo>
                <a:lnTo>
                  <a:pt x="12903" y="3525103"/>
                </a:lnTo>
                <a:lnTo>
                  <a:pt x="11393" y="3496908"/>
                </a:lnTo>
                <a:close/>
                <a:moveTo>
                  <a:pt x="14152" y="889808"/>
                </a:moveTo>
                <a:cubicBezTo>
                  <a:pt x="14063" y="903963"/>
                  <a:pt x="13529" y="916206"/>
                  <a:pt x="12817" y="914675"/>
                </a:cubicBezTo>
                <a:cubicBezTo>
                  <a:pt x="9257" y="923858"/>
                  <a:pt x="11393" y="1030977"/>
                  <a:pt x="5697" y="1000371"/>
                </a:cubicBezTo>
                <a:cubicBezTo>
                  <a:pt x="5697" y="905494"/>
                  <a:pt x="11393" y="914675"/>
                  <a:pt x="12817" y="853463"/>
                </a:cubicBezTo>
                <a:cubicBezTo>
                  <a:pt x="13885" y="859584"/>
                  <a:pt x="14241" y="875653"/>
                  <a:pt x="14152" y="889808"/>
                </a:cubicBezTo>
                <a:close/>
                <a:moveTo>
                  <a:pt x="14930" y="6762623"/>
                </a:moveTo>
                <a:lnTo>
                  <a:pt x="12817" y="6768675"/>
                </a:lnTo>
                <a:cubicBezTo>
                  <a:pt x="12105" y="6780918"/>
                  <a:pt x="12105" y="6796222"/>
                  <a:pt x="11393" y="6814586"/>
                </a:cubicBezTo>
                <a:cubicBezTo>
                  <a:pt x="10681" y="6854372"/>
                  <a:pt x="9969" y="6900282"/>
                  <a:pt x="9969" y="6924767"/>
                </a:cubicBezTo>
                <a:lnTo>
                  <a:pt x="10018" y="6932059"/>
                </a:lnTo>
                <a:lnTo>
                  <a:pt x="9257" y="6926580"/>
                </a:lnTo>
                <a:cubicBezTo>
                  <a:pt x="7655" y="6882249"/>
                  <a:pt x="9257" y="6777234"/>
                  <a:pt x="9257" y="6708370"/>
                </a:cubicBezTo>
                <a:cubicBezTo>
                  <a:pt x="12461" y="6703779"/>
                  <a:pt x="14064" y="6707604"/>
                  <a:pt x="14776" y="6718316"/>
                </a:cubicBezTo>
                <a:close/>
                <a:moveTo>
                  <a:pt x="16378" y="2891815"/>
                </a:moveTo>
                <a:lnTo>
                  <a:pt x="15652" y="2922242"/>
                </a:lnTo>
                <a:lnTo>
                  <a:pt x="13552" y="2923860"/>
                </a:lnTo>
                <a:cubicBezTo>
                  <a:pt x="12417" y="2925151"/>
                  <a:pt x="11394" y="2927638"/>
                  <a:pt x="10682" y="2933759"/>
                </a:cubicBezTo>
                <a:cubicBezTo>
                  <a:pt x="10682" y="2916925"/>
                  <a:pt x="11216" y="2906978"/>
                  <a:pt x="11749" y="2896648"/>
                </a:cubicBezTo>
                <a:lnTo>
                  <a:pt x="12759" y="2859387"/>
                </a:lnTo>
                <a:lnTo>
                  <a:pt x="12817" y="2873451"/>
                </a:lnTo>
                <a:cubicBezTo>
                  <a:pt x="13530" y="2888756"/>
                  <a:pt x="16378" y="2864271"/>
                  <a:pt x="16378" y="2891815"/>
                </a:cubicBezTo>
                <a:close/>
                <a:moveTo>
                  <a:pt x="17802" y="3604934"/>
                </a:moveTo>
                <a:lnTo>
                  <a:pt x="16321" y="3624028"/>
                </a:lnTo>
                <a:lnTo>
                  <a:pt x="16289" y="3588342"/>
                </a:lnTo>
                <a:lnTo>
                  <a:pt x="14295" y="3551094"/>
                </a:lnTo>
                <a:close/>
                <a:moveTo>
                  <a:pt x="18514" y="4859775"/>
                </a:moveTo>
                <a:lnTo>
                  <a:pt x="17682" y="4892299"/>
                </a:lnTo>
                <a:lnTo>
                  <a:pt x="16255" y="4881394"/>
                </a:lnTo>
                <a:lnTo>
                  <a:pt x="14639" y="4884004"/>
                </a:lnTo>
                <a:lnTo>
                  <a:pt x="16344" y="4855614"/>
                </a:lnTo>
                <a:cubicBezTo>
                  <a:pt x="16956" y="4849062"/>
                  <a:pt x="17624" y="4848297"/>
                  <a:pt x="18514" y="4859775"/>
                </a:cubicBezTo>
                <a:close/>
                <a:moveTo>
                  <a:pt x="20514" y="4665368"/>
                </a:moveTo>
                <a:lnTo>
                  <a:pt x="17090" y="4673078"/>
                </a:lnTo>
                <a:cubicBezTo>
                  <a:pt x="17802" y="4633292"/>
                  <a:pt x="16378" y="4611866"/>
                  <a:pt x="13530" y="4614928"/>
                </a:cubicBezTo>
                <a:cubicBezTo>
                  <a:pt x="14242" y="4598094"/>
                  <a:pt x="14954" y="4582025"/>
                  <a:pt x="16200" y="4571313"/>
                </a:cubicBezTo>
                <a:lnTo>
                  <a:pt x="19279" y="4565298"/>
                </a:lnTo>
                <a:lnTo>
                  <a:pt x="20416" y="4636546"/>
                </a:lnTo>
                <a:close/>
                <a:moveTo>
                  <a:pt x="20739" y="4731472"/>
                </a:moveTo>
                <a:lnTo>
                  <a:pt x="20493" y="4769326"/>
                </a:lnTo>
                <a:lnTo>
                  <a:pt x="17090" y="4783258"/>
                </a:lnTo>
                <a:cubicBezTo>
                  <a:pt x="15666" y="4741943"/>
                  <a:pt x="17090" y="4729700"/>
                  <a:pt x="19493" y="4727021"/>
                </a:cubicBezTo>
                <a:lnTo>
                  <a:pt x="20724" y="4727192"/>
                </a:lnTo>
                <a:close/>
                <a:moveTo>
                  <a:pt x="26289" y="7015637"/>
                </a:moveTo>
                <a:lnTo>
                  <a:pt x="25634" y="7022706"/>
                </a:lnTo>
                <a:cubicBezTo>
                  <a:pt x="26347" y="7120645"/>
                  <a:pt x="22074" y="7139008"/>
                  <a:pt x="23498" y="7246127"/>
                </a:cubicBezTo>
                <a:lnTo>
                  <a:pt x="23890" y="7265397"/>
                </a:lnTo>
                <a:lnTo>
                  <a:pt x="14241" y="7265397"/>
                </a:lnTo>
                <a:lnTo>
                  <a:pt x="14241" y="7152154"/>
                </a:lnTo>
                <a:cubicBezTo>
                  <a:pt x="12817" y="7149095"/>
                  <a:pt x="10681" y="7164396"/>
                  <a:pt x="10681" y="7133791"/>
                </a:cubicBezTo>
                <a:cubicBezTo>
                  <a:pt x="17802" y="7069520"/>
                  <a:pt x="14954" y="7216428"/>
                  <a:pt x="19226" y="7222549"/>
                </a:cubicBezTo>
                <a:cubicBezTo>
                  <a:pt x="19226" y="7133791"/>
                  <a:pt x="24210" y="6999125"/>
                  <a:pt x="17802" y="6989944"/>
                </a:cubicBezTo>
                <a:cubicBezTo>
                  <a:pt x="17802" y="7052686"/>
                  <a:pt x="16912" y="7061102"/>
                  <a:pt x="15844" y="7051537"/>
                </a:cubicBezTo>
                <a:lnTo>
                  <a:pt x="14758" y="7036179"/>
                </a:lnTo>
                <a:lnTo>
                  <a:pt x="14687" y="7006637"/>
                </a:lnTo>
                <a:lnTo>
                  <a:pt x="14808" y="6970962"/>
                </a:lnTo>
                <a:lnTo>
                  <a:pt x="15666" y="6965460"/>
                </a:lnTo>
                <a:cubicBezTo>
                  <a:pt x="16378" y="6950155"/>
                  <a:pt x="16378" y="6916490"/>
                  <a:pt x="17090" y="6901186"/>
                </a:cubicBezTo>
                <a:cubicBezTo>
                  <a:pt x="20650" y="6818551"/>
                  <a:pt x="17090" y="6794067"/>
                  <a:pt x="17090" y="6751219"/>
                </a:cubicBezTo>
                <a:cubicBezTo>
                  <a:pt x="17802" y="6732855"/>
                  <a:pt x="19938" y="6732855"/>
                  <a:pt x="19226" y="6686945"/>
                </a:cubicBezTo>
                <a:cubicBezTo>
                  <a:pt x="18514" y="6634916"/>
                  <a:pt x="15666" y="6610431"/>
                  <a:pt x="15666" y="6570642"/>
                </a:cubicBezTo>
                <a:cubicBezTo>
                  <a:pt x="15666" y="6567584"/>
                  <a:pt x="19226" y="6570642"/>
                  <a:pt x="19226" y="6567584"/>
                </a:cubicBezTo>
                <a:cubicBezTo>
                  <a:pt x="21362" y="6527794"/>
                  <a:pt x="17802" y="6420675"/>
                  <a:pt x="19226" y="6390070"/>
                </a:cubicBezTo>
                <a:cubicBezTo>
                  <a:pt x="18514" y="6371706"/>
                  <a:pt x="12817" y="6298251"/>
                  <a:pt x="17802" y="6270704"/>
                </a:cubicBezTo>
                <a:cubicBezTo>
                  <a:pt x="21362" y="6279888"/>
                  <a:pt x="17802" y="6405370"/>
                  <a:pt x="22786" y="6390070"/>
                </a:cubicBezTo>
                <a:cubicBezTo>
                  <a:pt x="24210" y="6347221"/>
                  <a:pt x="23499" y="6295190"/>
                  <a:pt x="21362" y="6249282"/>
                </a:cubicBezTo>
                <a:cubicBezTo>
                  <a:pt x="19226" y="6218676"/>
                  <a:pt x="16378" y="6194191"/>
                  <a:pt x="12817" y="6188071"/>
                </a:cubicBezTo>
                <a:cubicBezTo>
                  <a:pt x="14598" y="6171237"/>
                  <a:pt x="17446" y="6131449"/>
                  <a:pt x="18870" y="6090131"/>
                </a:cubicBezTo>
                <a:lnTo>
                  <a:pt x="19560" y="6034993"/>
                </a:lnTo>
                <a:lnTo>
                  <a:pt x="19849" y="6047908"/>
                </a:lnTo>
                <a:cubicBezTo>
                  <a:pt x="20650" y="6109884"/>
                  <a:pt x="20294" y="6171861"/>
                  <a:pt x="18514" y="6217770"/>
                </a:cubicBezTo>
                <a:cubicBezTo>
                  <a:pt x="20650" y="6220832"/>
                  <a:pt x="23499" y="6214711"/>
                  <a:pt x="23499" y="6236133"/>
                </a:cubicBezTo>
                <a:cubicBezTo>
                  <a:pt x="22430" y="6278981"/>
                  <a:pt x="22608" y="6345550"/>
                  <a:pt x="23053" y="6419769"/>
                </a:cubicBezTo>
                <a:lnTo>
                  <a:pt x="23502" y="6508897"/>
                </a:lnTo>
                <a:lnTo>
                  <a:pt x="23499" y="6509430"/>
                </a:lnTo>
                <a:lnTo>
                  <a:pt x="23505" y="6509423"/>
                </a:lnTo>
                <a:lnTo>
                  <a:pt x="24210" y="6649314"/>
                </a:lnTo>
                <a:cubicBezTo>
                  <a:pt x="24210" y="6682979"/>
                  <a:pt x="22074" y="6689100"/>
                  <a:pt x="22074" y="6722768"/>
                </a:cubicBezTo>
                <a:lnTo>
                  <a:pt x="22446" y="6729954"/>
                </a:lnTo>
                <a:lnTo>
                  <a:pt x="21362" y="6800188"/>
                </a:lnTo>
                <a:cubicBezTo>
                  <a:pt x="24032" y="6830027"/>
                  <a:pt x="23899" y="6911516"/>
                  <a:pt x="24867" y="6969763"/>
                </a:cubicBezTo>
                <a:close/>
                <a:moveTo>
                  <a:pt x="26881" y="3829886"/>
                </a:moveTo>
                <a:lnTo>
                  <a:pt x="26699" y="3843761"/>
                </a:lnTo>
                <a:lnTo>
                  <a:pt x="25423" y="3850359"/>
                </a:lnTo>
                <a:lnTo>
                  <a:pt x="23981" y="3845993"/>
                </a:lnTo>
                <a:lnTo>
                  <a:pt x="23943" y="3843659"/>
                </a:lnTo>
                <a:cubicBezTo>
                  <a:pt x="24566" y="3821469"/>
                  <a:pt x="25279" y="3797749"/>
                  <a:pt x="23499" y="3773265"/>
                </a:cubicBezTo>
                <a:cubicBezTo>
                  <a:pt x="25991" y="3773265"/>
                  <a:pt x="26881" y="3800045"/>
                  <a:pt x="26881" y="3829886"/>
                </a:cubicBezTo>
                <a:close/>
                <a:moveTo>
                  <a:pt x="30924" y="6932719"/>
                </a:moveTo>
                <a:lnTo>
                  <a:pt x="29996" y="6975648"/>
                </a:lnTo>
                <a:lnTo>
                  <a:pt x="26386" y="7014598"/>
                </a:lnTo>
                <a:lnTo>
                  <a:pt x="26735" y="6988672"/>
                </a:lnTo>
                <a:lnTo>
                  <a:pt x="26814" y="6991000"/>
                </a:lnTo>
                <a:cubicBezTo>
                  <a:pt x="26891" y="6989685"/>
                  <a:pt x="26930" y="6983887"/>
                  <a:pt x="26961" y="6975380"/>
                </a:cubicBezTo>
                <a:lnTo>
                  <a:pt x="26975" y="6970861"/>
                </a:lnTo>
                <a:lnTo>
                  <a:pt x="27326" y="6944799"/>
                </a:lnTo>
                <a:cubicBezTo>
                  <a:pt x="27949" y="6924140"/>
                  <a:pt x="28839" y="6907307"/>
                  <a:pt x="29907" y="6895065"/>
                </a:cubicBezTo>
                <a:close/>
                <a:moveTo>
                  <a:pt x="135291" y="516798"/>
                </a:moveTo>
                <a:cubicBezTo>
                  <a:pt x="136359" y="522919"/>
                  <a:pt x="133155" y="523684"/>
                  <a:pt x="130307" y="525217"/>
                </a:cubicBezTo>
                <a:lnTo>
                  <a:pt x="128129" y="535162"/>
                </a:lnTo>
                <a:lnTo>
                  <a:pt x="118914" y="535162"/>
                </a:lnTo>
                <a:lnTo>
                  <a:pt x="118914" y="529040"/>
                </a:lnTo>
                <a:cubicBezTo>
                  <a:pt x="124611" y="525981"/>
                  <a:pt x="121050" y="510677"/>
                  <a:pt x="135291" y="516798"/>
                </a:cubicBezTo>
                <a:close/>
                <a:moveTo>
                  <a:pt x="150245" y="532103"/>
                </a:moveTo>
                <a:lnTo>
                  <a:pt x="149988" y="535162"/>
                </a:lnTo>
                <a:lnTo>
                  <a:pt x="146191" y="535162"/>
                </a:lnTo>
                <a:close/>
                <a:moveTo>
                  <a:pt x="259727" y="535162"/>
                </a:moveTo>
                <a:lnTo>
                  <a:pt x="256088" y="535162"/>
                </a:lnTo>
                <a:lnTo>
                  <a:pt x="252781" y="529040"/>
                </a:lnTo>
                <a:cubicBezTo>
                  <a:pt x="248508" y="522919"/>
                  <a:pt x="244236" y="516798"/>
                  <a:pt x="251357" y="507618"/>
                </a:cubicBezTo>
                <a:cubicBezTo>
                  <a:pt x="257053" y="507618"/>
                  <a:pt x="258477" y="512974"/>
                  <a:pt x="258833" y="519478"/>
                </a:cubicBezTo>
                <a:close/>
                <a:moveTo>
                  <a:pt x="267017" y="7421688"/>
                </a:moveTo>
                <a:lnTo>
                  <a:pt x="264885" y="7433728"/>
                </a:lnTo>
                <a:lnTo>
                  <a:pt x="265700" y="7434977"/>
                </a:lnTo>
                <a:lnTo>
                  <a:pt x="260391" y="7437224"/>
                </a:lnTo>
                <a:cubicBezTo>
                  <a:pt x="257810" y="7436076"/>
                  <a:pt x="255629" y="7432058"/>
                  <a:pt x="254205" y="7423641"/>
                </a:cubicBezTo>
                <a:cubicBezTo>
                  <a:pt x="257409" y="7423641"/>
                  <a:pt x="261325" y="7424407"/>
                  <a:pt x="264618" y="7424025"/>
                </a:cubicBezTo>
                <a:close/>
                <a:moveTo>
                  <a:pt x="280907" y="7399298"/>
                </a:moveTo>
                <a:cubicBezTo>
                  <a:pt x="280061" y="7403123"/>
                  <a:pt x="277881" y="7405419"/>
                  <a:pt x="275388" y="7407714"/>
                </a:cubicBezTo>
                <a:lnTo>
                  <a:pt x="268291" y="7415799"/>
                </a:lnTo>
                <a:lnTo>
                  <a:pt x="259278" y="7410635"/>
                </a:lnTo>
                <a:cubicBezTo>
                  <a:pt x="255807" y="7407574"/>
                  <a:pt x="252069" y="7405279"/>
                  <a:pt x="245660" y="7408340"/>
                </a:cubicBezTo>
                <a:cubicBezTo>
                  <a:pt x="244236" y="7420582"/>
                  <a:pt x="244948" y="7432825"/>
                  <a:pt x="235691" y="7429763"/>
                </a:cubicBezTo>
                <a:cubicBezTo>
                  <a:pt x="230707" y="7445067"/>
                  <a:pt x="254916" y="7454247"/>
                  <a:pt x="237827" y="7466490"/>
                </a:cubicBezTo>
                <a:cubicBezTo>
                  <a:pt x="231419" y="7463431"/>
                  <a:pt x="227147" y="7454247"/>
                  <a:pt x="225723" y="7445067"/>
                </a:cubicBezTo>
                <a:cubicBezTo>
                  <a:pt x="232131" y="7438946"/>
                  <a:pt x="234979" y="7426704"/>
                  <a:pt x="236403" y="7414461"/>
                </a:cubicBezTo>
                <a:cubicBezTo>
                  <a:pt x="227858" y="7399157"/>
                  <a:pt x="215754" y="7417520"/>
                  <a:pt x="202224" y="7414461"/>
                </a:cubicBezTo>
                <a:lnTo>
                  <a:pt x="205468" y="7396098"/>
                </a:lnTo>
                <a:lnTo>
                  <a:pt x="280454" y="7396098"/>
                </a:lnTo>
                <a:close/>
                <a:moveTo>
                  <a:pt x="348090" y="7444328"/>
                </a:moveTo>
                <a:lnTo>
                  <a:pt x="345348" y="7451188"/>
                </a:lnTo>
                <a:lnTo>
                  <a:pt x="343972" y="7445584"/>
                </a:lnTo>
                <a:lnTo>
                  <a:pt x="346416" y="7445206"/>
                </a:lnTo>
                <a:close/>
                <a:moveTo>
                  <a:pt x="385427" y="535162"/>
                </a:moveTo>
                <a:lnTo>
                  <a:pt x="370234" y="535162"/>
                </a:lnTo>
                <a:lnTo>
                  <a:pt x="370148" y="531910"/>
                </a:lnTo>
                <a:cubicBezTo>
                  <a:pt x="371026" y="527700"/>
                  <a:pt x="373297" y="524449"/>
                  <a:pt x="378103" y="522919"/>
                </a:cubicBezTo>
                <a:close/>
                <a:moveTo>
                  <a:pt x="403681" y="7403028"/>
                </a:moveTo>
                <a:cubicBezTo>
                  <a:pt x="402980" y="7404271"/>
                  <a:pt x="399642" y="7405419"/>
                  <a:pt x="392344" y="7406185"/>
                </a:cubicBezTo>
                <a:cubicBezTo>
                  <a:pt x="381663" y="7403888"/>
                  <a:pt x="368178" y="7408480"/>
                  <a:pt x="363305" y="7398007"/>
                </a:cubicBezTo>
                <a:lnTo>
                  <a:pt x="363120" y="7396098"/>
                </a:lnTo>
                <a:lnTo>
                  <a:pt x="373994" y="7396098"/>
                </a:lnTo>
                <a:lnTo>
                  <a:pt x="374542" y="7397001"/>
                </a:lnTo>
                <a:cubicBezTo>
                  <a:pt x="384155" y="7394707"/>
                  <a:pt x="405784" y="7399297"/>
                  <a:pt x="403681" y="7403028"/>
                </a:cubicBezTo>
                <a:close/>
                <a:moveTo>
                  <a:pt x="477791" y="525981"/>
                </a:moveTo>
                <a:lnTo>
                  <a:pt x="473732" y="535162"/>
                </a:lnTo>
                <a:lnTo>
                  <a:pt x="463753" y="535162"/>
                </a:lnTo>
                <a:lnTo>
                  <a:pt x="460701" y="527511"/>
                </a:lnTo>
                <a:cubicBezTo>
                  <a:pt x="460701" y="522154"/>
                  <a:pt x="462126" y="516798"/>
                  <a:pt x="464974" y="516798"/>
                </a:cubicBezTo>
                <a:cubicBezTo>
                  <a:pt x="470670" y="519860"/>
                  <a:pt x="470670" y="529040"/>
                  <a:pt x="477791" y="525981"/>
                </a:cubicBezTo>
                <a:close/>
                <a:moveTo>
                  <a:pt x="489895" y="7457309"/>
                </a:moveTo>
                <a:cubicBezTo>
                  <a:pt x="485979" y="7466493"/>
                  <a:pt x="479393" y="7464960"/>
                  <a:pt x="473874" y="7459221"/>
                </a:cubicBezTo>
                <a:cubicBezTo>
                  <a:pt x="468356" y="7453483"/>
                  <a:pt x="463905" y="7443538"/>
                  <a:pt x="464261" y="7435884"/>
                </a:cubicBezTo>
                <a:cubicBezTo>
                  <a:pt x="480639" y="7429763"/>
                  <a:pt x="479215" y="7454247"/>
                  <a:pt x="489895" y="7457309"/>
                </a:cubicBezTo>
                <a:close/>
                <a:moveTo>
                  <a:pt x="520514" y="7405278"/>
                </a:moveTo>
                <a:cubicBezTo>
                  <a:pt x="511969" y="7405278"/>
                  <a:pt x="516953" y="7429763"/>
                  <a:pt x="506985" y="7426704"/>
                </a:cubicBezTo>
                <a:cubicBezTo>
                  <a:pt x="480995" y="7428233"/>
                  <a:pt x="454293" y="7426703"/>
                  <a:pt x="428926" y="7425173"/>
                </a:cubicBezTo>
                <a:lnTo>
                  <a:pt x="386377" y="7424243"/>
                </a:lnTo>
                <a:lnTo>
                  <a:pt x="391632" y="7421486"/>
                </a:lnTo>
                <a:cubicBezTo>
                  <a:pt x="403737" y="7409244"/>
                  <a:pt x="398040" y="7427607"/>
                  <a:pt x="409433" y="7421486"/>
                </a:cubicBezTo>
                <a:lnTo>
                  <a:pt x="420245" y="7411945"/>
                </a:lnTo>
                <a:lnTo>
                  <a:pt x="422072" y="7411783"/>
                </a:lnTo>
                <a:cubicBezTo>
                  <a:pt x="430795" y="7410635"/>
                  <a:pt x="437559" y="7408340"/>
                  <a:pt x="433643" y="7402219"/>
                </a:cubicBezTo>
                <a:lnTo>
                  <a:pt x="430937" y="7402510"/>
                </a:lnTo>
                <a:lnTo>
                  <a:pt x="432842" y="7400828"/>
                </a:lnTo>
                <a:lnTo>
                  <a:pt x="440205" y="7396098"/>
                </a:lnTo>
                <a:lnTo>
                  <a:pt x="510261" y="7396098"/>
                </a:lnTo>
                <a:close/>
                <a:moveTo>
                  <a:pt x="671470" y="97499"/>
                </a:moveTo>
                <a:cubicBezTo>
                  <a:pt x="663281" y="100558"/>
                  <a:pt x="652423" y="98264"/>
                  <a:pt x="642454" y="97117"/>
                </a:cubicBezTo>
                <a:cubicBezTo>
                  <a:pt x="632485" y="95966"/>
                  <a:pt x="623406" y="95966"/>
                  <a:pt x="618778" y="103620"/>
                </a:cubicBezTo>
                <a:cubicBezTo>
                  <a:pt x="635155" y="100558"/>
                  <a:pt x="662213" y="115863"/>
                  <a:pt x="671470" y="97499"/>
                </a:cubicBezTo>
                <a:close/>
                <a:moveTo>
                  <a:pt x="690695" y="7432825"/>
                </a:moveTo>
                <a:cubicBezTo>
                  <a:pt x="689984" y="7463431"/>
                  <a:pt x="658653" y="7457309"/>
                  <a:pt x="647972" y="7457309"/>
                </a:cubicBezTo>
                <a:cubicBezTo>
                  <a:pt x="640140" y="7454247"/>
                  <a:pt x="640140" y="7463431"/>
                  <a:pt x="634443" y="7463431"/>
                </a:cubicBezTo>
                <a:cubicBezTo>
                  <a:pt x="624474" y="7463431"/>
                  <a:pt x="610233" y="7448126"/>
                  <a:pt x="599552" y="7448126"/>
                </a:cubicBezTo>
                <a:cubicBezTo>
                  <a:pt x="588872" y="7448126"/>
                  <a:pt x="585311" y="7457309"/>
                  <a:pt x="577479" y="7454247"/>
                </a:cubicBezTo>
                <a:cubicBezTo>
                  <a:pt x="568934" y="7451188"/>
                  <a:pt x="553269" y="7442005"/>
                  <a:pt x="551845" y="7423641"/>
                </a:cubicBezTo>
                <a:cubicBezTo>
                  <a:pt x="544012" y="7420582"/>
                  <a:pt x="542587" y="7432825"/>
                  <a:pt x="534043" y="7429763"/>
                </a:cubicBezTo>
                <a:cubicBezTo>
                  <a:pt x="517666" y="7417520"/>
                  <a:pt x="546860" y="7426704"/>
                  <a:pt x="542587" y="7414461"/>
                </a:cubicBezTo>
                <a:cubicBezTo>
                  <a:pt x="568222" y="7420582"/>
                  <a:pt x="602400" y="7432825"/>
                  <a:pt x="625898" y="7408340"/>
                </a:cubicBezTo>
                <a:cubicBezTo>
                  <a:pt x="629458" y="7414461"/>
                  <a:pt x="638003" y="7414461"/>
                  <a:pt x="638716" y="7423641"/>
                </a:cubicBezTo>
                <a:cubicBezTo>
                  <a:pt x="645836" y="7411399"/>
                  <a:pt x="660789" y="7408340"/>
                  <a:pt x="677878" y="7411399"/>
                </a:cubicBezTo>
                <a:cubicBezTo>
                  <a:pt x="682151" y="7417520"/>
                  <a:pt x="678591" y="7438946"/>
                  <a:pt x="690695" y="7432825"/>
                </a:cubicBezTo>
                <a:close/>
                <a:moveTo>
                  <a:pt x="1046724" y="94437"/>
                </a:moveTo>
                <a:lnTo>
                  <a:pt x="1016106" y="94437"/>
                </a:lnTo>
                <a:cubicBezTo>
                  <a:pt x="1013969" y="125043"/>
                  <a:pt x="1046012" y="106679"/>
                  <a:pt x="1046724" y="94437"/>
                </a:cubicBezTo>
                <a:close/>
                <a:moveTo>
                  <a:pt x="1098704" y="180133"/>
                </a:moveTo>
                <a:cubicBezTo>
                  <a:pt x="1083751" y="174012"/>
                  <a:pt x="1079479" y="152590"/>
                  <a:pt x="1059541" y="155649"/>
                </a:cubicBezTo>
                <a:cubicBezTo>
                  <a:pt x="1053844" y="186255"/>
                  <a:pt x="1097280" y="177074"/>
                  <a:pt x="1098704" y="180133"/>
                </a:cubicBezTo>
                <a:close/>
                <a:moveTo>
                  <a:pt x="1219042" y="7420582"/>
                </a:moveTo>
                <a:cubicBezTo>
                  <a:pt x="1214769" y="7451188"/>
                  <a:pt x="1196968" y="7423641"/>
                  <a:pt x="1183439" y="7426704"/>
                </a:cubicBezTo>
                <a:cubicBezTo>
                  <a:pt x="1159229" y="7429763"/>
                  <a:pt x="1134307" y="7445067"/>
                  <a:pt x="1117929" y="7438946"/>
                </a:cubicBezTo>
                <a:cubicBezTo>
                  <a:pt x="1123626" y="7417520"/>
                  <a:pt x="1135731" y="7414461"/>
                  <a:pt x="1157805" y="7411399"/>
                </a:cubicBezTo>
                <a:cubicBezTo>
                  <a:pt x="1157805" y="7411399"/>
                  <a:pt x="1158517" y="7405278"/>
                  <a:pt x="1162077" y="7405278"/>
                </a:cubicBezTo>
                <a:cubicBezTo>
                  <a:pt x="1162789" y="7405278"/>
                  <a:pt x="1162077" y="7411399"/>
                  <a:pt x="1166349" y="7411399"/>
                </a:cubicBezTo>
                <a:cubicBezTo>
                  <a:pt x="1174894" y="7408340"/>
                  <a:pt x="1177031" y="7393035"/>
                  <a:pt x="1188423" y="7396098"/>
                </a:cubicBezTo>
                <a:cubicBezTo>
                  <a:pt x="1199104" y="7399157"/>
                  <a:pt x="1209073" y="7417520"/>
                  <a:pt x="1219042" y="7420582"/>
                </a:cubicBezTo>
                <a:close/>
                <a:moveTo>
                  <a:pt x="1242540" y="210739"/>
                </a:moveTo>
                <a:cubicBezTo>
                  <a:pt x="1242540" y="186255"/>
                  <a:pt x="1226162" y="189317"/>
                  <a:pt x="1211921" y="189317"/>
                </a:cubicBezTo>
                <a:cubicBezTo>
                  <a:pt x="1210497" y="213802"/>
                  <a:pt x="1234707" y="198497"/>
                  <a:pt x="1242540" y="210739"/>
                </a:cubicBezTo>
                <a:close/>
                <a:moveTo>
                  <a:pt x="1247257" y="7415608"/>
                </a:moveTo>
                <a:lnTo>
                  <a:pt x="1236139" y="7429293"/>
                </a:lnTo>
                <a:lnTo>
                  <a:pt x="1236843" y="7432825"/>
                </a:lnTo>
                <a:cubicBezTo>
                  <a:pt x="1233283" y="7435884"/>
                  <a:pt x="1228299" y="7432825"/>
                  <a:pt x="1228299" y="7438946"/>
                </a:cubicBezTo>
                <a:lnTo>
                  <a:pt x="1236139" y="7429293"/>
                </a:lnTo>
                <a:lnTo>
                  <a:pt x="1232571" y="7411399"/>
                </a:lnTo>
                <a:lnTo>
                  <a:pt x="1229519" y="7396098"/>
                </a:lnTo>
                <a:lnTo>
                  <a:pt x="1232826" y="7396098"/>
                </a:lnTo>
                <a:close/>
                <a:moveTo>
                  <a:pt x="1251796" y="167891"/>
                </a:moveTo>
                <a:cubicBezTo>
                  <a:pt x="1255357" y="137285"/>
                  <a:pt x="1224738" y="161770"/>
                  <a:pt x="1221178" y="143406"/>
                </a:cubicBezTo>
                <a:cubicBezTo>
                  <a:pt x="1222602" y="164832"/>
                  <a:pt x="1197680" y="137285"/>
                  <a:pt x="1199104" y="158711"/>
                </a:cubicBezTo>
                <a:cubicBezTo>
                  <a:pt x="1221178" y="152590"/>
                  <a:pt x="1232571" y="164832"/>
                  <a:pt x="1251796" y="167891"/>
                </a:cubicBezTo>
                <a:close/>
                <a:moveTo>
                  <a:pt x="1285975" y="198497"/>
                </a:moveTo>
                <a:cubicBezTo>
                  <a:pt x="1270310" y="198497"/>
                  <a:pt x="1269598" y="174012"/>
                  <a:pt x="1255357" y="174012"/>
                </a:cubicBezTo>
                <a:cubicBezTo>
                  <a:pt x="1250372" y="201559"/>
                  <a:pt x="1271734" y="186255"/>
                  <a:pt x="1268174" y="210739"/>
                </a:cubicBezTo>
                <a:cubicBezTo>
                  <a:pt x="1278143" y="213802"/>
                  <a:pt x="1284551" y="210739"/>
                  <a:pt x="1285975" y="198497"/>
                </a:cubicBezTo>
                <a:close/>
                <a:moveTo>
                  <a:pt x="1321578" y="118922"/>
                </a:moveTo>
                <a:cubicBezTo>
                  <a:pt x="1319442" y="91378"/>
                  <a:pt x="1295944" y="106679"/>
                  <a:pt x="1278143" y="103620"/>
                </a:cubicBezTo>
                <a:cubicBezTo>
                  <a:pt x="1261053" y="100558"/>
                  <a:pt x="1239692" y="106679"/>
                  <a:pt x="1230434" y="94437"/>
                </a:cubicBezTo>
                <a:cubicBezTo>
                  <a:pt x="1237555" y="140347"/>
                  <a:pt x="1293095" y="106679"/>
                  <a:pt x="1321578" y="118922"/>
                </a:cubicBezTo>
                <a:close/>
                <a:moveTo>
                  <a:pt x="1329477" y="7808558"/>
                </a:moveTo>
                <a:cubicBezTo>
                  <a:pt x="1331992" y="7806598"/>
                  <a:pt x="1332259" y="7803154"/>
                  <a:pt x="1328698" y="7797033"/>
                </a:cubicBezTo>
                <a:cubicBezTo>
                  <a:pt x="1322290" y="7809276"/>
                  <a:pt x="1283127" y="7778670"/>
                  <a:pt x="1276006" y="7809276"/>
                </a:cubicBezTo>
                <a:cubicBezTo>
                  <a:pt x="1280991" y="7812338"/>
                  <a:pt x="1288111" y="7809276"/>
                  <a:pt x="1288823" y="7818459"/>
                </a:cubicBezTo>
                <a:cubicBezTo>
                  <a:pt x="1294163" y="7806981"/>
                  <a:pt x="1321934" y="7814440"/>
                  <a:pt x="1329477" y="7808558"/>
                </a:cubicBezTo>
                <a:close/>
                <a:moveTo>
                  <a:pt x="1333683" y="259709"/>
                </a:moveTo>
                <a:cubicBezTo>
                  <a:pt x="1323002" y="259709"/>
                  <a:pt x="1323714" y="244407"/>
                  <a:pt x="1311609" y="250529"/>
                </a:cubicBezTo>
                <a:cubicBezTo>
                  <a:pt x="1315881" y="238286"/>
                  <a:pt x="1318730" y="226044"/>
                  <a:pt x="1329411" y="229103"/>
                </a:cubicBezTo>
                <a:cubicBezTo>
                  <a:pt x="1332971" y="238286"/>
                  <a:pt x="1334395" y="247466"/>
                  <a:pt x="1333683" y="259709"/>
                </a:cubicBezTo>
                <a:close/>
                <a:moveTo>
                  <a:pt x="1390648" y="235224"/>
                </a:moveTo>
                <a:cubicBezTo>
                  <a:pt x="1389935" y="253588"/>
                  <a:pt x="1379255" y="250529"/>
                  <a:pt x="1368574" y="250529"/>
                </a:cubicBezTo>
                <a:cubicBezTo>
                  <a:pt x="1367149" y="238286"/>
                  <a:pt x="1371066" y="232165"/>
                  <a:pt x="1376140" y="230253"/>
                </a:cubicBezTo>
                <a:cubicBezTo>
                  <a:pt x="1381213" y="228338"/>
                  <a:pt x="1387444" y="230632"/>
                  <a:pt x="1390648" y="235224"/>
                </a:cubicBezTo>
                <a:close/>
                <a:moveTo>
                  <a:pt x="1429810" y="210739"/>
                </a:moveTo>
                <a:cubicBezTo>
                  <a:pt x="1417706" y="210739"/>
                  <a:pt x="1406313" y="210739"/>
                  <a:pt x="1408449" y="189317"/>
                </a:cubicBezTo>
                <a:cubicBezTo>
                  <a:pt x="1420554" y="186255"/>
                  <a:pt x="1431947" y="189317"/>
                  <a:pt x="1429810" y="210739"/>
                </a:cubicBezTo>
                <a:close/>
                <a:moveTo>
                  <a:pt x="1467170" y="204660"/>
                </a:moveTo>
                <a:lnTo>
                  <a:pt x="1466126" y="204618"/>
                </a:lnTo>
                <a:lnTo>
                  <a:pt x="1466422" y="205277"/>
                </a:lnTo>
                <a:close/>
                <a:moveTo>
                  <a:pt x="1468974" y="232165"/>
                </a:moveTo>
                <a:cubicBezTo>
                  <a:pt x="1459717" y="241345"/>
                  <a:pt x="1451172" y="271951"/>
                  <a:pt x="1438355" y="253588"/>
                </a:cubicBezTo>
                <a:cubicBezTo>
                  <a:pt x="1442627" y="238286"/>
                  <a:pt x="1453309" y="229103"/>
                  <a:pt x="1468974" y="232165"/>
                </a:cubicBezTo>
                <a:close/>
                <a:moveTo>
                  <a:pt x="1473246" y="7741943"/>
                </a:moveTo>
                <a:cubicBezTo>
                  <a:pt x="1469330" y="7754185"/>
                  <a:pt x="1465057" y="7755714"/>
                  <a:pt x="1459539" y="7754185"/>
                </a:cubicBezTo>
                <a:cubicBezTo>
                  <a:pt x="1454020" y="7752655"/>
                  <a:pt x="1447256" y="7748064"/>
                  <a:pt x="1438355" y="7748064"/>
                </a:cubicBezTo>
                <a:cubicBezTo>
                  <a:pt x="1446188" y="7738884"/>
                  <a:pt x="1464702" y="7726641"/>
                  <a:pt x="1473246" y="7741943"/>
                </a:cubicBezTo>
                <a:close/>
                <a:moveTo>
                  <a:pt x="1475472" y="205001"/>
                </a:moveTo>
                <a:cubicBezTo>
                  <a:pt x="1477874" y="203853"/>
                  <a:pt x="1478587" y="201556"/>
                  <a:pt x="1474670" y="198497"/>
                </a:cubicBezTo>
                <a:lnTo>
                  <a:pt x="1467170" y="204660"/>
                </a:lnTo>
                <a:close/>
                <a:moveTo>
                  <a:pt x="1498959" y="7396098"/>
                </a:moveTo>
                <a:lnTo>
                  <a:pt x="1481791" y="7417520"/>
                </a:lnTo>
                <a:cubicBezTo>
                  <a:pt x="1464702" y="7420582"/>
                  <a:pt x="1480367" y="7411399"/>
                  <a:pt x="1477519" y="7396098"/>
                </a:cubicBezTo>
                <a:cubicBezTo>
                  <a:pt x="1443340" y="7405278"/>
                  <a:pt x="1423402" y="7423641"/>
                  <a:pt x="1385663" y="7408340"/>
                </a:cubicBezTo>
                <a:cubicBezTo>
                  <a:pt x="1379966" y="7411399"/>
                  <a:pt x="1376406" y="7417520"/>
                  <a:pt x="1376406" y="7429763"/>
                </a:cubicBezTo>
                <a:cubicBezTo>
                  <a:pt x="1353621" y="7426704"/>
                  <a:pt x="1329411" y="7411399"/>
                  <a:pt x="1302353" y="7411399"/>
                </a:cubicBezTo>
                <a:cubicBezTo>
                  <a:pt x="1286687" y="7411399"/>
                  <a:pt x="1251084" y="7448126"/>
                  <a:pt x="1254644" y="7396098"/>
                </a:cubicBezTo>
                <a:lnTo>
                  <a:pt x="1477519" y="7396098"/>
                </a:lnTo>
                <a:close/>
                <a:moveTo>
                  <a:pt x="1521666" y="195438"/>
                </a:moveTo>
                <a:cubicBezTo>
                  <a:pt x="1523090" y="177074"/>
                  <a:pt x="1511697" y="174012"/>
                  <a:pt x="1500304" y="174012"/>
                </a:cubicBezTo>
                <a:cubicBezTo>
                  <a:pt x="1498168" y="198497"/>
                  <a:pt x="1509561" y="198497"/>
                  <a:pt x="1521666" y="195438"/>
                </a:cubicBezTo>
                <a:close/>
                <a:moveTo>
                  <a:pt x="1591448" y="7732762"/>
                </a:moveTo>
                <a:cubicBezTo>
                  <a:pt x="1592872" y="7760306"/>
                  <a:pt x="1567949" y="7741943"/>
                  <a:pt x="1560117" y="7754185"/>
                </a:cubicBezTo>
                <a:cubicBezTo>
                  <a:pt x="1552284" y="7738884"/>
                  <a:pt x="1560117" y="7735821"/>
                  <a:pt x="1560829" y="7717458"/>
                </a:cubicBezTo>
                <a:cubicBezTo>
                  <a:pt x="1575782" y="7723579"/>
                  <a:pt x="1575070" y="7748064"/>
                  <a:pt x="1591448" y="7732762"/>
                </a:cubicBezTo>
                <a:close/>
                <a:moveTo>
                  <a:pt x="1630149" y="7396098"/>
                </a:moveTo>
                <a:lnTo>
                  <a:pt x="1629899" y="7399157"/>
                </a:lnTo>
                <a:lnTo>
                  <a:pt x="1622574" y="7396098"/>
                </a:lnTo>
                <a:lnTo>
                  <a:pt x="1590760" y="7396098"/>
                </a:lnTo>
                <a:lnTo>
                  <a:pt x="1582190" y="7399157"/>
                </a:lnTo>
                <a:lnTo>
                  <a:pt x="1571188" y="7396098"/>
                </a:lnTo>
                <a:lnTo>
                  <a:pt x="1590760" y="7396098"/>
                </a:lnTo>
                <a:lnTo>
                  <a:pt x="1607914" y="7389975"/>
                </a:lnTo>
                <a:lnTo>
                  <a:pt x="1622574" y="7396098"/>
                </a:lnTo>
                <a:close/>
                <a:moveTo>
                  <a:pt x="1663201" y="7396098"/>
                </a:moveTo>
                <a:lnTo>
                  <a:pt x="1646988" y="7399157"/>
                </a:lnTo>
                <a:lnTo>
                  <a:pt x="1648627" y="7396098"/>
                </a:lnTo>
                <a:close/>
                <a:moveTo>
                  <a:pt x="1686184" y="7396098"/>
                </a:moveTo>
                <a:lnTo>
                  <a:pt x="1686151" y="7399157"/>
                </a:lnTo>
                <a:lnTo>
                  <a:pt x="1667565" y="7396098"/>
                </a:lnTo>
                <a:close/>
                <a:moveTo>
                  <a:pt x="1806133" y="532485"/>
                </a:moveTo>
                <a:lnTo>
                  <a:pt x="1805409" y="535162"/>
                </a:lnTo>
                <a:lnTo>
                  <a:pt x="1798419" y="535162"/>
                </a:lnTo>
                <a:lnTo>
                  <a:pt x="1802928" y="522919"/>
                </a:lnTo>
                <a:cubicBezTo>
                  <a:pt x="1806845" y="525978"/>
                  <a:pt x="1807023" y="529040"/>
                  <a:pt x="1806133" y="532485"/>
                </a:cubicBezTo>
                <a:close/>
                <a:moveTo>
                  <a:pt x="1832123" y="207680"/>
                </a:moveTo>
                <a:cubicBezTo>
                  <a:pt x="1831410" y="226044"/>
                  <a:pt x="1815745" y="222982"/>
                  <a:pt x="1810049" y="213802"/>
                </a:cubicBezTo>
                <a:cubicBezTo>
                  <a:pt x="1810405" y="204618"/>
                  <a:pt x="1814500" y="200030"/>
                  <a:pt x="1819217" y="199265"/>
                </a:cubicBezTo>
                <a:cubicBezTo>
                  <a:pt x="1823935" y="198497"/>
                  <a:pt x="1829275" y="201559"/>
                  <a:pt x="1832123" y="207680"/>
                </a:cubicBezTo>
                <a:close/>
                <a:moveTo>
                  <a:pt x="1840667" y="7717458"/>
                </a:moveTo>
                <a:cubicBezTo>
                  <a:pt x="1840311" y="7726641"/>
                  <a:pt x="1836216" y="7731230"/>
                  <a:pt x="1831499" y="7731994"/>
                </a:cubicBezTo>
                <a:cubicBezTo>
                  <a:pt x="1826781" y="7732762"/>
                  <a:pt x="1821442" y="7729700"/>
                  <a:pt x="1818593" y="7723579"/>
                </a:cubicBezTo>
                <a:cubicBezTo>
                  <a:pt x="1819306" y="7705216"/>
                  <a:pt x="1834971" y="7708278"/>
                  <a:pt x="1840667" y="7717458"/>
                </a:cubicBezTo>
                <a:close/>
                <a:moveTo>
                  <a:pt x="1852297" y="7396098"/>
                </a:moveTo>
                <a:lnTo>
                  <a:pt x="1847788" y="7408340"/>
                </a:lnTo>
                <a:cubicBezTo>
                  <a:pt x="1843872" y="7405281"/>
                  <a:pt x="1843693" y="7402219"/>
                  <a:pt x="1844583" y="7398774"/>
                </a:cubicBezTo>
                <a:lnTo>
                  <a:pt x="1845307" y="7396098"/>
                </a:lnTo>
                <a:close/>
                <a:moveTo>
                  <a:pt x="1983151" y="535162"/>
                </a:moveTo>
                <a:lnTo>
                  <a:pt x="1964533" y="535162"/>
                </a:lnTo>
                <a:lnTo>
                  <a:pt x="1964565" y="532103"/>
                </a:lnTo>
                <a:close/>
                <a:moveTo>
                  <a:pt x="2003728" y="532103"/>
                </a:moveTo>
                <a:lnTo>
                  <a:pt x="2002090" y="535162"/>
                </a:lnTo>
                <a:lnTo>
                  <a:pt x="1987515" y="535162"/>
                </a:lnTo>
                <a:close/>
                <a:moveTo>
                  <a:pt x="2079528" y="535162"/>
                </a:moveTo>
                <a:lnTo>
                  <a:pt x="2059955" y="535162"/>
                </a:lnTo>
                <a:lnTo>
                  <a:pt x="2042803" y="541284"/>
                </a:lnTo>
                <a:lnTo>
                  <a:pt x="2028142" y="535162"/>
                </a:lnTo>
                <a:lnTo>
                  <a:pt x="2020567" y="535162"/>
                </a:lnTo>
                <a:lnTo>
                  <a:pt x="2020818" y="532103"/>
                </a:lnTo>
                <a:lnTo>
                  <a:pt x="2028142" y="535162"/>
                </a:lnTo>
                <a:lnTo>
                  <a:pt x="2059955" y="535162"/>
                </a:lnTo>
                <a:lnTo>
                  <a:pt x="2068526" y="532103"/>
                </a:lnTo>
                <a:close/>
                <a:moveTo>
                  <a:pt x="2093447" y="194290"/>
                </a:moveTo>
                <a:cubicBezTo>
                  <a:pt x="2092379" y="199263"/>
                  <a:pt x="2090243" y="204620"/>
                  <a:pt x="2089888" y="213802"/>
                </a:cubicBezTo>
                <a:cubicBezTo>
                  <a:pt x="2074934" y="207680"/>
                  <a:pt x="2075646" y="183196"/>
                  <a:pt x="2059269" y="198497"/>
                </a:cubicBezTo>
                <a:cubicBezTo>
                  <a:pt x="2057845" y="170953"/>
                  <a:pt x="2082767" y="189317"/>
                  <a:pt x="2090599" y="177074"/>
                </a:cubicBezTo>
                <a:cubicBezTo>
                  <a:pt x="2094516" y="184725"/>
                  <a:pt x="2094516" y="189316"/>
                  <a:pt x="2093447" y="194290"/>
                </a:cubicBezTo>
                <a:close/>
                <a:moveTo>
                  <a:pt x="2150412" y="7757247"/>
                </a:moveTo>
                <a:cubicBezTo>
                  <a:pt x="2152548" y="7732762"/>
                  <a:pt x="2141155" y="7732762"/>
                  <a:pt x="2129050" y="7735821"/>
                </a:cubicBezTo>
                <a:cubicBezTo>
                  <a:pt x="2127626" y="7754185"/>
                  <a:pt x="2139019" y="7757247"/>
                  <a:pt x="2150412" y="7757247"/>
                </a:cubicBezTo>
                <a:close/>
                <a:moveTo>
                  <a:pt x="2183546" y="7726600"/>
                </a:moveTo>
                <a:lnTo>
                  <a:pt x="2175244" y="7726259"/>
                </a:lnTo>
                <a:cubicBezTo>
                  <a:pt x="2172842" y="7727406"/>
                  <a:pt x="2172129" y="7729703"/>
                  <a:pt x="2176046" y="7732762"/>
                </a:cubicBezTo>
                <a:close/>
                <a:moveTo>
                  <a:pt x="2184591" y="7726641"/>
                </a:moveTo>
                <a:lnTo>
                  <a:pt x="2184295" y="7725983"/>
                </a:lnTo>
                <a:lnTo>
                  <a:pt x="2183546" y="7726600"/>
                </a:lnTo>
                <a:close/>
                <a:moveTo>
                  <a:pt x="2212361" y="183196"/>
                </a:moveTo>
                <a:cubicBezTo>
                  <a:pt x="2204528" y="192376"/>
                  <a:pt x="2186015" y="204618"/>
                  <a:pt x="2177470" y="189317"/>
                </a:cubicBezTo>
                <a:cubicBezTo>
                  <a:pt x="2181387" y="177074"/>
                  <a:pt x="2185659" y="175545"/>
                  <a:pt x="2191177" y="177074"/>
                </a:cubicBezTo>
                <a:cubicBezTo>
                  <a:pt x="2196696" y="178604"/>
                  <a:pt x="2203461" y="183196"/>
                  <a:pt x="2212361" y="183196"/>
                </a:cubicBezTo>
                <a:close/>
                <a:moveTo>
                  <a:pt x="2212361" y="7677672"/>
                </a:moveTo>
                <a:cubicBezTo>
                  <a:pt x="2208089" y="7692973"/>
                  <a:pt x="2197408" y="7702157"/>
                  <a:pt x="2181742" y="7699094"/>
                </a:cubicBezTo>
                <a:cubicBezTo>
                  <a:pt x="2190999" y="7689914"/>
                  <a:pt x="2199544" y="7659308"/>
                  <a:pt x="2212361" y="7677672"/>
                </a:cubicBezTo>
                <a:close/>
                <a:moveTo>
                  <a:pt x="2242268" y="7741943"/>
                </a:moveTo>
                <a:cubicBezTo>
                  <a:pt x="2230162" y="7745005"/>
                  <a:pt x="2218769" y="7741943"/>
                  <a:pt x="2220906" y="7720520"/>
                </a:cubicBezTo>
                <a:cubicBezTo>
                  <a:pt x="2233010" y="7720520"/>
                  <a:pt x="2244403" y="7720520"/>
                  <a:pt x="2242268" y="7741943"/>
                </a:cubicBezTo>
                <a:close/>
                <a:moveTo>
                  <a:pt x="2282143" y="7680731"/>
                </a:moveTo>
                <a:cubicBezTo>
                  <a:pt x="2283567" y="7692973"/>
                  <a:pt x="2279650" y="7699094"/>
                  <a:pt x="2274577" y="7701006"/>
                </a:cubicBezTo>
                <a:cubicBezTo>
                  <a:pt x="2269504" y="7702921"/>
                  <a:pt x="2263273" y="7700627"/>
                  <a:pt x="2260069" y="7696035"/>
                </a:cubicBezTo>
                <a:cubicBezTo>
                  <a:pt x="2260781" y="7677672"/>
                  <a:pt x="2271462" y="7680731"/>
                  <a:pt x="2282143" y="7680731"/>
                </a:cubicBezTo>
                <a:close/>
                <a:moveTo>
                  <a:pt x="2339107" y="7680731"/>
                </a:moveTo>
                <a:cubicBezTo>
                  <a:pt x="2334835" y="7692973"/>
                  <a:pt x="2331987" y="7705216"/>
                  <a:pt x="2321305" y="7702157"/>
                </a:cubicBezTo>
                <a:cubicBezTo>
                  <a:pt x="2317746" y="7692973"/>
                  <a:pt x="2316321" y="7683793"/>
                  <a:pt x="2317033" y="7671551"/>
                </a:cubicBezTo>
                <a:cubicBezTo>
                  <a:pt x="2327714" y="7671551"/>
                  <a:pt x="2327002" y="7686852"/>
                  <a:pt x="2339107" y="7680731"/>
                </a:cubicBezTo>
                <a:close/>
                <a:moveTo>
                  <a:pt x="2374710" y="121984"/>
                </a:moveTo>
                <a:cubicBezTo>
                  <a:pt x="2369725" y="118922"/>
                  <a:pt x="2362605" y="121984"/>
                  <a:pt x="2361893" y="112800"/>
                </a:cubicBezTo>
                <a:cubicBezTo>
                  <a:pt x="2354773" y="128105"/>
                  <a:pt x="2307777" y="109741"/>
                  <a:pt x="2322018" y="134226"/>
                </a:cubicBezTo>
                <a:cubicBezTo>
                  <a:pt x="2328426" y="121984"/>
                  <a:pt x="2367590" y="152590"/>
                  <a:pt x="2374710" y="121984"/>
                </a:cubicBezTo>
                <a:close/>
                <a:moveTo>
                  <a:pt x="2395359" y="7757247"/>
                </a:moveTo>
                <a:cubicBezTo>
                  <a:pt x="2400344" y="7729700"/>
                  <a:pt x="2378982" y="7745005"/>
                  <a:pt x="2382542" y="7720520"/>
                </a:cubicBezTo>
                <a:cubicBezTo>
                  <a:pt x="2372574" y="7717458"/>
                  <a:pt x="2366165" y="7720520"/>
                  <a:pt x="2364741" y="7732762"/>
                </a:cubicBezTo>
                <a:cubicBezTo>
                  <a:pt x="2380407" y="7732762"/>
                  <a:pt x="2381118" y="7757247"/>
                  <a:pt x="2395359" y="7757247"/>
                </a:cubicBezTo>
                <a:close/>
                <a:moveTo>
                  <a:pt x="2396072" y="535162"/>
                </a:moveTo>
                <a:lnTo>
                  <a:pt x="2173198" y="535162"/>
                </a:lnTo>
                <a:lnTo>
                  <a:pt x="2151758" y="535162"/>
                </a:lnTo>
                <a:lnTo>
                  <a:pt x="2168925" y="513739"/>
                </a:lnTo>
                <a:cubicBezTo>
                  <a:pt x="2186015" y="510677"/>
                  <a:pt x="2170349" y="519860"/>
                  <a:pt x="2173198" y="535162"/>
                </a:cubicBezTo>
                <a:cubicBezTo>
                  <a:pt x="2207376" y="525981"/>
                  <a:pt x="2227314" y="507618"/>
                  <a:pt x="2265053" y="522919"/>
                </a:cubicBezTo>
                <a:cubicBezTo>
                  <a:pt x="2270750" y="519860"/>
                  <a:pt x="2274310" y="513739"/>
                  <a:pt x="2274310" y="501497"/>
                </a:cubicBezTo>
                <a:cubicBezTo>
                  <a:pt x="2297096" y="504556"/>
                  <a:pt x="2321306" y="519860"/>
                  <a:pt x="2348364" y="519860"/>
                </a:cubicBezTo>
                <a:cubicBezTo>
                  <a:pt x="2364029" y="519860"/>
                  <a:pt x="2399632" y="483133"/>
                  <a:pt x="2396072" y="535162"/>
                </a:cubicBezTo>
                <a:close/>
                <a:moveTo>
                  <a:pt x="2420282" y="7836822"/>
                </a:moveTo>
                <a:cubicBezTo>
                  <a:pt x="2413161" y="7790912"/>
                  <a:pt x="2357621" y="7824580"/>
                  <a:pt x="2329138" y="7812338"/>
                </a:cubicBezTo>
                <a:cubicBezTo>
                  <a:pt x="2331274" y="7839882"/>
                  <a:pt x="2354773" y="7824580"/>
                  <a:pt x="2372574" y="7827639"/>
                </a:cubicBezTo>
                <a:cubicBezTo>
                  <a:pt x="2389663" y="7830701"/>
                  <a:pt x="2411025" y="7824580"/>
                  <a:pt x="2420282" y="7836822"/>
                </a:cubicBezTo>
                <a:close/>
                <a:moveTo>
                  <a:pt x="2422418" y="492313"/>
                </a:moveTo>
                <a:lnTo>
                  <a:pt x="2414577" y="501966"/>
                </a:lnTo>
                <a:lnTo>
                  <a:pt x="2418145" y="519860"/>
                </a:lnTo>
                <a:lnTo>
                  <a:pt x="2421197" y="535162"/>
                </a:lnTo>
                <a:lnTo>
                  <a:pt x="2417890" y="535162"/>
                </a:lnTo>
                <a:lnTo>
                  <a:pt x="2403459" y="515651"/>
                </a:lnTo>
                <a:lnTo>
                  <a:pt x="2414577" y="501966"/>
                </a:lnTo>
                <a:lnTo>
                  <a:pt x="2413873" y="498434"/>
                </a:lnTo>
                <a:cubicBezTo>
                  <a:pt x="2417434" y="495375"/>
                  <a:pt x="2422418" y="498434"/>
                  <a:pt x="2422418" y="492313"/>
                </a:cubicBezTo>
                <a:close/>
                <a:moveTo>
                  <a:pt x="2438795" y="7741943"/>
                </a:moveTo>
                <a:cubicBezTo>
                  <a:pt x="2440219" y="7717458"/>
                  <a:pt x="2416009" y="7732762"/>
                  <a:pt x="2408176" y="7720520"/>
                </a:cubicBezTo>
                <a:cubicBezTo>
                  <a:pt x="2408176" y="7745005"/>
                  <a:pt x="2424554" y="7741943"/>
                  <a:pt x="2438795" y="7741943"/>
                </a:cubicBezTo>
                <a:close/>
                <a:moveTo>
                  <a:pt x="2451612" y="7772549"/>
                </a:moveTo>
                <a:cubicBezTo>
                  <a:pt x="2429538" y="7778670"/>
                  <a:pt x="2418145" y="7766427"/>
                  <a:pt x="2398920" y="7763368"/>
                </a:cubicBezTo>
                <a:cubicBezTo>
                  <a:pt x="2395359" y="7793974"/>
                  <a:pt x="2425978" y="7769489"/>
                  <a:pt x="2429538" y="7787853"/>
                </a:cubicBezTo>
                <a:cubicBezTo>
                  <a:pt x="2428114" y="7766427"/>
                  <a:pt x="2453036" y="7793974"/>
                  <a:pt x="2451612" y="7772549"/>
                </a:cubicBezTo>
                <a:close/>
                <a:moveTo>
                  <a:pt x="2532787" y="492313"/>
                </a:moveTo>
                <a:cubicBezTo>
                  <a:pt x="2527090" y="513739"/>
                  <a:pt x="2514985" y="516798"/>
                  <a:pt x="2492912" y="519860"/>
                </a:cubicBezTo>
                <a:cubicBezTo>
                  <a:pt x="2492912" y="519860"/>
                  <a:pt x="2492199" y="525981"/>
                  <a:pt x="2488639" y="525981"/>
                </a:cubicBezTo>
                <a:cubicBezTo>
                  <a:pt x="2487927" y="525981"/>
                  <a:pt x="2488639" y="519860"/>
                  <a:pt x="2484367" y="519860"/>
                </a:cubicBezTo>
                <a:cubicBezTo>
                  <a:pt x="2475822" y="522919"/>
                  <a:pt x="2473686" y="538224"/>
                  <a:pt x="2462293" y="535162"/>
                </a:cubicBezTo>
                <a:cubicBezTo>
                  <a:pt x="2451612" y="532103"/>
                  <a:pt x="2441644" y="513739"/>
                  <a:pt x="2431675" y="510677"/>
                </a:cubicBezTo>
                <a:cubicBezTo>
                  <a:pt x="2435947" y="480071"/>
                  <a:pt x="2453748" y="507618"/>
                  <a:pt x="2467278" y="504556"/>
                </a:cubicBezTo>
                <a:cubicBezTo>
                  <a:pt x="2491488" y="501497"/>
                  <a:pt x="2516409" y="486192"/>
                  <a:pt x="2532787" y="492313"/>
                </a:cubicBezTo>
                <a:close/>
                <a:moveTo>
                  <a:pt x="2591175" y="7775611"/>
                </a:moveTo>
                <a:cubicBezTo>
                  <a:pt x="2596872" y="7745005"/>
                  <a:pt x="2553436" y="7754185"/>
                  <a:pt x="2552012" y="7751126"/>
                </a:cubicBezTo>
                <a:cubicBezTo>
                  <a:pt x="2566965" y="7757247"/>
                  <a:pt x="2571238" y="7778670"/>
                  <a:pt x="2591175" y="7775611"/>
                </a:cubicBezTo>
                <a:close/>
                <a:moveTo>
                  <a:pt x="2634611" y="7836822"/>
                </a:moveTo>
                <a:cubicBezTo>
                  <a:pt x="2636747" y="7806217"/>
                  <a:pt x="2604704" y="7824580"/>
                  <a:pt x="2603992" y="7836822"/>
                </a:cubicBezTo>
                <a:close/>
                <a:moveTo>
                  <a:pt x="3031938" y="7827639"/>
                </a:moveTo>
                <a:cubicBezTo>
                  <a:pt x="3015561" y="7830701"/>
                  <a:pt x="2988503" y="7815397"/>
                  <a:pt x="2979246" y="7833760"/>
                </a:cubicBezTo>
                <a:cubicBezTo>
                  <a:pt x="2987435" y="7830701"/>
                  <a:pt x="2998293" y="7832995"/>
                  <a:pt x="3008262" y="7834143"/>
                </a:cubicBezTo>
                <a:cubicBezTo>
                  <a:pt x="3018231" y="7835293"/>
                  <a:pt x="3027310" y="7835293"/>
                  <a:pt x="3031938" y="7827639"/>
                </a:cubicBezTo>
                <a:close/>
                <a:moveTo>
                  <a:pt x="3121646" y="507331"/>
                </a:moveTo>
                <a:cubicBezTo>
                  <a:pt x="3120545" y="510486"/>
                  <a:pt x="3104924" y="507616"/>
                  <a:pt x="3108129" y="516798"/>
                </a:cubicBezTo>
                <a:cubicBezTo>
                  <a:pt x="3082495" y="510677"/>
                  <a:pt x="3048316" y="498434"/>
                  <a:pt x="3024818" y="522919"/>
                </a:cubicBezTo>
                <a:cubicBezTo>
                  <a:pt x="3021258" y="516798"/>
                  <a:pt x="3012713" y="516798"/>
                  <a:pt x="3012001" y="507618"/>
                </a:cubicBezTo>
                <a:cubicBezTo>
                  <a:pt x="3004880" y="519860"/>
                  <a:pt x="2989927" y="522919"/>
                  <a:pt x="2972838" y="519860"/>
                </a:cubicBezTo>
                <a:cubicBezTo>
                  <a:pt x="2968566" y="513739"/>
                  <a:pt x="2972126" y="492313"/>
                  <a:pt x="2960021" y="498434"/>
                </a:cubicBezTo>
                <a:cubicBezTo>
                  <a:pt x="2960733" y="467829"/>
                  <a:pt x="2992063" y="473950"/>
                  <a:pt x="3002744" y="473950"/>
                </a:cubicBezTo>
                <a:cubicBezTo>
                  <a:pt x="3010577" y="477012"/>
                  <a:pt x="3010577" y="467829"/>
                  <a:pt x="3016273" y="467829"/>
                </a:cubicBezTo>
                <a:cubicBezTo>
                  <a:pt x="3026242" y="467829"/>
                  <a:pt x="3040483" y="483133"/>
                  <a:pt x="3051164" y="483133"/>
                </a:cubicBezTo>
                <a:cubicBezTo>
                  <a:pt x="3061845" y="483133"/>
                  <a:pt x="3065405" y="473950"/>
                  <a:pt x="3073238" y="477012"/>
                </a:cubicBezTo>
                <a:cubicBezTo>
                  <a:pt x="3081782" y="480071"/>
                  <a:pt x="3097448" y="489254"/>
                  <a:pt x="3098872" y="507618"/>
                </a:cubicBezTo>
                <a:cubicBezTo>
                  <a:pt x="3106705" y="510677"/>
                  <a:pt x="3108129" y="498434"/>
                  <a:pt x="3116673" y="501497"/>
                </a:cubicBezTo>
                <a:cubicBezTo>
                  <a:pt x="3120768" y="504557"/>
                  <a:pt x="3122014" y="506279"/>
                  <a:pt x="3121646" y="507331"/>
                </a:cubicBezTo>
                <a:close/>
                <a:moveTo>
                  <a:pt x="3186455" y="495375"/>
                </a:moveTo>
                <a:cubicBezTo>
                  <a:pt x="3170077" y="501497"/>
                  <a:pt x="3171501" y="477012"/>
                  <a:pt x="3160821" y="473950"/>
                </a:cubicBezTo>
                <a:cubicBezTo>
                  <a:pt x="3164737" y="464766"/>
                  <a:pt x="3171324" y="466299"/>
                  <a:pt x="3176842" y="472038"/>
                </a:cubicBezTo>
                <a:cubicBezTo>
                  <a:pt x="3182360" y="477777"/>
                  <a:pt x="3186811" y="487722"/>
                  <a:pt x="3186455" y="495375"/>
                </a:cubicBezTo>
                <a:close/>
                <a:moveTo>
                  <a:pt x="3190015" y="7403748"/>
                </a:moveTo>
                <a:cubicBezTo>
                  <a:pt x="3190015" y="7409105"/>
                  <a:pt x="3188591" y="7414461"/>
                  <a:pt x="3185743" y="7414461"/>
                </a:cubicBezTo>
                <a:cubicBezTo>
                  <a:pt x="3180046" y="7411399"/>
                  <a:pt x="3180046" y="7402219"/>
                  <a:pt x="3172926" y="7405278"/>
                </a:cubicBezTo>
                <a:lnTo>
                  <a:pt x="3176984" y="7396098"/>
                </a:lnTo>
                <a:lnTo>
                  <a:pt x="3186963" y="7396098"/>
                </a:lnTo>
                <a:close/>
                <a:moveTo>
                  <a:pt x="3264339" y="507017"/>
                </a:moveTo>
                <a:lnTo>
                  <a:pt x="3259085" y="509773"/>
                </a:lnTo>
                <a:cubicBezTo>
                  <a:pt x="3246979" y="522015"/>
                  <a:pt x="3252676" y="503652"/>
                  <a:pt x="3241283" y="509773"/>
                </a:cubicBezTo>
                <a:lnTo>
                  <a:pt x="3230471" y="519314"/>
                </a:lnTo>
                <a:lnTo>
                  <a:pt x="3228644" y="519477"/>
                </a:lnTo>
                <a:cubicBezTo>
                  <a:pt x="3219921" y="520624"/>
                  <a:pt x="3213157" y="522919"/>
                  <a:pt x="3217073" y="529040"/>
                </a:cubicBezTo>
                <a:lnTo>
                  <a:pt x="3219780" y="528750"/>
                </a:lnTo>
                <a:lnTo>
                  <a:pt x="3217874" y="530431"/>
                </a:lnTo>
                <a:lnTo>
                  <a:pt x="3210511" y="535162"/>
                </a:lnTo>
                <a:lnTo>
                  <a:pt x="3140455" y="535162"/>
                </a:lnTo>
                <a:lnTo>
                  <a:pt x="3130202" y="525981"/>
                </a:lnTo>
                <a:cubicBezTo>
                  <a:pt x="3138747" y="525981"/>
                  <a:pt x="3133763" y="501497"/>
                  <a:pt x="3143732" y="504556"/>
                </a:cubicBezTo>
                <a:cubicBezTo>
                  <a:pt x="3169721" y="503026"/>
                  <a:pt x="3196423" y="504557"/>
                  <a:pt x="3221791" y="506087"/>
                </a:cubicBezTo>
                <a:close/>
                <a:moveTo>
                  <a:pt x="3280568" y="7399350"/>
                </a:moveTo>
                <a:cubicBezTo>
                  <a:pt x="3279690" y="7403559"/>
                  <a:pt x="3277420" y="7406811"/>
                  <a:pt x="3272613" y="7408340"/>
                </a:cubicBezTo>
                <a:lnTo>
                  <a:pt x="3265289" y="7396098"/>
                </a:lnTo>
                <a:lnTo>
                  <a:pt x="3280482" y="7396098"/>
                </a:lnTo>
                <a:close/>
                <a:moveTo>
                  <a:pt x="3287596" y="535162"/>
                </a:moveTo>
                <a:lnTo>
                  <a:pt x="3276723" y="535162"/>
                </a:lnTo>
                <a:lnTo>
                  <a:pt x="3276174" y="534258"/>
                </a:lnTo>
                <a:cubicBezTo>
                  <a:pt x="3263357" y="537317"/>
                  <a:pt x="3229178" y="528137"/>
                  <a:pt x="3258372" y="525074"/>
                </a:cubicBezTo>
                <a:cubicBezTo>
                  <a:pt x="3269053" y="527371"/>
                  <a:pt x="3282538" y="522780"/>
                  <a:pt x="3287411" y="533252"/>
                </a:cubicBezTo>
                <a:close/>
                <a:moveTo>
                  <a:pt x="3306744" y="485675"/>
                </a:moveTo>
                <a:lnTo>
                  <a:pt x="3304300" y="486053"/>
                </a:lnTo>
                <a:lnTo>
                  <a:pt x="3302626" y="486931"/>
                </a:lnTo>
                <a:lnTo>
                  <a:pt x="3305368" y="480071"/>
                </a:lnTo>
                <a:close/>
                <a:moveTo>
                  <a:pt x="3396511" y="507618"/>
                </a:moveTo>
                <a:cubicBezTo>
                  <a:pt x="3393307" y="507618"/>
                  <a:pt x="3389391" y="506852"/>
                  <a:pt x="3386098" y="507235"/>
                </a:cubicBezTo>
                <a:lnTo>
                  <a:pt x="3383699" y="509571"/>
                </a:lnTo>
                <a:lnTo>
                  <a:pt x="3385831" y="497531"/>
                </a:lnTo>
                <a:lnTo>
                  <a:pt x="3385016" y="496282"/>
                </a:lnTo>
                <a:lnTo>
                  <a:pt x="3390325" y="494036"/>
                </a:lnTo>
                <a:cubicBezTo>
                  <a:pt x="3392906" y="495183"/>
                  <a:pt x="3395087" y="499201"/>
                  <a:pt x="3396511" y="507618"/>
                </a:cubicBezTo>
                <a:close/>
                <a:moveTo>
                  <a:pt x="3402920" y="7411783"/>
                </a:moveTo>
                <a:cubicBezTo>
                  <a:pt x="3403632" y="7415226"/>
                  <a:pt x="3402920" y="7419051"/>
                  <a:pt x="3399359" y="7423641"/>
                </a:cubicBezTo>
                <a:cubicBezTo>
                  <a:pt x="3393663" y="7423641"/>
                  <a:pt x="3392239" y="7418285"/>
                  <a:pt x="3391883" y="7411781"/>
                </a:cubicBezTo>
                <a:lnTo>
                  <a:pt x="3390989" y="7396098"/>
                </a:lnTo>
                <a:lnTo>
                  <a:pt x="3394628" y="7396098"/>
                </a:lnTo>
                <a:lnTo>
                  <a:pt x="3397935" y="7402219"/>
                </a:lnTo>
                <a:cubicBezTo>
                  <a:pt x="3400072" y="7405279"/>
                  <a:pt x="3402208" y="7408340"/>
                  <a:pt x="3402920" y="7411783"/>
                </a:cubicBezTo>
                <a:close/>
                <a:moveTo>
                  <a:pt x="3448492" y="516798"/>
                </a:moveTo>
                <a:lnTo>
                  <a:pt x="3445248" y="535162"/>
                </a:lnTo>
                <a:lnTo>
                  <a:pt x="3370262" y="535162"/>
                </a:lnTo>
                <a:lnTo>
                  <a:pt x="3369809" y="531962"/>
                </a:lnTo>
                <a:cubicBezTo>
                  <a:pt x="3370655" y="528136"/>
                  <a:pt x="3372836" y="525840"/>
                  <a:pt x="3375328" y="523545"/>
                </a:cubicBezTo>
                <a:lnTo>
                  <a:pt x="3382425" y="515460"/>
                </a:lnTo>
                <a:lnTo>
                  <a:pt x="3391438" y="520624"/>
                </a:lnTo>
                <a:cubicBezTo>
                  <a:pt x="3394909" y="523685"/>
                  <a:pt x="3398648" y="525980"/>
                  <a:pt x="3405056" y="522919"/>
                </a:cubicBezTo>
                <a:cubicBezTo>
                  <a:pt x="3406480" y="510677"/>
                  <a:pt x="3405769" y="498434"/>
                  <a:pt x="3415025" y="501497"/>
                </a:cubicBezTo>
                <a:cubicBezTo>
                  <a:pt x="3420010" y="486192"/>
                  <a:pt x="3395800" y="477012"/>
                  <a:pt x="3412889" y="464770"/>
                </a:cubicBezTo>
                <a:cubicBezTo>
                  <a:pt x="3419297" y="467829"/>
                  <a:pt x="3423570" y="477012"/>
                  <a:pt x="3424993" y="486192"/>
                </a:cubicBezTo>
                <a:cubicBezTo>
                  <a:pt x="3418585" y="492313"/>
                  <a:pt x="3415737" y="504556"/>
                  <a:pt x="3414313" y="516798"/>
                </a:cubicBezTo>
                <a:cubicBezTo>
                  <a:pt x="3422858" y="532103"/>
                  <a:pt x="3434962" y="513739"/>
                  <a:pt x="3448492" y="516798"/>
                </a:cubicBezTo>
                <a:close/>
                <a:moveTo>
                  <a:pt x="3504526" y="7396098"/>
                </a:moveTo>
                <a:lnTo>
                  <a:pt x="3500472" y="7399157"/>
                </a:lnTo>
                <a:lnTo>
                  <a:pt x="3500728" y="7396098"/>
                </a:lnTo>
                <a:close/>
                <a:moveTo>
                  <a:pt x="3531802" y="7402219"/>
                </a:moveTo>
                <a:cubicBezTo>
                  <a:pt x="3526106" y="7405278"/>
                  <a:pt x="3529666" y="7420582"/>
                  <a:pt x="3515425" y="7414461"/>
                </a:cubicBezTo>
                <a:cubicBezTo>
                  <a:pt x="3514357" y="7408340"/>
                  <a:pt x="3517561" y="7407575"/>
                  <a:pt x="3520409" y="7406043"/>
                </a:cubicBezTo>
                <a:lnTo>
                  <a:pt x="3522587" y="7396098"/>
                </a:lnTo>
                <a:lnTo>
                  <a:pt x="3531802" y="7396098"/>
                </a:lnTo>
                <a:close/>
                <a:moveTo>
                  <a:pt x="3624331" y="916660"/>
                </a:moveTo>
                <a:lnTo>
                  <a:pt x="3623981" y="942590"/>
                </a:lnTo>
                <a:lnTo>
                  <a:pt x="3623903" y="940259"/>
                </a:lnTo>
                <a:cubicBezTo>
                  <a:pt x="3623825" y="941574"/>
                  <a:pt x="3623786" y="947373"/>
                  <a:pt x="3623755" y="955879"/>
                </a:cubicBezTo>
                <a:lnTo>
                  <a:pt x="3623741" y="960416"/>
                </a:lnTo>
                <a:lnTo>
                  <a:pt x="3623390" y="986460"/>
                </a:lnTo>
                <a:cubicBezTo>
                  <a:pt x="3622767" y="1007119"/>
                  <a:pt x="3621878" y="1023952"/>
                  <a:pt x="3620810" y="1036194"/>
                </a:cubicBezTo>
                <a:lnTo>
                  <a:pt x="3619793" y="998535"/>
                </a:lnTo>
                <a:lnTo>
                  <a:pt x="3620720" y="955611"/>
                </a:lnTo>
                <a:close/>
                <a:moveTo>
                  <a:pt x="3627218" y="4157995"/>
                </a:moveTo>
                <a:cubicBezTo>
                  <a:pt x="3624726" y="4157995"/>
                  <a:pt x="3623836" y="4131214"/>
                  <a:pt x="3623836" y="4101373"/>
                </a:cubicBezTo>
                <a:lnTo>
                  <a:pt x="3624018" y="4087498"/>
                </a:lnTo>
                <a:lnTo>
                  <a:pt x="3625294" y="4080901"/>
                </a:lnTo>
                <a:lnTo>
                  <a:pt x="3626736" y="4085267"/>
                </a:lnTo>
                <a:lnTo>
                  <a:pt x="3626773" y="4087601"/>
                </a:lnTo>
                <a:cubicBezTo>
                  <a:pt x="3626150" y="4109790"/>
                  <a:pt x="3625438" y="4133510"/>
                  <a:pt x="3627218" y="4157995"/>
                </a:cubicBezTo>
                <a:close/>
                <a:moveTo>
                  <a:pt x="3633860" y="3190608"/>
                </a:moveTo>
                <a:cubicBezTo>
                  <a:pt x="3633382" y="3199168"/>
                  <a:pt x="3632425" y="3202899"/>
                  <a:pt x="3631223" y="3204238"/>
                </a:cubicBezTo>
                <a:lnTo>
                  <a:pt x="3629992" y="3204068"/>
                </a:lnTo>
                <a:lnTo>
                  <a:pt x="3629977" y="3199787"/>
                </a:lnTo>
                <a:lnTo>
                  <a:pt x="3630223" y="3161934"/>
                </a:lnTo>
                <a:lnTo>
                  <a:pt x="3633627" y="3148001"/>
                </a:lnTo>
                <a:cubicBezTo>
                  <a:pt x="3634339" y="3168658"/>
                  <a:pt x="3634339" y="3182048"/>
                  <a:pt x="3633860" y="3190608"/>
                </a:cubicBezTo>
                <a:close/>
                <a:moveTo>
                  <a:pt x="3635762" y="1161708"/>
                </a:moveTo>
                <a:lnTo>
                  <a:pt x="3635762" y="1161677"/>
                </a:lnTo>
                <a:lnTo>
                  <a:pt x="3635762" y="1161673"/>
                </a:lnTo>
                <a:close/>
                <a:moveTo>
                  <a:pt x="3636077" y="3047255"/>
                </a:moveTo>
                <a:lnTo>
                  <a:pt x="3634372" y="3075645"/>
                </a:lnTo>
                <a:cubicBezTo>
                  <a:pt x="3633760" y="3082197"/>
                  <a:pt x="3633092" y="3082962"/>
                  <a:pt x="3632203" y="3071484"/>
                </a:cubicBezTo>
                <a:lnTo>
                  <a:pt x="3633034" y="3038960"/>
                </a:lnTo>
                <a:lnTo>
                  <a:pt x="3634461" y="3049866"/>
                </a:lnTo>
                <a:close/>
                <a:moveTo>
                  <a:pt x="3636422" y="4380168"/>
                </a:moveTo>
                <a:lnTo>
                  <a:pt x="3632914" y="4326326"/>
                </a:lnTo>
                <a:lnTo>
                  <a:pt x="3634395" y="4307233"/>
                </a:lnTo>
                <a:lnTo>
                  <a:pt x="3634427" y="4342917"/>
                </a:lnTo>
                <a:close/>
                <a:moveTo>
                  <a:pt x="3637187" y="3316331"/>
                </a:moveTo>
                <a:cubicBezTo>
                  <a:pt x="3636474" y="3333166"/>
                  <a:pt x="3635762" y="3349234"/>
                  <a:pt x="3634516" y="3359946"/>
                </a:cubicBezTo>
                <a:lnTo>
                  <a:pt x="3631437" y="3365961"/>
                </a:lnTo>
                <a:lnTo>
                  <a:pt x="3630300" y="3294713"/>
                </a:lnTo>
                <a:lnTo>
                  <a:pt x="3630202" y="3265892"/>
                </a:lnTo>
                <a:lnTo>
                  <a:pt x="3633627" y="3258182"/>
                </a:lnTo>
                <a:cubicBezTo>
                  <a:pt x="3632914" y="3297968"/>
                  <a:pt x="3634338" y="3319394"/>
                  <a:pt x="3637187" y="3316331"/>
                </a:cubicBezTo>
                <a:close/>
                <a:moveTo>
                  <a:pt x="3639323" y="4434352"/>
                </a:moveTo>
                <a:lnTo>
                  <a:pt x="3636993" y="4435720"/>
                </a:lnTo>
                <a:lnTo>
                  <a:pt x="3637098" y="4433830"/>
                </a:lnTo>
                <a:lnTo>
                  <a:pt x="3637813" y="4406155"/>
                </a:lnTo>
                <a:close/>
                <a:moveTo>
                  <a:pt x="3640035" y="797468"/>
                </a:moveTo>
                <a:cubicBezTo>
                  <a:pt x="3632914" y="861739"/>
                  <a:pt x="3635762" y="714831"/>
                  <a:pt x="3631490" y="708710"/>
                </a:cubicBezTo>
                <a:cubicBezTo>
                  <a:pt x="3631490" y="797468"/>
                  <a:pt x="3626506" y="932134"/>
                  <a:pt x="3632914" y="941315"/>
                </a:cubicBezTo>
                <a:cubicBezTo>
                  <a:pt x="3632914" y="878574"/>
                  <a:pt x="3633804" y="870157"/>
                  <a:pt x="3634873" y="879722"/>
                </a:cubicBezTo>
                <a:lnTo>
                  <a:pt x="3635958" y="895079"/>
                </a:lnTo>
                <a:lnTo>
                  <a:pt x="3636030" y="924622"/>
                </a:lnTo>
                <a:lnTo>
                  <a:pt x="3635909" y="960299"/>
                </a:lnTo>
                <a:lnTo>
                  <a:pt x="3635051" y="965799"/>
                </a:lnTo>
                <a:cubicBezTo>
                  <a:pt x="3634338" y="981104"/>
                  <a:pt x="3634338" y="1014769"/>
                  <a:pt x="3633627" y="1030073"/>
                </a:cubicBezTo>
                <a:cubicBezTo>
                  <a:pt x="3630066" y="1112708"/>
                  <a:pt x="3633627" y="1137192"/>
                  <a:pt x="3633627" y="1180040"/>
                </a:cubicBezTo>
                <a:cubicBezTo>
                  <a:pt x="3632914" y="1198404"/>
                  <a:pt x="3630778" y="1198404"/>
                  <a:pt x="3631490" y="1244314"/>
                </a:cubicBezTo>
                <a:cubicBezTo>
                  <a:pt x="3632203" y="1296343"/>
                  <a:pt x="3635051" y="1320828"/>
                  <a:pt x="3635051" y="1360617"/>
                </a:cubicBezTo>
                <a:cubicBezTo>
                  <a:pt x="3635051" y="1363676"/>
                  <a:pt x="3631490" y="1360617"/>
                  <a:pt x="3631490" y="1363676"/>
                </a:cubicBezTo>
                <a:cubicBezTo>
                  <a:pt x="3629354" y="1403465"/>
                  <a:pt x="3632914" y="1510584"/>
                  <a:pt x="3631490" y="1541190"/>
                </a:cubicBezTo>
                <a:cubicBezTo>
                  <a:pt x="3632203" y="1559553"/>
                  <a:pt x="3637899" y="1633008"/>
                  <a:pt x="3632914" y="1660555"/>
                </a:cubicBezTo>
                <a:cubicBezTo>
                  <a:pt x="3629354" y="1651371"/>
                  <a:pt x="3632914" y="1525889"/>
                  <a:pt x="3627930" y="1541190"/>
                </a:cubicBezTo>
                <a:cubicBezTo>
                  <a:pt x="3626506" y="1584038"/>
                  <a:pt x="3627218" y="1636070"/>
                  <a:pt x="3629354" y="1681977"/>
                </a:cubicBezTo>
                <a:cubicBezTo>
                  <a:pt x="3631490" y="1712583"/>
                  <a:pt x="3634338" y="1737068"/>
                  <a:pt x="3637899" y="1743189"/>
                </a:cubicBezTo>
                <a:cubicBezTo>
                  <a:pt x="3636119" y="1760023"/>
                  <a:pt x="3633270" y="1799810"/>
                  <a:pt x="3631846" y="1841128"/>
                </a:cubicBezTo>
                <a:lnTo>
                  <a:pt x="3631156" y="1896262"/>
                </a:lnTo>
                <a:lnTo>
                  <a:pt x="3630867" y="1883352"/>
                </a:lnTo>
                <a:cubicBezTo>
                  <a:pt x="3630066" y="1821375"/>
                  <a:pt x="3630422" y="1759399"/>
                  <a:pt x="3632203" y="1713490"/>
                </a:cubicBezTo>
                <a:cubicBezTo>
                  <a:pt x="3630066" y="1710428"/>
                  <a:pt x="3627218" y="1716549"/>
                  <a:pt x="3627218" y="1695126"/>
                </a:cubicBezTo>
                <a:cubicBezTo>
                  <a:pt x="3628286" y="1652278"/>
                  <a:pt x="3628108" y="1585710"/>
                  <a:pt x="3627663" y="1511490"/>
                </a:cubicBezTo>
                <a:lnTo>
                  <a:pt x="3627214" y="1422386"/>
                </a:lnTo>
                <a:lnTo>
                  <a:pt x="3627218" y="1421829"/>
                </a:lnTo>
                <a:lnTo>
                  <a:pt x="3627211" y="1421836"/>
                </a:lnTo>
                <a:lnTo>
                  <a:pt x="3626506" y="1281945"/>
                </a:lnTo>
                <a:cubicBezTo>
                  <a:pt x="3626506" y="1248280"/>
                  <a:pt x="3628642" y="1242159"/>
                  <a:pt x="3628642" y="1208491"/>
                </a:cubicBezTo>
                <a:lnTo>
                  <a:pt x="3628270" y="1201305"/>
                </a:lnTo>
                <a:lnTo>
                  <a:pt x="3629354" y="1131071"/>
                </a:lnTo>
                <a:cubicBezTo>
                  <a:pt x="3626684" y="1101232"/>
                  <a:pt x="3626817" y="1019743"/>
                  <a:pt x="3625849" y="961496"/>
                </a:cubicBezTo>
                <a:lnTo>
                  <a:pt x="3624427" y="915621"/>
                </a:lnTo>
                <a:lnTo>
                  <a:pt x="3625082" y="908553"/>
                </a:lnTo>
                <a:cubicBezTo>
                  <a:pt x="3624370" y="810615"/>
                  <a:pt x="3628642" y="792251"/>
                  <a:pt x="3627218" y="685132"/>
                </a:cubicBezTo>
                <a:lnTo>
                  <a:pt x="3626826" y="665862"/>
                </a:lnTo>
                <a:lnTo>
                  <a:pt x="3636475" y="665862"/>
                </a:lnTo>
                <a:lnTo>
                  <a:pt x="3636475" y="779105"/>
                </a:lnTo>
                <a:cubicBezTo>
                  <a:pt x="3637899" y="782164"/>
                  <a:pt x="3640035" y="766863"/>
                  <a:pt x="3640035" y="797468"/>
                </a:cubicBezTo>
                <a:close/>
                <a:moveTo>
                  <a:pt x="3640035" y="4997500"/>
                </a:moveTo>
                <a:cubicBezTo>
                  <a:pt x="3640035" y="5014334"/>
                  <a:pt x="3639501" y="5024281"/>
                  <a:pt x="3638967" y="5034611"/>
                </a:cubicBezTo>
                <a:lnTo>
                  <a:pt x="3637957" y="5071874"/>
                </a:lnTo>
                <a:lnTo>
                  <a:pt x="3637899" y="5057808"/>
                </a:lnTo>
                <a:cubicBezTo>
                  <a:pt x="3637187" y="5042503"/>
                  <a:pt x="3634338" y="5066988"/>
                  <a:pt x="3634338" y="5039444"/>
                </a:cubicBezTo>
                <a:lnTo>
                  <a:pt x="3635065" y="5009017"/>
                </a:lnTo>
                <a:lnTo>
                  <a:pt x="3637164" y="5007399"/>
                </a:lnTo>
                <a:cubicBezTo>
                  <a:pt x="3638299" y="5006108"/>
                  <a:pt x="3639323" y="5003621"/>
                  <a:pt x="3640035" y="4997500"/>
                </a:cubicBezTo>
                <a:close/>
                <a:moveTo>
                  <a:pt x="3642171" y="1065652"/>
                </a:moveTo>
                <a:cubicBezTo>
                  <a:pt x="3642171" y="1115003"/>
                  <a:pt x="3641459" y="1176980"/>
                  <a:pt x="3641459" y="1222889"/>
                </a:cubicBezTo>
                <a:cubicBezTo>
                  <a:pt x="3638255" y="1227481"/>
                  <a:pt x="3636653" y="1223655"/>
                  <a:pt x="3635941" y="1212943"/>
                </a:cubicBezTo>
                <a:lnTo>
                  <a:pt x="3635787" y="1168636"/>
                </a:lnTo>
                <a:lnTo>
                  <a:pt x="3637899" y="1162584"/>
                </a:lnTo>
                <a:cubicBezTo>
                  <a:pt x="3638611" y="1150342"/>
                  <a:pt x="3638611" y="1135037"/>
                  <a:pt x="3639323" y="1116673"/>
                </a:cubicBezTo>
                <a:cubicBezTo>
                  <a:pt x="3640035" y="1076887"/>
                  <a:pt x="3640747" y="1030977"/>
                  <a:pt x="3640747" y="1006492"/>
                </a:cubicBezTo>
                <a:lnTo>
                  <a:pt x="3640698" y="999198"/>
                </a:lnTo>
                <a:lnTo>
                  <a:pt x="3641459" y="1004679"/>
                </a:lnTo>
                <a:cubicBezTo>
                  <a:pt x="3641993" y="1019456"/>
                  <a:pt x="3642171" y="1040976"/>
                  <a:pt x="3642171" y="1065652"/>
                </a:cubicBezTo>
                <a:close/>
                <a:moveTo>
                  <a:pt x="3643595" y="4510868"/>
                </a:moveTo>
                <a:lnTo>
                  <a:pt x="3642531" y="4514579"/>
                </a:lnTo>
                <a:lnTo>
                  <a:pt x="3642607" y="4527712"/>
                </a:lnTo>
                <a:close/>
                <a:moveTo>
                  <a:pt x="3644307" y="1908461"/>
                </a:moveTo>
                <a:cubicBezTo>
                  <a:pt x="3640035" y="1902339"/>
                  <a:pt x="3638611" y="1936008"/>
                  <a:pt x="3639323" y="1981915"/>
                </a:cubicBezTo>
                <a:cubicBezTo>
                  <a:pt x="3643595" y="1988036"/>
                  <a:pt x="3645020" y="1957430"/>
                  <a:pt x="3644307" y="1908461"/>
                </a:cubicBezTo>
                <a:close/>
                <a:moveTo>
                  <a:pt x="3645020" y="6774797"/>
                </a:moveTo>
                <a:cubicBezTo>
                  <a:pt x="3644307" y="6774797"/>
                  <a:pt x="3644307" y="6771738"/>
                  <a:pt x="3643595" y="6768675"/>
                </a:cubicBezTo>
                <a:cubicBezTo>
                  <a:pt x="3642883" y="6768675"/>
                  <a:pt x="3642883" y="6762554"/>
                  <a:pt x="3642171" y="6759495"/>
                </a:cubicBezTo>
                <a:cubicBezTo>
                  <a:pt x="3641459" y="6750312"/>
                  <a:pt x="3640747" y="6738070"/>
                  <a:pt x="3640747" y="6725827"/>
                </a:cubicBezTo>
                <a:cubicBezTo>
                  <a:pt x="3640747" y="6698283"/>
                  <a:pt x="3640747" y="6670737"/>
                  <a:pt x="3642171" y="6658494"/>
                </a:cubicBezTo>
                <a:cubicBezTo>
                  <a:pt x="3645020" y="6670737"/>
                  <a:pt x="3645020" y="6686041"/>
                  <a:pt x="3645020" y="6704405"/>
                </a:cubicBezTo>
                <a:cubicBezTo>
                  <a:pt x="3644307" y="6713585"/>
                  <a:pt x="3644307" y="6722768"/>
                  <a:pt x="3644307" y="6735011"/>
                </a:cubicBezTo>
                <a:cubicBezTo>
                  <a:pt x="3644307" y="6741132"/>
                  <a:pt x="3644307" y="6747253"/>
                  <a:pt x="3644307" y="6753374"/>
                </a:cubicBezTo>
                <a:cubicBezTo>
                  <a:pt x="3644307" y="6756433"/>
                  <a:pt x="3644307" y="6759495"/>
                  <a:pt x="3644307" y="6762554"/>
                </a:cubicBezTo>
                <a:cubicBezTo>
                  <a:pt x="3645020" y="6765616"/>
                  <a:pt x="3645020" y="6768675"/>
                  <a:pt x="3645020" y="6774797"/>
                </a:cubicBezTo>
                <a:close/>
                <a:moveTo>
                  <a:pt x="3645020" y="6930888"/>
                </a:moveTo>
                <a:cubicBezTo>
                  <a:pt x="3645020" y="7025765"/>
                  <a:pt x="3639323" y="7016585"/>
                  <a:pt x="3637899" y="7077796"/>
                </a:cubicBezTo>
                <a:cubicBezTo>
                  <a:pt x="3635762" y="7065554"/>
                  <a:pt x="3636475" y="7013523"/>
                  <a:pt x="3637899" y="7016585"/>
                </a:cubicBezTo>
                <a:cubicBezTo>
                  <a:pt x="3641459" y="7007401"/>
                  <a:pt x="3639323" y="6900282"/>
                  <a:pt x="3645020" y="6930888"/>
                </a:cubicBezTo>
                <a:close/>
                <a:moveTo>
                  <a:pt x="3645465" y="6253732"/>
                </a:moveTo>
                <a:cubicBezTo>
                  <a:pt x="3646266" y="6275921"/>
                  <a:pt x="3646087" y="6301936"/>
                  <a:pt x="3644307" y="6321830"/>
                </a:cubicBezTo>
                <a:cubicBezTo>
                  <a:pt x="3638611" y="6294286"/>
                  <a:pt x="3640035" y="6278981"/>
                  <a:pt x="3640747" y="6208589"/>
                </a:cubicBezTo>
                <a:cubicBezTo>
                  <a:pt x="3642883" y="6213179"/>
                  <a:pt x="3644664" y="6231543"/>
                  <a:pt x="3645465" y="6253732"/>
                </a:cubicBezTo>
                <a:close/>
                <a:moveTo>
                  <a:pt x="3647155" y="7194099"/>
                </a:moveTo>
                <a:cubicBezTo>
                  <a:pt x="3646444" y="7236947"/>
                  <a:pt x="3645020" y="7285917"/>
                  <a:pt x="3646444" y="7344066"/>
                </a:cubicBezTo>
                <a:cubicBezTo>
                  <a:pt x="3645020" y="7319581"/>
                  <a:pt x="3643595" y="7298159"/>
                  <a:pt x="3642883" y="7334886"/>
                </a:cubicBezTo>
                <a:cubicBezTo>
                  <a:pt x="3638611" y="7246127"/>
                  <a:pt x="3641459" y="7212462"/>
                  <a:pt x="3641459" y="7083918"/>
                </a:cubicBezTo>
                <a:cubicBezTo>
                  <a:pt x="3646444" y="7111461"/>
                  <a:pt x="3647155" y="7151251"/>
                  <a:pt x="3647155" y="7194099"/>
                </a:cubicBezTo>
                <a:close/>
                <a:moveTo>
                  <a:pt x="3650716" y="6465679"/>
                </a:moveTo>
                <a:cubicBezTo>
                  <a:pt x="3650716" y="6355498"/>
                  <a:pt x="3650716" y="6257559"/>
                  <a:pt x="3650004" y="6193285"/>
                </a:cubicBezTo>
                <a:cubicBezTo>
                  <a:pt x="3649292" y="6159620"/>
                  <a:pt x="3650716" y="6116772"/>
                  <a:pt x="3650004" y="6098408"/>
                </a:cubicBezTo>
                <a:cubicBezTo>
                  <a:pt x="3649292" y="6067802"/>
                  <a:pt x="3642171" y="6043317"/>
                  <a:pt x="3645020" y="5985165"/>
                </a:cubicBezTo>
                <a:cubicBezTo>
                  <a:pt x="3643595" y="5957621"/>
                  <a:pt x="3637899" y="5979043"/>
                  <a:pt x="3637899" y="5945379"/>
                </a:cubicBezTo>
                <a:cubicBezTo>
                  <a:pt x="3635762" y="5881105"/>
                  <a:pt x="3639323" y="5847440"/>
                  <a:pt x="3636475" y="5813772"/>
                </a:cubicBezTo>
                <a:cubicBezTo>
                  <a:pt x="3636475" y="5835197"/>
                  <a:pt x="3635762" y="5856620"/>
                  <a:pt x="3632914" y="5850499"/>
                </a:cubicBezTo>
                <a:cubicBezTo>
                  <a:pt x="3633627" y="5786228"/>
                  <a:pt x="3636475" y="5746439"/>
                  <a:pt x="3638611" y="5700531"/>
                </a:cubicBezTo>
                <a:cubicBezTo>
                  <a:pt x="3634338" y="5614835"/>
                  <a:pt x="3635762" y="5553623"/>
                  <a:pt x="3639323" y="5474048"/>
                </a:cubicBezTo>
                <a:cubicBezTo>
                  <a:pt x="3637187" y="5474048"/>
                  <a:pt x="3635051" y="5467927"/>
                  <a:pt x="3635762" y="5437321"/>
                </a:cubicBezTo>
                <a:cubicBezTo>
                  <a:pt x="3635762" y="5409774"/>
                  <a:pt x="3640035" y="5425079"/>
                  <a:pt x="3639323" y="5382230"/>
                </a:cubicBezTo>
                <a:cubicBezTo>
                  <a:pt x="3632203" y="5391411"/>
                  <a:pt x="3637899" y="5314897"/>
                  <a:pt x="3637899" y="5305714"/>
                </a:cubicBezTo>
                <a:cubicBezTo>
                  <a:pt x="3637899" y="5302655"/>
                  <a:pt x="3634338" y="5253685"/>
                  <a:pt x="3634338" y="5247565"/>
                </a:cubicBezTo>
                <a:cubicBezTo>
                  <a:pt x="3633627" y="5210837"/>
                  <a:pt x="3637187" y="5186353"/>
                  <a:pt x="3634338" y="5171048"/>
                </a:cubicBezTo>
                <a:lnTo>
                  <a:pt x="3633970" y="5171048"/>
                </a:lnTo>
                <a:lnTo>
                  <a:pt x="3634338" y="5156650"/>
                </a:lnTo>
                <a:cubicBezTo>
                  <a:pt x="3634338" y="5208682"/>
                  <a:pt x="3642171" y="5181135"/>
                  <a:pt x="3640747" y="5251530"/>
                </a:cubicBezTo>
                <a:cubicBezTo>
                  <a:pt x="3644307" y="5254589"/>
                  <a:pt x="3645731" y="5220924"/>
                  <a:pt x="3650716" y="5236226"/>
                </a:cubicBezTo>
                <a:cubicBezTo>
                  <a:pt x="3647868" y="5165834"/>
                  <a:pt x="3650004" y="5098501"/>
                  <a:pt x="3649292" y="5028106"/>
                </a:cubicBezTo>
                <a:cubicBezTo>
                  <a:pt x="3648579" y="4966894"/>
                  <a:pt x="3645731" y="4920987"/>
                  <a:pt x="3644307" y="4856713"/>
                </a:cubicBezTo>
                <a:cubicBezTo>
                  <a:pt x="3642171" y="4755715"/>
                  <a:pt x="3643595" y="4639413"/>
                  <a:pt x="3642883" y="4575138"/>
                </a:cubicBezTo>
                <a:lnTo>
                  <a:pt x="3642607" y="4527712"/>
                </a:lnTo>
                <a:lnTo>
                  <a:pt x="3641014" y="4554863"/>
                </a:lnTo>
                <a:cubicBezTo>
                  <a:pt x="3640213" y="4570547"/>
                  <a:pt x="3639679" y="4590443"/>
                  <a:pt x="3640035" y="4624108"/>
                </a:cubicBezTo>
                <a:cubicBezTo>
                  <a:pt x="3638255" y="4625639"/>
                  <a:pt x="3636831" y="4621048"/>
                  <a:pt x="3635941" y="4611101"/>
                </a:cubicBezTo>
                <a:lnTo>
                  <a:pt x="3635284" y="4577798"/>
                </a:lnTo>
                <a:lnTo>
                  <a:pt x="3636158" y="4539630"/>
                </a:lnTo>
                <a:lnTo>
                  <a:pt x="3638611" y="4547595"/>
                </a:lnTo>
                <a:cubicBezTo>
                  <a:pt x="3639323" y="4541474"/>
                  <a:pt x="3639679" y="4530761"/>
                  <a:pt x="3640302" y="4522346"/>
                </a:cubicBezTo>
                <a:lnTo>
                  <a:pt x="3642531" y="4514579"/>
                </a:lnTo>
                <a:lnTo>
                  <a:pt x="3641459" y="4330292"/>
                </a:lnTo>
                <a:cubicBezTo>
                  <a:pt x="3640747" y="4314990"/>
                  <a:pt x="3637899" y="4293565"/>
                  <a:pt x="3637899" y="4272142"/>
                </a:cubicBezTo>
                <a:cubicBezTo>
                  <a:pt x="3637899" y="4241536"/>
                  <a:pt x="3640035" y="4195626"/>
                  <a:pt x="3640035" y="4158899"/>
                </a:cubicBezTo>
                <a:cubicBezTo>
                  <a:pt x="3640035" y="4132884"/>
                  <a:pt x="3639145" y="4108400"/>
                  <a:pt x="3638522" y="4083915"/>
                </a:cubicBezTo>
                <a:lnTo>
                  <a:pt x="3638544" y="4065600"/>
                </a:lnTo>
                <a:lnTo>
                  <a:pt x="3640213" y="4052786"/>
                </a:lnTo>
                <a:cubicBezTo>
                  <a:pt x="3641459" y="4044752"/>
                  <a:pt x="3641815" y="4037101"/>
                  <a:pt x="3638611" y="4026388"/>
                </a:cubicBezTo>
                <a:lnTo>
                  <a:pt x="3638590" y="4026726"/>
                </a:lnTo>
                <a:lnTo>
                  <a:pt x="3638611" y="4008932"/>
                </a:lnTo>
                <a:lnTo>
                  <a:pt x="3637418" y="4002099"/>
                </a:lnTo>
                <a:lnTo>
                  <a:pt x="3637988" y="3942223"/>
                </a:lnTo>
                <a:cubicBezTo>
                  <a:pt x="3637365" y="3912382"/>
                  <a:pt x="3636831" y="3882542"/>
                  <a:pt x="3639323" y="3858057"/>
                </a:cubicBezTo>
                <a:cubicBezTo>
                  <a:pt x="3639323" y="3888663"/>
                  <a:pt x="3639323" y="3925390"/>
                  <a:pt x="3642883" y="3916207"/>
                </a:cubicBezTo>
                <a:cubicBezTo>
                  <a:pt x="3640747" y="3870300"/>
                  <a:pt x="3642171" y="3787662"/>
                  <a:pt x="3637899" y="3766240"/>
                </a:cubicBezTo>
                <a:cubicBezTo>
                  <a:pt x="3641459" y="3674422"/>
                  <a:pt x="3641459" y="3567300"/>
                  <a:pt x="3635051" y="3539756"/>
                </a:cubicBezTo>
                <a:cubicBezTo>
                  <a:pt x="3638611" y="3542815"/>
                  <a:pt x="3640035" y="3524452"/>
                  <a:pt x="3640035" y="3484665"/>
                </a:cubicBezTo>
                <a:cubicBezTo>
                  <a:pt x="3636475" y="3386727"/>
                  <a:pt x="3640035" y="3218393"/>
                  <a:pt x="3639323" y="3089848"/>
                </a:cubicBezTo>
                <a:cubicBezTo>
                  <a:pt x="3642171" y="3092910"/>
                  <a:pt x="3643595" y="3071484"/>
                  <a:pt x="3642883" y="3034757"/>
                </a:cubicBezTo>
                <a:lnTo>
                  <a:pt x="3642239" y="3030419"/>
                </a:lnTo>
                <a:lnTo>
                  <a:pt x="3643773" y="2910945"/>
                </a:lnTo>
                <a:cubicBezTo>
                  <a:pt x="3644307" y="2868862"/>
                  <a:pt x="3644663" y="2824484"/>
                  <a:pt x="3644307" y="2772454"/>
                </a:cubicBezTo>
                <a:cubicBezTo>
                  <a:pt x="3642883" y="2777809"/>
                  <a:pt x="3641993" y="2776661"/>
                  <a:pt x="3641448" y="2771688"/>
                </a:cubicBezTo>
                <a:lnTo>
                  <a:pt x="3641155" y="2762888"/>
                </a:lnTo>
                <a:lnTo>
                  <a:pt x="3642883" y="2698093"/>
                </a:lnTo>
                <a:lnTo>
                  <a:pt x="3640125" y="2693262"/>
                </a:lnTo>
                <a:lnTo>
                  <a:pt x="3639499" y="2690571"/>
                </a:lnTo>
                <a:lnTo>
                  <a:pt x="3638344" y="2665574"/>
                </a:lnTo>
                <a:lnTo>
                  <a:pt x="3638002" y="2644952"/>
                </a:lnTo>
                <a:lnTo>
                  <a:pt x="3639056" y="2649265"/>
                </a:lnTo>
                <a:cubicBezTo>
                  <a:pt x="3640035" y="2654621"/>
                  <a:pt x="3640747" y="2656151"/>
                  <a:pt x="3640747" y="2619424"/>
                </a:cubicBezTo>
                <a:cubicBezTo>
                  <a:pt x="3640391" y="2596469"/>
                  <a:pt x="3639501" y="2603355"/>
                  <a:pt x="3638255" y="2612537"/>
                </a:cubicBezTo>
                <a:lnTo>
                  <a:pt x="3637187" y="2618624"/>
                </a:lnTo>
                <a:lnTo>
                  <a:pt x="3636475" y="2603216"/>
                </a:lnTo>
                <a:cubicBezTo>
                  <a:pt x="3637365" y="2593269"/>
                  <a:pt x="3638077" y="2578157"/>
                  <a:pt x="3638611" y="2560415"/>
                </a:cubicBezTo>
                <a:lnTo>
                  <a:pt x="3638998" y="2539156"/>
                </a:lnTo>
                <a:lnTo>
                  <a:pt x="3640747" y="2545970"/>
                </a:lnTo>
                <a:cubicBezTo>
                  <a:pt x="3640035" y="2503122"/>
                  <a:pt x="3642883" y="2331729"/>
                  <a:pt x="3639323" y="2377636"/>
                </a:cubicBezTo>
                <a:lnTo>
                  <a:pt x="3638923" y="2411168"/>
                </a:lnTo>
                <a:lnTo>
                  <a:pt x="3638611" y="2398155"/>
                </a:lnTo>
                <a:cubicBezTo>
                  <a:pt x="3639323" y="2407338"/>
                  <a:pt x="3637187" y="2422640"/>
                  <a:pt x="3637187" y="2398155"/>
                </a:cubicBezTo>
                <a:cubicBezTo>
                  <a:pt x="3637899" y="2352248"/>
                  <a:pt x="3645731" y="2284915"/>
                  <a:pt x="3640747" y="2229824"/>
                </a:cubicBezTo>
                <a:cubicBezTo>
                  <a:pt x="3640035" y="2251247"/>
                  <a:pt x="3637899" y="2275731"/>
                  <a:pt x="3637187" y="2248188"/>
                </a:cubicBezTo>
                <a:cubicBezTo>
                  <a:pt x="3641993" y="2160961"/>
                  <a:pt x="3643595" y="2051353"/>
                  <a:pt x="3637788" y="1996835"/>
                </a:cubicBezTo>
                <a:lnTo>
                  <a:pt x="3633082" y="1978266"/>
                </a:lnTo>
                <a:lnTo>
                  <a:pt x="3632903" y="1974308"/>
                </a:lnTo>
                <a:lnTo>
                  <a:pt x="3631363" y="1905503"/>
                </a:lnTo>
                <a:lnTo>
                  <a:pt x="3634338" y="1948250"/>
                </a:lnTo>
                <a:cubicBezTo>
                  <a:pt x="3636475" y="1902339"/>
                  <a:pt x="3636475" y="1831948"/>
                  <a:pt x="3645020" y="1856432"/>
                </a:cubicBezTo>
                <a:cubicBezTo>
                  <a:pt x="3644307" y="1822764"/>
                  <a:pt x="3642883" y="1795220"/>
                  <a:pt x="3642171" y="1764615"/>
                </a:cubicBezTo>
                <a:cubicBezTo>
                  <a:pt x="3642171" y="1749310"/>
                  <a:pt x="3641459" y="1730946"/>
                  <a:pt x="3641459" y="1712583"/>
                </a:cubicBezTo>
                <a:cubicBezTo>
                  <a:pt x="3641459" y="1703403"/>
                  <a:pt x="3641459" y="1694219"/>
                  <a:pt x="3641459" y="1681977"/>
                </a:cubicBezTo>
                <a:cubicBezTo>
                  <a:pt x="3642171" y="1663614"/>
                  <a:pt x="3642171" y="1645250"/>
                  <a:pt x="3642171" y="1626886"/>
                </a:cubicBezTo>
                <a:cubicBezTo>
                  <a:pt x="3644307" y="1626886"/>
                  <a:pt x="3644307" y="1651371"/>
                  <a:pt x="3645731" y="1657492"/>
                </a:cubicBezTo>
                <a:cubicBezTo>
                  <a:pt x="3647155" y="1541190"/>
                  <a:pt x="3641459" y="1568737"/>
                  <a:pt x="3642171" y="1470798"/>
                </a:cubicBezTo>
                <a:cubicBezTo>
                  <a:pt x="3645731" y="1265737"/>
                  <a:pt x="3647155" y="1017831"/>
                  <a:pt x="3644307" y="843376"/>
                </a:cubicBezTo>
                <a:cubicBezTo>
                  <a:pt x="3644307" y="924482"/>
                  <a:pt x="3642705" y="942846"/>
                  <a:pt x="3640747" y="947054"/>
                </a:cubicBezTo>
                <a:lnTo>
                  <a:pt x="3640316" y="947304"/>
                </a:lnTo>
                <a:lnTo>
                  <a:pt x="3639323" y="887130"/>
                </a:lnTo>
                <a:lnTo>
                  <a:pt x="3639100" y="879808"/>
                </a:lnTo>
                <a:lnTo>
                  <a:pt x="3641370" y="792494"/>
                </a:lnTo>
                <a:cubicBezTo>
                  <a:pt x="3641815" y="750794"/>
                  <a:pt x="3642527" y="717893"/>
                  <a:pt x="3646444" y="711772"/>
                </a:cubicBezTo>
                <a:cubicBezTo>
                  <a:pt x="3645731" y="678104"/>
                  <a:pt x="3645731" y="650560"/>
                  <a:pt x="3645020" y="629134"/>
                </a:cubicBezTo>
                <a:cubicBezTo>
                  <a:pt x="3630066" y="635256"/>
                  <a:pt x="3624370" y="644439"/>
                  <a:pt x="3640035" y="650560"/>
                </a:cubicBezTo>
                <a:cubicBezTo>
                  <a:pt x="3639323" y="656681"/>
                  <a:pt x="3639323" y="665862"/>
                  <a:pt x="3639323" y="675045"/>
                </a:cubicBezTo>
                <a:cubicBezTo>
                  <a:pt x="3639323" y="668924"/>
                  <a:pt x="3639323" y="659740"/>
                  <a:pt x="3639323" y="653619"/>
                </a:cubicBezTo>
                <a:lnTo>
                  <a:pt x="3625378" y="650316"/>
                </a:lnTo>
                <a:lnTo>
                  <a:pt x="3624514" y="644244"/>
                </a:lnTo>
                <a:cubicBezTo>
                  <a:pt x="3624147" y="640561"/>
                  <a:pt x="3623836" y="635396"/>
                  <a:pt x="3623658" y="626979"/>
                </a:cubicBezTo>
                <a:cubicBezTo>
                  <a:pt x="3623658" y="578010"/>
                  <a:pt x="3627930" y="593314"/>
                  <a:pt x="3627218" y="525981"/>
                </a:cubicBezTo>
                <a:cubicBezTo>
                  <a:pt x="3623658" y="489254"/>
                  <a:pt x="3623658" y="434164"/>
                  <a:pt x="3624370" y="369890"/>
                </a:cubicBezTo>
                <a:cubicBezTo>
                  <a:pt x="3625082" y="305619"/>
                  <a:pt x="3625794" y="229103"/>
                  <a:pt x="3624370" y="158711"/>
                </a:cubicBezTo>
                <a:cubicBezTo>
                  <a:pt x="3626506" y="128105"/>
                  <a:pt x="3629354" y="109741"/>
                  <a:pt x="3631490" y="79136"/>
                </a:cubicBezTo>
                <a:cubicBezTo>
                  <a:pt x="3630066" y="69952"/>
                  <a:pt x="3625794" y="66893"/>
                  <a:pt x="3617249" y="63831"/>
                </a:cubicBezTo>
                <a:cubicBezTo>
                  <a:pt x="3613689" y="76073"/>
                  <a:pt x="3612265" y="88316"/>
                  <a:pt x="3597311" y="85257"/>
                </a:cubicBezTo>
                <a:cubicBezTo>
                  <a:pt x="3610128" y="45468"/>
                  <a:pt x="3610128" y="39346"/>
                  <a:pt x="3639323" y="5681"/>
                </a:cubicBezTo>
                <a:cubicBezTo>
                  <a:pt x="3593396" y="3384"/>
                  <a:pt x="3571500" y="-634"/>
                  <a:pt x="3539691" y="84"/>
                </a:cubicBezTo>
                <a:cubicBezTo>
                  <a:pt x="3529088" y="325"/>
                  <a:pt x="3517383" y="1090"/>
                  <a:pt x="3503320" y="2619"/>
                </a:cubicBezTo>
                <a:cubicBezTo>
                  <a:pt x="3500472" y="17924"/>
                  <a:pt x="3494775" y="27104"/>
                  <a:pt x="3484095" y="33225"/>
                </a:cubicBezTo>
                <a:cubicBezTo>
                  <a:pt x="3484806" y="17924"/>
                  <a:pt x="3466293" y="17924"/>
                  <a:pt x="3446355" y="17924"/>
                </a:cubicBezTo>
                <a:cubicBezTo>
                  <a:pt x="3439235" y="39346"/>
                  <a:pt x="3467005" y="33225"/>
                  <a:pt x="3459172" y="54651"/>
                </a:cubicBezTo>
                <a:cubicBezTo>
                  <a:pt x="3446355" y="48530"/>
                  <a:pt x="3433538" y="42409"/>
                  <a:pt x="3438523" y="17924"/>
                </a:cubicBezTo>
                <a:cubicBezTo>
                  <a:pt x="3413601" y="11803"/>
                  <a:pt x="3426418" y="42409"/>
                  <a:pt x="3405769" y="39346"/>
                </a:cubicBezTo>
                <a:cubicBezTo>
                  <a:pt x="3392239" y="42409"/>
                  <a:pt x="3377998" y="42409"/>
                  <a:pt x="3363757" y="45468"/>
                </a:cubicBezTo>
                <a:cubicBezTo>
                  <a:pt x="3353076" y="48530"/>
                  <a:pt x="3342395" y="48530"/>
                  <a:pt x="3331715" y="51589"/>
                </a:cubicBezTo>
                <a:cubicBezTo>
                  <a:pt x="3310353" y="57710"/>
                  <a:pt x="3289703" y="63831"/>
                  <a:pt x="3268341" y="82195"/>
                </a:cubicBezTo>
                <a:cubicBezTo>
                  <a:pt x="3266205" y="73014"/>
                  <a:pt x="3264069" y="66893"/>
                  <a:pt x="3259797" y="60772"/>
                </a:cubicBezTo>
                <a:cubicBezTo>
                  <a:pt x="3203544" y="79136"/>
                  <a:pt x="3140883" y="82195"/>
                  <a:pt x="3076086" y="85257"/>
                </a:cubicBezTo>
                <a:cubicBezTo>
                  <a:pt x="3071814" y="91378"/>
                  <a:pt x="3066829" y="100558"/>
                  <a:pt x="3062557" y="106679"/>
                </a:cubicBezTo>
                <a:cubicBezTo>
                  <a:pt x="3052588" y="82195"/>
                  <a:pt x="3054724" y="106679"/>
                  <a:pt x="3040483" y="106679"/>
                </a:cubicBezTo>
                <a:cubicBezTo>
                  <a:pt x="3034075" y="106679"/>
                  <a:pt x="3033362" y="91378"/>
                  <a:pt x="3027666" y="91378"/>
                </a:cubicBezTo>
                <a:cubicBezTo>
                  <a:pt x="3028378" y="91378"/>
                  <a:pt x="3014849" y="97499"/>
                  <a:pt x="3009865" y="97499"/>
                </a:cubicBezTo>
                <a:cubicBezTo>
                  <a:pt x="2984231" y="100558"/>
                  <a:pt x="2974262" y="103620"/>
                  <a:pt x="2957173" y="103620"/>
                </a:cubicBezTo>
                <a:cubicBezTo>
                  <a:pt x="2952900" y="143406"/>
                  <a:pt x="2923706" y="109741"/>
                  <a:pt x="2922282" y="109741"/>
                </a:cubicBezTo>
                <a:cubicBezTo>
                  <a:pt x="2922282" y="109741"/>
                  <a:pt x="2918722" y="125043"/>
                  <a:pt x="2918009" y="125043"/>
                </a:cubicBezTo>
                <a:cubicBezTo>
                  <a:pt x="2911601" y="128105"/>
                  <a:pt x="2903056" y="118922"/>
                  <a:pt x="2900920" y="115863"/>
                </a:cubicBezTo>
                <a:cubicBezTo>
                  <a:pt x="2891663" y="97499"/>
                  <a:pt x="2881695" y="115863"/>
                  <a:pt x="2870302" y="115863"/>
                </a:cubicBezTo>
                <a:cubicBezTo>
                  <a:pt x="2861757" y="115863"/>
                  <a:pt x="2847516" y="115863"/>
                  <a:pt x="2839683" y="115863"/>
                </a:cubicBezTo>
                <a:cubicBezTo>
                  <a:pt x="2821882" y="118922"/>
                  <a:pt x="2802656" y="115863"/>
                  <a:pt x="2791976" y="115863"/>
                </a:cubicBezTo>
                <a:cubicBezTo>
                  <a:pt x="2790551" y="115863"/>
                  <a:pt x="2789127" y="121984"/>
                  <a:pt x="2783431" y="121984"/>
                </a:cubicBezTo>
                <a:cubicBezTo>
                  <a:pt x="2779870" y="118922"/>
                  <a:pt x="2777734" y="112800"/>
                  <a:pt x="2774886" y="112800"/>
                </a:cubicBezTo>
                <a:cubicBezTo>
                  <a:pt x="2758508" y="115863"/>
                  <a:pt x="2744980" y="140347"/>
                  <a:pt x="2730739" y="134226"/>
                </a:cubicBezTo>
                <a:cubicBezTo>
                  <a:pt x="2730739" y="125043"/>
                  <a:pt x="2731450" y="109741"/>
                  <a:pt x="2722194" y="112800"/>
                </a:cubicBezTo>
                <a:cubicBezTo>
                  <a:pt x="2702968" y="109741"/>
                  <a:pt x="2716497" y="131164"/>
                  <a:pt x="2708664" y="134226"/>
                </a:cubicBezTo>
                <a:cubicBezTo>
                  <a:pt x="2702968" y="128105"/>
                  <a:pt x="2682319" y="109741"/>
                  <a:pt x="2678046" y="125043"/>
                </a:cubicBezTo>
                <a:cubicBezTo>
                  <a:pt x="2684455" y="125043"/>
                  <a:pt x="2692999" y="125043"/>
                  <a:pt x="2690863" y="140347"/>
                </a:cubicBezTo>
                <a:cubicBezTo>
                  <a:pt x="2674486" y="146469"/>
                  <a:pt x="2678046" y="121984"/>
                  <a:pt x="2664517" y="125043"/>
                </a:cubicBezTo>
                <a:cubicBezTo>
                  <a:pt x="2658109" y="161770"/>
                  <a:pt x="2626778" y="112800"/>
                  <a:pt x="2616097" y="137285"/>
                </a:cubicBezTo>
                <a:cubicBezTo>
                  <a:pt x="2618945" y="137285"/>
                  <a:pt x="2621082" y="143406"/>
                  <a:pt x="2616097" y="143406"/>
                </a:cubicBezTo>
                <a:cubicBezTo>
                  <a:pt x="2614673" y="131164"/>
                  <a:pt x="2609689" y="128105"/>
                  <a:pt x="2611825" y="112800"/>
                </a:cubicBezTo>
                <a:cubicBezTo>
                  <a:pt x="2602568" y="115863"/>
                  <a:pt x="2583342" y="103620"/>
                  <a:pt x="2581207" y="118922"/>
                </a:cubicBezTo>
                <a:cubicBezTo>
                  <a:pt x="2611825" y="112800"/>
                  <a:pt x="2568390" y="164832"/>
                  <a:pt x="2563405" y="140347"/>
                </a:cubicBezTo>
                <a:cubicBezTo>
                  <a:pt x="2564117" y="128105"/>
                  <a:pt x="2575510" y="134226"/>
                  <a:pt x="2576934" y="125043"/>
                </a:cubicBezTo>
                <a:cubicBezTo>
                  <a:pt x="2553436" y="134226"/>
                  <a:pt x="2537059" y="143406"/>
                  <a:pt x="2511425" y="131164"/>
                </a:cubicBezTo>
                <a:cubicBezTo>
                  <a:pt x="2510713" y="140347"/>
                  <a:pt x="2512137" y="152590"/>
                  <a:pt x="2507153" y="152590"/>
                </a:cubicBezTo>
                <a:cubicBezTo>
                  <a:pt x="2500744" y="131164"/>
                  <a:pt x="2490063" y="161770"/>
                  <a:pt x="2476534" y="152590"/>
                </a:cubicBezTo>
                <a:cubicBezTo>
                  <a:pt x="2476534" y="143406"/>
                  <a:pt x="2482230" y="143406"/>
                  <a:pt x="2480806" y="131164"/>
                </a:cubicBezTo>
                <a:cubicBezTo>
                  <a:pt x="2456596" y="158711"/>
                  <a:pt x="2465853" y="94437"/>
                  <a:pt x="2445916" y="115863"/>
                </a:cubicBezTo>
                <a:cubicBezTo>
                  <a:pt x="2440219" y="140347"/>
                  <a:pt x="2460157" y="121984"/>
                  <a:pt x="2454461" y="146469"/>
                </a:cubicBezTo>
                <a:cubicBezTo>
                  <a:pt x="2448764" y="146469"/>
                  <a:pt x="2450900" y="158711"/>
                  <a:pt x="2445916" y="161770"/>
                </a:cubicBezTo>
                <a:cubicBezTo>
                  <a:pt x="2440931" y="158711"/>
                  <a:pt x="2427402" y="167891"/>
                  <a:pt x="2423842" y="161770"/>
                </a:cubicBezTo>
                <a:cubicBezTo>
                  <a:pt x="2423130" y="158711"/>
                  <a:pt x="2424554" y="146469"/>
                  <a:pt x="2423842" y="146469"/>
                </a:cubicBezTo>
                <a:cubicBezTo>
                  <a:pt x="2412449" y="143406"/>
                  <a:pt x="2398920" y="149528"/>
                  <a:pt x="2380407" y="146469"/>
                </a:cubicBezTo>
                <a:cubicBezTo>
                  <a:pt x="2379694" y="152590"/>
                  <a:pt x="2380407" y="161770"/>
                  <a:pt x="2376134" y="161770"/>
                </a:cubicBezTo>
                <a:cubicBezTo>
                  <a:pt x="2352636" y="155649"/>
                  <a:pt x="2326290" y="164832"/>
                  <a:pt x="2297808" y="152590"/>
                </a:cubicBezTo>
                <a:cubicBezTo>
                  <a:pt x="2297096" y="161770"/>
                  <a:pt x="2298520" y="174012"/>
                  <a:pt x="2293536" y="174012"/>
                </a:cubicBezTo>
                <a:cubicBezTo>
                  <a:pt x="2277870" y="167891"/>
                  <a:pt x="2280719" y="195438"/>
                  <a:pt x="2267189" y="195438"/>
                </a:cubicBezTo>
                <a:cubicBezTo>
                  <a:pt x="2264341" y="207680"/>
                  <a:pt x="2272174" y="238286"/>
                  <a:pt x="2262205" y="238286"/>
                </a:cubicBezTo>
                <a:cubicBezTo>
                  <a:pt x="2255796" y="235224"/>
                  <a:pt x="2246540" y="238286"/>
                  <a:pt x="2245116" y="229103"/>
                </a:cubicBezTo>
                <a:cubicBezTo>
                  <a:pt x="2261493" y="219923"/>
                  <a:pt x="2254372" y="210739"/>
                  <a:pt x="2258645" y="186255"/>
                </a:cubicBezTo>
                <a:cubicBezTo>
                  <a:pt x="2242268" y="192376"/>
                  <a:pt x="2222330" y="207680"/>
                  <a:pt x="2215209" y="192376"/>
                </a:cubicBezTo>
                <a:cubicBezTo>
                  <a:pt x="2219482" y="180133"/>
                  <a:pt x="2229451" y="170953"/>
                  <a:pt x="2220193" y="155649"/>
                </a:cubicBezTo>
                <a:cubicBezTo>
                  <a:pt x="2207376" y="167891"/>
                  <a:pt x="2185303" y="164832"/>
                  <a:pt x="2172486" y="155649"/>
                </a:cubicBezTo>
                <a:cubicBezTo>
                  <a:pt x="2164653" y="174012"/>
                  <a:pt x="2176758" y="189317"/>
                  <a:pt x="2158957" y="198497"/>
                </a:cubicBezTo>
                <a:cubicBezTo>
                  <a:pt x="2160381" y="180133"/>
                  <a:pt x="2148988" y="183196"/>
                  <a:pt x="2146140" y="177074"/>
                </a:cubicBezTo>
                <a:cubicBezTo>
                  <a:pt x="2144004" y="170953"/>
                  <a:pt x="2155397" y="158711"/>
                  <a:pt x="2141867" y="161770"/>
                </a:cubicBezTo>
                <a:cubicBezTo>
                  <a:pt x="2126202" y="149528"/>
                  <a:pt x="2139019" y="186255"/>
                  <a:pt x="2128339" y="183196"/>
                </a:cubicBezTo>
                <a:cubicBezTo>
                  <a:pt x="2108401" y="186255"/>
                  <a:pt x="2097008" y="158711"/>
                  <a:pt x="2080630" y="158711"/>
                </a:cubicBezTo>
                <a:cubicBezTo>
                  <a:pt x="2068526" y="155649"/>
                  <a:pt x="2058557" y="177074"/>
                  <a:pt x="2041468" y="170953"/>
                </a:cubicBezTo>
                <a:cubicBezTo>
                  <a:pt x="2035771" y="189317"/>
                  <a:pt x="2052861" y="201559"/>
                  <a:pt x="2041468" y="201559"/>
                </a:cubicBezTo>
                <a:cubicBezTo>
                  <a:pt x="2025090" y="192376"/>
                  <a:pt x="2038619" y="170953"/>
                  <a:pt x="2037907" y="149528"/>
                </a:cubicBezTo>
                <a:cubicBezTo>
                  <a:pt x="2030075" y="149528"/>
                  <a:pt x="2028651" y="155649"/>
                  <a:pt x="2033635" y="164832"/>
                </a:cubicBezTo>
                <a:cubicBezTo>
                  <a:pt x="2025802" y="167891"/>
                  <a:pt x="2025802" y="186255"/>
                  <a:pt x="2020106" y="192376"/>
                </a:cubicBezTo>
                <a:cubicBezTo>
                  <a:pt x="2011561" y="192376"/>
                  <a:pt x="2010849" y="201559"/>
                  <a:pt x="2006576" y="207680"/>
                </a:cubicBezTo>
                <a:cubicBezTo>
                  <a:pt x="1993048" y="186255"/>
                  <a:pt x="1979518" y="198497"/>
                  <a:pt x="1958869" y="183196"/>
                </a:cubicBezTo>
                <a:cubicBezTo>
                  <a:pt x="1950324" y="186255"/>
                  <a:pt x="1955308" y="210739"/>
                  <a:pt x="1941067" y="204618"/>
                </a:cubicBezTo>
                <a:cubicBezTo>
                  <a:pt x="1924690" y="213802"/>
                  <a:pt x="1933235" y="183196"/>
                  <a:pt x="1919706" y="189317"/>
                </a:cubicBezTo>
                <a:cubicBezTo>
                  <a:pt x="1890512" y="213802"/>
                  <a:pt x="1869862" y="149528"/>
                  <a:pt x="1845652" y="170953"/>
                </a:cubicBezTo>
                <a:cubicBezTo>
                  <a:pt x="1850636" y="183196"/>
                  <a:pt x="1862741" y="195438"/>
                  <a:pt x="1854196" y="207680"/>
                </a:cubicBezTo>
                <a:cubicBezTo>
                  <a:pt x="1848500" y="183196"/>
                  <a:pt x="1819306" y="180133"/>
                  <a:pt x="1802217" y="192376"/>
                </a:cubicBezTo>
                <a:cubicBezTo>
                  <a:pt x="1801504" y="177074"/>
                  <a:pt x="1807913" y="174012"/>
                  <a:pt x="1807201" y="161770"/>
                </a:cubicBezTo>
                <a:cubicBezTo>
                  <a:pt x="1799368" y="149528"/>
                  <a:pt x="1764477" y="143406"/>
                  <a:pt x="1772310" y="161770"/>
                </a:cubicBezTo>
                <a:cubicBezTo>
                  <a:pt x="1778718" y="161770"/>
                  <a:pt x="1780855" y="152590"/>
                  <a:pt x="1790111" y="155649"/>
                </a:cubicBezTo>
                <a:cubicBezTo>
                  <a:pt x="1789400" y="170953"/>
                  <a:pt x="1795096" y="174012"/>
                  <a:pt x="1794384" y="186255"/>
                </a:cubicBezTo>
                <a:cubicBezTo>
                  <a:pt x="1790111" y="186255"/>
                  <a:pt x="1789400" y="192376"/>
                  <a:pt x="1785839" y="192376"/>
                </a:cubicBezTo>
                <a:cubicBezTo>
                  <a:pt x="1774446" y="192376"/>
                  <a:pt x="1776582" y="170953"/>
                  <a:pt x="1764477" y="170953"/>
                </a:cubicBezTo>
                <a:cubicBezTo>
                  <a:pt x="1752373" y="198497"/>
                  <a:pt x="1788687" y="201559"/>
                  <a:pt x="1798656" y="216860"/>
                </a:cubicBezTo>
                <a:cubicBezTo>
                  <a:pt x="1781567" y="216860"/>
                  <a:pt x="1774446" y="201559"/>
                  <a:pt x="1755221" y="207680"/>
                </a:cubicBezTo>
                <a:cubicBezTo>
                  <a:pt x="1761629" y="183196"/>
                  <a:pt x="1733859" y="170953"/>
                  <a:pt x="1729587" y="186255"/>
                </a:cubicBezTo>
                <a:lnTo>
                  <a:pt x="1742404" y="186255"/>
                </a:lnTo>
                <a:cubicBezTo>
                  <a:pt x="1731723" y="201559"/>
                  <a:pt x="1749524" y="216860"/>
                  <a:pt x="1733147" y="222982"/>
                </a:cubicBezTo>
                <a:cubicBezTo>
                  <a:pt x="1733859" y="213802"/>
                  <a:pt x="1723178" y="210739"/>
                  <a:pt x="1716057" y="207680"/>
                </a:cubicBezTo>
                <a:cubicBezTo>
                  <a:pt x="1695408" y="198497"/>
                  <a:pt x="1703953" y="210739"/>
                  <a:pt x="1689712" y="213802"/>
                </a:cubicBezTo>
                <a:cubicBezTo>
                  <a:pt x="1688999" y="198497"/>
                  <a:pt x="1686863" y="189317"/>
                  <a:pt x="1681167" y="183196"/>
                </a:cubicBezTo>
                <a:cubicBezTo>
                  <a:pt x="1676895" y="195438"/>
                  <a:pt x="1672622" y="207680"/>
                  <a:pt x="1659093" y="204618"/>
                </a:cubicBezTo>
                <a:cubicBezTo>
                  <a:pt x="1659093" y="183196"/>
                  <a:pt x="1651260" y="174012"/>
                  <a:pt x="1642003" y="167891"/>
                </a:cubicBezTo>
                <a:cubicBezTo>
                  <a:pt x="1644852" y="198497"/>
                  <a:pt x="1656957" y="210739"/>
                  <a:pt x="1663365" y="235224"/>
                </a:cubicBezTo>
                <a:cubicBezTo>
                  <a:pt x="1659093" y="235224"/>
                  <a:pt x="1658381" y="241345"/>
                  <a:pt x="1654820" y="241345"/>
                </a:cubicBezTo>
                <a:cubicBezTo>
                  <a:pt x="1643427" y="226044"/>
                  <a:pt x="1644140" y="192376"/>
                  <a:pt x="1615658" y="204618"/>
                </a:cubicBezTo>
                <a:cubicBezTo>
                  <a:pt x="1617082" y="195438"/>
                  <a:pt x="1623490" y="192376"/>
                  <a:pt x="1624914" y="183196"/>
                </a:cubicBezTo>
                <a:cubicBezTo>
                  <a:pt x="1602128" y="186255"/>
                  <a:pt x="1580055" y="158711"/>
                  <a:pt x="1572222" y="195438"/>
                </a:cubicBezTo>
                <a:cubicBezTo>
                  <a:pt x="1585039" y="198497"/>
                  <a:pt x="1599280" y="177074"/>
                  <a:pt x="1602841" y="204618"/>
                </a:cubicBezTo>
                <a:cubicBezTo>
                  <a:pt x="1594296" y="207680"/>
                  <a:pt x="1576494" y="195438"/>
                  <a:pt x="1580766" y="219923"/>
                </a:cubicBezTo>
                <a:cubicBezTo>
                  <a:pt x="1580766" y="232165"/>
                  <a:pt x="1592872" y="226044"/>
                  <a:pt x="1593583" y="235224"/>
                </a:cubicBezTo>
                <a:cubicBezTo>
                  <a:pt x="1591448" y="244407"/>
                  <a:pt x="1587175" y="250529"/>
                  <a:pt x="1580055" y="250529"/>
                </a:cubicBezTo>
                <a:cubicBezTo>
                  <a:pt x="1563677" y="244407"/>
                  <a:pt x="1580055" y="226044"/>
                  <a:pt x="1571510" y="213802"/>
                </a:cubicBezTo>
                <a:cubicBezTo>
                  <a:pt x="1556557" y="210739"/>
                  <a:pt x="1535907" y="216860"/>
                  <a:pt x="1528074" y="204618"/>
                </a:cubicBezTo>
                <a:cubicBezTo>
                  <a:pt x="1523802" y="219923"/>
                  <a:pt x="1540891" y="232165"/>
                  <a:pt x="1528074" y="235224"/>
                </a:cubicBezTo>
                <a:cubicBezTo>
                  <a:pt x="1520954" y="210739"/>
                  <a:pt x="1516681" y="235224"/>
                  <a:pt x="1501729" y="235224"/>
                </a:cubicBezTo>
                <a:cubicBezTo>
                  <a:pt x="1496744" y="213802"/>
                  <a:pt x="1522378" y="204618"/>
                  <a:pt x="1501729" y="204618"/>
                </a:cubicBezTo>
                <a:cubicBezTo>
                  <a:pt x="1481791" y="204618"/>
                  <a:pt x="1495320" y="235224"/>
                  <a:pt x="1488199" y="247466"/>
                </a:cubicBezTo>
                <a:cubicBezTo>
                  <a:pt x="1495320" y="250529"/>
                  <a:pt x="1506001" y="250529"/>
                  <a:pt x="1509561" y="262771"/>
                </a:cubicBezTo>
                <a:cubicBezTo>
                  <a:pt x="1503864" y="275013"/>
                  <a:pt x="1484639" y="271951"/>
                  <a:pt x="1478943" y="262771"/>
                </a:cubicBezTo>
                <a:cubicBezTo>
                  <a:pt x="1486419" y="248996"/>
                  <a:pt x="1483571" y="240580"/>
                  <a:pt x="1478676" y="232547"/>
                </a:cubicBezTo>
                <a:lnTo>
                  <a:pt x="1466422" y="205277"/>
                </a:lnTo>
                <a:lnTo>
                  <a:pt x="1462566" y="208445"/>
                </a:lnTo>
                <a:cubicBezTo>
                  <a:pt x="1459718" y="213802"/>
                  <a:pt x="1456513" y="218390"/>
                  <a:pt x="1448324" y="213802"/>
                </a:cubicBezTo>
                <a:cubicBezTo>
                  <a:pt x="1451172" y="177074"/>
                  <a:pt x="1423402" y="192376"/>
                  <a:pt x="1409161" y="183196"/>
                </a:cubicBezTo>
                <a:cubicBezTo>
                  <a:pt x="1402041" y="207680"/>
                  <a:pt x="1368574" y="222982"/>
                  <a:pt x="1352197" y="204618"/>
                </a:cubicBezTo>
                <a:cubicBezTo>
                  <a:pt x="1350060" y="180133"/>
                  <a:pt x="1372134" y="198497"/>
                  <a:pt x="1374270" y="183196"/>
                </a:cubicBezTo>
                <a:cubicBezTo>
                  <a:pt x="1359317" y="180133"/>
                  <a:pt x="1350060" y="186255"/>
                  <a:pt x="1339380" y="189317"/>
                </a:cubicBezTo>
                <a:cubicBezTo>
                  <a:pt x="1343652" y="201559"/>
                  <a:pt x="1340804" y="222982"/>
                  <a:pt x="1347924" y="232165"/>
                </a:cubicBezTo>
                <a:cubicBezTo>
                  <a:pt x="1347924" y="222982"/>
                  <a:pt x="1360029" y="222982"/>
                  <a:pt x="1360741" y="232165"/>
                </a:cubicBezTo>
                <a:cubicBezTo>
                  <a:pt x="1351484" y="278072"/>
                  <a:pt x="1340804" y="222982"/>
                  <a:pt x="1330122" y="216860"/>
                </a:cubicBezTo>
                <a:cubicBezTo>
                  <a:pt x="1319442" y="210739"/>
                  <a:pt x="1320154" y="232165"/>
                  <a:pt x="1308049" y="222982"/>
                </a:cubicBezTo>
                <a:cubicBezTo>
                  <a:pt x="1308761" y="213802"/>
                  <a:pt x="1315170" y="207680"/>
                  <a:pt x="1303777" y="207680"/>
                </a:cubicBezTo>
                <a:cubicBezTo>
                  <a:pt x="1300216" y="229103"/>
                  <a:pt x="1307337" y="232165"/>
                  <a:pt x="1307337" y="250529"/>
                </a:cubicBezTo>
                <a:cubicBezTo>
                  <a:pt x="1300928" y="250529"/>
                  <a:pt x="1297368" y="253588"/>
                  <a:pt x="1293808" y="256650"/>
                </a:cubicBezTo>
                <a:cubicBezTo>
                  <a:pt x="1286687" y="250529"/>
                  <a:pt x="1286687" y="232165"/>
                  <a:pt x="1280991" y="226044"/>
                </a:cubicBezTo>
                <a:cubicBezTo>
                  <a:pt x="1275294" y="238286"/>
                  <a:pt x="1266750" y="250529"/>
                  <a:pt x="1254644" y="253588"/>
                </a:cubicBezTo>
                <a:cubicBezTo>
                  <a:pt x="1244676" y="238286"/>
                  <a:pt x="1249660" y="253588"/>
                  <a:pt x="1241116" y="259709"/>
                </a:cubicBezTo>
                <a:cubicBezTo>
                  <a:pt x="1230434" y="244407"/>
                  <a:pt x="1201952" y="241345"/>
                  <a:pt x="1189135" y="250529"/>
                </a:cubicBezTo>
                <a:cubicBezTo>
                  <a:pt x="1191272" y="247466"/>
                  <a:pt x="1194120" y="256650"/>
                  <a:pt x="1189135" y="256650"/>
                </a:cubicBezTo>
                <a:cubicBezTo>
                  <a:pt x="1179879" y="235224"/>
                  <a:pt x="1166349" y="244407"/>
                  <a:pt x="1149972" y="247466"/>
                </a:cubicBezTo>
                <a:cubicBezTo>
                  <a:pt x="1149972" y="238286"/>
                  <a:pt x="1155669" y="238286"/>
                  <a:pt x="1154245" y="226044"/>
                </a:cubicBezTo>
                <a:cubicBezTo>
                  <a:pt x="1140715" y="222982"/>
                  <a:pt x="1138580" y="238286"/>
                  <a:pt x="1123626" y="232165"/>
                </a:cubicBezTo>
                <a:cubicBezTo>
                  <a:pt x="1124338" y="216860"/>
                  <a:pt x="1118642" y="213802"/>
                  <a:pt x="1119354" y="201559"/>
                </a:cubicBezTo>
                <a:cubicBezTo>
                  <a:pt x="1105825" y="198497"/>
                  <a:pt x="1109385" y="226044"/>
                  <a:pt x="1093008" y="216860"/>
                </a:cubicBezTo>
                <a:cubicBezTo>
                  <a:pt x="1080903" y="213802"/>
                  <a:pt x="1088023" y="180133"/>
                  <a:pt x="1071646" y="186255"/>
                </a:cubicBezTo>
                <a:cubicBezTo>
                  <a:pt x="1065237" y="204618"/>
                  <a:pt x="1073070" y="210739"/>
                  <a:pt x="1066662" y="216860"/>
                </a:cubicBezTo>
                <a:cubicBezTo>
                  <a:pt x="1058829" y="216860"/>
                  <a:pt x="1041027" y="238286"/>
                  <a:pt x="1036043" y="216860"/>
                </a:cubicBezTo>
                <a:cubicBezTo>
                  <a:pt x="1031059" y="177074"/>
                  <a:pt x="1058117" y="164832"/>
                  <a:pt x="1049572" y="143406"/>
                </a:cubicBezTo>
                <a:cubicBezTo>
                  <a:pt x="1022514" y="149528"/>
                  <a:pt x="1015393" y="125043"/>
                  <a:pt x="1001865" y="106679"/>
                </a:cubicBezTo>
                <a:cubicBezTo>
                  <a:pt x="986911" y="109741"/>
                  <a:pt x="977655" y="103620"/>
                  <a:pt x="966974" y="97499"/>
                </a:cubicBezTo>
                <a:cubicBezTo>
                  <a:pt x="966262" y="103620"/>
                  <a:pt x="966974" y="112800"/>
                  <a:pt x="962701" y="112800"/>
                </a:cubicBezTo>
                <a:cubicBezTo>
                  <a:pt x="949172" y="100558"/>
                  <a:pt x="934219" y="118922"/>
                  <a:pt x="919266" y="118922"/>
                </a:cubicBezTo>
                <a:cubicBezTo>
                  <a:pt x="908585" y="118922"/>
                  <a:pt x="898616" y="106679"/>
                  <a:pt x="888647" y="109741"/>
                </a:cubicBezTo>
                <a:cubicBezTo>
                  <a:pt x="879391" y="112800"/>
                  <a:pt x="871558" y="125043"/>
                  <a:pt x="862302" y="125043"/>
                </a:cubicBezTo>
                <a:cubicBezTo>
                  <a:pt x="848060" y="125043"/>
                  <a:pt x="834531" y="115863"/>
                  <a:pt x="818866" y="115863"/>
                </a:cubicBezTo>
                <a:cubicBezTo>
                  <a:pt x="789672" y="115863"/>
                  <a:pt x="759765" y="131164"/>
                  <a:pt x="735555" y="128105"/>
                </a:cubicBezTo>
                <a:cubicBezTo>
                  <a:pt x="729859" y="125043"/>
                  <a:pt x="729859" y="118922"/>
                  <a:pt x="722738" y="118922"/>
                </a:cubicBezTo>
                <a:cubicBezTo>
                  <a:pt x="708497" y="118922"/>
                  <a:pt x="699240" y="143406"/>
                  <a:pt x="687847" y="118922"/>
                </a:cubicBezTo>
                <a:cubicBezTo>
                  <a:pt x="670758" y="143406"/>
                  <a:pt x="645836" y="125043"/>
                  <a:pt x="622338" y="125043"/>
                </a:cubicBezTo>
                <a:cubicBezTo>
                  <a:pt x="599552" y="125043"/>
                  <a:pt x="571782" y="121984"/>
                  <a:pt x="544012" y="121984"/>
                </a:cubicBezTo>
                <a:cubicBezTo>
                  <a:pt x="524074" y="121984"/>
                  <a:pt x="502001" y="134226"/>
                  <a:pt x="478502" y="134226"/>
                </a:cubicBezTo>
                <a:cubicBezTo>
                  <a:pt x="447884" y="134226"/>
                  <a:pt x="414417" y="109741"/>
                  <a:pt x="404449" y="140347"/>
                </a:cubicBezTo>
                <a:cubicBezTo>
                  <a:pt x="373118" y="134226"/>
                  <a:pt x="324698" y="112800"/>
                  <a:pt x="299777" y="137285"/>
                </a:cubicBezTo>
                <a:cubicBezTo>
                  <a:pt x="286960" y="121984"/>
                  <a:pt x="272718" y="121984"/>
                  <a:pt x="257053" y="121984"/>
                </a:cubicBezTo>
                <a:cubicBezTo>
                  <a:pt x="245660" y="121984"/>
                  <a:pt x="232843" y="121984"/>
                  <a:pt x="220026" y="121984"/>
                </a:cubicBezTo>
                <a:cubicBezTo>
                  <a:pt x="205073" y="121984"/>
                  <a:pt x="190120" y="121984"/>
                  <a:pt x="173742" y="118922"/>
                </a:cubicBezTo>
                <a:cubicBezTo>
                  <a:pt x="153093" y="146469"/>
                  <a:pt x="106809" y="143406"/>
                  <a:pt x="65509" y="125043"/>
                </a:cubicBezTo>
                <a:cubicBezTo>
                  <a:pt x="53405" y="121984"/>
                  <a:pt x="48420" y="137285"/>
                  <a:pt x="32043" y="140347"/>
                </a:cubicBezTo>
                <a:cubicBezTo>
                  <a:pt x="33467" y="140347"/>
                  <a:pt x="19226" y="134226"/>
                  <a:pt x="10681" y="134226"/>
                </a:cubicBezTo>
                <a:cubicBezTo>
                  <a:pt x="10681" y="137285"/>
                  <a:pt x="10681" y="137285"/>
                  <a:pt x="10681" y="140347"/>
                </a:cubicBezTo>
                <a:cubicBezTo>
                  <a:pt x="10681" y="216860"/>
                  <a:pt x="13530" y="376011"/>
                  <a:pt x="7121" y="311740"/>
                </a:cubicBezTo>
                <a:cubicBezTo>
                  <a:pt x="4985" y="241345"/>
                  <a:pt x="5697" y="177074"/>
                  <a:pt x="6409" y="115863"/>
                </a:cubicBezTo>
                <a:cubicBezTo>
                  <a:pt x="21362" y="118922"/>
                  <a:pt x="36316" y="121984"/>
                  <a:pt x="47708" y="109741"/>
                </a:cubicBezTo>
                <a:cubicBezTo>
                  <a:pt x="32755" y="106679"/>
                  <a:pt x="17802" y="103620"/>
                  <a:pt x="2137" y="97499"/>
                </a:cubicBezTo>
                <a:cubicBezTo>
                  <a:pt x="713" y="296436"/>
                  <a:pt x="2137" y="522919"/>
                  <a:pt x="713" y="801434"/>
                </a:cubicBezTo>
                <a:cubicBezTo>
                  <a:pt x="713" y="853463"/>
                  <a:pt x="4985" y="835099"/>
                  <a:pt x="4273" y="902432"/>
                </a:cubicBezTo>
                <a:cubicBezTo>
                  <a:pt x="-2137" y="939159"/>
                  <a:pt x="2137" y="1055462"/>
                  <a:pt x="2137" y="1122795"/>
                </a:cubicBezTo>
                <a:cubicBezTo>
                  <a:pt x="1424" y="1153400"/>
                  <a:pt x="1424" y="1184006"/>
                  <a:pt x="1424" y="1217674"/>
                </a:cubicBezTo>
                <a:cubicBezTo>
                  <a:pt x="713" y="1245218"/>
                  <a:pt x="713" y="1272765"/>
                  <a:pt x="713" y="1300309"/>
                </a:cubicBezTo>
                <a:cubicBezTo>
                  <a:pt x="713" y="1355399"/>
                  <a:pt x="0" y="1410490"/>
                  <a:pt x="0" y="1465581"/>
                </a:cubicBezTo>
                <a:cubicBezTo>
                  <a:pt x="0" y="1575762"/>
                  <a:pt x="0" y="1673701"/>
                  <a:pt x="713" y="1737975"/>
                </a:cubicBezTo>
                <a:cubicBezTo>
                  <a:pt x="1424" y="1771639"/>
                  <a:pt x="0" y="1814488"/>
                  <a:pt x="713" y="1832851"/>
                </a:cubicBezTo>
                <a:cubicBezTo>
                  <a:pt x="1424" y="1863457"/>
                  <a:pt x="8545" y="1887942"/>
                  <a:pt x="5697" y="1946095"/>
                </a:cubicBezTo>
                <a:cubicBezTo>
                  <a:pt x="7121" y="1973638"/>
                  <a:pt x="12817" y="1952216"/>
                  <a:pt x="12817" y="1985881"/>
                </a:cubicBezTo>
                <a:cubicBezTo>
                  <a:pt x="14954" y="2050155"/>
                  <a:pt x="11393" y="2083819"/>
                  <a:pt x="14241" y="2117488"/>
                </a:cubicBezTo>
                <a:cubicBezTo>
                  <a:pt x="14241" y="2096062"/>
                  <a:pt x="14954" y="2074639"/>
                  <a:pt x="17802" y="2080761"/>
                </a:cubicBezTo>
                <a:cubicBezTo>
                  <a:pt x="17090" y="2145031"/>
                  <a:pt x="14241" y="2184821"/>
                  <a:pt x="12106" y="2230728"/>
                </a:cubicBezTo>
                <a:cubicBezTo>
                  <a:pt x="16378" y="2316424"/>
                  <a:pt x="14954" y="2377636"/>
                  <a:pt x="11393" y="2457211"/>
                </a:cubicBezTo>
                <a:cubicBezTo>
                  <a:pt x="13530" y="2457211"/>
                  <a:pt x="15666" y="2463333"/>
                  <a:pt x="14954" y="2493938"/>
                </a:cubicBezTo>
                <a:cubicBezTo>
                  <a:pt x="14954" y="2521485"/>
                  <a:pt x="10681" y="2506181"/>
                  <a:pt x="11393" y="2549029"/>
                </a:cubicBezTo>
                <a:cubicBezTo>
                  <a:pt x="18514" y="2539849"/>
                  <a:pt x="12817" y="2616362"/>
                  <a:pt x="12817" y="2625545"/>
                </a:cubicBezTo>
                <a:cubicBezTo>
                  <a:pt x="12817" y="2628604"/>
                  <a:pt x="16378" y="2677574"/>
                  <a:pt x="16378" y="2683695"/>
                </a:cubicBezTo>
                <a:cubicBezTo>
                  <a:pt x="17090" y="2720422"/>
                  <a:pt x="13530" y="2744907"/>
                  <a:pt x="16378" y="2760211"/>
                </a:cubicBezTo>
                <a:lnTo>
                  <a:pt x="16746" y="2760211"/>
                </a:lnTo>
                <a:lnTo>
                  <a:pt x="16378" y="2774609"/>
                </a:lnTo>
                <a:cubicBezTo>
                  <a:pt x="16378" y="2722577"/>
                  <a:pt x="8545" y="2750124"/>
                  <a:pt x="9969" y="2679729"/>
                </a:cubicBezTo>
                <a:cubicBezTo>
                  <a:pt x="6409" y="2676670"/>
                  <a:pt x="4985" y="2710335"/>
                  <a:pt x="0" y="2695034"/>
                </a:cubicBezTo>
                <a:cubicBezTo>
                  <a:pt x="2849" y="2765425"/>
                  <a:pt x="713" y="2832758"/>
                  <a:pt x="1424" y="2903154"/>
                </a:cubicBezTo>
                <a:cubicBezTo>
                  <a:pt x="2137" y="2964365"/>
                  <a:pt x="4985" y="3010273"/>
                  <a:pt x="6409" y="3074547"/>
                </a:cubicBezTo>
                <a:cubicBezTo>
                  <a:pt x="8545" y="3175544"/>
                  <a:pt x="7121" y="3291847"/>
                  <a:pt x="7833" y="3356121"/>
                </a:cubicBezTo>
                <a:lnTo>
                  <a:pt x="8109" y="3403548"/>
                </a:lnTo>
                <a:lnTo>
                  <a:pt x="9702" y="3376396"/>
                </a:lnTo>
                <a:cubicBezTo>
                  <a:pt x="10503" y="3360712"/>
                  <a:pt x="11037" y="3340816"/>
                  <a:pt x="10682" y="3307151"/>
                </a:cubicBezTo>
                <a:cubicBezTo>
                  <a:pt x="12462" y="3305620"/>
                  <a:pt x="13886" y="3310211"/>
                  <a:pt x="14776" y="3320158"/>
                </a:cubicBezTo>
                <a:lnTo>
                  <a:pt x="15432" y="3353457"/>
                </a:lnTo>
                <a:lnTo>
                  <a:pt x="14559" y="3391629"/>
                </a:lnTo>
                <a:lnTo>
                  <a:pt x="12106" y="3383664"/>
                </a:lnTo>
                <a:cubicBezTo>
                  <a:pt x="11393" y="3389786"/>
                  <a:pt x="11037" y="3400498"/>
                  <a:pt x="10415" y="3408914"/>
                </a:cubicBezTo>
                <a:lnTo>
                  <a:pt x="8185" y="3416680"/>
                </a:lnTo>
                <a:lnTo>
                  <a:pt x="9257" y="3600968"/>
                </a:lnTo>
                <a:cubicBezTo>
                  <a:pt x="9969" y="3616269"/>
                  <a:pt x="12817" y="3637695"/>
                  <a:pt x="12817" y="3659117"/>
                </a:cubicBezTo>
                <a:cubicBezTo>
                  <a:pt x="12817" y="3689723"/>
                  <a:pt x="10682" y="3735634"/>
                  <a:pt x="10682" y="3772361"/>
                </a:cubicBezTo>
                <a:cubicBezTo>
                  <a:pt x="10682" y="3798375"/>
                  <a:pt x="11572" y="3822860"/>
                  <a:pt x="12195" y="3847344"/>
                </a:cubicBezTo>
                <a:lnTo>
                  <a:pt x="12173" y="3865657"/>
                </a:lnTo>
                <a:lnTo>
                  <a:pt x="10503" y="3878473"/>
                </a:lnTo>
                <a:cubicBezTo>
                  <a:pt x="9257" y="3886507"/>
                  <a:pt x="8901" y="3894159"/>
                  <a:pt x="12106" y="3904872"/>
                </a:cubicBezTo>
                <a:lnTo>
                  <a:pt x="12127" y="3904531"/>
                </a:lnTo>
                <a:lnTo>
                  <a:pt x="12106" y="3922328"/>
                </a:lnTo>
                <a:lnTo>
                  <a:pt x="13299" y="3929160"/>
                </a:lnTo>
                <a:lnTo>
                  <a:pt x="12729" y="3989037"/>
                </a:lnTo>
                <a:cubicBezTo>
                  <a:pt x="13352" y="4018877"/>
                  <a:pt x="13886" y="4048717"/>
                  <a:pt x="11393" y="4073202"/>
                </a:cubicBezTo>
                <a:cubicBezTo>
                  <a:pt x="11393" y="4042596"/>
                  <a:pt x="11393" y="4005869"/>
                  <a:pt x="7833" y="4015053"/>
                </a:cubicBezTo>
                <a:cubicBezTo>
                  <a:pt x="9969" y="4060960"/>
                  <a:pt x="8545" y="4143597"/>
                  <a:pt x="12817" y="4165020"/>
                </a:cubicBezTo>
                <a:cubicBezTo>
                  <a:pt x="9257" y="4256838"/>
                  <a:pt x="9257" y="4363960"/>
                  <a:pt x="15666" y="4391503"/>
                </a:cubicBezTo>
                <a:cubicBezTo>
                  <a:pt x="12106" y="4388444"/>
                  <a:pt x="10681" y="4406808"/>
                  <a:pt x="10681" y="4446594"/>
                </a:cubicBezTo>
                <a:cubicBezTo>
                  <a:pt x="14241" y="4544533"/>
                  <a:pt x="10681" y="4712867"/>
                  <a:pt x="11393" y="4841412"/>
                </a:cubicBezTo>
                <a:cubicBezTo>
                  <a:pt x="8545" y="4838349"/>
                  <a:pt x="7121" y="4859775"/>
                  <a:pt x="7833" y="4896502"/>
                </a:cubicBezTo>
                <a:lnTo>
                  <a:pt x="8477" y="4900839"/>
                </a:lnTo>
                <a:lnTo>
                  <a:pt x="6943" y="5020314"/>
                </a:lnTo>
                <a:cubicBezTo>
                  <a:pt x="6409" y="5062397"/>
                  <a:pt x="6053" y="5106776"/>
                  <a:pt x="6409" y="5158806"/>
                </a:cubicBezTo>
                <a:cubicBezTo>
                  <a:pt x="7833" y="5153450"/>
                  <a:pt x="8723" y="5154598"/>
                  <a:pt x="9269" y="5159572"/>
                </a:cubicBezTo>
                <a:lnTo>
                  <a:pt x="9561" y="5168369"/>
                </a:lnTo>
                <a:lnTo>
                  <a:pt x="7833" y="5233167"/>
                </a:lnTo>
                <a:lnTo>
                  <a:pt x="10591" y="5237996"/>
                </a:lnTo>
                <a:lnTo>
                  <a:pt x="11218" y="5240688"/>
                </a:lnTo>
                <a:lnTo>
                  <a:pt x="12372" y="5265685"/>
                </a:lnTo>
                <a:lnTo>
                  <a:pt x="12714" y="5286307"/>
                </a:lnTo>
                <a:lnTo>
                  <a:pt x="11660" y="5281994"/>
                </a:lnTo>
                <a:cubicBezTo>
                  <a:pt x="10681" y="5276638"/>
                  <a:pt x="9969" y="5275108"/>
                  <a:pt x="9969" y="5311835"/>
                </a:cubicBezTo>
                <a:cubicBezTo>
                  <a:pt x="10325" y="5334790"/>
                  <a:pt x="11216" y="5327904"/>
                  <a:pt x="12462" y="5318723"/>
                </a:cubicBezTo>
                <a:lnTo>
                  <a:pt x="13529" y="5312636"/>
                </a:lnTo>
                <a:lnTo>
                  <a:pt x="14241" y="5328044"/>
                </a:lnTo>
                <a:cubicBezTo>
                  <a:pt x="13351" y="5337991"/>
                  <a:pt x="12639" y="5353103"/>
                  <a:pt x="12105" y="5370845"/>
                </a:cubicBezTo>
                <a:lnTo>
                  <a:pt x="11718" y="5392103"/>
                </a:lnTo>
                <a:lnTo>
                  <a:pt x="9969" y="5385289"/>
                </a:lnTo>
                <a:cubicBezTo>
                  <a:pt x="10682" y="5428137"/>
                  <a:pt x="7833" y="5599531"/>
                  <a:pt x="11393" y="5553623"/>
                </a:cubicBezTo>
                <a:lnTo>
                  <a:pt x="11793" y="5520091"/>
                </a:lnTo>
                <a:lnTo>
                  <a:pt x="12106" y="5533105"/>
                </a:lnTo>
                <a:cubicBezTo>
                  <a:pt x="11393" y="5523921"/>
                  <a:pt x="13530" y="5508619"/>
                  <a:pt x="13530" y="5533105"/>
                </a:cubicBezTo>
                <a:cubicBezTo>
                  <a:pt x="12817" y="5579012"/>
                  <a:pt x="4985" y="5646344"/>
                  <a:pt x="9969" y="5701435"/>
                </a:cubicBezTo>
                <a:cubicBezTo>
                  <a:pt x="10681" y="5680013"/>
                  <a:pt x="12817" y="5655528"/>
                  <a:pt x="13530" y="5683072"/>
                </a:cubicBezTo>
                <a:cubicBezTo>
                  <a:pt x="8723" y="5770298"/>
                  <a:pt x="7121" y="5879907"/>
                  <a:pt x="12929" y="5934424"/>
                </a:cubicBezTo>
                <a:lnTo>
                  <a:pt x="17634" y="5952995"/>
                </a:lnTo>
                <a:lnTo>
                  <a:pt x="17813" y="5956951"/>
                </a:lnTo>
                <a:lnTo>
                  <a:pt x="19353" y="6025760"/>
                </a:lnTo>
                <a:lnTo>
                  <a:pt x="16378" y="5983010"/>
                </a:lnTo>
                <a:cubicBezTo>
                  <a:pt x="14241" y="6028920"/>
                  <a:pt x="14241" y="6099312"/>
                  <a:pt x="5697" y="6074827"/>
                </a:cubicBezTo>
                <a:cubicBezTo>
                  <a:pt x="6409" y="6108495"/>
                  <a:pt x="7833" y="6136039"/>
                  <a:pt x="8545" y="6166644"/>
                </a:cubicBezTo>
                <a:cubicBezTo>
                  <a:pt x="8545" y="6181949"/>
                  <a:pt x="9257" y="6200313"/>
                  <a:pt x="9257" y="6218676"/>
                </a:cubicBezTo>
                <a:cubicBezTo>
                  <a:pt x="9257" y="6227856"/>
                  <a:pt x="9257" y="6237040"/>
                  <a:pt x="9257" y="6249282"/>
                </a:cubicBezTo>
                <a:cubicBezTo>
                  <a:pt x="8545" y="6267645"/>
                  <a:pt x="8545" y="6286010"/>
                  <a:pt x="8545" y="6304373"/>
                </a:cubicBezTo>
                <a:cubicBezTo>
                  <a:pt x="6409" y="6304373"/>
                  <a:pt x="6409" y="6279888"/>
                  <a:pt x="4985" y="6273767"/>
                </a:cubicBezTo>
                <a:cubicBezTo>
                  <a:pt x="3561" y="6390070"/>
                  <a:pt x="9257" y="6362522"/>
                  <a:pt x="8545" y="6460461"/>
                </a:cubicBezTo>
                <a:cubicBezTo>
                  <a:pt x="4985" y="6665522"/>
                  <a:pt x="3561" y="6913428"/>
                  <a:pt x="6409" y="7087883"/>
                </a:cubicBezTo>
                <a:cubicBezTo>
                  <a:pt x="6409" y="7006777"/>
                  <a:pt x="8011" y="6988413"/>
                  <a:pt x="9969" y="6984205"/>
                </a:cubicBezTo>
                <a:lnTo>
                  <a:pt x="10400" y="6983955"/>
                </a:lnTo>
                <a:lnTo>
                  <a:pt x="11393" y="7044129"/>
                </a:lnTo>
                <a:lnTo>
                  <a:pt x="11616" y="7051455"/>
                </a:lnTo>
                <a:lnTo>
                  <a:pt x="9346" y="7138765"/>
                </a:lnTo>
                <a:cubicBezTo>
                  <a:pt x="8901" y="7180465"/>
                  <a:pt x="8189" y="7213366"/>
                  <a:pt x="4273" y="7219487"/>
                </a:cubicBezTo>
                <a:cubicBezTo>
                  <a:pt x="4985" y="7253155"/>
                  <a:pt x="4985" y="7280699"/>
                  <a:pt x="5697" y="7302125"/>
                </a:cubicBezTo>
                <a:cubicBezTo>
                  <a:pt x="20650" y="7296003"/>
                  <a:pt x="26347" y="7286820"/>
                  <a:pt x="10681" y="7280699"/>
                </a:cubicBezTo>
                <a:cubicBezTo>
                  <a:pt x="11393" y="7274578"/>
                  <a:pt x="11393" y="7265397"/>
                  <a:pt x="11393" y="7256214"/>
                </a:cubicBezTo>
                <a:cubicBezTo>
                  <a:pt x="11393" y="7262335"/>
                  <a:pt x="11393" y="7271519"/>
                  <a:pt x="11393" y="7277640"/>
                </a:cubicBezTo>
                <a:lnTo>
                  <a:pt x="25338" y="7280943"/>
                </a:lnTo>
                <a:lnTo>
                  <a:pt x="26202" y="7287015"/>
                </a:lnTo>
                <a:cubicBezTo>
                  <a:pt x="26569" y="7290698"/>
                  <a:pt x="26880" y="7295863"/>
                  <a:pt x="27058" y="7304280"/>
                </a:cubicBezTo>
                <a:cubicBezTo>
                  <a:pt x="27058" y="7353249"/>
                  <a:pt x="22786" y="7337945"/>
                  <a:pt x="23498" y="7405278"/>
                </a:cubicBezTo>
                <a:cubicBezTo>
                  <a:pt x="27058" y="7442005"/>
                  <a:pt x="27058" y="7497096"/>
                  <a:pt x="26347" y="7561369"/>
                </a:cubicBezTo>
                <a:cubicBezTo>
                  <a:pt x="25634" y="7625640"/>
                  <a:pt x="24922" y="7702157"/>
                  <a:pt x="26347" y="7772548"/>
                </a:cubicBezTo>
                <a:cubicBezTo>
                  <a:pt x="24210" y="7803154"/>
                  <a:pt x="21362" y="7821518"/>
                  <a:pt x="19226" y="7852124"/>
                </a:cubicBezTo>
                <a:cubicBezTo>
                  <a:pt x="20650" y="7861307"/>
                  <a:pt x="24922" y="7864366"/>
                  <a:pt x="33467" y="7867428"/>
                </a:cubicBezTo>
                <a:cubicBezTo>
                  <a:pt x="37027" y="7855186"/>
                  <a:pt x="38451" y="7842944"/>
                  <a:pt x="53405" y="7846003"/>
                </a:cubicBezTo>
                <a:cubicBezTo>
                  <a:pt x="40588" y="7885792"/>
                  <a:pt x="40588" y="7891913"/>
                  <a:pt x="11393" y="7925578"/>
                </a:cubicBezTo>
                <a:cubicBezTo>
                  <a:pt x="57321" y="7927875"/>
                  <a:pt x="79217" y="7931892"/>
                  <a:pt x="111026" y="7931175"/>
                </a:cubicBezTo>
                <a:cubicBezTo>
                  <a:pt x="121628" y="7930934"/>
                  <a:pt x="133333" y="7930170"/>
                  <a:pt x="147396" y="7928640"/>
                </a:cubicBezTo>
                <a:cubicBezTo>
                  <a:pt x="150245" y="7913336"/>
                  <a:pt x="155941" y="7904155"/>
                  <a:pt x="166621" y="7898034"/>
                </a:cubicBezTo>
                <a:cubicBezTo>
                  <a:pt x="165910" y="7913336"/>
                  <a:pt x="184423" y="7913336"/>
                  <a:pt x="204361" y="7913336"/>
                </a:cubicBezTo>
                <a:cubicBezTo>
                  <a:pt x="211481" y="7891913"/>
                  <a:pt x="183711" y="7898034"/>
                  <a:pt x="191544" y="7876609"/>
                </a:cubicBezTo>
                <a:cubicBezTo>
                  <a:pt x="204361" y="7882730"/>
                  <a:pt x="217178" y="7888851"/>
                  <a:pt x="212193" y="7913336"/>
                </a:cubicBezTo>
                <a:cubicBezTo>
                  <a:pt x="237115" y="7919457"/>
                  <a:pt x="224298" y="7888851"/>
                  <a:pt x="244948" y="7891913"/>
                </a:cubicBezTo>
                <a:cubicBezTo>
                  <a:pt x="258477" y="7888851"/>
                  <a:pt x="272718" y="7888851"/>
                  <a:pt x="286959" y="7885792"/>
                </a:cubicBezTo>
                <a:cubicBezTo>
                  <a:pt x="297640" y="7882730"/>
                  <a:pt x="308321" y="7882730"/>
                  <a:pt x="319002" y="7879671"/>
                </a:cubicBezTo>
                <a:cubicBezTo>
                  <a:pt x="340363" y="7873549"/>
                  <a:pt x="361013" y="7867428"/>
                  <a:pt x="382375" y="7849065"/>
                </a:cubicBezTo>
                <a:cubicBezTo>
                  <a:pt x="384511" y="7858245"/>
                  <a:pt x="386647" y="7864366"/>
                  <a:pt x="390920" y="7870487"/>
                </a:cubicBezTo>
                <a:cubicBezTo>
                  <a:pt x="447172" y="7852124"/>
                  <a:pt x="509833" y="7849065"/>
                  <a:pt x="574630" y="7846003"/>
                </a:cubicBezTo>
                <a:cubicBezTo>
                  <a:pt x="578903" y="7839882"/>
                  <a:pt x="583887" y="7830701"/>
                  <a:pt x="588159" y="7824580"/>
                </a:cubicBezTo>
                <a:cubicBezTo>
                  <a:pt x="598128" y="7849065"/>
                  <a:pt x="595992" y="7824580"/>
                  <a:pt x="610233" y="7824580"/>
                </a:cubicBezTo>
                <a:cubicBezTo>
                  <a:pt x="616641" y="7824580"/>
                  <a:pt x="617354" y="7839882"/>
                  <a:pt x="623050" y="7839882"/>
                </a:cubicBezTo>
                <a:cubicBezTo>
                  <a:pt x="622338" y="7839882"/>
                  <a:pt x="635867" y="7833760"/>
                  <a:pt x="640851" y="7833760"/>
                </a:cubicBezTo>
                <a:cubicBezTo>
                  <a:pt x="666485" y="7830701"/>
                  <a:pt x="676454" y="7827639"/>
                  <a:pt x="693544" y="7827639"/>
                </a:cubicBezTo>
                <a:cubicBezTo>
                  <a:pt x="697816" y="7787853"/>
                  <a:pt x="727011" y="7821518"/>
                  <a:pt x="728435" y="7821518"/>
                </a:cubicBezTo>
                <a:cubicBezTo>
                  <a:pt x="728435" y="7821518"/>
                  <a:pt x="731995" y="7806217"/>
                  <a:pt x="732707" y="7806217"/>
                </a:cubicBezTo>
                <a:cubicBezTo>
                  <a:pt x="739115" y="7803154"/>
                  <a:pt x="747660" y="7812338"/>
                  <a:pt x="749796" y="7815397"/>
                </a:cubicBezTo>
                <a:cubicBezTo>
                  <a:pt x="759053" y="7833760"/>
                  <a:pt x="769022" y="7815397"/>
                  <a:pt x="780414" y="7815397"/>
                </a:cubicBezTo>
                <a:cubicBezTo>
                  <a:pt x="788959" y="7815397"/>
                  <a:pt x="803200" y="7815397"/>
                  <a:pt x="811033" y="7815397"/>
                </a:cubicBezTo>
                <a:cubicBezTo>
                  <a:pt x="828834" y="7812338"/>
                  <a:pt x="848060" y="7815397"/>
                  <a:pt x="858741" y="7815397"/>
                </a:cubicBezTo>
                <a:cubicBezTo>
                  <a:pt x="860165" y="7815397"/>
                  <a:pt x="861589" y="7809276"/>
                  <a:pt x="867285" y="7809276"/>
                </a:cubicBezTo>
                <a:cubicBezTo>
                  <a:pt x="870846" y="7812338"/>
                  <a:pt x="872982" y="7818459"/>
                  <a:pt x="875830" y="7818459"/>
                </a:cubicBezTo>
                <a:cubicBezTo>
                  <a:pt x="892208" y="7815397"/>
                  <a:pt x="905736" y="7790912"/>
                  <a:pt x="919978" y="7797033"/>
                </a:cubicBezTo>
                <a:cubicBezTo>
                  <a:pt x="919978" y="7806217"/>
                  <a:pt x="919266" y="7821518"/>
                  <a:pt x="928522" y="7818459"/>
                </a:cubicBezTo>
                <a:cubicBezTo>
                  <a:pt x="947748" y="7821518"/>
                  <a:pt x="934219" y="7800095"/>
                  <a:pt x="942052" y="7797033"/>
                </a:cubicBezTo>
                <a:cubicBezTo>
                  <a:pt x="947748" y="7803154"/>
                  <a:pt x="968397" y="7821518"/>
                  <a:pt x="972670" y="7806217"/>
                </a:cubicBezTo>
                <a:cubicBezTo>
                  <a:pt x="966262" y="7806217"/>
                  <a:pt x="957717" y="7806217"/>
                  <a:pt x="959853" y="7790912"/>
                </a:cubicBezTo>
                <a:cubicBezTo>
                  <a:pt x="976230" y="7784791"/>
                  <a:pt x="972670" y="7809276"/>
                  <a:pt x="986199" y="7806217"/>
                </a:cubicBezTo>
                <a:cubicBezTo>
                  <a:pt x="992607" y="7769489"/>
                  <a:pt x="1023938" y="7818459"/>
                  <a:pt x="1034619" y="7793974"/>
                </a:cubicBezTo>
                <a:cubicBezTo>
                  <a:pt x="1031771" y="7793974"/>
                  <a:pt x="1029634" y="7787853"/>
                  <a:pt x="1034619" y="7787853"/>
                </a:cubicBezTo>
                <a:cubicBezTo>
                  <a:pt x="1036043" y="7800095"/>
                  <a:pt x="1041027" y="7803154"/>
                  <a:pt x="1038891" y="7818459"/>
                </a:cubicBezTo>
                <a:cubicBezTo>
                  <a:pt x="1048148" y="7815397"/>
                  <a:pt x="1067374" y="7827639"/>
                  <a:pt x="1069510" y="7812338"/>
                </a:cubicBezTo>
                <a:cubicBezTo>
                  <a:pt x="1038891" y="7818459"/>
                  <a:pt x="1082327" y="7766427"/>
                  <a:pt x="1087311" y="7790912"/>
                </a:cubicBezTo>
                <a:cubicBezTo>
                  <a:pt x="1086599" y="7803154"/>
                  <a:pt x="1075206" y="7797033"/>
                  <a:pt x="1073782" y="7806217"/>
                </a:cubicBezTo>
                <a:cubicBezTo>
                  <a:pt x="1097280" y="7797033"/>
                  <a:pt x="1113657" y="7787853"/>
                  <a:pt x="1139291" y="7800095"/>
                </a:cubicBezTo>
                <a:cubicBezTo>
                  <a:pt x="1140004" y="7790912"/>
                  <a:pt x="1138579" y="7778670"/>
                  <a:pt x="1143563" y="7778670"/>
                </a:cubicBezTo>
                <a:cubicBezTo>
                  <a:pt x="1149972" y="7800095"/>
                  <a:pt x="1160653" y="7769489"/>
                  <a:pt x="1174182" y="7778670"/>
                </a:cubicBezTo>
                <a:cubicBezTo>
                  <a:pt x="1174182" y="7787853"/>
                  <a:pt x="1168486" y="7787853"/>
                  <a:pt x="1169910" y="7800095"/>
                </a:cubicBezTo>
                <a:cubicBezTo>
                  <a:pt x="1194120" y="7772549"/>
                  <a:pt x="1184863" y="7836822"/>
                  <a:pt x="1204800" y="7815397"/>
                </a:cubicBezTo>
                <a:cubicBezTo>
                  <a:pt x="1210497" y="7790912"/>
                  <a:pt x="1190559" y="7809276"/>
                  <a:pt x="1196256" y="7784791"/>
                </a:cubicBezTo>
                <a:cubicBezTo>
                  <a:pt x="1201952" y="7784791"/>
                  <a:pt x="1199816" y="7772549"/>
                  <a:pt x="1204800" y="7769489"/>
                </a:cubicBezTo>
                <a:cubicBezTo>
                  <a:pt x="1209785" y="7772549"/>
                  <a:pt x="1223314" y="7763368"/>
                  <a:pt x="1226875" y="7769489"/>
                </a:cubicBezTo>
                <a:cubicBezTo>
                  <a:pt x="1227586" y="7772549"/>
                  <a:pt x="1226162" y="7784791"/>
                  <a:pt x="1226875" y="7784791"/>
                </a:cubicBezTo>
                <a:cubicBezTo>
                  <a:pt x="1238267" y="7787853"/>
                  <a:pt x="1251796" y="7781732"/>
                  <a:pt x="1270310" y="7784791"/>
                </a:cubicBezTo>
                <a:cubicBezTo>
                  <a:pt x="1271022" y="7778670"/>
                  <a:pt x="1270310" y="7769489"/>
                  <a:pt x="1274582" y="7769489"/>
                </a:cubicBezTo>
                <a:cubicBezTo>
                  <a:pt x="1298080" y="7775611"/>
                  <a:pt x="1324426" y="7766427"/>
                  <a:pt x="1352908" y="7778670"/>
                </a:cubicBezTo>
                <a:cubicBezTo>
                  <a:pt x="1353621" y="7769489"/>
                  <a:pt x="1352197" y="7757247"/>
                  <a:pt x="1357181" y="7757247"/>
                </a:cubicBezTo>
                <a:cubicBezTo>
                  <a:pt x="1372846" y="7763368"/>
                  <a:pt x="1369998" y="7735821"/>
                  <a:pt x="1383527" y="7735821"/>
                </a:cubicBezTo>
                <a:cubicBezTo>
                  <a:pt x="1386375" y="7723579"/>
                  <a:pt x="1378542" y="7692973"/>
                  <a:pt x="1388511" y="7692973"/>
                </a:cubicBezTo>
                <a:cubicBezTo>
                  <a:pt x="1394920" y="7696035"/>
                  <a:pt x="1404176" y="7692973"/>
                  <a:pt x="1405600" y="7702157"/>
                </a:cubicBezTo>
                <a:cubicBezTo>
                  <a:pt x="1389223" y="7711337"/>
                  <a:pt x="1396344" y="7720520"/>
                  <a:pt x="1392072" y="7745005"/>
                </a:cubicBezTo>
                <a:cubicBezTo>
                  <a:pt x="1408449" y="7738884"/>
                  <a:pt x="1428386" y="7723579"/>
                  <a:pt x="1435507" y="7738884"/>
                </a:cubicBezTo>
                <a:cubicBezTo>
                  <a:pt x="1431234" y="7751126"/>
                  <a:pt x="1421266" y="7760306"/>
                  <a:pt x="1430523" y="7775611"/>
                </a:cubicBezTo>
                <a:cubicBezTo>
                  <a:pt x="1443340" y="7763368"/>
                  <a:pt x="1465413" y="7766427"/>
                  <a:pt x="1478230" y="7775611"/>
                </a:cubicBezTo>
                <a:cubicBezTo>
                  <a:pt x="1486063" y="7757247"/>
                  <a:pt x="1473958" y="7741943"/>
                  <a:pt x="1491760" y="7732762"/>
                </a:cubicBezTo>
                <a:cubicBezTo>
                  <a:pt x="1490336" y="7751126"/>
                  <a:pt x="1501728" y="7748064"/>
                  <a:pt x="1504577" y="7754185"/>
                </a:cubicBezTo>
                <a:cubicBezTo>
                  <a:pt x="1506712" y="7760306"/>
                  <a:pt x="1495320" y="7772549"/>
                  <a:pt x="1508849" y="7769489"/>
                </a:cubicBezTo>
                <a:cubicBezTo>
                  <a:pt x="1524514" y="7781732"/>
                  <a:pt x="1511697" y="7745005"/>
                  <a:pt x="1522378" y="7748064"/>
                </a:cubicBezTo>
                <a:cubicBezTo>
                  <a:pt x="1542315" y="7745005"/>
                  <a:pt x="1553708" y="7772549"/>
                  <a:pt x="1570086" y="7772549"/>
                </a:cubicBezTo>
                <a:cubicBezTo>
                  <a:pt x="1582190" y="7775611"/>
                  <a:pt x="1592159" y="7754185"/>
                  <a:pt x="1609249" y="7760306"/>
                </a:cubicBezTo>
                <a:cubicBezTo>
                  <a:pt x="1614945" y="7741943"/>
                  <a:pt x="1597856" y="7729700"/>
                  <a:pt x="1609249" y="7729700"/>
                </a:cubicBezTo>
                <a:cubicBezTo>
                  <a:pt x="1625626" y="7738884"/>
                  <a:pt x="1612097" y="7760306"/>
                  <a:pt x="1612809" y="7781732"/>
                </a:cubicBezTo>
                <a:cubicBezTo>
                  <a:pt x="1620642" y="7781732"/>
                  <a:pt x="1622066" y="7775611"/>
                  <a:pt x="1617082" y="7766427"/>
                </a:cubicBezTo>
                <a:cubicBezTo>
                  <a:pt x="1624914" y="7763368"/>
                  <a:pt x="1624914" y="7745005"/>
                  <a:pt x="1630610" y="7738884"/>
                </a:cubicBezTo>
                <a:cubicBezTo>
                  <a:pt x="1639155" y="7738884"/>
                  <a:pt x="1639867" y="7729700"/>
                  <a:pt x="1644140" y="7723579"/>
                </a:cubicBezTo>
                <a:cubicBezTo>
                  <a:pt x="1657668" y="7745005"/>
                  <a:pt x="1671198" y="7732762"/>
                  <a:pt x="1691847" y="7748064"/>
                </a:cubicBezTo>
                <a:cubicBezTo>
                  <a:pt x="1700392" y="7745005"/>
                  <a:pt x="1695408" y="7720520"/>
                  <a:pt x="1709649" y="7726641"/>
                </a:cubicBezTo>
                <a:cubicBezTo>
                  <a:pt x="1726026" y="7717458"/>
                  <a:pt x="1717481" y="7748064"/>
                  <a:pt x="1731011" y="7741943"/>
                </a:cubicBezTo>
                <a:cubicBezTo>
                  <a:pt x="1760205" y="7717458"/>
                  <a:pt x="1780855" y="7781732"/>
                  <a:pt x="1805065" y="7760306"/>
                </a:cubicBezTo>
                <a:cubicBezTo>
                  <a:pt x="1800080" y="7748064"/>
                  <a:pt x="1787975" y="7735821"/>
                  <a:pt x="1796520" y="7723579"/>
                </a:cubicBezTo>
                <a:cubicBezTo>
                  <a:pt x="1802216" y="7748064"/>
                  <a:pt x="1831410" y="7751126"/>
                  <a:pt x="1848500" y="7738884"/>
                </a:cubicBezTo>
                <a:cubicBezTo>
                  <a:pt x="1849212" y="7754185"/>
                  <a:pt x="1842803" y="7757247"/>
                  <a:pt x="1843516" y="7769489"/>
                </a:cubicBezTo>
                <a:cubicBezTo>
                  <a:pt x="1851348" y="7781732"/>
                  <a:pt x="1886239" y="7787853"/>
                  <a:pt x="1878406" y="7769489"/>
                </a:cubicBezTo>
                <a:cubicBezTo>
                  <a:pt x="1871998" y="7769489"/>
                  <a:pt x="1869861" y="7778670"/>
                  <a:pt x="1860605" y="7775611"/>
                </a:cubicBezTo>
                <a:cubicBezTo>
                  <a:pt x="1861317" y="7760306"/>
                  <a:pt x="1855620" y="7757247"/>
                  <a:pt x="1856333" y="7745005"/>
                </a:cubicBezTo>
                <a:cubicBezTo>
                  <a:pt x="1860605" y="7745005"/>
                  <a:pt x="1861317" y="7738884"/>
                  <a:pt x="1864877" y="7738884"/>
                </a:cubicBezTo>
                <a:cubicBezTo>
                  <a:pt x="1876270" y="7738884"/>
                  <a:pt x="1874134" y="7760306"/>
                  <a:pt x="1886239" y="7760306"/>
                </a:cubicBezTo>
                <a:cubicBezTo>
                  <a:pt x="1898344" y="7732762"/>
                  <a:pt x="1862029" y="7729700"/>
                  <a:pt x="1852060" y="7714399"/>
                </a:cubicBezTo>
                <a:cubicBezTo>
                  <a:pt x="1869150" y="7714399"/>
                  <a:pt x="1876270" y="7729700"/>
                  <a:pt x="1895495" y="7723579"/>
                </a:cubicBezTo>
                <a:cubicBezTo>
                  <a:pt x="1889087" y="7748064"/>
                  <a:pt x="1916857" y="7760306"/>
                  <a:pt x="1921130" y="7745005"/>
                </a:cubicBezTo>
                <a:lnTo>
                  <a:pt x="1908313" y="7745005"/>
                </a:lnTo>
                <a:cubicBezTo>
                  <a:pt x="1918994" y="7729700"/>
                  <a:pt x="1901192" y="7714399"/>
                  <a:pt x="1917570" y="7708278"/>
                </a:cubicBezTo>
                <a:cubicBezTo>
                  <a:pt x="1916857" y="7717458"/>
                  <a:pt x="1927538" y="7720520"/>
                  <a:pt x="1934659" y="7723579"/>
                </a:cubicBezTo>
                <a:cubicBezTo>
                  <a:pt x="1955308" y="7732762"/>
                  <a:pt x="1946764" y="7720520"/>
                  <a:pt x="1961005" y="7717458"/>
                </a:cubicBezTo>
                <a:cubicBezTo>
                  <a:pt x="1961717" y="7732762"/>
                  <a:pt x="1963853" y="7741943"/>
                  <a:pt x="1969549" y="7748064"/>
                </a:cubicBezTo>
                <a:cubicBezTo>
                  <a:pt x="1973822" y="7735821"/>
                  <a:pt x="1978094" y="7723579"/>
                  <a:pt x="1991624" y="7726641"/>
                </a:cubicBezTo>
                <a:cubicBezTo>
                  <a:pt x="1991624" y="7748064"/>
                  <a:pt x="1999456" y="7757247"/>
                  <a:pt x="2008713" y="7763368"/>
                </a:cubicBezTo>
                <a:cubicBezTo>
                  <a:pt x="2005865" y="7732762"/>
                  <a:pt x="1993759" y="7720520"/>
                  <a:pt x="1987351" y="7696035"/>
                </a:cubicBezTo>
                <a:cubicBezTo>
                  <a:pt x="1991624" y="7696035"/>
                  <a:pt x="1992335" y="7689914"/>
                  <a:pt x="1995896" y="7689914"/>
                </a:cubicBezTo>
                <a:cubicBezTo>
                  <a:pt x="2007289" y="7705216"/>
                  <a:pt x="2006576" y="7738884"/>
                  <a:pt x="2035059" y="7726641"/>
                </a:cubicBezTo>
                <a:cubicBezTo>
                  <a:pt x="2033635" y="7735821"/>
                  <a:pt x="2027226" y="7738884"/>
                  <a:pt x="2025802" y="7748064"/>
                </a:cubicBezTo>
                <a:cubicBezTo>
                  <a:pt x="2048588" y="7745005"/>
                  <a:pt x="2070661" y="7772549"/>
                  <a:pt x="2078494" y="7735821"/>
                </a:cubicBezTo>
                <a:cubicBezTo>
                  <a:pt x="2065677" y="7732762"/>
                  <a:pt x="2051436" y="7754185"/>
                  <a:pt x="2047876" y="7726641"/>
                </a:cubicBezTo>
                <a:cubicBezTo>
                  <a:pt x="2056420" y="7723579"/>
                  <a:pt x="2074222" y="7735821"/>
                  <a:pt x="2069950" y="7711337"/>
                </a:cubicBezTo>
                <a:cubicBezTo>
                  <a:pt x="2069950" y="7699094"/>
                  <a:pt x="2057844" y="7705216"/>
                  <a:pt x="2057133" y="7696035"/>
                </a:cubicBezTo>
                <a:cubicBezTo>
                  <a:pt x="2059269" y="7686852"/>
                  <a:pt x="2063541" y="7680731"/>
                  <a:pt x="2070661" y="7680731"/>
                </a:cubicBezTo>
                <a:cubicBezTo>
                  <a:pt x="2087039" y="7686852"/>
                  <a:pt x="2070661" y="7705216"/>
                  <a:pt x="2079206" y="7717458"/>
                </a:cubicBezTo>
                <a:cubicBezTo>
                  <a:pt x="2094160" y="7720520"/>
                  <a:pt x="2114809" y="7714399"/>
                  <a:pt x="2122642" y="7726641"/>
                </a:cubicBezTo>
                <a:cubicBezTo>
                  <a:pt x="2126914" y="7711337"/>
                  <a:pt x="2109825" y="7699094"/>
                  <a:pt x="2122642" y="7696035"/>
                </a:cubicBezTo>
                <a:cubicBezTo>
                  <a:pt x="2129763" y="7720520"/>
                  <a:pt x="2134035" y="7696035"/>
                  <a:pt x="2148988" y="7696035"/>
                </a:cubicBezTo>
                <a:cubicBezTo>
                  <a:pt x="2153972" y="7717458"/>
                  <a:pt x="2128338" y="7726641"/>
                  <a:pt x="2148988" y="7726641"/>
                </a:cubicBezTo>
                <a:cubicBezTo>
                  <a:pt x="2168925" y="7726641"/>
                  <a:pt x="2155397" y="7696035"/>
                  <a:pt x="2162517" y="7683793"/>
                </a:cubicBezTo>
                <a:cubicBezTo>
                  <a:pt x="2155397" y="7680731"/>
                  <a:pt x="2144715" y="7680731"/>
                  <a:pt x="2141155" y="7668489"/>
                </a:cubicBezTo>
                <a:cubicBezTo>
                  <a:pt x="2146852" y="7656246"/>
                  <a:pt x="2166077" y="7659308"/>
                  <a:pt x="2171774" y="7668489"/>
                </a:cubicBezTo>
                <a:cubicBezTo>
                  <a:pt x="2164297" y="7682264"/>
                  <a:pt x="2167145" y="7690679"/>
                  <a:pt x="2172040" y="7698712"/>
                </a:cubicBezTo>
                <a:lnTo>
                  <a:pt x="2184295" y="7725983"/>
                </a:lnTo>
                <a:lnTo>
                  <a:pt x="2188150" y="7722814"/>
                </a:lnTo>
                <a:cubicBezTo>
                  <a:pt x="2190999" y="7717458"/>
                  <a:pt x="2194204" y="7712869"/>
                  <a:pt x="2202392" y="7717458"/>
                </a:cubicBezTo>
                <a:cubicBezTo>
                  <a:pt x="2199544" y="7754185"/>
                  <a:pt x="2227314" y="7738884"/>
                  <a:pt x="2241555" y="7748064"/>
                </a:cubicBezTo>
                <a:cubicBezTo>
                  <a:pt x="2248676" y="7723579"/>
                  <a:pt x="2282143" y="7708278"/>
                  <a:pt x="2298520" y="7726641"/>
                </a:cubicBezTo>
                <a:cubicBezTo>
                  <a:pt x="2300656" y="7751126"/>
                  <a:pt x="2278582" y="7732762"/>
                  <a:pt x="2276446" y="7748064"/>
                </a:cubicBezTo>
                <a:cubicBezTo>
                  <a:pt x="2291399" y="7751126"/>
                  <a:pt x="2300656" y="7745005"/>
                  <a:pt x="2311337" y="7741943"/>
                </a:cubicBezTo>
                <a:cubicBezTo>
                  <a:pt x="2307064" y="7729700"/>
                  <a:pt x="2309913" y="7708278"/>
                  <a:pt x="2302792" y="7699094"/>
                </a:cubicBezTo>
                <a:cubicBezTo>
                  <a:pt x="2302792" y="7708278"/>
                  <a:pt x="2290687" y="7708278"/>
                  <a:pt x="2289975" y="7699094"/>
                </a:cubicBezTo>
                <a:cubicBezTo>
                  <a:pt x="2299232" y="7653187"/>
                  <a:pt x="2309913" y="7708278"/>
                  <a:pt x="2320594" y="7714399"/>
                </a:cubicBezTo>
                <a:cubicBezTo>
                  <a:pt x="2331274" y="7720520"/>
                  <a:pt x="2330563" y="7699094"/>
                  <a:pt x="2342667" y="7708278"/>
                </a:cubicBezTo>
                <a:cubicBezTo>
                  <a:pt x="2341956" y="7717458"/>
                  <a:pt x="2335547" y="7723579"/>
                  <a:pt x="2346940" y="7723579"/>
                </a:cubicBezTo>
                <a:cubicBezTo>
                  <a:pt x="2350500" y="7702157"/>
                  <a:pt x="2343380" y="7699094"/>
                  <a:pt x="2343380" y="7680731"/>
                </a:cubicBezTo>
                <a:cubicBezTo>
                  <a:pt x="2349788" y="7680731"/>
                  <a:pt x="2353348" y="7677672"/>
                  <a:pt x="2356908" y="7674610"/>
                </a:cubicBezTo>
                <a:cubicBezTo>
                  <a:pt x="2364029" y="7680731"/>
                  <a:pt x="2364029" y="7699094"/>
                  <a:pt x="2369725" y="7705216"/>
                </a:cubicBezTo>
                <a:cubicBezTo>
                  <a:pt x="2375422" y="7692973"/>
                  <a:pt x="2383966" y="7680731"/>
                  <a:pt x="2396072" y="7677672"/>
                </a:cubicBezTo>
                <a:cubicBezTo>
                  <a:pt x="2406041" y="7692973"/>
                  <a:pt x="2401056" y="7677672"/>
                  <a:pt x="2409601" y="7671551"/>
                </a:cubicBezTo>
                <a:cubicBezTo>
                  <a:pt x="2420282" y="7686852"/>
                  <a:pt x="2448764" y="7689914"/>
                  <a:pt x="2461581" y="7680731"/>
                </a:cubicBezTo>
                <a:cubicBezTo>
                  <a:pt x="2459445" y="7683793"/>
                  <a:pt x="2456596" y="7674610"/>
                  <a:pt x="2461581" y="7674610"/>
                </a:cubicBezTo>
                <a:cubicBezTo>
                  <a:pt x="2470837" y="7696035"/>
                  <a:pt x="2484367" y="7686852"/>
                  <a:pt x="2500744" y="7683793"/>
                </a:cubicBezTo>
                <a:cubicBezTo>
                  <a:pt x="2500744" y="7692973"/>
                  <a:pt x="2495047" y="7692973"/>
                  <a:pt x="2496471" y="7705216"/>
                </a:cubicBezTo>
                <a:cubicBezTo>
                  <a:pt x="2510001" y="7708278"/>
                  <a:pt x="2512137" y="7692973"/>
                  <a:pt x="2527090" y="7699094"/>
                </a:cubicBezTo>
                <a:cubicBezTo>
                  <a:pt x="2526378" y="7714399"/>
                  <a:pt x="2532074" y="7717458"/>
                  <a:pt x="2531363" y="7729700"/>
                </a:cubicBezTo>
                <a:cubicBezTo>
                  <a:pt x="2544891" y="7732762"/>
                  <a:pt x="2541331" y="7705216"/>
                  <a:pt x="2557708" y="7714399"/>
                </a:cubicBezTo>
                <a:cubicBezTo>
                  <a:pt x="2569814" y="7717458"/>
                  <a:pt x="2562693" y="7751126"/>
                  <a:pt x="2579070" y="7745005"/>
                </a:cubicBezTo>
                <a:cubicBezTo>
                  <a:pt x="2585479" y="7726641"/>
                  <a:pt x="2577646" y="7720520"/>
                  <a:pt x="2584055" y="7714399"/>
                </a:cubicBezTo>
                <a:cubicBezTo>
                  <a:pt x="2591887" y="7714399"/>
                  <a:pt x="2609689" y="7692973"/>
                  <a:pt x="2614673" y="7714399"/>
                </a:cubicBezTo>
                <a:cubicBezTo>
                  <a:pt x="2619658" y="7754185"/>
                  <a:pt x="2592600" y="7766427"/>
                  <a:pt x="2601144" y="7787853"/>
                </a:cubicBezTo>
                <a:cubicBezTo>
                  <a:pt x="2628202" y="7781732"/>
                  <a:pt x="2635323" y="7806217"/>
                  <a:pt x="2648852" y="7824580"/>
                </a:cubicBezTo>
                <a:cubicBezTo>
                  <a:pt x="2663805" y="7821518"/>
                  <a:pt x="2673062" y="7827639"/>
                  <a:pt x="2683743" y="7833760"/>
                </a:cubicBezTo>
                <a:cubicBezTo>
                  <a:pt x="2684455" y="7827639"/>
                  <a:pt x="2683743" y="7818459"/>
                  <a:pt x="2688015" y="7818459"/>
                </a:cubicBezTo>
                <a:cubicBezTo>
                  <a:pt x="2701544" y="7830701"/>
                  <a:pt x="2716497" y="7812338"/>
                  <a:pt x="2731450" y="7812338"/>
                </a:cubicBezTo>
                <a:cubicBezTo>
                  <a:pt x="2742132" y="7812338"/>
                  <a:pt x="2752100" y="7824580"/>
                  <a:pt x="2762069" y="7821518"/>
                </a:cubicBezTo>
                <a:cubicBezTo>
                  <a:pt x="2771325" y="7818459"/>
                  <a:pt x="2779158" y="7806217"/>
                  <a:pt x="2788415" y="7806217"/>
                </a:cubicBezTo>
                <a:cubicBezTo>
                  <a:pt x="2802656" y="7806217"/>
                  <a:pt x="2816185" y="7815397"/>
                  <a:pt x="2831851" y="7815397"/>
                </a:cubicBezTo>
                <a:cubicBezTo>
                  <a:pt x="2861045" y="7815397"/>
                  <a:pt x="2890951" y="7800095"/>
                  <a:pt x="2915161" y="7803154"/>
                </a:cubicBezTo>
                <a:cubicBezTo>
                  <a:pt x="2920857" y="7806217"/>
                  <a:pt x="2920857" y="7812338"/>
                  <a:pt x="2927978" y="7812338"/>
                </a:cubicBezTo>
                <a:cubicBezTo>
                  <a:pt x="2942219" y="7812338"/>
                  <a:pt x="2951476" y="7787853"/>
                  <a:pt x="2962869" y="7812338"/>
                </a:cubicBezTo>
                <a:cubicBezTo>
                  <a:pt x="2979959" y="7787853"/>
                  <a:pt x="3004880" y="7806217"/>
                  <a:pt x="3028378" y="7806217"/>
                </a:cubicBezTo>
                <a:cubicBezTo>
                  <a:pt x="3051164" y="7806217"/>
                  <a:pt x="3078934" y="7809276"/>
                  <a:pt x="3106705" y="7809276"/>
                </a:cubicBezTo>
                <a:cubicBezTo>
                  <a:pt x="3126642" y="7809276"/>
                  <a:pt x="3148716" y="7797033"/>
                  <a:pt x="3172214" y="7797033"/>
                </a:cubicBezTo>
                <a:cubicBezTo>
                  <a:pt x="3202832" y="7797033"/>
                  <a:pt x="3236299" y="7821518"/>
                  <a:pt x="3246268" y="7790912"/>
                </a:cubicBezTo>
                <a:cubicBezTo>
                  <a:pt x="3277598" y="7797033"/>
                  <a:pt x="3326018" y="7818459"/>
                  <a:pt x="3350940" y="7793974"/>
                </a:cubicBezTo>
                <a:cubicBezTo>
                  <a:pt x="3363757" y="7809276"/>
                  <a:pt x="3377998" y="7809276"/>
                  <a:pt x="3393663" y="7809276"/>
                </a:cubicBezTo>
                <a:cubicBezTo>
                  <a:pt x="3405056" y="7809276"/>
                  <a:pt x="3417873" y="7809276"/>
                  <a:pt x="3430690" y="7809276"/>
                </a:cubicBezTo>
                <a:cubicBezTo>
                  <a:pt x="3445644" y="7809276"/>
                  <a:pt x="3460596" y="7809276"/>
                  <a:pt x="3476974" y="7812338"/>
                </a:cubicBezTo>
                <a:cubicBezTo>
                  <a:pt x="3497623" y="7784791"/>
                  <a:pt x="3543907" y="7787853"/>
                  <a:pt x="3585207" y="7806217"/>
                </a:cubicBezTo>
                <a:cubicBezTo>
                  <a:pt x="3597311" y="7809276"/>
                  <a:pt x="3602296" y="7793974"/>
                  <a:pt x="3618673" y="7790912"/>
                </a:cubicBezTo>
                <a:cubicBezTo>
                  <a:pt x="3617249" y="7790912"/>
                  <a:pt x="3631490" y="7797033"/>
                  <a:pt x="3640035" y="7797033"/>
                </a:cubicBezTo>
                <a:cubicBezTo>
                  <a:pt x="3640035" y="7793974"/>
                  <a:pt x="3640035" y="7793974"/>
                  <a:pt x="3640035" y="7790912"/>
                </a:cubicBezTo>
                <a:cubicBezTo>
                  <a:pt x="3640035" y="7714399"/>
                  <a:pt x="3637187" y="7555248"/>
                  <a:pt x="3643595" y="7619519"/>
                </a:cubicBezTo>
                <a:cubicBezTo>
                  <a:pt x="3645731" y="7689914"/>
                  <a:pt x="3645020" y="7754185"/>
                  <a:pt x="3644307" y="7815397"/>
                </a:cubicBezTo>
                <a:cubicBezTo>
                  <a:pt x="3629354" y="7812338"/>
                  <a:pt x="3614401" y="7809276"/>
                  <a:pt x="3603008" y="7821518"/>
                </a:cubicBezTo>
                <a:cubicBezTo>
                  <a:pt x="3617961" y="7824580"/>
                  <a:pt x="3632914" y="7827639"/>
                  <a:pt x="3648579" y="7833760"/>
                </a:cubicBezTo>
                <a:cubicBezTo>
                  <a:pt x="3650004" y="7634824"/>
                  <a:pt x="3648579" y="7408340"/>
                  <a:pt x="3650004" y="7129825"/>
                </a:cubicBezTo>
                <a:cubicBezTo>
                  <a:pt x="3650004" y="7077796"/>
                  <a:pt x="3645731" y="7096160"/>
                  <a:pt x="3646444" y="7028827"/>
                </a:cubicBezTo>
                <a:cubicBezTo>
                  <a:pt x="3652853" y="6992100"/>
                  <a:pt x="3648579" y="6875798"/>
                  <a:pt x="3648579" y="6808465"/>
                </a:cubicBezTo>
                <a:cubicBezTo>
                  <a:pt x="3649292" y="6777859"/>
                  <a:pt x="3649292" y="6747253"/>
                  <a:pt x="3649292" y="6713585"/>
                </a:cubicBezTo>
                <a:cubicBezTo>
                  <a:pt x="3650004" y="6686041"/>
                  <a:pt x="3650004" y="6658494"/>
                  <a:pt x="3650004" y="6630951"/>
                </a:cubicBezTo>
                <a:cubicBezTo>
                  <a:pt x="3650004" y="6575860"/>
                  <a:pt x="3650716" y="6520769"/>
                  <a:pt x="3650716" y="6465679"/>
                </a:cubicBezTo>
                <a:close/>
              </a:path>
            </a:pathLst>
          </a:custGeom>
          <a:solidFill>
            <a:schemeClr val="bg1"/>
          </a:solidFill>
          <a:ln>
            <a:noFill/>
          </a:ln>
          <a:effectLst>
            <a:outerShdw blurRad="2286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6" name="TextBox 5">
            <a:extLst>
              <a:ext uri="{FF2B5EF4-FFF2-40B4-BE49-F238E27FC236}">
                <a16:creationId xmlns:a16="http://schemas.microsoft.com/office/drawing/2014/main" id="{5E6F1DBB-1AFA-7255-6D51-6C42F9492398}"/>
              </a:ext>
            </a:extLst>
          </p:cNvPr>
          <p:cNvSpPr txBox="1"/>
          <p:nvPr/>
        </p:nvSpPr>
        <p:spPr>
          <a:xfrm>
            <a:off x="2058421" y="2247498"/>
            <a:ext cx="4673805" cy="584775"/>
          </a:xfrm>
          <a:prstGeom prst="rect">
            <a:avLst/>
          </a:prstGeom>
          <a:noFill/>
        </p:spPr>
        <p:txBody>
          <a:bodyPr wrap="square" rtlCol="0">
            <a:spAutoFit/>
          </a:bodyPr>
          <a:lstStyle/>
          <a:p>
            <a:pPr algn="ctr"/>
            <a:r>
              <a:rPr lang="en-US" sz="3200" b="1">
                <a:solidFill>
                  <a:srgbClr val="FF7425"/>
                </a:solidFill>
                <a:latin typeface="Montserrat" panose="00000500000000000000" pitchFamily="2" charset="0"/>
              </a:rPr>
              <a:t>Sandithya Sasmini</a:t>
            </a:r>
          </a:p>
        </p:txBody>
      </p:sp>
      <p:sp>
        <p:nvSpPr>
          <p:cNvPr id="8" name="TextBox 7">
            <a:extLst>
              <a:ext uri="{FF2B5EF4-FFF2-40B4-BE49-F238E27FC236}">
                <a16:creationId xmlns:a16="http://schemas.microsoft.com/office/drawing/2014/main" id="{FDB5B0F9-EBE9-7B08-33A1-1245D9EAA3AD}"/>
              </a:ext>
            </a:extLst>
          </p:cNvPr>
          <p:cNvSpPr txBox="1"/>
          <p:nvPr/>
        </p:nvSpPr>
        <p:spPr>
          <a:xfrm>
            <a:off x="2447608" y="2807263"/>
            <a:ext cx="3895432" cy="584775"/>
          </a:xfrm>
          <a:prstGeom prst="rect">
            <a:avLst/>
          </a:prstGeom>
          <a:noFill/>
        </p:spPr>
        <p:txBody>
          <a:bodyPr wrap="square">
            <a:spAutoFit/>
          </a:bodyPr>
          <a:lstStyle/>
          <a:p>
            <a:pPr algn="ctr"/>
            <a:r>
              <a:rPr lang="en-US" sz="3200">
                <a:latin typeface="Montserrat" panose="00000500000000000000" pitchFamily="2" charset="0"/>
              </a:rPr>
              <a:t>Silva G. M. S. S</a:t>
            </a:r>
            <a:endParaRPr lang="en-LK" sz="3200"/>
          </a:p>
        </p:txBody>
      </p:sp>
      <p:sp>
        <p:nvSpPr>
          <p:cNvPr id="9" name="TextBox 8">
            <a:extLst>
              <a:ext uri="{FF2B5EF4-FFF2-40B4-BE49-F238E27FC236}">
                <a16:creationId xmlns:a16="http://schemas.microsoft.com/office/drawing/2014/main" id="{18C2AFD6-EBF9-C2D8-88F0-580E4F51AC2A}"/>
              </a:ext>
            </a:extLst>
          </p:cNvPr>
          <p:cNvSpPr txBox="1"/>
          <p:nvPr/>
        </p:nvSpPr>
        <p:spPr>
          <a:xfrm>
            <a:off x="2764460" y="3470452"/>
            <a:ext cx="3261731" cy="461665"/>
          </a:xfrm>
          <a:prstGeom prst="rect">
            <a:avLst/>
          </a:prstGeom>
          <a:noFill/>
        </p:spPr>
        <p:txBody>
          <a:bodyPr wrap="square">
            <a:spAutoFit/>
          </a:bodyPr>
          <a:lstStyle/>
          <a:p>
            <a:pPr algn="ctr"/>
            <a:r>
              <a:rPr lang="en-US" sz="2400">
                <a:latin typeface="Montserrat" panose="00000500000000000000" pitchFamily="2" charset="0"/>
              </a:rPr>
              <a:t>IT21802126</a:t>
            </a:r>
            <a:endParaRPr lang="en-LK" sz="3200"/>
          </a:p>
        </p:txBody>
      </p:sp>
      <p:sp>
        <p:nvSpPr>
          <p:cNvPr id="11" name="TextBox 10">
            <a:extLst>
              <a:ext uri="{FF2B5EF4-FFF2-40B4-BE49-F238E27FC236}">
                <a16:creationId xmlns:a16="http://schemas.microsoft.com/office/drawing/2014/main" id="{C1792142-8C51-3BA6-6123-35F73C9E9B38}"/>
              </a:ext>
            </a:extLst>
          </p:cNvPr>
          <p:cNvSpPr txBox="1"/>
          <p:nvPr/>
        </p:nvSpPr>
        <p:spPr>
          <a:xfrm>
            <a:off x="1528938" y="4083622"/>
            <a:ext cx="5732774" cy="830997"/>
          </a:xfrm>
          <a:prstGeom prst="rect">
            <a:avLst/>
          </a:prstGeom>
          <a:noFill/>
        </p:spPr>
        <p:txBody>
          <a:bodyPr wrap="square">
            <a:spAutoFit/>
          </a:bodyPr>
          <a:lstStyle/>
          <a:p>
            <a:pPr algn="ctr"/>
            <a:r>
              <a:rPr lang="en-GB" sz="1600">
                <a:latin typeface="Montserrat" pitchFamily="2" charset="77"/>
              </a:rPr>
              <a:t>BSc (Hons) in Information Technology</a:t>
            </a:r>
          </a:p>
          <a:p>
            <a:pPr algn="ctr"/>
            <a:r>
              <a:rPr lang="en-GB" sz="1600">
                <a:latin typeface="Montserrat" pitchFamily="2" charset="77"/>
              </a:rPr>
              <a:t>Specializing in </a:t>
            </a:r>
          </a:p>
          <a:p>
            <a:pPr algn="ctr"/>
            <a:r>
              <a:rPr lang="en-GB" sz="1600">
                <a:latin typeface="Montserrat" pitchFamily="2" charset="77"/>
              </a:rPr>
              <a:t>Software Engineering</a:t>
            </a:r>
          </a:p>
        </p:txBody>
      </p:sp>
    </p:spTree>
    <p:extLst>
      <p:ext uri="{BB962C8B-B14F-4D97-AF65-F5344CB8AC3E}">
        <p14:creationId xmlns:p14="http://schemas.microsoft.com/office/powerpoint/2010/main" val="1450053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797071FF-3CDB-4D05-B1BD-A7149A7A85F1}"/>
              </a:ext>
            </a:extLst>
          </p:cNvPr>
          <p:cNvSpPr txBox="1"/>
          <p:nvPr/>
        </p:nvSpPr>
        <p:spPr>
          <a:xfrm>
            <a:off x="1076906" y="1556977"/>
            <a:ext cx="6181427" cy="143116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AI-Powered Urban Heat Island Detection And </a:t>
            </a:r>
            <a:r>
              <a:rPr lang="en-US" sz="2900" b="1">
                <a:solidFill>
                  <a:srgbClr val="FF7425"/>
                </a:solidFill>
                <a:latin typeface="Montserrat" panose="00000500000000000000" pitchFamily="2" charset="0"/>
              </a:rPr>
              <a:t>Mitigation</a:t>
            </a:r>
            <a:r>
              <a:rPr lang="en-US" sz="2900" b="1">
                <a:solidFill>
                  <a:schemeClr val="tx1">
                    <a:lumMod val="85000"/>
                    <a:lumOff val="15000"/>
                  </a:schemeClr>
                </a:solidFill>
                <a:latin typeface="Montserrat" panose="00000500000000000000" pitchFamily="2" charset="0"/>
              </a:rPr>
              <a:t> </a:t>
            </a:r>
            <a:r>
              <a:rPr lang="en-US" sz="2900" b="1">
                <a:solidFill>
                  <a:srgbClr val="FF7425"/>
                </a:solidFill>
                <a:latin typeface="Montserrat" panose="00000500000000000000" pitchFamily="2" charset="0"/>
              </a:rPr>
              <a:t>System</a:t>
            </a:r>
            <a:r>
              <a:rPr lang="en-US" sz="2900" b="1">
                <a:solidFill>
                  <a:schemeClr val="tx1">
                    <a:lumMod val="85000"/>
                    <a:lumOff val="15000"/>
                  </a:schemeClr>
                </a:solidFill>
                <a:latin typeface="Montserrat" panose="00000500000000000000" pitchFamily="2" charset="0"/>
              </a:rPr>
              <a:t> </a:t>
            </a:r>
          </a:p>
        </p:txBody>
      </p:sp>
      <p:sp>
        <p:nvSpPr>
          <p:cNvPr id="66" name="TextBox 65">
            <a:extLst>
              <a:ext uri="{FF2B5EF4-FFF2-40B4-BE49-F238E27FC236}">
                <a16:creationId xmlns:a16="http://schemas.microsoft.com/office/drawing/2014/main" id="{E5C0E320-FD52-4EDD-BC0C-DF5A2AE2D74E}"/>
              </a:ext>
            </a:extLst>
          </p:cNvPr>
          <p:cNvSpPr txBox="1"/>
          <p:nvPr/>
        </p:nvSpPr>
        <p:spPr>
          <a:xfrm>
            <a:off x="1076906" y="1277039"/>
            <a:ext cx="4489903" cy="400110"/>
          </a:xfrm>
          <a:prstGeom prst="rect">
            <a:avLst/>
          </a:prstGeom>
          <a:noFill/>
        </p:spPr>
        <p:txBody>
          <a:bodyPr wrap="square" rtlCol="0">
            <a:spAutoFit/>
          </a:bodyPr>
          <a:lstStyle/>
          <a:p>
            <a:r>
              <a:rPr lang="en-US" sz="2000">
                <a:solidFill>
                  <a:srgbClr val="FF7425"/>
                </a:solidFill>
                <a:latin typeface="Satisfy" panose="02000000000000000000" pitchFamily="2" charset="0"/>
              </a:rPr>
              <a:t>DESIGN AN</a:t>
            </a:r>
          </a:p>
        </p:txBody>
      </p:sp>
      <p:cxnSp>
        <p:nvCxnSpPr>
          <p:cNvPr id="80" name="Straight Connector 79">
            <a:extLst>
              <a:ext uri="{FF2B5EF4-FFF2-40B4-BE49-F238E27FC236}">
                <a16:creationId xmlns:a16="http://schemas.microsoft.com/office/drawing/2014/main" id="{995656D4-B759-457C-AE0E-C49A5165D0A1}"/>
              </a:ext>
            </a:extLst>
          </p:cNvPr>
          <p:cNvCxnSpPr>
            <a:cxnSpLocks/>
          </p:cNvCxnSpPr>
          <p:nvPr/>
        </p:nvCxnSpPr>
        <p:spPr>
          <a:xfrm flipV="1">
            <a:off x="4749800" y="3393170"/>
            <a:ext cx="0" cy="2546074"/>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900BD23-6719-C06B-D305-A6A5027DCC99}"/>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9E3CCF4C-9698-22AC-FAAF-77BCF048DC8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29</a:t>
            </a:fld>
            <a:endParaRPr lang="en-ID">
              <a:solidFill>
                <a:srgbClr val="FF7425"/>
              </a:solidFill>
            </a:endParaRPr>
          </a:p>
        </p:txBody>
      </p:sp>
      <p:pic>
        <p:nvPicPr>
          <p:cNvPr id="12" name="Picture Placeholder 11" descr="A view of a city from an airplane window&#10;&#10;AI-generated content may be incorrect.">
            <a:extLst>
              <a:ext uri="{FF2B5EF4-FFF2-40B4-BE49-F238E27FC236}">
                <a16:creationId xmlns:a16="http://schemas.microsoft.com/office/drawing/2014/main" id="{5D225D02-55F1-E5A4-2631-C3FF3B837B2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324" r="6324"/>
          <a:stretch>
            <a:fillRect/>
          </a:stretch>
        </p:blipFill>
        <p:spPr/>
      </p:pic>
      <p:sp>
        <p:nvSpPr>
          <p:cNvPr id="79" name="Rectangle: Rounded Corners 78">
            <a:extLst>
              <a:ext uri="{FF2B5EF4-FFF2-40B4-BE49-F238E27FC236}">
                <a16:creationId xmlns:a16="http://schemas.microsoft.com/office/drawing/2014/main" id="{AB7CC994-F554-42BD-ABAF-4C9DF3782F6F}"/>
              </a:ext>
            </a:extLst>
          </p:cNvPr>
          <p:cNvSpPr/>
          <p:nvPr/>
        </p:nvSpPr>
        <p:spPr>
          <a:xfrm>
            <a:off x="1155700" y="3004447"/>
            <a:ext cx="7188200" cy="3184479"/>
          </a:xfrm>
          <a:prstGeom prst="roundRect">
            <a:avLst>
              <a:gd name="adj" fmla="val 1758"/>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76" name="TextBox 75">
            <a:extLst>
              <a:ext uri="{FF2B5EF4-FFF2-40B4-BE49-F238E27FC236}">
                <a16:creationId xmlns:a16="http://schemas.microsoft.com/office/drawing/2014/main" id="{B846601F-8679-431C-A4E6-7D6BCA05E9CC}"/>
              </a:ext>
            </a:extLst>
          </p:cNvPr>
          <p:cNvSpPr txBox="1"/>
          <p:nvPr/>
        </p:nvSpPr>
        <p:spPr>
          <a:xfrm>
            <a:off x="5038716" y="3559656"/>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NOVELTY</a:t>
            </a:r>
          </a:p>
        </p:txBody>
      </p:sp>
      <p:sp>
        <p:nvSpPr>
          <p:cNvPr id="75" name="TextBox 74">
            <a:extLst>
              <a:ext uri="{FF2B5EF4-FFF2-40B4-BE49-F238E27FC236}">
                <a16:creationId xmlns:a16="http://schemas.microsoft.com/office/drawing/2014/main" id="{F2E3E3A1-F10E-4D09-823C-256A483BB4F9}"/>
              </a:ext>
            </a:extLst>
          </p:cNvPr>
          <p:cNvSpPr txBox="1"/>
          <p:nvPr/>
        </p:nvSpPr>
        <p:spPr>
          <a:xfrm>
            <a:off x="1674142" y="3536572"/>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RESEARCH PROBLEM</a:t>
            </a:r>
          </a:p>
        </p:txBody>
      </p:sp>
      <p:sp>
        <p:nvSpPr>
          <p:cNvPr id="26" name="TextBox 25">
            <a:extLst>
              <a:ext uri="{FF2B5EF4-FFF2-40B4-BE49-F238E27FC236}">
                <a16:creationId xmlns:a16="http://schemas.microsoft.com/office/drawing/2014/main" id="{E3E4C7EF-ECAE-427A-A77E-570E94842614}"/>
              </a:ext>
            </a:extLst>
          </p:cNvPr>
          <p:cNvSpPr txBox="1"/>
          <p:nvPr/>
        </p:nvSpPr>
        <p:spPr>
          <a:xfrm>
            <a:off x="5038716" y="3864143"/>
            <a:ext cx="2648621" cy="1446550"/>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Developing an AI-powered system for urban heat island detection and mitigation using Vision-Language Models (VLMs) and real-time environmental data.</a:t>
            </a:r>
          </a:p>
        </p:txBody>
      </p:sp>
      <p:sp>
        <p:nvSpPr>
          <p:cNvPr id="77" name="Cross 76">
            <a:extLst>
              <a:ext uri="{FF2B5EF4-FFF2-40B4-BE49-F238E27FC236}">
                <a16:creationId xmlns:a16="http://schemas.microsoft.com/office/drawing/2014/main" id="{9726F2D5-D6DE-4FA1-AD89-DAF08046B26A}"/>
              </a:ext>
            </a:extLst>
          </p:cNvPr>
          <p:cNvSpPr/>
          <p:nvPr/>
        </p:nvSpPr>
        <p:spPr>
          <a:xfrm>
            <a:off x="7258356"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
        <p:nvSpPr>
          <p:cNvPr id="15" name="TextBox 14">
            <a:extLst>
              <a:ext uri="{FF2B5EF4-FFF2-40B4-BE49-F238E27FC236}">
                <a16:creationId xmlns:a16="http://schemas.microsoft.com/office/drawing/2014/main" id="{7F4D0378-AB2E-4CBC-B628-78D9A03CCAB6}"/>
              </a:ext>
            </a:extLst>
          </p:cNvPr>
          <p:cNvSpPr txBox="1"/>
          <p:nvPr/>
        </p:nvSpPr>
        <p:spPr>
          <a:xfrm>
            <a:off x="1674143" y="3996850"/>
            <a:ext cx="2786742" cy="1446550"/>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AI-driven Vision-Language Models (VLMs) combined with environmental data be used to detect and mitigate Urban Heat Islands (UHIs)?</a:t>
            </a:r>
            <a:endParaRPr lang="en-ID"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78" name="Cross 77">
            <a:extLst>
              <a:ext uri="{FF2B5EF4-FFF2-40B4-BE49-F238E27FC236}">
                <a16:creationId xmlns:a16="http://schemas.microsoft.com/office/drawing/2014/main" id="{E126C0F4-10EA-4965-B0AB-0A060DF73089}"/>
              </a:ext>
            </a:extLst>
          </p:cNvPr>
          <p:cNvSpPr/>
          <p:nvPr/>
        </p:nvSpPr>
        <p:spPr>
          <a:xfrm>
            <a:off x="3815165"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Tree>
    <p:extLst>
      <p:ext uri="{BB962C8B-B14F-4D97-AF65-F5344CB8AC3E}">
        <p14:creationId xmlns:p14="http://schemas.microsoft.com/office/powerpoint/2010/main" val="348520806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8EB4422-1141-6C97-63A2-3D51FFBF298C}"/>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8273" r="8273"/>
          <a:stretch/>
        </p:blipFill>
        <p:spPr>
          <a:xfrm>
            <a:off x="1278037" y="2009108"/>
            <a:ext cx="2409782" cy="2887582"/>
          </a:xfrm>
        </p:spPr>
      </p:pic>
      <p:pic>
        <p:nvPicPr>
          <p:cNvPr id="22" name="Picture Placeholder 21">
            <a:extLst>
              <a:ext uri="{FF2B5EF4-FFF2-40B4-BE49-F238E27FC236}">
                <a16:creationId xmlns:a16="http://schemas.microsoft.com/office/drawing/2014/main" id="{54F07892-EE45-3348-2691-13A6B73E71CF}"/>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8273" r="8273"/>
          <a:stretch/>
        </p:blipFill>
        <p:spPr>
          <a:xfrm>
            <a:off x="8534217" y="2009108"/>
            <a:ext cx="2409782" cy="2887582"/>
          </a:xfrm>
        </p:spPr>
      </p:pic>
      <p:grpSp>
        <p:nvGrpSpPr>
          <p:cNvPr id="38" name="Group 37">
            <a:extLst>
              <a:ext uri="{FF2B5EF4-FFF2-40B4-BE49-F238E27FC236}">
                <a16:creationId xmlns:a16="http://schemas.microsoft.com/office/drawing/2014/main" id="{5E8F0BBA-F62E-44B8-9C94-51C200DB0072}"/>
              </a:ext>
            </a:extLst>
          </p:cNvPr>
          <p:cNvGrpSpPr/>
          <p:nvPr/>
        </p:nvGrpSpPr>
        <p:grpSpPr>
          <a:xfrm>
            <a:off x="4003889" y="624113"/>
            <a:ext cx="4264547" cy="984885"/>
            <a:chOff x="3963727" y="1058314"/>
            <a:chExt cx="4264547" cy="984885"/>
          </a:xfrm>
        </p:grpSpPr>
        <p:sp>
          <p:nvSpPr>
            <p:cNvPr id="48" name="TextBox 47">
              <a:extLst>
                <a:ext uri="{FF2B5EF4-FFF2-40B4-BE49-F238E27FC236}">
                  <a16:creationId xmlns:a16="http://schemas.microsoft.com/office/drawing/2014/main" id="{4EB8D4C4-9FAE-4A93-86B6-6DFA97C71420}"/>
                </a:ext>
              </a:extLst>
            </p:cNvPr>
            <p:cNvSpPr txBox="1"/>
            <p:nvPr/>
          </p:nvSpPr>
          <p:spPr>
            <a:xfrm>
              <a:off x="3963727" y="1458424"/>
              <a:ext cx="4264547" cy="584775"/>
            </a:xfrm>
            <a:prstGeom prst="rect">
              <a:avLst/>
            </a:prstGeom>
            <a:noFill/>
          </p:spPr>
          <p:txBody>
            <a:bodyPr wrap="square" rtlCol="0">
              <a:spAutoFit/>
            </a:bodyPr>
            <a:lstStyle/>
            <a:p>
              <a:pPr algn="ctr"/>
              <a:r>
                <a:rPr lang="en-US" sz="3200" b="1">
                  <a:solidFill>
                    <a:schemeClr val="tx1">
                      <a:lumMod val="85000"/>
                      <a:lumOff val="15000"/>
                    </a:schemeClr>
                  </a:solidFill>
                  <a:latin typeface="Montserrat" panose="00000500000000000000" pitchFamily="2" charset="0"/>
                </a:rPr>
                <a:t>OUR </a:t>
              </a:r>
              <a:r>
                <a:rPr lang="en-US" sz="3200" b="1">
                  <a:solidFill>
                    <a:srgbClr val="FF7425"/>
                  </a:solidFill>
                  <a:latin typeface="Montserrat" panose="00000500000000000000" pitchFamily="2" charset="0"/>
                </a:rPr>
                <a:t>TEAM</a:t>
              </a:r>
              <a:endParaRPr lang="en-ID" sz="3200" b="1">
                <a:solidFill>
                  <a:srgbClr val="FF7425"/>
                </a:solidFill>
                <a:latin typeface="Montserrat" panose="00000500000000000000" pitchFamily="2" charset="0"/>
              </a:endParaRPr>
            </a:p>
          </p:txBody>
        </p:sp>
        <p:sp>
          <p:nvSpPr>
            <p:cNvPr id="49" name="TextBox 48">
              <a:extLst>
                <a:ext uri="{FF2B5EF4-FFF2-40B4-BE49-F238E27FC236}">
                  <a16:creationId xmlns:a16="http://schemas.microsoft.com/office/drawing/2014/main" id="{819C4533-D497-44F8-B869-7F9C28E3F889}"/>
                </a:ext>
              </a:extLst>
            </p:cNvPr>
            <p:cNvSpPr txBox="1"/>
            <p:nvPr/>
          </p:nvSpPr>
          <p:spPr>
            <a:xfrm>
              <a:off x="4898598" y="1058314"/>
              <a:ext cx="2394804" cy="400110"/>
            </a:xfrm>
            <a:prstGeom prst="rect">
              <a:avLst/>
            </a:prstGeom>
            <a:noFill/>
          </p:spPr>
          <p:txBody>
            <a:bodyPr wrap="square" rtlCol="0">
              <a:spAutoFit/>
            </a:bodyPr>
            <a:lstStyle/>
            <a:p>
              <a:pPr algn="ctr"/>
              <a:endParaRPr lang="en-ID" sz="2000">
                <a:solidFill>
                  <a:schemeClr val="tx1">
                    <a:lumMod val="85000"/>
                    <a:lumOff val="15000"/>
                  </a:schemeClr>
                </a:solidFill>
                <a:latin typeface="Satisfy" panose="02000000000000000000" pitchFamily="2" charset="0"/>
              </a:endParaRPr>
            </a:p>
          </p:txBody>
        </p:sp>
      </p:grpSp>
      <p:sp>
        <p:nvSpPr>
          <p:cNvPr id="62" name="TextBox 61">
            <a:extLst>
              <a:ext uri="{FF2B5EF4-FFF2-40B4-BE49-F238E27FC236}">
                <a16:creationId xmlns:a16="http://schemas.microsoft.com/office/drawing/2014/main" id="{485CCD3B-9835-4E87-8CFC-48DC6845455F}"/>
              </a:ext>
            </a:extLst>
          </p:cNvPr>
          <p:cNvSpPr txBox="1"/>
          <p:nvPr/>
        </p:nvSpPr>
        <p:spPr>
          <a:xfrm>
            <a:off x="1149601" y="5083176"/>
            <a:ext cx="2745996"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Mr. Vishan Jayasinghearachchi</a:t>
            </a:r>
          </a:p>
        </p:txBody>
      </p:sp>
      <p:sp>
        <p:nvSpPr>
          <p:cNvPr id="63" name="TextBox 62">
            <a:extLst>
              <a:ext uri="{FF2B5EF4-FFF2-40B4-BE49-F238E27FC236}">
                <a16:creationId xmlns:a16="http://schemas.microsoft.com/office/drawing/2014/main" id="{AE1F088B-FCF9-41AF-93B1-44C3C60F78FD}"/>
              </a:ext>
            </a:extLst>
          </p:cNvPr>
          <p:cNvSpPr txBox="1"/>
          <p:nvPr/>
        </p:nvSpPr>
        <p:spPr>
          <a:xfrm>
            <a:off x="1149601" y="5381514"/>
            <a:ext cx="1955800" cy="261610"/>
          </a:xfrm>
          <a:prstGeom prst="rect">
            <a:avLst/>
          </a:prstGeom>
          <a:noFill/>
        </p:spPr>
        <p:txBody>
          <a:bodyPr wrap="square" rtlCol="0">
            <a:spAutoFit/>
          </a:bodyPr>
          <a:lstStyle/>
          <a:p>
            <a:r>
              <a:rPr lang="en-US"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Supervisor</a:t>
            </a:r>
            <a:endPar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130" name="TextBox 129">
            <a:extLst>
              <a:ext uri="{FF2B5EF4-FFF2-40B4-BE49-F238E27FC236}">
                <a16:creationId xmlns:a16="http://schemas.microsoft.com/office/drawing/2014/main" id="{DABC0F0C-F85E-42C9-9D51-9C87F2FB0761}"/>
              </a:ext>
            </a:extLst>
          </p:cNvPr>
          <p:cNvSpPr txBox="1"/>
          <p:nvPr/>
        </p:nvSpPr>
        <p:spPr>
          <a:xfrm>
            <a:off x="8475985" y="5083176"/>
            <a:ext cx="2040140"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Dr. Rajitha De Silva</a:t>
            </a:r>
          </a:p>
        </p:txBody>
      </p:sp>
      <p:sp>
        <p:nvSpPr>
          <p:cNvPr id="131" name="TextBox 130">
            <a:extLst>
              <a:ext uri="{FF2B5EF4-FFF2-40B4-BE49-F238E27FC236}">
                <a16:creationId xmlns:a16="http://schemas.microsoft.com/office/drawing/2014/main" id="{6492C7BE-DE17-431E-8545-A120A878653A}"/>
              </a:ext>
            </a:extLst>
          </p:cNvPr>
          <p:cNvSpPr txBox="1"/>
          <p:nvPr/>
        </p:nvSpPr>
        <p:spPr>
          <a:xfrm>
            <a:off x="8475985" y="5381514"/>
            <a:ext cx="1955800" cy="261610"/>
          </a:xfrm>
          <a:prstGeom prst="rect">
            <a:avLst/>
          </a:prstGeom>
          <a:noFill/>
        </p:spPr>
        <p:txBody>
          <a:bodyPr wrap="square" rtlCol="0">
            <a:spAutoFit/>
          </a:bodyPr>
          <a:lstStyle/>
          <a:p>
            <a:r>
              <a:rPr lang="en-US"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External Supervisor</a:t>
            </a:r>
            <a:endPar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cxnSp>
        <p:nvCxnSpPr>
          <p:cNvPr id="139" name="Straight Connector 138">
            <a:extLst>
              <a:ext uri="{FF2B5EF4-FFF2-40B4-BE49-F238E27FC236}">
                <a16:creationId xmlns:a16="http://schemas.microsoft.com/office/drawing/2014/main" id="{0D91A999-44BD-457B-BF2B-B6D86C05905B}"/>
              </a:ext>
            </a:extLst>
          </p:cNvPr>
          <p:cNvCxnSpPr>
            <a:cxnSpLocks/>
          </p:cNvCxnSpPr>
          <p:nvPr/>
        </p:nvCxnSpPr>
        <p:spPr>
          <a:xfrm flipH="1">
            <a:off x="8546491" y="5837201"/>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C6CA391-2E48-42C0-828E-B9A575774B2D}"/>
              </a:ext>
            </a:extLst>
          </p:cNvPr>
          <p:cNvCxnSpPr>
            <a:cxnSpLocks/>
          </p:cNvCxnSpPr>
          <p:nvPr/>
        </p:nvCxnSpPr>
        <p:spPr>
          <a:xfrm flipH="1">
            <a:off x="1265761" y="5837201"/>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4082C33-3A71-CF24-8AC5-10735B176D6E}"/>
              </a:ext>
            </a:extLst>
          </p:cNvPr>
          <p:cNvGrpSpPr/>
          <p:nvPr/>
        </p:nvGrpSpPr>
        <p:grpSpPr>
          <a:xfrm>
            <a:off x="2855109" y="4063981"/>
            <a:ext cx="832709" cy="832709"/>
            <a:chOff x="4082657" y="4063981"/>
            <a:chExt cx="832709" cy="832709"/>
          </a:xfrm>
        </p:grpSpPr>
        <p:sp>
          <p:nvSpPr>
            <p:cNvPr id="123" name="Right Triangle 122">
              <a:extLst>
                <a:ext uri="{FF2B5EF4-FFF2-40B4-BE49-F238E27FC236}">
                  <a16:creationId xmlns:a16="http://schemas.microsoft.com/office/drawing/2014/main" id="{DCB3AC26-0D44-4CE9-A364-113101B12459}"/>
                </a:ext>
              </a:extLst>
            </p:cNvPr>
            <p:cNvSpPr/>
            <p:nvPr/>
          </p:nvSpPr>
          <p:spPr>
            <a:xfrm flipH="1">
              <a:off x="4082657" y="4063981"/>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4" name="Cross 143">
              <a:extLst>
                <a:ext uri="{FF2B5EF4-FFF2-40B4-BE49-F238E27FC236}">
                  <a16:creationId xmlns:a16="http://schemas.microsoft.com/office/drawing/2014/main" id="{844186F3-41A6-4324-8E3D-A08A67716C70}"/>
                </a:ext>
              </a:extLst>
            </p:cNvPr>
            <p:cNvSpPr/>
            <p:nvPr/>
          </p:nvSpPr>
          <p:spPr>
            <a:xfrm>
              <a:off x="4599633" y="4584681"/>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grpSp>
        <p:nvGrpSpPr>
          <p:cNvPr id="4" name="Group 3">
            <a:extLst>
              <a:ext uri="{FF2B5EF4-FFF2-40B4-BE49-F238E27FC236}">
                <a16:creationId xmlns:a16="http://schemas.microsoft.com/office/drawing/2014/main" id="{DD4B7188-2EA2-407D-8294-991C291D543E}"/>
              </a:ext>
            </a:extLst>
          </p:cNvPr>
          <p:cNvGrpSpPr/>
          <p:nvPr/>
        </p:nvGrpSpPr>
        <p:grpSpPr>
          <a:xfrm>
            <a:off x="10111290" y="4063981"/>
            <a:ext cx="832709" cy="832709"/>
            <a:chOff x="7863601" y="4190104"/>
            <a:chExt cx="832709" cy="832709"/>
          </a:xfrm>
        </p:grpSpPr>
        <p:sp>
          <p:nvSpPr>
            <p:cNvPr id="124" name="Right Triangle 123">
              <a:extLst>
                <a:ext uri="{FF2B5EF4-FFF2-40B4-BE49-F238E27FC236}">
                  <a16:creationId xmlns:a16="http://schemas.microsoft.com/office/drawing/2014/main" id="{85B38924-EA9A-493A-9B2F-810F47DD5083}"/>
                </a:ext>
              </a:extLst>
            </p:cNvPr>
            <p:cNvSpPr/>
            <p:nvPr/>
          </p:nvSpPr>
          <p:spPr>
            <a:xfrm flipH="1">
              <a:off x="786360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5" name="Cross 144">
              <a:extLst>
                <a:ext uri="{FF2B5EF4-FFF2-40B4-BE49-F238E27FC236}">
                  <a16:creationId xmlns:a16="http://schemas.microsoft.com/office/drawing/2014/main" id="{BA0065D6-8CBF-4DCB-911A-A4687E29E258}"/>
                </a:ext>
              </a:extLst>
            </p:cNvPr>
            <p:cNvSpPr/>
            <p:nvPr/>
          </p:nvSpPr>
          <p:spPr>
            <a:xfrm>
              <a:off x="83710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sp>
        <p:nvSpPr>
          <p:cNvPr id="41" name="Slide Number Placeholder 16">
            <a:extLst>
              <a:ext uri="{FF2B5EF4-FFF2-40B4-BE49-F238E27FC236}">
                <a16:creationId xmlns:a16="http://schemas.microsoft.com/office/drawing/2014/main" id="{B70885D9-85D2-536F-B6C6-E0627D9FDECB}"/>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a:t>
            </a:fld>
            <a:endParaRPr lang="en-ID">
              <a:solidFill>
                <a:srgbClr val="FF7425"/>
              </a:solidFill>
            </a:endParaRPr>
          </a:p>
        </p:txBody>
      </p:sp>
      <p:pic>
        <p:nvPicPr>
          <p:cNvPr id="3" name="Picture Placeholder 21">
            <a:extLst>
              <a:ext uri="{FF2B5EF4-FFF2-40B4-BE49-F238E27FC236}">
                <a16:creationId xmlns:a16="http://schemas.microsoft.com/office/drawing/2014/main" id="{46BC1DE5-FC04-8FF5-1833-CCE887D4DFB5}"/>
              </a:ext>
            </a:extLst>
          </p:cNvPr>
          <p:cNvPicPr>
            <a:picLocks noChangeAspect="1"/>
          </p:cNvPicPr>
          <p:nvPr/>
        </p:nvPicPr>
        <p:blipFill>
          <a:blip r:embed="rId4">
            <a:extLst>
              <a:ext uri="{28A0092B-C50C-407E-A947-70E740481C1C}">
                <a14:useLocalDpi xmlns:a14="http://schemas.microsoft.com/office/drawing/2010/main" val="0"/>
              </a:ext>
            </a:extLst>
          </a:blip>
          <a:srcRect l="8140" r="8140"/>
          <a:stretch/>
        </p:blipFill>
        <p:spPr>
          <a:xfrm>
            <a:off x="4953869" y="2017459"/>
            <a:ext cx="2409782" cy="2887582"/>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solidFill>
            <a:schemeClr val="bg1">
              <a:lumMod val="95000"/>
              <a:alpha val="50000"/>
            </a:schemeClr>
          </a:solidFill>
        </p:spPr>
      </p:pic>
      <p:sp>
        <p:nvSpPr>
          <p:cNvPr id="6" name="TextBox 5">
            <a:extLst>
              <a:ext uri="{FF2B5EF4-FFF2-40B4-BE49-F238E27FC236}">
                <a16:creationId xmlns:a16="http://schemas.microsoft.com/office/drawing/2014/main" id="{B26ABEA6-B1E8-4DA9-F558-8648F9BB94F2}"/>
              </a:ext>
            </a:extLst>
          </p:cNvPr>
          <p:cNvSpPr txBox="1"/>
          <p:nvPr/>
        </p:nvSpPr>
        <p:spPr>
          <a:xfrm>
            <a:off x="4895637" y="5091527"/>
            <a:ext cx="2296474"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Ms. Kaushalya Rajapakse</a:t>
            </a:r>
          </a:p>
        </p:txBody>
      </p:sp>
      <p:sp>
        <p:nvSpPr>
          <p:cNvPr id="7" name="TextBox 6">
            <a:extLst>
              <a:ext uri="{FF2B5EF4-FFF2-40B4-BE49-F238E27FC236}">
                <a16:creationId xmlns:a16="http://schemas.microsoft.com/office/drawing/2014/main" id="{9FEF7DEF-1245-8808-7811-EF88E7B82464}"/>
              </a:ext>
            </a:extLst>
          </p:cNvPr>
          <p:cNvSpPr txBox="1"/>
          <p:nvPr/>
        </p:nvSpPr>
        <p:spPr>
          <a:xfrm>
            <a:off x="4895637" y="5389865"/>
            <a:ext cx="1955800" cy="261610"/>
          </a:xfrm>
          <a:prstGeom prst="rect">
            <a:avLst/>
          </a:prstGeom>
          <a:noFill/>
        </p:spPr>
        <p:txBody>
          <a:bodyPr wrap="square" rtlCol="0">
            <a:spAutoFit/>
          </a:bodyPr>
          <a:lstStyle/>
          <a:p>
            <a:r>
              <a:rPr lang="en-US"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Co-Supervisor</a:t>
            </a:r>
            <a:endPar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BDCDC545-D61F-F6B5-C267-311E971F1C95}"/>
              </a:ext>
            </a:extLst>
          </p:cNvPr>
          <p:cNvCxnSpPr>
            <a:cxnSpLocks/>
          </p:cNvCxnSpPr>
          <p:nvPr/>
        </p:nvCxnSpPr>
        <p:spPr>
          <a:xfrm flipH="1">
            <a:off x="4953869" y="5845552"/>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C1E738D-AB5C-9E3F-5272-6BD1C4D749DD}"/>
              </a:ext>
            </a:extLst>
          </p:cNvPr>
          <p:cNvGrpSpPr/>
          <p:nvPr/>
        </p:nvGrpSpPr>
        <p:grpSpPr>
          <a:xfrm>
            <a:off x="6530942" y="4072332"/>
            <a:ext cx="832709" cy="832709"/>
            <a:chOff x="7863601" y="4190104"/>
            <a:chExt cx="832709" cy="832709"/>
          </a:xfrm>
        </p:grpSpPr>
        <p:sp>
          <p:nvSpPr>
            <p:cNvPr id="10" name="Right Triangle 9">
              <a:extLst>
                <a:ext uri="{FF2B5EF4-FFF2-40B4-BE49-F238E27FC236}">
                  <a16:creationId xmlns:a16="http://schemas.microsoft.com/office/drawing/2014/main" id="{517D794F-A8B7-9B93-EFEC-D0BE7085538D}"/>
                </a:ext>
              </a:extLst>
            </p:cNvPr>
            <p:cNvSpPr/>
            <p:nvPr/>
          </p:nvSpPr>
          <p:spPr>
            <a:xfrm flipH="1">
              <a:off x="786360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1" name="Cross 10">
              <a:extLst>
                <a:ext uri="{FF2B5EF4-FFF2-40B4-BE49-F238E27FC236}">
                  <a16:creationId xmlns:a16="http://schemas.microsoft.com/office/drawing/2014/main" id="{AE4A84A5-734E-74AD-C835-D4EF756EB492}"/>
                </a:ext>
              </a:extLst>
            </p:cNvPr>
            <p:cNvSpPr/>
            <p:nvPr/>
          </p:nvSpPr>
          <p:spPr>
            <a:xfrm>
              <a:off x="83710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spTree>
    <p:extLst>
      <p:ext uri="{BB962C8B-B14F-4D97-AF65-F5344CB8AC3E}">
        <p14:creationId xmlns:p14="http://schemas.microsoft.com/office/powerpoint/2010/main" val="271482979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Bullseye outline">
            <a:extLst>
              <a:ext uri="{FF2B5EF4-FFF2-40B4-BE49-F238E27FC236}">
                <a16:creationId xmlns:a16="http://schemas.microsoft.com/office/drawing/2014/main" id="{D5B28832-CDFD-441B-E225-DA7A169B3A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554" y="323154"/>
            <a:ext cx="1160910" cy="1160910"/>
          </a:xfrm>
          <a:prstGeom prst="rect">
            <a:avLst/>
          </a:prstGeom>
        </p:spPr>
      </p:pic>
      <p:sp>
        <p:nvSpPr>
          <p:cNvPr id="29" name="TextBox 28">
            <a:extLst>
              <a:ext uri="{FF2B5EF4-FFF2-40B4-BE49-F238E27FC236}">
                <a16:creationId xmlns:a16="http://schemas.microsoft.com/office/drawing/2014/main" id="{2F9E4BB8-AB98-01AB-AA1E-6A1137E5353A}"/>
              </a:ext>
            </a:extLst>
          </p:cNvPr>
          <p:cNvSpPr txBox="1"/>
          <p:nvPr/>
        </p:nvSpPr>
        <p:spPr>
          <a:xfrm>
            <a:off x="1621044" y="3951088"/>
            <a:ext cx="6079796" cy="167225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Efficient detection of urban heat islands using trained model.</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Integration of real-time environmental data for accurate heat pattern analysis.</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Providing AI-powered, VLM-based recommendations for effective urban cooling interventions.</a:t>
            </a:r>
          </a:p>
        </p:txBody>
      </p:sp>
      <p:sp>
        <p:nvSpPr>
          <p:cNvPr id="43" name="TextBox 42">
            <a:extLst>
              <a:ext uri="{FF2B5EF4-FFF2-40B4-BE49-F238E27FC236}">
                <a16:creationId xmlns:a16="http://schemas.microsoft.com/office/drawing/2014/main" id="{06F01364-D006-FF55-28B8-EAA0298F0D4D}"/>
              </a:ext>
            </a:extLst>
          </p:cNvPr>
          <p:cNvSpPr txBox="1"/>
          <p:nvPr/>
        </p:nvSpPr>
        <p:spPr>
          <a:xfrm>
            <a:off x="1628464" y="678029"/>
            <a:ext cx="5548287" cy="538609"/>
          </a:xfrm>
          <a:prstGeom prst="rect">
            <a:avLst/>
          </a:prstGeom>
          <a:noFill/>
        </p:spPr>
        <p:txBody>
          <a:bodyPr wrap="square" rtlCol="0">
            <a:spAutoFit/>
          </a:bodyPr>
          <a:lstStyle/>
          <a:p>
            <a:r>
              <a:rPr lang="en-US" sz="2900" b="1">
                <a:latin typeface="Montserrat" panose="00000500000000000000" pitchFamily="2" charset="0"/>
              </a:rPr>
              <a:t>MAIN</a:t>
            </a:r>
            <a:r>
              <a:rPr lang="en-US" sz="2900" b="1">
                <a:solidFill>
                  <a:srgbClr val="FF7425"/>
                </a:solidFill>
                <a:latin typeface="Montserrat" panose="00000500000000000000" pitchFamily="2" charset="0"/>
              </a:rPr>
              <a:t> OBJECTIVE</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1671828" y="1484064"/>
            <a:ext cx="6113777" cy="1021883"/>
          </a:xfrm>
          <a:prstGeom prst="rect">
            <a:avLst/>
          </a:prstGeom>
          <a:noFill/>
        </p:spPr>
        <p:txBody>
          <a:bodyPr wrap="square" rtlCol="0">
            <a:spAutoFit/>
          </a:bodyPr>
          <a:lstStyle/>
          <a:p>
            <a:pPr algn="just">
              <a:lnSpc>
                <a:spcPct val="150000"/>
              </a:lnSpc>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To optimize urban heat island detection and mitigation by leveraging AI-driven Vision-Language Models (VLMs) and real-time environmental data for effective urban cooling strategies</a:t>
            </a:r>
          </a:p>
        </p:txBody>
      </p:sp>
      <p:sp>
        <p:nvSpPr>
          <p:cNvPr id="45" name="TextBox 44">
            <a:extLst>
              <a:ext uri="{FF2B5EF4-FFF2-40B4-BE49-F238E27FC236}">
                <a16:creationId xmlns:a16="http://schemas.microsoft.com/office/drawing/2014/main" id="{F2389183-FEC0-273A-BDDD-C30C142EB684}"/>
              </a:ext>
            </a:extLst>
          </p:cNvPr>
          <p:cNvSpPr txBox="1"/>
          <p:nvPr/>
        </p:nvSpPr>
        <p:spPr>
          <a:xfrm>
            <a:off x="1546353" y="3441385"/>
            <a:ext cx="5548287" cy="538609"/>
          </a:xfrm>
          <a:prstGeom prst="rect">
            <a:avLst/>
          </a:prstGeom>
          <a:noFill/>
        </p:spPr>
        <p:txBody>
          <a:bodyPr wrap="square" rtlCol="0">
            <a:spAutoFit/>
          </a:bodyPr>
          <a:lstStyle/>
          <a:p>
            <a:r>
              <a:rPr lang="en-US" sz="2900" b="1">
                <a:latin typeface="Montserrat" panose="00000500000000000000" pitchFamily="2" charset="0"/>
              </a:rPr>
              <a:t>SUB</a:t>
            </a:r>
            <a:r>
              <a:rPr lang="en-US" sz="2900" b="1">
                <a:solidFill>
                  <a:srgbClr val="FF7425"/>
                </a:solidFill>
                <a:latin typeface="Montserrat" panose="00000500000000000000" pitchFamily="2" charset="0"/>
              </a:rPr>
              <a:t> OBJECTIVES</a:t>
            </a:r>
            <a:endParaRPr lang="en-ID" sz="2900" b="1">
              <a:solidFill>
                <a:srgbClr val="FF7425"/>
              </a:solidFill>
              <a:latin typeface="Montserrat" panose="00000500000000000000" pitchFamily="2" charset="0"/>
            </a:endParaRPr>
          </a:p>
        </p:txBody>
      </p:sp>
      <p:pic>
        <p:nvPicPr>
          <p:cNvPr id="51" name="Graphic 50" descr="Target outline">
            <a:extLst>
              <a:ext uri="{FF2B5EF4-FFF2-40B4-BE49-F238E27FC236}">
                <a16:creationId xmlns:a16="http://schemas.microsoft.com/office/drawing/2014/main" id="{BF48D666-B583-EAD9-DDE3-60FAF6DA48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967" y="3122108"/>
            <a:ext cx="1160909" cy="1160909"/>
          </a:xfrm>
          <a:prstGeom prst="rect">
            <a:avLst/>
          </a:prstGeom>
        </p:spPr>
      </p:pic>
      <p:sp>
        <p:nvSpPr>
          <p:cNvPr id="2" name="Rectangle 1">
            <a:extLst>
              <a:ext uri="{FF2B5EF4-FFF2-40B4-BE49-F238E27FC236}">
                <a16:creationId xmlns:a16="http://schemas.microsoft.com/office/drawing/2014/main" id="{05188C4C-BECC-F457-B1C7-A3AA099434FB}"/>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3FD9D2E6-0D83-444E-D5A3-8D610281BC5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30</a:t>
            </a:fld>
            <a:endParaRPr lang="en-ID">
              <a:solidFill>
                <a:srgbClr val="FF7425"/>
              </a:solidFill>
            </a:endParaRPr>
          </a:p>
        </p:txBody>
      </p:sp>
      <p:pic>
        <p:nvPicPr>
          <p:cNvPr id="10" name="Picture Placeholder 9" descr="A city skyline with a purple and pink sky&#10;&#10;AI-generated content may be incorrect.">
            <a:extLst>
              <a:ext uri="{FF2B5EF4-FFF2-40B4-BE49-F238E27FC236}">
                <a16:creationId xmlns:a16="http://schemas.microsoft.com/office/drawing/2014/main" id="{9B81F29D-A154-4051-DC78-C77E85775A2A}"/>
              </a:ext>
            </a:extLst>
          </p:cNvPr>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17857" r="17857"/>
          <a:stretch>
            <a:fillRect/>
          </a:stretch>
        </p:blipFill>
        <p:spPr>
          <a:xfrm>
            <a:off x="8763001" y="0"/>
            <a:ext cx="3428999" cy="6858000"/>
          </a:xfrm>
        </p:spPr>
      </p:pic>
    </p:spTree>
    <p:extLst>
      <p:ext uri="{BB962C8B-B14F-4D97-AF65-F5344CB8AC3E}">
        <p14:creationId xmlns:p14="http://schemas.microsoft.com/office/powerpoint/2010/main" val="388283710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429846-39AE-01ED-9D75-57071D8D7526}"/>
              </a:ext>
            </a:extLst>
          </p:cNvPr>
          <p:cNvSpPr>
            <a:spLocks noGrp="1"/>
          </p:cNvSpPr>
          <p:nvPr>
            <p:ph type="sldNum" sz="quarter" idx="12"/>
          </p:nvPr>
        </p:nvSpPr>
        <p:spPr/>
        <p:txBody>
          <a:bodyPr/>
          <a:lstStyle/>
          <a:p>
            <a:fld id="{B0469F32-1124-43C6-BDD0-0D7E6244580E}" type="slidenum">
              <a:rPr lang="en-ID" smtClean="0"/>
              <a:t>31</a:t>
            </a:fld>
            <a:endParaRPr lang="en-ID"/>
          </a:p>
        </p:txBody>
      </p:sp>
      <p:sp>
        <p:nvSpPr>
          <p:cNvPr id="3" name="TextBox 2">
            <a:extLst>
              <a:ext uri="{FF2B5EF4-FFF2-40B4-BE49-F238E27FC236}">
                <a16:creationId xmlns:a16="http://schemas.microsoft.com/office/drawing/2014/main" id="{BDB47E62-DC7E-0334-EB56-387701AF424C}"/>
              </a:ext>
            </a:extLst>
          </p:cNvPr>
          <p:cNvSpPr txBox="1"/>
          <p:nvPr/>
        </p:nvSpPr>
        <p:spPr>
          <a:xfrm>
            <a:off x="223004" y="261822"/>
            <a:ext cx="3495094" cy="103105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COMPONENT </a:t>
            </a:r>
            <a:r>
              <a:rPr lang="en-US" sz="3200" b="1">
                <a:solidFill>
                  <a:srgbClr val="FF7425"/>
                </a:solidFill>
                <a:latin typeface="Montserrat" panose="00000500000000000000" pitchFamily="2" charset="0"/>
              </a:rPr>
              <a:t>DIAGRAM</a:t>
            </a:r>
            <a:endParaRPr lang="en-ID" sz="3200" b="1">
              <a:solidFill>
                <a:srgbClr val="FF7425"/>
              </a:solidFill>
              <a:latin typeface="Montserrat" panose="00000500000000000000" pitchFamily="2" charset="0"/>
            </a:endParaRPr>
          </a:p>
        </p:txBody>
      </p:sp>
      <p:sp>
        <p:nvSpPr>
          <p:cNvPr id="6" name="Rectangle 5">
            <a:extLst>
              <a:ext uri="{FF2B5EF4-FFF2-40B4-BE49-F238E27FC236}">
                <a16:creationId xmlns:a16="http://schemas.microsoft.com/office/drawing/2014/main" id="{E97F92EF-3B1D-F634-CCD0-1DC6FA2DE4B5}"/>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pic>
        <p:nvPicPr>
          <p:cNvPr id="7" name="Picture 6" descr="A diagram of different types of heat patterns&#10;&#10;AI-generated content may be incorrect.">
            <a:extLst>
              <a:ext uri="{FF2B5EF4-FFF2-40B4-BE49-F238E27FC236}">
                <a16:creationId xmlns:a16="http://schemas.microsoft.com/office/drawing/2014/main" id="{4F4A13AA-991F-6EDF-385A-DCEB3510C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31" y="1564149"/>
            <a:ext cx="12592662" cy="4197554"/>
          </a:xfrm>
          <a:prstGeom prst="rect">
            <a:avLst/>
          </a:prstGeom>
        </p:spPr>
      </p:pic>
    </p:spTree>
    <p:extLst>
      <p:ext uri="{BB962C8B-B14F-4D97-AF65-F5344CB8AC3E}">
        <p14:creationId xmlns:p14="http://schemas.microsoft.com/office/powerpoint/2010/main" val="219644701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logo with a star and a colorful star&#10;&#10;AI-generated content may be incorrect.">
            <a:extLst>
              <a:ext uri="{FF2B5EF4-FFF2-40B4-BE49-F238E27FC236}">
                <a16:creationId xmlns:a16="http://schemas.microsoft.com/office/drawing/2014/main" id="{11AEC96E-CD0E-5F7E-D608-E924ADF1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283" y="-287880"/>
            <a:ext cx="3750829" cy="2109840"/>
          </a:xfrm>
          <a:prstGeom prst="rect">
            <a:avLst/>
          </a:prstGeom>
        </p:spPr>
      </p:pic>
      <p:pic>
        <p:nvPicPr>
          <p:cNvPr id="24" name="Picture 23" descr="A logo with a drop of fire&#10;&#10;AI-generated content may be incorrect.">
            <a:extLst>
              <a:ext uri="{FF2B5EF4-FFF2-40B4-BE49-F238E27FC236}">
                <a16:creationId xmlns:a16="http://schemas.microsoft.com/office/drawing/2014/main" id="{CBC01562-1E18-7442-627B-EEBD75002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6007" y="4573492"/>
            <a:ext cx="1473457" cy="1473457"/>
          </a:xfrm>
          <a:prstGeom prst="rect">
            <a:avLst/>
          </a:prstGeom>
        </p:spPr>
      </p:pic>
      <p:pic>
        <p:nvPicPr>
          <p:cNvPr id="5" name="Picture Placeholder 4">
            <a:extLst>
              <a:ext uri="{FF2B5EF4-FFF2-40B4-BE49-F238E27FC236}">
                <a16:creationId xmlns:a16="http://schemas.microsoft.com/office/drawing/2014/main" id="{53C5DFD3-4E12-97BB-F376-A30E175C1CC3}"/>
              </a:ext>
            </a:extLst>
          </p:cNvPr>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l="27613" t="-45543" r="18514"/>
          <a:stretch/>
        </p:blipFill>
        <p:spPr>
          <a:xfrm>
            <a:off x="0" y="0"/>
            <a:ext cx="3751097" cy="6857999"/>
          </a:xfrm>
        </p:spPr>
      </p:pic>
      <p:sp>
        <p:nvSpPr>
          <p:cNvPr id="43" name="TextBox 42">
            <a:extLst>
              <a:ext uri="{FF2B5EF4-FFF2-40B4-BE49-F238E27FC236}">
                <a16:creationId xmlns:a16="http://schemas.microsoft.com/office/drawing/2014/main" id="{06F01364-D006-FF55-28B8-EAA0298F0D4D}"/>
              </a:ext>
            </a:extLst>
          </p:cNvPr>
          <p:cNvSpPr txBox="1"/>
          <p:nvPr/>
        </p:nvSpPr>
        <p:spPr>
          <a:xfrm>
            <a:off x="3901460" y="34724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3" name="Rectangle: Rounded Corners 2">
            <a:extLst>
              <a:ext uri="{FF2B5EF4-FFF2-40B4-BE49-F238E27FC236}">
                <a16:creationId xmlns:a16="http://schemas.microsoft.com/office/drawing/2014/main" id="{001248C4-9F9A-9A52-B611-A1921EC4B6F3}"/>
              </a:ext>
            </a:extLst>
          </p:cNvPr>
          <p:cNvSpPr/>
          <p:nvPr/>
        </p:nvSpPr>
        <p:spPr>
          <a:xfrm>
            <a:off x="5574279" y="1128643"/>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t>Data Collection</a:t>
            </a:r>
            <a:endParaRPr lang="en-US" sz="2400" b="1">
              <a:latin typeface="Times New Roman"/>
              <a:cs typeface="Times New Roman"/>
            </a:endParaRPr>
          </a:p>
        </p:txBody>
      </p:sp>
      <p:cxnSp>
        <p:nvCxnSpPr>
          <p:cNvPr id="4" name="Straight Arrow Connector 3">
            <a:extLst>
              <a:ext uri="{FF2B5EF4-FFF2-40B4-BE49-F238E27FC236}">
                <a16:creationId xmlns:a16="http://schemas.microsoft.com/office/drawing/2014/main" id="{70ACDBBE-9319-100F-C170-0B54F8F02CB5}"/>
              </a:ext>
            </a:extLst>
          </p:cNvPr>
          <p:cNvCxnSpPr>
            <a:cxnSpLocks/>
          </p:cNvCxnSpPr>
          <p:nvPr/>
        </p:nvCxnSpPr>
        <p:spPr>
          <a:xfrm>
            <a:off x="7729984" y="1630952"/>
            <a:ext cx="1446363"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8">
            <a:extLst>
              <a:ext uri="{FF2B5EF4-FFF2-40B4-BE49-F238E27FC236}">
                <a16:creationId xmlns:a16="http://schemas.microsoft.com/office/drawing/2014/main" id="{C941376F-E5C8-CB6E-F5F2-A3B38EEB98B5}"/>
              </a:ext>
            </a:extLst>
          </p:cNvPr>
          <p:cNvSpPr/>
          <p:nvPr/>
        </p:nvSpPr>
        <p:spPr>
          <a:xfrm>
            <a:off x="9182996" y="1071133"/>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cs typeface="Calibri"/>
              </a:rPr>
              <a:t>Data Preprocessing</a:t>
            </a:r>
            <a:endParaRPr lang="en-US" sz="2400" b="1"/>
          </a:p>
        </p:txBody>
      </p:sp>
      <p:cxnSp>
        <p:nvCxnSpPr>
          <p:cNvPr id="7" name="Straight Arrow Connector 6">
            <a:extLst>
              <a:ext uri="{FF2B5EF4-FFF2-40B4-BE49-F238E27FC236}">
                <a16:creationId xmlns:a16="http://schemas.microsoft.com/office/drawing/2014/main" id="{29AD756E-A3C6-FC92-2FFC-03DB720619A7}"/>
              </a:ext>
            </a:extLst>
          </p:cNvPr>
          <p:cNvCxnSpPr>
            <a:cxnSpLocks/>
            <a:endCxn id="10" idx="3"/>
          </p:cNvCxnSpPr>
          <p:nvPr/>
        </p:nvCxnSpPr>
        <p:spPr>
          <a:xfrm flipH="1">
            <a:off x="7730882" y="3383000"/>
            <a:ext cx="1445465" cy="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13">
            <a:extLst>
              <a:ext uri="{FF2B5EF4-FFF2-40B4-BE49-F238E27FC236}">
                <a16:creationId xmlns:a16="http://schemas.microsoft.com/office/drawing/2014/main" id="{02FFA88A-C7EE-D81F-B0CF-43B63336E627}"/>
              </a:ext>
            </a:extLst>
          </p:cNvPr>
          <p:cNvSpPr/>
          <p:nvPr/>
        </p:nvSpPr>
        <p:spPr>
          <a:xfrm>
            <a:off x="9182996" y="2872640"/>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t>Model Training &amp; Validation</a:t>
            </a:r>
            <a:endParaRPr lang="en-US" sz="2000">
              <a:latin typeface="Times New Roman"/>
            </a:endParaRPr>
          </a:p>
        </p:txBody>
      </p:sp>
      <p:cxnSp>
        <p:nvCxnSpPr>
          <p:cNvPr id="9" name="Straight Arrow Connector 8">
            <a:extLst>
              <a:ext uri="{FF2B5EF4-FFF2-40B4-BE49-F238E27FC236}">
                <a16:creationId xmlns:a16="http://schemas.microsoft.com/office/drawing/2014/main" id="{897AF679-5AAD-DD5D-049F-9BF8105F1547}"/>
              </a:ext>
            </a:extLst>
          </p:cNvPr>
          <p:cNvCxnSpPr>
            <a:cxnSpLocks/>
          </p:cNvCxnSpPr>
          <p:nvPr/>
        </p:nvCxnSpPr>
        <p:spPr>
          <a:xfrm>
            <a:off x="10243041" y="2149434"/>
            <a:ext cx="0" cy="7188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15">
            <a:extLst>
              <a:ext uri="{FF2B5EF4-FFF2-40B4-BE49-F238E27FC236}">
                <a16:creationId xmlns:a16="http://schemas.microsoft.com/office/drawing/2014/main" id="{A8DA7F99-EF47-0E66-4E79-A1EA73A7287F}"/>
              </a:ext>
            </a:extLst>
          </p:cNvPr>
          <p:cNvSpPr/>
          <p:nvPr/>
        </p:nvSpPr>
        <p:spPr>
          <a:xfrm>
            <a:off x="5574279" y="2872640"/>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cs typeface="Calibri"/>
              </a:rPr>
              <a:t>Heat Island Detection</a:t>
            </a:r>
            <a:endParaRPr lang="en-US" sz="2400" b="1"/>
          </a:p>
        </p:txBody>
      </p:sp>
      <p:sp>
        <p:nvSpPr>
          <p:cNvPr id="2" name="Rectangle 1">
            <a:extLst>
              <a:ext uri="{FF2B5EF4-FFF2-40B4-BE49-F238E27FC236}">
                <a16:creationId xmlns:a16="http://schemas.microsoft.com/office/drawing/2014/main" id="{4DA29690-F0F5-CE70-0AB6-09AF93E767AB}"/>
              </a:ext>
            </a:extLst>
          </p:cNvPr>
          <p:cNvSpPr/>
          <p:nvPr/>
        </p:nvSpPr>
        <p:spPr>
          <a:xfrm>
            <a:off x="0" y="0"/>
            <a:ext cx="3751097" cy="2149434"/>
          </a:xfrm>
          <a:prstGeom prst="rect">
            <a:avLst/>
          </a:prstGeom>
          <a:solidFill>
            <a:srgbClr val="1022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1" name="Rectangle 10">
            <a:extLst>
              <a:ext uri="{FF2B5EF4-FFF2-40B4-BE49-F238E27FC236}">
                <a16:creationId xmlns:a16="http://schemas.microsoft.com/office/drawing/2014/main" id="{DDAA1D01-F5F3-B3C5-F446-D8E80E7639E5}"/>
              </a:ext>
            </a:extLst>
          </p:cNvPr>
          <p:cNvSpPr/>
          <p:nvPr/>
        </p:nvSpPr>
        <p:spPr>
          <a:xfrm>
            <a:off x="4001284" y="643899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12" name="Slide Number Placeholder 16">
            <a:extLst>
              <a:ext uri="{FF2B5EF4-FFF2-40B4-BE49-F238E27FC236}">
                <a16:creationId xmlns:a16="http://schemas.microsoft.com/office/drawing/2014/main" id="{127057DE-75F1-14A6-32F5-321A3F21DD4B}"/>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32</a:t>
            </a:fld>
            <a:endParaRPr lang="en-ID">
              <a:solidFill>
                <a:srgbClr val="FF7425"/>
              </a:solidFill>
            </a:endParaRPr>
          </a:p>
        </p:txBody>
      </p:sp>
      <p:pic>
        <p:nvPicPr>
          <p:cNvPr id="13" name="Picture 4" descr="IT12A01: FUNDAMENTALS OF PYTHON PROGRAMMING (SF) - LearningHub">
            <a:extLst>
              <a:ext uri="{FF2B5EF4-FFF2-40B4-BE49-F238E27FC236}">
                <a16:creationId xmlns:a16="http://schemas.microsoft.com/office/drawing/2014/main" id="{EEF1839E-EA7F-8D1B-7151-DC9B7007B9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7612" y="2117012"/>
            <a:ext cx="1862135" cy="10474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ogo with orange circles&#10;&#10;AI-generated content may be incorrect.">
            <a:extLst>
              <a:ext uri="{FF2B5EF4-FFF2-40B4-BE49-F238E27FC236}">
                <a16:creationId xmlns:a16="http://schemas.microsoft.com/office/drawing/2014/main" id="{FC81C09A-F4E9-E924-182F-80E445956D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78366" y="5235339"/>
            <a:ext cx="1473458" cy="907404"/>
          </a:xfrm>
          <a:prstGeom prst="rect">
            <a:avLst/>
          </a:prstGeom>
        </p:spPr>
      </p:pic>
      <p:pic>
        <p:nvPicPr>
          <p:cNvPr id="16" name="Picture 15" descr="A blue text on a white background&#10;&#10;AI-generated content may be incorrect.">
            <a:extLst>
              <a:ext uri="{FF2B5EF4-FFF2-40B4-BE49-F238E27FC236}">
                <a16:creationId xmlns:a16="http://schemas.microsoft.com/office/drawing/2014/main" id="{06D1D480-DC3C-DFEE-DE0C-6268A5309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7427" y="2223891"/>
            <a:ext cx="1626413" cy="630742"/>
          </a:xfrm>
          <a:prstGeom prst="rect">
            <a:avLst/>
          </a:prstGeom>
        </p:spPr>
      </p:pic>
      <p:sp>
        <p:nvSpPr>
          <p:cNvPr id="14" name="Rectangle: Rounded Corners 15">
            <a:extLst>
              <a:ext uri="{FF2B5EF4-FFF2-40B4-BE49-F238E27FC236}">
                <a16:creationId xmlns:a16="http://schemas.microsoft.com/office/drawing/2014/main" id="{CFFD3CF9-706C-FB42-0982-63B662269322}"/>
              </a:ext>
            </a:extLst>
          </p:cNvPr>
          <p:cNvSpPr/>
          <p:nvPr/>
        </p:nvSpPr>
        <p:spPr>
          <a:xfrm>
            <a:off x="5120220" y="4634109"/>
            <a:ext cx="3092308"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t>Mitigation Recommendation (VLM Integration)</a:t>
            </a:r>
            <a:endParaRPr lang="en-US" sz="2000">
              <a:latin typeface="Times New Roman"/>
            </a:endParaRPr>
          </a:p>
        </p:txBody>
      </p:sp>
      <p:cxnSp>
        <p:nvCxnSpPr>
          <p:cNvPr id="22" name="Straight Arrow Connector 21">
            <a:extLst>
              <a:ext uri="{FF2B5EF4-FFF2-40B4-BE49-F238E27FC236}">
                <a16:creationId xmlns:a16="http://schemas.microsoft.com/office/drawing/2014/main" id="{43CA4B9F-9290-88FC-DF0D-3835F4865111}"/>
              </a:ext>
            </a:extLst>
          </p:cNvPr>
          <p:cNvCxnSpPr>
            <a:cxnSpLocks/>
          </p:cNvCxnSpPr>
          <p:nvPr/>
        </p:nvCxnSpPr>
        <p:spPr>
          <a:xfrm>
            <a:off x="6665652" y="3893431"/>
            <a:ext cx="0" cy="7188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black and white image of a whale&#10;&#10;AI-generated content may be incorrect.">
            <a:extLst>
              <a:ext uri="{FF2B5EF4-FFF2-40B4-BE49-F238E27FC236}">
                <a16:creationId xmlns:a16="http://schemas.microsoft.com/office/drawing/2014/main" id="{ECE4B1D4-236A-A206-54B1-14992DC1EC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6329" y="4113852"/>
            <a:ext cx="1583489" cy="665210"/>
          </a:xfrm>
          <a:prstGeom prst="rect">
            <a:avLst/>
          </a:prstGeom>
        </p:spPr>
      </p:pic>
    </p:spTree>
    <p:extLst>
      <p:ext uri="{BB962C8B-B14F-4D97-AF65-F5344CB8AC3E}">
        <p14:creationId xmlns:p14="http://schemas.microsoft.com/office/powerpoint/2010/main" val="175887250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21B32-B4B2-CCBB-D220-A415328D488D}"/>
              </a:ext>
            </a:extLst>
          </p:cNvPr>
          <p:cNvPicPr>
            <a:picLocks noChangeAspect="1"/>
          </p:cNvPicPr>
          <p:nvPr/>
        </p:nvPicPr>
        <p:blipFill>
          <a:blip r:embed="rId3"/>
          <a:stretch>
            <a:fillRect/>
          </a:stretch>
        </p:blipFill>
        <p:spPr>
          <a:xfrm>
            <a:off x="2265154" y="1173990"/>
            <a:ext cx="9390398" cy="4918004"/>
          </a:xfrm>
          <a:prstGeom prst="rect">
            <a:avLst/>
          </a:prstGeom>
        </p:spPr>
      </p:pic>
      <p:sp>
        <p:nvSpPr>
          <p:cNvPr id="6" name="TextBox 5">
            <a:extLst>
              <a:ext uri="{FF2B5EF4-FFF2-40B4-BE49-F238E27FC236}">
                <a16:creationId xmlns:a16="http://schemas.microsoft.com/office/drawing/2014/main" id="{B6886FD5-0B4F-96D7-E819-CF8E5BD0B8BA}"/>
              </a:ext>
            </a:extLst>
          </p:cNvPr>
          <p:cNvSpPr txBox="1"/>
          <p:nvPr/>
        </p:nvSpPr>
        <p:spPr>
          <a:xfrm>
            <a:off x="691624" y="436337"/>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06CC9226-49E1-128B-AD0C-0106D895C24C}"/>
              </a:ext>
            </a:extLst>
          </p:cNvPr>
          <p:cNvSpPr txBox="1"/>
          <p:nvPr/>
        </p:nvSpPr>
        <p:spPr>
          <a:xfrm>
            <a:off x="691624" y="974946"/>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31984118-07B7-ADC7-173A-C07D339E7C20}"/>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4CE20200-98BC-3894-B5D0-8A9BBE58269E}"/>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33</a:t>
            </a:fld>
            <a:endParaRPr lang="en-ID">
              <a:solidFill>
                <a:srgbClr val="FF7425"/>
              </a:solidFill>
            </a:endParaRPr>
          </a:p>
        </p:txBody>
      </p:sp>
    </p:spTree>
    <p:extLst>
      <p:ext uri="{BB962C8B-B14F-4D97-AF65-F5344CB8AC3E}">
        <p14:creationId xmlns:p14="http://schemas.microsoft.com/office/powerpoint/2010/main" val="243057061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DBD6C-2532-5A47-2D4D-7C6946BD9EF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A8E1973-334A-6D00-BA67-A4D7FD1E45C9}"/>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EE3388ED-17F1-DD1B-C507-947ED8A9628A}"/>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B13655EC-33C2-A204-B238-1DCB3BCB3E2A}"/>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7AE17561-2419-5CB9-14D1-CDBF2ABA5003}"/>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34</a:t>
            </a:fld>
            <a:endParaRPr lang="en-ID">
              <a:solidFill>
                <a:srgbClr val="FF7425"/>
              </a:solidFill>
            </a:endParaRPr>
          </a:p>
        </p:txBody>
      </p:sp>
      <p:pic>
        <p:nvPicPr>
          <p:cNvPr id="4" name="Picture 3">
            <a:extLst>
              <a:ext uri="{FF2B5EF4-FFF2-40B4-BE49-F238E27FC236}">
                <a16:creationId xmlns:a16="http://schemas.microsoft.com/office/drawing/2014/main" id="{821EA692-9535-2966-5158-2094F5702035}"/>
              </a:ext>
            </a:extLst>
          </p:cNvPr>
          <p:cNvPicPr>
            <a:picLocks noChangeAspect="1"/>
          </p:cNvPicPr>
          <p:nvPr/>
        </p:nvPicPr>
        <p:blipFill>
          <a:blip r:embed="rId3"/>
          <a:stretch>
            <a:fillRect/>
          </a:stretch>
        </p:blipFill>
        <p:spPr>
          <a:xfrm>
            <a:off x="0" y="2607313"/>
            <a:ext cx="12192000" cy="2683545"/>
          </a:xfrm>
          <a:prstGeom prst="rect">
            <a:avLst/>
          </a:prstGeom>
          <a:ln>
            <a:noFill/>
          </a:ln>
        </p:spPr>
      </p:pic>
    </p:spTree>
    <p:extLst>
      <p:ext uri="{BB962C8B-B14F-4D97-AF65-F5344CB8AC3E}">
        <p14:creationId xmlns:p14="http://schemas.microsoft.com/office/powerpoint/2010/main" val="125377400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E4B10-9DFF-3B23-1E72-55A19FCA43A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F8BD855-44C6-4CB8-99E7-29F46BF51151}"/>
              </a:ext>
            </a:extLst>
          </p:cNvPr>
          <p:cNvSpPr txBox="1"/>
          <p:nvPr/>
        </p:nvSpPr>
        <p:spPr>
          <a:xfrm>
            <a:off x="813544" y="544268"/>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459FBFDD-2A2C-A75A-FBBD-EC03028E1101}"/>
              </a:ext>
            </a:extLst>
          </p:cNvPr>
          <p:cNvSpPr txBox="1"/>
          <p:nvPr/>
        </p:nvSpPr>
        <p:spPr>
          <a:xfrm>
            <a:off x="813543" y="1171736"/>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9854CC3D-7CA9-7327-372D-7159858F61F5}"/>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01522092-D446-76C5-F43A-D1A3F5B65500}"/>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35</a:t>
            </a:fld>
            <a:endParaRPr lang="en-ID">
              <a:solidFill>
                <a:srgbClr val="FF7425"/>
              </a:solidFill>
            </a:endParaRPr>
          </a:p>
        </p:txBody>
      </p:sp>
      <p:pic>
        <p:nvPicPr>
          <p:cNvPr id="3" name="Picture 2">
            <a:extLst>
              <a:ext uri="{FF2B5EF4-FFF2-40B4-BE49-F238E27FC236}">
                <a16:creationId xmlns:a16="http://schemas.microsoft.com/office/drawing/2014/main" id="{2E205075-0CBB-381A-1BE0-8D53FF0BAFE4}"/>
              </a:ext>
            </a:extLst>
          </p:cNvPr>
          <p:cNvPicPr>
            <a:picLocks noChangeAspect="1"/>
          </p:cNvPicPr>
          <p:nvPr/>
        </p:nvPicPr>
        <p:blipFill>
          <a:blip r:embed="rId3"/>
          <a:stretch>
            <a:fillRect/>
          </a:stretch>
        </p:blipFill>
        <p:spPr>
          <a:xfrm>
            <a:off x="0" y="1915420"/>
            <a:ext cx="12192000" cy="3673700"/>
          </a:xfrm>
          <a:prstGeom prst="rect">
            <a:avLst/>
          </a:prstGeom>
        </p:spPr>
      </p:pic>
    </p:spTree>
    <p:extLst>
      <p:ext uri="{BB962C8B-B14F-4D97-AF65-F5344CB8AC3E}">
        <p14:creationId xmlns:p14="http://schemas.microsoft.com/office/powerpoint/2010/main" val="348294538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09FCE1-B6D3-E583-0FF8-2CAEE82A6D07}"/>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ACHIEVEMENTS OF 90% </a:t>
            </a:r>
            <a:endParaRPr lang="en-ID" sz="2900" b="1">
              <a:solidFill>
                <a:srgbClr val="FF7425"/>
              </a:solidFill>
              <a:latin typeface="Montserrat" panose="00000500000000000000" pitchFamily="2" charset="0"/>
            </a:endParaRPr>
          </a:p>
        </p:txBody>
      </p:sp>
      <p:sp>
        <p:nvSpPr>
          <p:cNvPr id="8" name="TextBox 7">
            <a:extLst>
              <a:ext uri="{FF2B5EF4-FFF2-40B4-BE49-F238E27FC236}">
                <a16:creationId xmlns:a16="http://schemas.microsoft.com/office/drawing/2014/main" id="{0D84B78A-3DA5-F0AB-1E5D-D09AEB070BF9}"/>
              </a:ext>
            </a:extLst>
          </p:cNvPr>
          <p:cNvSpPr txBox="1"/>
          <p:nvPr/>
        </p:nvSpPr>
        <p:spPr>
          <a:xfrm>
            <a:off x="833595" y="1894171"/>
            <a:ext cx="6113777" cy="263944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b="1">
                <a:solidFill>
                  <a:schemeClr val="tx1">
                    <a:lumMod val="50000"/>
                    <a:lumOff val="50000"/>
                  </a:schemeClr>
                </a:solidFill>
              </a:rPr>
              <a:t>Achieved Trained Model Accuracy: 94.25%</a:t>
            </a:r>
            <a:endParaRPr lang="en-US" sz="1600" b="1">
              <a:solidFill>
                <a:schemeClr val="tx1">
                  <a:lumMod val="50000"/>
                  <a:lumOff val="50000"/>
                </a:schemeClr>
              </a:solidFill>
              <a:latin typeface="+mj-lt"/>
            </a:endParaRPr>
          </a:p>
          <a:p>
            <a:pPr marL="285750" indent="-285750" algn="just">
              <a:lnSpc>
                <a:spcPct val="150000"/>
              </a:lnSpc>
              <a:buFont typeface="Arial" panose="020B0604020202020204" pitchFamily="34" charset="0"/>
              <a:buChar char="•"/>
            </a:pPr>
            <a:r>
              <a:rPr lang="en-US" sz="1600" b="1">
                <a:solidFill>
                  <a:schemeClr val="tx1">
                    <a:lumMod val="50000"/>
                    <a:lumOff val="50000"/>
                  </a:schemeClr>
                </a:solidFill>
                <a:latin typeface="+mj-lt"/>
              </a:rPr>
              <a:t>Integrated Frontend–Backend Workflow (React + Flask + Firebase)</a:t>
            </a:r>
          </a:p>
          <a:p>
            <a:pPr marL="285750" indent="-285750" algn="just">
              <a:lnSpc>
                <a:spcPct val="150000"/>
              </a:lnSpc>
              <a:buFont typeface="Arial" panose="020B0604020202020204" pitchFamily="34" charset="0"/>
              <a:buChar char="•"/>
            </a:pPr>
            <a:r>
              <a:rPr lang="en-US" sz="1600" b="1">
                <a:solidFill>
                  <a:schemeClr val="tx1">
                    <a:lumMod val="50000"/>
                    <a:lumOff val="50000"/>
                  </a:schemeClr>
                </a:solidFill>
                <a:latin typeface="+mj-lt"/>
              </a:rPr>
              <a:t>Implemented Gemini VLM for Mitigation Recommendations</a:t>
            </a:r>
          </a:p>
          <a:p>
            <a:pPr marL="285750" indent="-285750" algn="just">
              <a:lnSpc>
                <a:spcPct val="150000"/>
              </a:lnSpc>
              <a:buFont typeface="Arial" panose="020B0604020202020204" pitchFamily="34" charset="0"/>
              <a:buChar char="•"/>
            </a:pPr>
            <a:r>
              <a:rPr lang="en-US" sz="1600" b="1">
                <a:solidFill>
                  <a:schemeClr val="tx1">
                    <a:lumMod val="50000"/>
                    <a:lumOff val="50000"/>
                  </a:schemeClr>
                </a:solidFill>
                <a:latin typeface="+mj-lt"/>
              </a:rPr>
              <a:t>Automated Metrics Calculation (avg temp, humidity, heat-retaining %, vegetation %)</a:t>
            </a:r>
          </a:p>
          <a:p>
            <a:pPr marL="285750" indent="-285750" algn="just">
              <a:lnSpc>
                <a:spcPct val="150000"/>
              </a:lnSpc>
              <a:buFont typeface="Arial" panose="020B0604020202020204" pitchFamily="34" charset="0"/>
              <a:buChar char="•"/>
            </a:pPr>
            <a:r>
              <a:rPr lang="en-US" sz="1600" b="1">
                <a:solidFill>
                  <a:schemeClr val="tx1">
                    <a:lumMod val="50000"/>
                    <a:lumOff val="50000"/>
                  </a:schemeClr>
                </a:solidFill>
                <a:latin typeface="+mj-lt"/>
              </a:rPr>
              <a:t>Report Export Feature (PDF generation for results)</a:t>
            </a:r>
          </a:p>
          <a:p>
            <a:pPr marL="285750" indent="-285750" algn="just">
              <a:lnSpc>
                <a:spcPct val="150000"/>
              </a:lnSpc>
              <a:buFont typeface="Arial" panose="020B0604020202020204" pitchFamily="34" charset="0"/>
              <a:buChar char="•"/>
            </a:pPr>
            <a:r>
              <a:rPr lang="en-US" sz="1600" b="1">
                <a:solidFill>
                  <a:schemeClr val="tx1">
                    <a:lumMod val="50000"/>
                    <a:lumOff val="50000"/>
                  </a:schemeClr>
                </a:solidFill>
                <a:latin typeface="+mj-lt"/>
              </a:rPr>
              <a:t>Real-time Firestore Data Storage (predictions, recommendations)</a:t>
            </a:r>
          </a:p>
        </p:txBody>
      </p:sp>
      <p:sp>
        <p:nvSpPr>
          <p:cNvPr id="2" name="Rectangle 1">
            <a:extLst>
              <a:ext uri="{FF2B5EF4-FFF2-40B4-BE49-F238E27FC236}">
                <a16:creationId xmlns:a16="http://schemas.microsoft.com/office/drawing/2014/main" id="{FA847774-CEA5-9A4D-02A4-DA4CD9022D81}"/>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DB7E5AAB-3CCA-4A69-8E12-A709E17B91FA}"/>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36</a:t>
            </a:fld>
            <a:endParaRPr lang="en-ID">
              <a:solidFill>
                <a:srgbClr val="FF7425"/>
              </a:solidFill>
            </a:endParaRPr>
          </a:p>
        </p:txBody>
      </p:sp>
      <p:pic>
        <p:nvPicPr>
          <p:cNvPr id="10" name="Picture Placeholder 9" descr="An aerial view of a city&#10;&#10;AI-generated content may be incorrect.">
            <a:extLst>
              <a:ext uri="{FF2B5EF4-FFF2-40B4-BE49-F238E27FC236}">
                <a16:creationId xmlns:a16="http://schemas.microsoft.com/office/drawing/2014/main" id="{D8DB391C-4180-A9C6-CAD5-7389711D15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73" r="1273"/>
          <a:stretch>
            <a:fillRect/>
          </a:stretch>
        </p:blipFill>
        <p:spPr/>
      </p:pic>
    </p:spTree>
    <p:extLst>
      <p:ext uri="{BB962C8B-B14F-4D97-AF65-F5344CB8AC3E}">
        <p14:creationId xmlns:p14="http://schemas.microsoft.com/office/powerpoint/2010/main" val="267352743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AB66C0-76EF-041C-89CF-A928FA57BBF2}"/>
              </a:ext>
            </a:extLst>
          </p:cNvPr>
          <p:cNvSpPr txBox="1"/>
          <p:nvPr/>
        </p:nvSpPr>
        <p:spPr>
          <a:xfrm>
            <a:off x="5218276" y="968163"/>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ROAD MAP OF 90% to 100%</a:t>
            </a:r>
            <a:endParaRPr lang="en-ID" sz="2900" b="1">
              <a:solidFill>
                <a:srgbClr val="FF7425"/>
              </a:solidFill>
              <a:latin typeface="Montserrat" panose="00000500000000000000" pitchFamily="2" charset="0"/>
            </a:endParaRPr>
          </a:p>
        </p:txBody>
      </p:sp>
      <p:sp>
        <p:nvSpPr>
          <p:cNvPr id="6" name="TextBox 5">
            <a:extLst>
              <a:ext uri="{FF2B5EF4-FFF2-40B4-BE49-F238E27FC236}">
                <a16:creationId xmlns:a16="http://schemas.microsoft.com/office/drawing/2014/main" id="{DD3C0040-25E3-D70D-1D31-EE6C82640AC3}"/>
              </a:ext>
            </a:extLst>
          </p:cNvPr>
          <p:cNvSpPr txBox="1"/>
          <p:nvPr/>
        </p:nvSpPr>
        <p:spPr>
          <a:xfrm>
            <a:off x="5338687" y="1961079"/>
            <a:ext cx="6113777" cy="79214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b="1">
                <a:solidFill>
                  <a:schemeClr val="tx1">
                    <a:lumMod val="50000"/>
                    <a:lumOff val="50000"/>
                  </a:schemeClr>
                </a:solidFill>
              </a:rPr>
              <a:t>Model &amp; recommendation validation</a:t>
            </a:r>
          </a:p>
          <a:p>
            <a:pPr marL="285750" indent="-285750" algn="just">
              <a:lnSpc>
                <a:spcPct val="150000"/>
              </a:lnSpc>
              <a:buFont typeface="Arial" panose="020B0604020202020204" pitchFamily="34" charset="0"/>
              <a:buChar char="•"/>
            </a:pPr>
            <a:r>
              <a:rPr lang="en-US" sz="1600" b="1">
                <a:solidFill>
                  <a:schemeClr val="tx1">
                    <a:lumMod val="50000"/>
                    <a:lumOff val="50000"/>
                  </a:schemeClr>
                </a:solidFill>
              </a:rPr>
              <a:t>End-to-end system verification</a:t>
            </a:r>
            <a:endParaRPr lang="en-US" sz="16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2" name="Rectangle 1">
            <a:extLst>
              <a:ext uri="{FF2B5EF4-FFF2-40B4-BE49-F238E27FC236}">
                <a16:creationId xmlns:a16="http://schemas.microsoft.com/office/drawing/2014/main" id="{15E28108-33A4-5D60-A481-0EFFB4D37A58}"/>
              </a:ext>
            </a:extLst>
          </p:cNvPr>
          <p:cNvSpPr/>
          <p:nvPr/>
        </p:nvSpPr>
        <p:spPr>
          <a:xfrm>
            <a:off x="4976750" y="646912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8247A3BC-25CF-F8F7-3D43-F05C72EC263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37</a:t>
            </a:fld>
            <a:endParaRPr lang="en-ID">
              <a:solidFill>
                <a:srgbClr val="FF7425"/>
              </a:solidFill>
            </a:endParaRPr>
          </a:p>
        </p:txBody>
      </p:sp>
      <p:pic>
        <p:nvPicPr>
          <p:cNvPr id="18" name="Picture Placeholder 17" descr="A city with many buildings and cars&#10;&#10;AI-generated content may be incorrect.">
            <a:extLst>
              <a:ext uri="{FF2B5EF4-FFF2-40B4-BE49-F238E27FC236}">
                <a16:creationId xmlns:a16="http://schemas.microsoft.com/office/drawing/2014/main" id="{77E9D87F-1BFC-CDCD-62C3-049D0DEA5BB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571" r="3571"/>
          <a:stretch>
            <a:fillRect/>
          </a:stretch>
        </p:blipFill>
        <p:spPr/>
      </p:pic>
    </p:spTree>
    <p:extLst>
      <p:ext uri="{BB962C8B-B14F-4D97-AF65-F5344CB8AC3E}">
        <p14:creationId xmlns:p14="http://schemas.microsoft.com/office/powerpoint/2010/main" val="169126966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673729E-288C-4464-6A37-F6EED89AC09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715" t="23625" r="3715" b="5159"/>
          <a:stretch/>
        </p:blipFill>
        <p:spPr>
          <a:xfrm>
            <a:off x="5772150" y="0"/>
            <a:ext cx="6419850" cy="6858000"/>
          </a:xfrm>
        </p:spPr>
      </p:pic>
      <p:sp>
        <p:nvSpPr>
          <p:cNvPr id="126" name="Freeform: Shape 125">
            <a:extLst>
              <a:ext uri="{FF2B5EF4-FFF2-40B4-BE49-F238E27FC236}">
                <a16:creationId xmlns:a16="http://schemas.microsoft.com/office/drawing/2014/main" id="{9D1693AB-981C-4BD9-9BCC-F68EE28BAC76}"/>
              </a:ext>
            </a:extLst>
          </p:cNvPr>
          <p:cNvSpPr/>
          <p:nvPr/>
        </p:nvSpPr>
        <p:spPr>
          <a:xfrm rot="16200000">
            <a:off x="2569967" y="-152086"/>
            <a:ext cx="3650716" cy="7162171"/>
          </a:xfrm>
          <a:custGeom>
            <a:avLst/>
            <a:gdLst>
              <a:gd name="connsiteX0" fmla="*/ 8185 w 3650716"/>
              <a:gd name="connsiteY0" fmla="*/ 3416680 h 7931259"/>
              <a:gd name="connsiteX1" fmla="*/ 8109 w 3650716"/>
              <a:gd name="connsiteY1" fmla="*/ 3403548 h 7931259"/>
              <a:gd name="connsiteX2" fmla="*/ 7121 w 3650716"/>
              <a:gd name="connsiteY2" fmla="*/ 3420392 h 7931259"/>
              <a:gd name="connsiteX3" fmla="*/ 9969 w 3650716"/>
              <a:gd name="connsiteY3" fmla="*/ 1205432 h 7931259"/>
              <a:gd name="connsiteX4" fmla="*/ 8545 w 3650716"/>
              <a:gd name="connsiteY4" fmla="*/ 1272765 h 7931259"/>
              <a:gd name="connsiteX5" fmla="*/ 5697 w 3650716"/>
              <a:gd name="connsiteY5" fmla="*/ 1226855 h 7931259"/>
              <a:gd name="connsiteX6" fmla="*/ 6409 w 3650716"/>
              <a:gd name="connsiteY6" fmla="*/ 1196249 h 7931259"/>
              <a:gd name="connsiteX7" fmla="*/ 6409 w 3650716"/>
              <a:gd name="connsiteY7" fmla="*/ 1177885 h 7931259"/>
              <a:gd name="connsiteX8" fmla="*/ 6409 w 3650716"/>
              <a:gd name="connsiteY8" fmla="*/ 1168705 h 7931259"/>
              <a:gd name="connsiteX9" fmla="*/ 5697 w 3650716"/>
              <a:gd name="connsiteY9" fmla="*/ 1156463 h 7931259"/>
              <a:gd name="connsiteX10" fmla="*/ 7121 w 3650716"/>
              <a:gd name="connsiteY10" fmla="*/ 1162584 h 7931259"/>
              <a:gd name="connsiteX11" fmla="*/ 8545 w 3650716"/>
              <a:gd name="connsiteY11" fmla="*/ 1171764 h 7931259"/>
              <a:gd name="connsiteX12" fmla="*/ 9969 w 3650716"/>
              <a:gd name="connsiteY12" fmla="*/ 1205432 h 7931259"/>
              <a:gd name="connsiteX13" fmla="*/ 10147 w 3650716"/>
              <a:gd name="connsiteY13" fmla="*/ 706938 h 7931259"/>
              <a:gd name="connsiteX14" fmla="*/ 9257 w 3650716"/>
              <a:gd name="connsiteY14" fmla="*/ 847342 h 7931259"/>
              <a:gd name="connsiteX15" fmla="*/ 3561 w 3650716"/>
              <a:gd name="connsiteY15" fmla="*/ 737160 h 7931259"/>
              <a:gd name="connsiteX16" fmla="*/ 4273 w 3650716"/>
              <a:gd name="connsiteY16" fmla="*/ 587193 h 7931259"/>
              <a:gd name="connsiteX17" fmla="*/ 7833 w 3650716"/>
              <a:gd name="connsiteY17" fmla="*/ 596373 h 7931259"/>
              <a:gd name="connsiteX18" fmla="*/ 10147 w 3650716"/>
              <a:gd name="connsiteY18" fmla="*/ 706938 h 7931259"/>
              <a:gd name="connsiteX19" fmla="*/ 10592 w 3650716"/>
              <a:gd name="connsiteY19" fmla="*/ 1649982 h 7931259"/>
              <a:gd name="connsiteX20" fmla="*/ 9969 w 3650716"/>
              <a:gd name="connsiteY20" fmla="*/ 1722670 h 7931259"/>
              <a:gd name="connsiteX21" fmla="*/ 6409 w 3650716"/>
              <a:gd name="connsiteY21" fmla="*/ 1609430 h 7931259"/>
              <a:gd name="connsiteX22" fmla="*/ 10592 w 3650716"/>
              <a:gd name="connsiteY22" fmla="*/ 1649982 h 7931259"/>
              <a:gd name="connsiteX23" fmla="*/ 11393 w 3650716"/>
              <a:gd name="connsiteY23" fmla="*/ 5949345 h 7931259"/>
              <a:gd name="connsiteX24" fmla="*/ 6409 w 3650716"/>
              <a:gd name="connsiteY24" fmla="*/ 6022799 h 7931259"/>
              <a:gd name="connsiteX25" fmla="*/ 11393 w 3650716"/>
              <a:gd name="connsiteY25" fmla="*/ 5949345 h 7931259"/>
              <a:gd name="connsiteX26" fmla="*/ 13723 w 3650716"/>
              <a:gd name="connsiteY26" fmla="*/ 3495539 h 7931259"/>
              <a:gd name="connsiteX27" fmla="*/ 13619 w 3650716"/>
              <a:gd name="connsiteY27" fmla="*/ 3497430 h 7931259"/>
              <a:gd name="connsiteX28" fmla="*/ 12903 w 3650716"/>
              <a:gd name="connsiteY28" fmla="*/ 3525103 h 7931259"/>
              <a:gd name="connsiteX29" fmla="*/ 11393 w 3650716"/>
              <a:gd name="connsiteY29" fmla="*/ 3496908 h 7931259"/>
              <a:gd name="connsiteX30" fmla="*/ 14152 w 3650716"/>
              <a:gd name="connsiteY30" fmla="*/ 889808 h 7931259"/>
              <a:gd name="connsiteX31" fmla="*/ 12817 w 3650716"/>
              <a:gd name="connsiteY31" fmla="*/ 914675 h 7931259"/>
              <a:gd name="connsiteX32" fmla="*/ 5697 w 3650716"/>
              <a:gd name="connsiteY32" fmla="*/ 1000371 h 7931259"/>
              <a:gd name="connsiteX33" fmla="*/ 12817 w 3650716"/>
              <a:gd name="connsiteY33" fmla="*/ 853463 h 7931259"/>
              <a:gd name="connsiteX34" fmla="*/ 14152 w 3650716"/>
              <a:gd name="connsiteY34" fmla="*/ 889808 h 7931259"/>
              <a:gd name="connsiteX35" fmla="*/ 14930 w 3650716"/>
              <a:gd name="connsiteY35" fmla="*/ 6762623 h 7931259"/>
              <a:gd name="connsiteX36" fmla="*/ 12817 w 3650716"/>
              <a:gd name="connsiteY36" fmla="*/ 6768675 h 7931259"/>
              <a:gd name="connsiteX37" fmla="*/ 11393 w 3650716"/>
              <a:gd name="connsiteY37" fmla="*/ 6814586 h 7931259"/>
              <a:gd name="connsiteX38" fmla="*/ 9969 w 3650716"/>
              <a:gd name="connsiteY38" fmla="*/ 6924767 h 7931259"/>
              <a:gd name="connsiteX39" fmla="*/ 10018 w 3650716"/>
              <a:gd name="connsiteY39" fmla="*/ 6932059 h 7931259"/>
              <a:gd name="connsiteX40" fmla="*/ 9257 w 3650716"/>
              <a:gd name="connsiteY40" fmla="*/ 6926580 h 7931259"/>
              <a:gd name="connsiteX41" fmla="*/ 9257 w 3650716"/>
              <a:gd name="connsiteY41" fmla="*/ 6708370 h 7931259"/>
              <a:gd name="connsiteX42" fmla="*/ 14776 w 3650716"/>
              <a:gd name="connsiteY42" fmla="*/ 6718316 h 7931259"/>
              <a:gd name="connsiteX43" fmla="*/ 16378 w 3650716"/>
              <a:gd name="connsiteY43" fmla="*/ 2891815 h 7931259"/>
              <a:gd name="connsiteX44" fmla="*/ 15652 w 3650716"/>
              <a:gd name="connsiteY44" fmla="*/ 2922242 h 7931259"/>
              <a:gd name="connsiteX45" fmla="*/ 13552 w 3650716"/>
              <a:gd name="connsiteY45" fmla="*/ 2923860 h 7931259"/>
              <a:gd name="connsiteX46" fmla="*/ 10682 w 3650716"/>
              <a:gd name="connsiteY46" fmla="*/ 2933759 h 7931259"/>
              <a:gd name="connsiteX47" fmla="*/ 11749 w 3650716"/>
              <a:gd name="connsiteY47" fmla="*/ 2896648 h 7931259"/>
              <a:gd name="connsiteX48" fmla="*/ 12759 w 3650716"/>
              <a:gd name="connsiteY48" fmla="*/ 2859387 h 7931259"/>
              <a:gd name="connsiteX49" fmla="*/ 12817 w 3650716"/>
              <a:gd name="connsiteY49" fmla="*/ 2873451 h 7931259"/>
              <a:gd name="connsiteX50" fmla="*/ 16378 w 3650716"/>
              <a:gd name="connsiteY50" fmla="*/ 2891815 h 7931259"/>
              <a:gd name="connsiteX51" fmla="*/ 17802 w 3650716"/>
              <a:gd name="connsiteY51" fmla="*/ 3604934 h 7931259"/>
              <a:gd name="connsiteX52" fmla="*/ 16321 w 3650716"/>
              <a:gd name="connsiteY52" fmla="*/ 3624028 h 7931259"/>
              <a:gd name="connsiteX53" fmla="*/ 16289 w 3650716"/>
              <a:gd name="connsiteY53" fmla="*/ 3588342 h 7931259"/>
              <a:gd name="connsiteX54" fmla="*/ 14295 w 3650716"/>
              <a:gd name="connsiteY54" fmla="*/ 3551094 h 7931259"/>
              <a:gd name="connsiteX55" fmla="*/ 18514 w 3650716"/>
              <a:gd name="connsiteY55" fmla="*/ 4859775 h 7931259"/>
              <a:gd name="connsiteX56" fmla="*/ 17682 w 3650716"/>
              <a:gd name="connsiteY56" fmla="*/ 4892299 h 7931259"/>
              <a:gd name="connsiteX57" fmla="*/ 16255 w 3650716"/>
              <a:gd name="connsiteY57" fmla="*/ 4881394 h 7931259"/>
              <a:gd name="connsiteX58" fmla="*/ 14639 w 3650716"/>
              <a:gd name="connsiteY58" fmla="*/ 4884004 h 7931259"/>
              <a:gd name="connsiteX59" fmla="*/ 16344 w 3650716"/>
              <a:gd name="connsiteY59" fmla="*/ 4855614 h 7931259"/>
              <a:gd name="connsiteX60" fmla="*/ 18514 w 3650716"/>
              <a:gd name="connsiteY60" fmla="*/ 4859775 h 7931259"/>
              <a:gd name="connsiteX61" fmla="*/ 20514 w 3650716"/>
              <a:gd name="connsiteY61" fmla="*/ 4665368 h 7931259"/>
              <a:gd name="connsiteX62" fmla="*/ 17090 w 3650716"/>
              <a:gd name="connsiteY62" fmla="*/ 4673078 h 7931259"/>
              <a:gd name="connsiteX63" fmla="*/ 13530 w 3650716"/>
              <a:gd name="connsiteY63" fmla="*/ 4614928 h 7931259"/>
              <a:gd name="connsiteX64" fmla="*/ 16200 w 3650716"/>
              <a:gd name="connsiteY64" fmla="*/ 4571313 h 7931259"/>
              <a:gd name="connsiteX65" fmla="*/ 19279 w 3650716"/>
              <a:gd name="connsiteY65" fmla="*/ 4565298 h 7931259"/>
              <a:gd name="connsiteX66" fmla="*/ 20416 w 3650716"/>
              <a:gd name="connsiteY66" fmla="*/ 4636546 h 7931259"/>
              <a:gd name="connsiteX67" fmla="*/ 20739 w 3650716"/>
              <a:gd name="connsiteY67" fmla="*/ 4731472 h 7931259"/>
              <a:gd name="connsiteX68" fmla="*/ 20493 w 3650716"/>
              <a:gd name="connsiteY68" fmla="*/ 4769326 h 7931259"/>
              <a:gd name="connsiteX69" fmla="*/ 17090 w 3650716"/>
              <a:gd name="connsiteY69" fmla="*/ 4783258 h 7931259"/>
              <a:gd name="connsiteX70" fmla="*/ 19493 w 3650716"/>
              <a:gd name="connsiteY70" fmla="*/ 4727021 h 7931259"/>
              <a:gd name="connsiteX71" fmla="*/ 20724 w 3650716"/>
              <a:gd name="connsiteY71" fmla="*/ 4727192 h 7931259"/>
              <a:gd name="connsiteX72" fmla="*/ 26289 w 3650716"/>
              <a:gd name="connsiteY72" fmla="*/ 7015637 h 7931259"/>
              <a:gd name="connsiteX73" fmla="*/ 25634 w 3650716"/>
              <a:gd name="connsiteY73" fmla="*/ 7022706 h 7931259"/>
              <a:gd name="connsiteX74" fmla="*/ 23498 w 3650716"/>
              <a:gd name="connsiteY74" fmla="*/ 7246127 h 7931259"/>
              <a:gd name="connsiteX75" fmla="*/ 23890 w 3650716"/>
              <a:gd name="connsiteY75" fmla="*/ 7265397 h 7931259"/>
              <a:gd name="connsiteX76" fmla="*/ 14241 w 3650716"/>
              <a:gd name="connsiteY76" fmla="*/ 7265397 h 7931259"/>
              <a:gd name="connsiteX77" fmla="*/ 14241 w 3650716"/>
              <a:gd name="connsiteY77" fmla="*/ 7152154 h 7931259"/>
              <a:gd name="connsiteX78" fmla="*/ 10681 w 3650716"/>
              <a:gd name="connsiteY78" fmla="*/ 7133791 h 7931259"/>
              <a:gd name="connsiteX79" fmla="*/ 19226 w 3650716"/>
              <a:gd name="connsiteY79" fmla="*/ 7222549 h 7931259"/>
              <a:gd name="connsiteX80" fmla="*/ 17802 w 3650716"/>
              <a:gd name="connsiteY80" fmla="*/ 6989944 h 7931259"/>
              <a:gd name="connsiteX81" fmla="*/ 15844 w 3650716"/>
              <a:gd name="connsiteY81" fmla="*/ 7051537 h 7931259"/>
              <a:gd name="connsiteX82" fmla="*/ 14758 w 3650716"/>
              <a:gd name="connsiteY82" fmla="*/ 7036179 h 7931259"/>
              <a:gd name="connsiteX83" fmla="*/ 14687 w 3650716"/>
              <a:gd name="connsiteY83" fmla="*/ 7006637 h 7931259"/>
              <a:gd name="connsiteX84" fmla="*/ 14808 w 3650716"/>
              <a:gd name="connsiteY84" fmla="*/ 6970962 h 7931259"/>
              <a:gd name="connsiteX85" fmla="*/ 15666 w 3650716"/>
              <a:gd name="connsiteY85" fmla="*/ 6965460 h 7931259"/>
              <a:gd name="connsiteX86" fmla="*/ 17090 w 3650716"/>
              <a:gd name="connsiteY86" fmla="*/ 6901186 h 7931259"/>
              <a:gd name="connsiteX87" fmla="*/ 17090 w 3650716"/>
              <a:gd name="connsiteY87" fmla="*/ 6751219 h 7931259"/>
              <a:gd name="connsiteX88" fmla="*/ 19226 w 3650716"/>
              <a:gd name="connsiteY88" fmla="*/ 6686945 h 7931259"/>
              <a:gd name="connsiteX89" fmla="*/ 15666 w 3650716"/>
              <a:gd name="connsiteY89" fmla="*/ 6570642 h 7931259"/>
              <a:gd name="connsiteX90" fmla="*/ 19226 w 3650716"/>
              <a:gd name="connsiteY90" fmla="*/ 6567584 h 7931259"/>
              <a:gd name="connsiteX91" fmla="*/ 19226 w 3650716"/>
              <a:gd name="connsiteY91" fmla="*/ 6390070 h 7931259"/>
              <a:gd name="connsiteX92" fmla="*/ 17802 w 3650716"/>
              <a:gd name="connsiteY92" fmla="*/ 6270704 h 7931259"/>
              <a:gd name="connsiteX93" fmla="*/ 22786 w 3650716"/>
              <a:gd name="connsiteY93" fmla="*/ 6390070 h 7931259"/>
              <a:gd name="connsiteX94" fmla="*/ 21362 w 3650716"/>
              <a:gd name="connsiteY94" fmla="*/ 6249282 h 7931259"/>
              <a:gd name="connsiteX95" fmla="*/ 12817 w 3650716"/>
              <a:gd name="connsiteY95" fmla="*/ 6188071 h 7931259"/>
              <a:gd name="connsiteX96" fmla="*/ 18870 w 3650716"/>
              <a:gd name="connsiteY96" fmla="*/ 6090131 h 7931259"/>
              <a:gd name="connsiteX97" fmla="*/ 19560 w 3650716"/>
              <a:gd name="connsiteY97" fmla="*/ 6034993 h 7931259"/>
              <a:gd name="connsiteX98" fmla="*/ 19849 w 3650716"/>
              <a:gd name="connsiteY98" fmla="*/ 6047908 h 7931259"/>
              <a:gd name="connsiteX99" fmla="*/ 18514 w 3650716"/>
              <a:gd name="connsiteY99" fmla="*/ 6217770 h 7931259"/>
              <a:gd name="connsiteX100" fmla="*/ 23499 w 3650716"/>
              <a:gd name="connsiteY100" fmla="*/ 6236133 h 7931259"/>
              <a:gd name="connsiteX101" fmla="*/ 23053 w 3650716"/>
              <a:gd name="connsiteY101" fmla="*/ 6419769 h 7931259"/>
              <a:gd name="connsiteX102" fmla="*/ 23502 w 3650716"/>
              <a:gd name="connsiteY102" fmla="*/ 6508897 h 7931259"/>
              <a:gd name="connsiteX103" fmla="*/ 23499 w 3650716"/>
              <a:gd name="connsiteY103" fmla="*/ 6509430 h 7931259"/>
              <a:gd name="connsiteX104" fmla="*/ 23505 w 3650716"/>
              <a:gd name="connsiteY104" fmla="*/ 6509423 h 7931259"/>
              <a:gd name="connsiteX105" fmla="*/ 24210 w 3650716"/>
              <a:gd name="connsiteY105" fmla="*/ 6649314 h 7931259"/>
              <a:gd name="connsiteX106" fmla="*/ 22074 w 3650716"/>
              <a:gd name="connsiteY106" fmla="*/ 6722768 h 7931259"/>
              <a:gd name="connsiteX107" fmla="*/ 22446 w 3650716"/>
              <a:gd name="connsiteY107" fmla="*/ 6729954 h 7931259"/>
              <a:gd name="connsiteX108" fmla="*/ 21362 w 3650716"/>
              <a:gd name="connsiteY108" fmla="*/ 6800188 h 7931259"/>
              <a:gd name="connsiteX109" fmla="*/ 24867 w 3650716"/>
              <a:gd name="connsiteY109" fmla="*/ 6969763 h 7931259"/>
              <a:gd name="connsiteX110" fmla="*/ 26881 w 3650716"/>
              <a:gd name="connsiteY110" fmla="*/ 3829886 h 7931259"/>
              <a:gd name="connsiteX111" fmla="*/ 26699 w 3650716"/>
              <a:gd name="connsiteY111" fmla="*/ 3843761 h 7931259"/>
              <a:gd name="connsiteX112" fmla="*/ 25423 w 3650716"/>
              <a:gd name="connsiteY112" fmla="*/ 3850359 h 7931259"/>
              <a:gd name="connsiteX113" fmla="*/ 23981 w 3650716"/>
              <a:gd name="connsiteY113" fmla="*/ 3845993 h 7931259"/>
              <a:gd name="connsiteX114" fmla="*/ 23943 w 3650716"/>
              <a:gd name="connsiteY114" fmla="*/ 3843659 h 7931259"/>
              <a:gd name="connsiteX115" fmla="*/ 23499 w 3650716"/>
              <a:gd name="connsiteY115" fmla="*/ 3773265 h 7931259"/>
              <a:gd name="connsiteX116" fmla="*/ 26881 w 3650716"/>
              <a:gd name="connsiteY116" fmla="*/ 3829886 h 7931259"/>
              <a:gd name="connsiteX117" fmla="*/ 30924 w 3650716"/>
              <a:gd name="connsiteY117" fmla="*/ 6932719 h 7931259"/>
              <a:gd name="connsiteX118" fmla="*/ 29996 w 3650716"/>
              <a:gd name="connsiteY118" fmla="*/ 6975648 h 7931259"/>
              <a:gd name="connsiteX119" fmla="*/ 26386 w 3650716"/>
              <a:gd name="connsiteY119" fmla="*/ 7014598 h 7931259"/>
              <a:gd name="connsiteX120" fmla="*/ 26735 w 3650716"/>
              <a:gd name="connsiteY120" fmla="*/ 6988672 h 7931259"/>
              <a:gd name="connsiteX121" fmla="*/ 26814 w 3650716"/>
              <a:gd name="connsiteY121" fmla="*/ 6991000 h 7931259"/>
              <a:gd name="connsiteX122" fmla="*/ 26961 w 3650716"/>
              <a:gd name="connsiteY122" fmla="*/ 6975380 h 7931259"/>
              <a:gd name="connsiteX123" fmla="*/ 26975 w 3650716"/>
              <a:gd name="connsiteY123" fmla="*/ 6970861 h 7931259"/>
              <a:gd name="connsiteX124" fmla="*/ 27326 w 3650716"/>
              <a:gd name="connsiteY124" fmla="*/ 6944799 h 7931259"/>
              <a:gd name="connsiteX125" fmla="*/ 29907 w 3650716"/>
              <a:gd name="connsiteY125" fmla="*/ 6895065 h 7931259"/>
              <a:gd name="connsiteX126" fmla="*/ 135291 w 3650716"/>
              <a:gd name="connsiteY126" fmla="*/ 516798 h 7931259"/>
              <a:gd name="connsiteX127" fmla="*/ 130307 w 3650716"/>
              <a:gd name="connsiteY127" fmla="*/ 525217 h 7931259"/>
              <a:gd name="connsiteX128" fmla="*/ 128129 w 3650716"/>
              <a:gd name="connsiteY128" fmla="*/ 535162 h 7931259"/>
              <a:gd name="connsiteX129" fmla="*/ 118914 w 3650716"/>
              <a:gd name="connsiteY129" fmla="*/ 535162 h 7931259"/>
              <a:gd name="connsiteX130" fmla="*/ 118914 w 3650716"/>
              <a:gd name="connsiteY130" fmla="*/ 529040 h 7931259"/>
              <a:gd name="connsiteX131" fmla="*/ 135291 w 3650716"/>
              <a:gd name="connsiteY131" fmla="*/ 516798 h 7931259"/>
              <a:gd name="connsiteX132" fmla="*/ 150245 w 3650716"/>
              <a:gd name="connsiteY132" fmla="*/ 532103 h 7931259"/>
              <a:gd name="connsiteX133" fmla="*/ 149988 w 3650716"/>
              <a:gd name="connsiteY133" fmla="*/ 535162 h 7931259"/>
              <a:gd name="connsiteX134" fmla="*/ 146191 w 3650716"/>
              <a:gd name="connsiteY134" fmla="*/ 535162 h 7931259"/>
              <a:gd name="connsiteX135" fmla="*/ 259727 w 3650716"/>
              <a:gd name="connsiteY135" fmla="*/ 535162 h 7931259"/>
              <a:gd name="connsiteX136" fmla="*/ 256088 w 3650716"/>
              <a:gd name="connsiteY136" fmla="*/ 535162 h 7931259"/>
              <a:gd name="connsiteX137" fmla="*/ 252781 w 3650716"/>
              <a:gd name="connsiteY137" fmla="*/ 529040 h 7931259"/>
              <a:gd name="connsiteX138" fmla="*/ 251357 w 3650716"/>
              <a:gd name="connsiteY138" fmla="*/ 507618 h 7931259"/>
              <a:gd name="connsiteX139" fmla="*/ 258833 w 3650716"/>
              <a:gd name="connsiteY139" fmla="*/ 519478 h 7931259"/>
              <a:gd name="connsiteX140" fmla="*/ 267017 w 3650716"/>
              <a:gd name="connsiteY140" fmla="*/ 7421688 h 7931259"/>
              <a:gd name="connsiteX141" fmla="*/ 264885 w 3650716"/>
              <a:gd name="connsiteY141" fmla="*/ 7433728 h 7931259"/>
              <a:gd name="connsiteX142" fmla="*/ 265700 w 3650716"/>
              <a:gd name="connsiteY142" fmla="*/ 7434977 h 7931259"/>
              <a:gd name="connsiteX143" fmla="*/ 260391 w 3650716"/>
              <a:gd name="connsiteY143" fmla="*/ 7437224 h 7931259"/>
              <a:gd name="connsiteX144" fmla="*/ 254205 w 3650716"/>
              <a:gd name="connsiteY144" fmla="*/ 7423641 h 7931259"/>
              <a:gd name="connsiteX145" fmla="*/ 264618 w 3650716"/>
              <a:gd name="connsiteY145" fmla="*/ 7424025 h 7931259"/>
              <a:gd name="connsiteX146" fmla="*/ 280907 w 3650716"/>
              <a:gd name="connsiteY146" fmla="*/ 7399298 h 7931259"/>
              <a:gd name="connsiteX147" fmla="*/ 275388 w 3650716"/>
              <a:gd name="connsiteY147" fmla="*/ 7407714 h 7931259"/>
              <a:gd name="connsiteX148" fmla="*/ 268291 w 3650716"/>
              <a:gd name="connsiteY148" fmla="*/ 7415799 h 7931259"/>
              <a:gd name="connsiteX149" fmla="*/ 259278 w 3650716"/>
              <a:gd name="connsiteY149" fmla="*/ 7410635 h 7931259"/>
              <a:gd name="connsiteX150" fmla="*/ 245660 w 3650716"/>
              <a:gd name="connsiteY150" fmla="*/ 7408340 h 7931259"/>
              <a:gd name="connsiteX151" fmla="*/ 235691 w 3650716"/>
              <a:gd name="connsiteY151" fmla="*/ 7429763 h 7931259"/>
              <a:gd name="connsiteX152" fmla="*/ 237827 w 3650716"/>
              <a:gd name="connsiteY152" fmla="*/ 7466490 h 7931259"/>
              <a:gd name="connsiteX153" fmla="*/ 225723 w 3650716"/>
              <a:gd name="connsiteY153" fmla="*/ 7445067 h 7931259"/>
              <a:gd name="connsiteX154" fmla="*/ 236403 w 3650716"/>
              <a:gd name="connsiteY154" fmla="*/ 7414461 h 7931259"/>
              <a:gd name="connsiteX155" fmla="*/ 202224 w 3650716"/>
              <a:gd name="connsiteY155" fmla="*/ 7414461 h 7931259"/>
              <a:gd name="connsiteX156" fmla="*/ 205468 w 3650716"/>
              <a:gd name="connsiteY156" fmla="*/ 7396098 h 7931259"/>
              <a:gd name="connsiteX157" fmla="*/ 280454 w 3650716"/>
              <a:gd name="connsiteY157" fmla="*/ 7396098 h 7931259"/>
              <a:gd name="connsiteX158" fmla="*/ 348090 w 3650716"/>
              <a:gd name="connsiteY158" fmla="*/ 7444328 h 7931259"/>
              <a:gd name="connsiteX159" fmla="*/ 345348 w 3650716"/>
              <a:gd name="connsiteY159" fmla="*/ 7451188 h 7931259"/>
              <a:gd name="connsiteX160" fmla="*/ 343972 w 3650716"/>
              <a:gd name="connsiteY160" fmla="*/ 7445584 h 7931259"/>
              <a:gd name="connsiteX161" fmla="*/ 346416 w 3650716"/>
              <a:gd name="connsiteY161" fmla="*/ 7445206 h 7931259"/>
              <a:gd name="connsiteX162" fmla="*/ 385427 w 3650716"/>
              <a:gd name="connsiteY162" fmla="*/ 535162 h 7931259"/>
              <a:gd name="connsiteX163" fmla="*/ 370234 w 3650716"/>
              <a:gd name="connsiteY163" fmla="*/ 535162 h 7931259"/>
              <a:gd name="connsiteX164" fmla="*/ 370148 w 3650716"/>
              <a:gd name="connsiteY164" fmla="*/ 531910 h 7931259"/>
              <a:gd name="connsiteX165" fmla="*/ 378103 w 3650716"/>
              <a:gd name="connsiteY165" fmla="*/ 522919 h 7931259"/>
              <a:gd name="connsiteX166" fmla="*/ 403681 w 3650716"/>
              <a:gd name="connsiteY166" fmla="*/ 7403028 h 7931259"/>
              <a:gd name="connsiteX167" fmla="*/ 392344 w 3650716"/>
              <a:gd name="connsiteY167" fmla="*/ 7406185 h 7931259"/>
              <a:gd name="connsiteX168" fmla="*/ 363305 w 3650716"/>
              <a:gd name="connsiteY168" fmla="*/ 7398007 h 7931259"/>
              <a:gd name="connsiteX169" fmla="*/ 363120 w 3650716"/>
              <a:gd name="connsiteY169" fmla="*/ 7396098 h 7931259"/>
              <a:gd name="connsiteX170" fmla="*/ 373994 w 3650716"/>
              <a:gd name="connsiteY170" fmla="*/ 7396098 h 7931259"/>
              <a:gd name="connsiteX171" fmla="*/ 374542 w 3650716"/>
              <a:gd name="connsiteY171" fmla="*/ 7397001 h 7931259"/>
              <a:gd name="connsiteX172" fmla="*/ 403681 w 3650716"/>
              <a:gd name="connsiteY172" fmla="*/ 7403028 h 7931259"/>
              <a:gd name="connsiteX173" fmla="*/ 477791 w 3650716"/>
              <a:gd name="connsiteY173" fmla="*/ 525981 h 7931259"/>
              <a:gd name="connsiteX174" fmla="*/ 473732 w 3650716"/>
              <a:gd name="connsiteY174" fmla="*/ 535162 h 7931259"/>
              <a:gd name="connsiteX175" fmla="*/ 463753 w 3650716"/>
              <a:gd name="connsiteY175" fmla="*/ 535162 h 7931259"/>
              <a:gd name="connsiteX176" fmla="*/ 460701 w 3650716"/>
              <a:gd name="connsiteY176" fmla="*/ 527511 h 7931259"/>
              <a:gd name="connsiteX177" fmla="*/ 464974 w 3650716"/>
              <a:gd name="connsiteY177" fmla="*/ 516798 h 7931259"/>
              <a:gd name="connsiteX178" fmla="*/ 477791 w 3650716"/>
              <a:gd name="connsiteY178" fmla="*/ 525981 h 7931259"/>
              <a:gd name="connsiteX179" fmla="*/ 489895 w 3650716"/>
              <a:gd name="connsiteY179" fmla="*/ 7457309 h 7931259"/>
              <a:gd name="connsiteX180" fmla="*/ 473874 w 3650716"/>
              <a:gd name="connsiteY180" fmla="*/ 7459221 h 7931259"/>
              <a:gd name="connsiteX181" fmla="*/ 464261 w 3650716"/>
              <a:gd name="connsiteY181" fmla="*/ 7435884 h 7931259"/>
              <a:gd name="connsiteX182" fmla="*/ 489895 w 3650716"/>
              <a:gd name="connsiteY182" fmla="*/ 7457309 h 7931259"/>
              <a:gd name="connsiteX183" fmla="*/ 520514 w 3650716"/>
              <a:gd name="connsiteY183" fmla="*/ 7405278 h 7931259"/>
              <a:gd name="connsiteX184" fmla="*/ 506985 w 3650716"/>
              <a:gd name="connsiteY184" fmla="*/ 7426704 h 7931259"/>
              <a:gd name="connsiteX185" fmla="*/ 428926 w 3650716"/>
              <a:gd name="connsiteY185" fmla="*/ 7425173 h 7931259"/>
              <a:gd name="connsiteX186" fmla="*/ 386377 w 3650716"/>
              <a:gd name="connsiteY186" fmla="*/ 7424243 h 7931259"/>
              <a:gd name="connsiteX187" fmla="*/ 391632 w 3650716"/>
              <a:gd name="connsiteY187" fmla="*/ 7421486 h 7931259"/>
              <a:gd name="connsiteX188" fmla="*/ 409433 w 3650716"/>
              <a:gd name="connsiteY188" fmla="*/ 7421486 h 7931259"/>
              <a:gd name="connsiteX189" fmla="*/ 420245 w 3650716"/>
              <a:gd name="connsiteY189" fmla="*/ 7411945 h 7931259"/>
              <a:gd name="connsiteX190" fmla="*/ 422072 w 3650716"/>
              <a:gd name="connsiteY190" fmla="*/ 7411783 h 7931259"/>
              <a:gd name="connsiteX191" fmla="*/ 433643 w 3650716"/>
              <a:gd name="connsiteY191" fmla="*/ 7402219 h 7931259"/>
              <a:gd name="connsiteX192" fmla="*/ 430937 w 3650716"/>
              <a:gd name="connsiteY192" fmla="*/ 7402510 h 7931259"/>
              <a:gd name="connsiteX193" fmla="*/ 432842 w 3650716"/>
              <a:gd name="connsiteY193" fmla="*/ 7400828 h 7931259"/>
              <a:gd name="connsiteX194" fmla="*/ 440205 w 3650716"/>
              <a:gd name="connsiteY194" fmla="*/ 7396098 h 7931259"/>
              <a:gd name="connsiteX195" fmla="*/ 510261 w 3650716"/>
              <a:gd name="connsiteY195" fmla="*/ 7396098 h 7931259"/>
              <a:gd name="connsiteX196" fmla="*/ 671470 w 3650716"/>
              <a:gd name="connsiteY196" fmla="*/ 97499 h 7931259"/>
              <a:gd name="connsiteX197" fmla="*/ 642454 w 3650716"/>
              <a:gd name="connsiteY197" fmla="*/ 97117 h 7931259"/>
              <a:gd name="connsiteX198" fmla="*/ 618778 w 3650716"/>
              <a:gd name="connsiteY198" fmla="*/ 103620 h 7931259"/>
              <a:gd name="connsiteX199" fmla="*/ 671470 w 3650716"/>
              <a:gd name="connsiteY199" fmla="*/ 97499 h 7931259"/>
              <a:gd name="connsiteX200" fmla="*/ 690695 w 3650716"/>
              <a:gd name="connsiteY200" fmla="*/ 7432825 h 7931259"/>
              <a:gd name="connsiteX201" fmla="*/ 647972 w 3650716"/>
              <a:gd name="connsiteY201" fmla="*/ 7457309 h 7931259"/>
              <a:gd name="connsiteX202" fmla="*/ 634443 w 3650716"/>
              <a:gd name="connsiteY202" fmla="*/ 7463431 h 7931259"/>
              <a:gd name="connsiteX203" fmla="*/ 599552 w 3650716"/>
              <a:gd name="connsiteY203" fmla="*/ 7448126 h 7931259"/>
              <a:gd name="connsiteX204" fmla="*/ 577479 w 3650716"/>
              <a:gd name="connsiteY204" fmla="*/ 7454247 h 7931259"/>
              <a:gd name="connsiteX205" fmla="*/ 551845 w 3650716"/>
              <a:gd name="connsiteY205" fmla="*/ 7423641 h 7931259"/>
              <a:gd name="connsiteX206" fmla="*/ 534043 w 3650716"/>
              <a:gd name="connsiteY206" fmla="*/ 7429763 h 7931259"/>
              <a:gd name="connsiteX207" fmla="*/ 542587 w 3650716"/>
              <a:gd name="connsiteY207" fmla="*/ 7414461 h 7931259"/>
              <a:gd name="connsiteX208" fmla="*/ 625898 w 3650716"/>
              <a:gd name="connsiteY208" fmla="*/ 7408340 h 7931259"/>
              <a:gd name="connsiteX209" fmla="*/ 638716 w 3650716"/>
              <a:gd name="connsiteY209" fmla="*/ 7423641 h 7931259"/>
              <a:gd name="connsiteX210" fmla="*/ 677878 w 3650716"/>
              <a:gd name="connsiteY210" fmla="*/ 7411399 h 7931259"/>
              <a:gd name="connsiteX211" fmla="*/ 690695 w 3650716"/>
              <a:gd name="connsiteY211" fmla="*/ 7432825 h 7931259"/>
              <a:gd name="connsiteX212" fmla="*/ 1046724 w 3650716"/>
              <a:gd name="connsiteY212" fmla="*/ 94437 h 7931259"/>
              <a:gd name="connsiteX213" fmla="*/ 1016106 w 3650716"/>
              <a:gd name="connsiteY213" fmla="*/ 94437 h 7931259"/>
              <a:gd name="connsiteX214" fmla="*/ 1046724 w 3650716"/>
              <a:gd name="connsiteY214" fmla="*/ 94437 h 7931259"/>
              <a:gd name="connsiteX215" fmla="*/ 1098704 w 3650716"/>
              <a:gd name="connsiteY215" fmla="*/ 180133 h 7931259"/>
              <a:gd name="connsiteX216" fmla="*/ 1059541 w 3650716"/>
              <a:gd name="connsiteY216" fmla="*/ 155649 h 7931259"/>
              <a:gd name="connsiteX217" fmla="*/ 1098704 w 3650716"/>
              <a:gd name="connsiteY217" fmla="*/ 180133 h 7931259"/>
              <a:gd name="connsiteX218" fmla="*/ 1219042 w 3650716"/>
              <a:gd name="connsiteY218" fmla="*/ 7420582 h 7931259"/>
              <a:gd name="connsiteX219" fmla="*/ 1183439 w 3650716"/>
              <a:gd name="connsiteY219" fmla="*/ 7426704 h 7931259"/>
              <a:gd name="connsiteX220" fmla="*/ 1117929 w 3650716"/>
              <a:gd name="connsiteY220" fmla="*/ 7438946 h 7931259"/>
              <a:gd name="connsiteX221" fmla="*/ 1157805 w 3650716"/>
              <a:gd name="connsiteY221" fmla="*/ 7411399 h 7931259"/>
              <a:gd name="connsiteX222" fmla="*/ 1162077 w 3650716"/>
              <a:gd name="connsiteY222" fmla="*/ 7405278 h 7931259"/>
              <a:gd name="connsiteX223" fmla="*/ 1166349 w 3650716"/>
              <a:gd name="connsiteY223" fmla="*/ 7411399 h 7931259"/>
              <a:gd name="connsiteX224" fmla="*/ 1188423 w 3650716"/>
              <a:gd name="connsiteY224" fmla="*/ 7396098 h 7931259"/>
              <a:gd name="connsiteX225" fmla="*/ 1219042 w 3650716"/>
              <a:gd name="connsiteY225" fmla="*/ 7420582 h 7931259"/>
              <a:gd name="connsiteX226" fmla="*/ 1242540 w 3650716"/>
              <a:gd name="connsiteY226" fmla="*/ 210739 h 7931259"/>
              <a:gd name="connsiteX227" fmla="*/ 1211921 w 3650716"/>
              <a:gd name="connsiteY227" fmla="*/ 189317 h 7931259"/>
              <a:gd name="connsiteX228" fmla="*/ 1242540 w 3650716"/>
              <a:gd name="connsiteY228" fmla="*/ 210739 h 7931259"/>
              <a:gd name="connsiteX229" fmla="*/ 1247257 w 3650716"/>
              <a:gd name="connsiteY229" fmla="*/ 7415608 h 7931259"/>
              <a:gd name="connsiteX230" fmla="*/ 1236139 w 3650716"/>
              <a:gd name="connsiteY230" fmla="*/ 7429293 h 7931259"/>
              <a:gd name="connsiteX231" fmla="*/ 1236843 w 3650716"/>
              <a:gd name="connsiteY231" fmla="*/ 7432825 h 7931259"/>
              <a:gd name="connsiteX232" fmla="*/ 1228299 w 3650716"/>
              <a:gd name="connsiteY232" fmla="*/ 7438946 h 7931259"/>
              <a:gd name="connsiteX233" fmla="*/ 1236139 w 3650716"/>
              <a:gd name="connsiteY233" fmla="*/ 7429293 h 7931259"/>
              <a:gd name="connsiteX234" fmla="*/ 1232571 w 3650716"/>
              <a:gd name="connsiteY234" fmla="*/ 7411399 h 7931259"/>
              <a:gd name="connsiteX235" fmla="*/ 1229519 w 3650716"/>
              <a:gd name="connsiteY235" fmla="*/ 7396098 h 7931259"/>
              <a:gd name="connsiteX236" fmla="*/ 1232826 w 3650716"/>
              <a:gd name="connsiteY236" fmla="*/ 7396098 h 7931259"/>
              <a:gd name="connsiteX237" fmla="*/ 1251796 w 3650716"/>
              <a:gd name="connsiteY237" fmla="*/ 167891 h 7931259"/>
              <a:gd name="connsiteX238" fmla="*/ 1221178 w 3650716"/>
              <a:gd name="connsiteY238" fmla="*/ 143406 h 7931259"/>
              <a:gd name="connsiteX239" fmla="*/ 1199104 w 3650716"/>
              <a:gd name="connsiteY239" fmla="*/ 158711 h 7931259"/>
              <a:gd name="connsiteX240" fmla="*/ 1251796 w 3650716"/>
              <a:gd name="connsiteY240" fmla="*/ 167891 h 7931259"/>
              <a:gd name="connsiteX241" fmla="*/ 1285975 w 3650716"/>
              <a:gd name="connsiteY241" fmla="*/ 198497 h 7931259"/>
              <a:gd name="connsiteX242" fmla="*/ 1255357 w 3650716"/>
              <a:gd name="connsiteY242" fmla="*/ 174012 h 7931259"/>
              <a:gd name="connsiteX243" fmla="*/ 1268174 w 3650716"/>
              <a:gd name="connsiteY243" fmla="*/ 210739 h 7931259"/>
              <a:gd name="connsiteX244" fmla="*/ 1285975 w 3650716"/>
              <a:gd name="connsiteY244" fmla="*/ 198497 h 7931259"/>
              <a:gd name="connsiteX245" fmla="*/ 1321578 w 3650716"/>
              <a:gd name="connsiteY245" fmla="*/ 118922 h 7931259"/>
              <a:gd name="connsiteX246" fmla="*/ 1278143 w 3650716"/>
              <a:gd name="connsiteY246" fmla="*/ 103620 h 7931259"/>
              <a:gd name="connsiteX247" fmla="*/ 1230434 w 3650716"/>
              <a:gd name="connsiteY247" fmla="*/ 94437 h 7931259"/>
              <a:gd name="connsiteX248" fmla="*/ 1321578 w 3650716"/>
              <a:gd name="connsiteY248" fmla="*/ 118922 h 7931259"/>
              <a:gd name="connsiteX249" fmla="*/ 1329477 w 3650716"/>
              <a:gd name="connsiteY249" fmla="*/ 7808558 h 7931259"/>
              <a:gd name="connsiteX250" fmla="*/ 1328698 w 3650716"/>
              <a:gd name="connsiteY250" fmla="*/ 7797033 h 7931259"/>
              <a:gd name="connsiteX251" fmla="*/ 1276006 w 3650716"/>
              <a:gd name="connsiteY251" fmla="*/ 7809276 h 7931259"/>
              <a:gd name="connsiteX252" fmla="*/ 1288823 w 3650716"/>
              <a:gd name="connsiteY252" fmla="*/ 7818459 h 7931259"/>
              <a:gd name="connsiteX253" fmla="*/ 1329477 w 3650716"/>
              <a:gd name="connsiteY253" fmla="*/ 7808558 h 7931259"/>
              <a:gd name="connsiteX254" fmla="*/ 1333683 w 3650716"/>
              <a:gd name="connsiteY254" fmla="*/ 259709 h 7931259"/>
              <a:gd name="connsiteX255" fmla="*/ 1311609 w 3650716"/>
              <a:gd name="connsiteY255" fmla="*/ 250529 h 7931259"/>
              <a:gd name="connsiteX256" fmla="*/ 1329411 w 3650716"/>
              <a:gd name="connsiteY256" fmla="*/ 229103 h 7931259"/>
              <a:gd name="connsiteX257" fmla="*/ 1333683 w 3650716"/>
              <a:gd name="connsiteY257" fmla="*/ 259709 h 7931259"/>
              <a:gd name="connsiteX258" fmla="*/ 1390648 w 3650716"/>
              <a:gd name="connsiteY258" fmla="*/ 235224 h 7931259"/>
              <a:gd name="connsiteX259" fmla="*/ 1368574 w 3650716"/>
              <a:gd name="connsiteY259" fmla="*/ 250529 h 7931259"/>
              <a:gd name="connsiteX260" fmla="*/ 1376140 w 3650716"/>
              <a:gd name="connsiteY260" fmla="*/ 230253 h 7931259"/>
              <a:gd name="connsiteX261" fmla="*/ 1390648 w 3650716"/>
              <a:gd name="connsiteY261" fmla="*/ 235224 h 7931259"/>
              <a:gd name="connsiteX262" fmla="*/ 1429810 w 3650716"/>
              <a:gd name="connsiteY262" fmla="*/ 210739 h 7931259"/>
              <a:gd name="connsiteX263" fmla="*/ 1408449 w 3650716"/>
              <a:gd name="connsiteY263" fmla="*/ 189317 h 7931259"/>
              <a:gd name="connsiteX264" fmla="*/ 1429810 w 3650716"/>
              <a:gd name="connsiteY264" fmla="*/ 210739 h 7931259"/>
              <a:gd name="connsiteX265" fmla="*/ 1467170 w 3650716"/>
              <a:gd name="connsiteY265" fmla="*/ 204660 h 7931259"/>
              <a:gd name="connsiteX266" fmla="*/ 1466126 w 3650716"/>
              <a:gd name="connsiteY266" fmla="*/ 204618 h 7931259"/>
              <a:gd name="connsiteX267" fmla="*/ 1466422 w 3650716"/>
              <a:gd name="connsiteY267" fmla="*/ 205277 h 7931259"/>
              <a:gd name="connsiteX268" fmla="*/ 1468974 w 3650716"/>
              <a:gd name="connsiteY268" fmla="*/ 232165 h 7931259"/>
              <a:gd name="connsiteX269" fmla="*/ 1438355 w 3650716"/>
              <a:gd name="connsiteY269" fmla="*/ 253588 h 7931259"/>
              <a:gd name="connsiteX270" fmla="*/ 1468974 w 3650716"/>
              <a:gd name="connsiteY270" fmla="*/ 232165 h 7931259"/>
              <a:gd name="connsiteX271" fmla="*/ 1473246 w 3650716"/>
              <a:gd name="connsiteY271" fmla="*/ 7741943 h 7931259"/>
              <a:gd name="connsiteX272" fmla="*/ 1459539 w 3650716"/>
              <a:gd name="connsiteY272" fmla="*/ 7754185 h 7931259"/>
              <a:gd name="connsiteX273" fmla="*/ 1438355 w 3650716"/>
              <a:gd name="connsiteY273" fmla="*/ 7748064 h 7931259"/>
              <a:gd name="connsiteX274" fmla="*/ 1473246 w 3650716"/>
              <a:gd name="connsiteY274" fmla="*/ 7741943 h 7931259"/>
              <a:gd name="connsiteX275" fmla="*/ 1475472 w 3650716"/>
              <a:gd name="connsiteY275" fmla="*/ 205001 h 7931259"/>
              <a:gd name="connsiteX276" fmla="*/ 1474670 w 3650716"/>
              <a:gd name="connsiteY276" fmla="*/ 198497 h 7931259"/>
              <a:gd name="connsiteX277" fmla="*/ 1467170 w 3650716"/>
              <a:gd name="connsiteY277" fmla="*/ 204660 h 7931259"/>
              <a:gd name="connsiteX278" fmla="*/ 1498959 w 3650716"/>
              <a:gd name="connsiteY278" fmla="*/ 7396098 h 7931259"/>
              <a:gd name="connsiteX279" fmla="*/ 1481791 w 3650716"/>
              <a:gd name="connsiteY279" fmla="*/ 7417520 h 7931259"/>
              <a:gd name="connsiteX280" fmla="*/ 1477519 w 3650716"/>
              <a:gd name="connsiteY280" fmla="*/ 7396098 h 7931259"/>
              <a:gd name="connsiteX281" fmla="*/ 1385663 w 3650716"/>
              <a:gd name="connsiteY281" fmla="*/ 7408340 h 7931259"/>
              <a:gd name="connsiteX282" fmla="*/ 1376406 w 3650716"/>
              <a:gd name="connsiteY282" fmla="*/ 7429763 h 7931259"/>
              <a:gd name="connsiteX283" fmla="*/ 1302353 w 3650716"/>
              <a:gd name="connsiteY283" fmla="*/ 7411399 h 7931259"/>
              <a:gd name="connsiteX284" fmla="*/ 1254644 w 3650716"/>
              <a:gd name="connsiteY284" fmla="*/ 7396098 h 7931259"/>
              <a:gd name="connsiteX285" fmla="*/ 1477519 w 3650716"/>
              <a:gd name="connsiteY285" fmla="*/ 7396098 h 7931259"/>
              <a:gd name="connsiteX286" fmla="*/ 1521666 w 3650716"/>
              <a:gd name="connsiteY286" fmla="*/ 195438 h 7931259"/>
              <a:gd name="connsiteX287" fmla="*/ 1500304 w 3650716"/>
              <a:gd name="connsiteY287" fmla="*/ 174012 h 7931259"/>
              <a:gd name="connsiteX288" fmla="*/ 1521666 w 3650716"/>
              <a:gd name="connsiteY288" fmla="*/ 195438 h 7931259"/>
              <a:gd name="connsiteX289" fmla="*/ 1591448 w 3650716"/>
              <a:gd name="connsiteY289" fmla="*/ 7732762 h 7931259"/>
              <a:gd name="connsiteX290" fmla="*/ 1560117 w 3650716"/>
              <a:gd name="connsiteY290" fmla="*/ 7754185 h 7931259"/>
              <a:gd name="connsiteX291" fmla="*/ 1560829 w 3650716"/>
              <a:gd name="connsiteY291" fmla="*/ 7717458 h 7931259"/>
              <a:gd name="connsiteX292" fmla="*/ 1591448 w 3650716"/>
              <a:gd name="connsiteY292" fmla="*/ 7732762 h 7931259"/>
              <a:gd name="connsiteX293" fmla="*/ 1630149 w 3650716"/>
              <a:gd name="connsiteY293" fmla="*/ 7396098 h 7931259"/>
              <a:gd name="connsiteX294" fmla="*/ 1629899 w 3650716"/>
              <a:gd name="connsiteY294" fmla="*/ 7399157 h 7931259"/>
              <a:gd name="connsiteX295" fmla="*/ 1622574 w 3650716"/>
              <a:gd name="connsiteY295" fmla="*/ 7396098 h 7931259"/>
              <a:gd name="connsiteX296" fmla="*/ 1590760 w 3650716"/>
              <a:gd name="connsiteY296" fmla="*/ 7396098 h 7931259"/>
              <a:gd name="connsiteX297" fmla="*/ 1582190 w 3650716"/>
              <a:gd name="connsiteY297" fmla="*/ 7399157 h 7931259"/>
              <a:gd name="connsiteX298" fmla="*/ 1571188 w 3650716"/>
              <a:gd name="connsiteY298" fmla="*/ 7396098 h 7931259"/>
              <a:gd name="connsiteX299" fmla="*/ 1590760 w 3650716"/>
              <a:gd name="connsiteY299" fmla="*/ 7396098 h 7931259"/>
              <a:gd name="connsiteX300" fmla="*/ 1607914 w 3650716"/>
              <a:gd name="connsiteY300" fmla="*/ 7389975 h 7931259"/>
              <a:gd name="connsiteX301" fmla="*/ 1622574 w 3650716"/>
              <a:gd name="connsiteY301" fmla="*/ 7396098 h 7931259"/>
              <a:gd name="connsiteX302" fmla="*/ 1663201 w 3650716"/>
              <a:gd name="connsiteY302" fmla="*/ 7396098 h 7931259"/>
              <a:gd name="connsiteX303" fmla="*/ 1646988 w 3650716"/>
              <a:gd name="connsiteY303" fmla="*/ 7399157 h 7931259"/>
              <a:gd name="connsiteX304" fmla="*/ 1648627 w 3650716"/>
              <a:gd name="connsiteY304" fmla="*/ 7396098 h 7931259"/>
              <a:gd name="connsiteX305" fmla="*/ 1686184 w 3650716"/>
              <a:gd name="connsiteY305" fmla="*/ 7396098 h 7931259"/>
              <a:gd name="connsiteX306" fmla="*/ 1686151 w 3650716"/>
              <a:gd name="connsiteY306" fmla="*/ 7399157 h 7931259"/>
              <a:gd name="connsiteX307" fmla="*/ 1667565 w 3650716"/>
              <a:gd name="connsiteY307" fmla="*/ 7396098 h 7931259"/>
              <a:gd name="connsiteX308" fmla="*/ 1806133 w 3650716"/>
              <a:gd name="connsiteY308" fmla="*/ 532485 h 7931259"/>
              <a:gd name="connsiteX309" fmla="*/ 1805409 w 3650716"/>
              <a:gd name="connsiteY309" fmla="*/ 535162 h 7931259"/>
              <a:gd name="connsiteX310" fmla="*/ 1798419 w 3650716"/>
              <a:gd name="connsiteY310" fmla="*/ 535162 h 7931259"/>
              <a:gd name="connsiteX311" fmla="*/ 1802928 w 3650716"/>
              <a:gd name="connsiteY311" fmla="*/ 522919 h 7931259"/>
              <a:gd name="connsiteX312" fmla="*/ 1806133 w 3650716"/>
              <a:gd name="connsiteY312" fmla="*/ 532485 h 7931259"/>
              <a:gd name="connsiteX313" fmla="*/ 1832123 w 3650716"/>
              <a:gd name="connsiteY313" fmla="*/ 207680 h 7931259"/>
              <a:gd name="connsiteX314" fmla="*/ 1810049 w 3650716"/>
              <a:gd name="connsiteY314" fmla="*/ 213802 h 7931259"/>
              <a:gd name="connsiteX315" fmla="*/ 1819217 w 3650716"/>
              <a:gd name="connsiteY315" fmla="*/ 199265 h 7931259"/>
              <a:gd name="connsiteX316" fmla="*/ 1832123 w 3650716"/>
              <a:gd name="connsiteY316" fmla="*/ 207680 h 7931259"/>
              <a:gd name="connsiteX317" fmla="*/ 1840667 w 3650716"/>
              <a:gd name="connsiteY317" fmla="*/ 7717458 h 7931259"/>
              <a:gd name="connsiteX318" fmla="*/ 1831499 w 3650716"/>
              <a:gd name="connsiteY318" fmla="*/ 7731994 h 7931259"/>
              <a:gd name="connsiteX319" fmla="*/ 1818593 w 3650716"/>
              <a:gd name="connsiteY319" fmla="*/ 7723579 h 7931259"/>
              <a:gd name="connsiteX320" fmla="*/ 1840667 w 3650716"/>
              <a:gd name="connsiteY320" fmla="*/ 7717458 h 7931259"/>
              <a:gd name="connsiteX321" fmla="*/ 1852297 w 3650716"/>
              <a:gd name="connsiteY321" fmla="*/ 7396098 h 7931259"/>
              <a:gd name="connsiteX322" fmla="*/ 1847788 w 3650716"/>
              <a:gd name="connsiteY322" fmla="*/ 7408340 h 7931259"/>
              <a:gd name="connsiteX323" fmla="*/ 1844583 w 3650716"/>
              <a:gd name="connsiteY323" fmla="*/ 7398774 h 7931259"/>
              <a:gd name="connsiteX324" fmla="*/ 1845307 w 3650716"/>
              <a:gd name="connsiteY324" fmla="*/ 7396098 h 7931259"/>
              <a:gd name="connsiteX325" fmla="*/ 1983151 w 3650716"/>
              <a:gd name="connsiteY325" fmla="*/ 535162 h 7931259"/>
              <a:gd name="connsiteX326" fmla="*/ 1964533 w 3650716"/>
              <a:gd name="connsiteY326" fmla="*/ 535162 h 7931259"/>
              <a:gd name="connsiteX327" fmla="*/ 1964565 w 3650716"/>
              <a:gd name="connsiteY327" fmla="*/ 532103 h 7931259"/>
              <a:gd name="connsiteX328" fmla="*/ 2003728 w 3650716"/>
              <a:gd name="connsiteY328" fmla="*/ 532103 h 7931259"/>
              <a:gd name="connsiteX329" fmla="*/ 2002090 w 3650716"/>
              <a:gd name="connsiteY329" fmla="*/ 535162 h 7931259"/>
              <a:gd name="connsiteX330" fmla="*/ 1987515 w 3650716"/>
              <a:gd name="connsiteY330" fmla="*/ 535162 h 7931259"/>
              <a:gd name="connsiteX331" fmla="*/ 2079528 w 3650716"/>
              <a:gd name="connsiteY331" fmla="*/ 535162 h 7931259"/>
              <a:gd name="connsiteX332" fmla="*/ 2059955 w 3650716"/>
              <a:gd name="connsiteY332" fmla="*/ 535162 h 7931259"/>
              <a:gd name="connsiteX333" fmla="*/ 2042803 w 3650716"/>
              <a:gd name="connsiteY333" fmla="*/ 541284 h 7931259"/>
              <a:gd name="connsiteX334" fmla="*/ 2028142 w 3650716"/>
              <a:gd name="connsiteY334" fmla="*/ 535162 h 7931259"/>
              <a:gd name="connsiteX335" fmla="*/ 2020567 w 3650716"/>
              <a:gd name="connsiteY335" fmla="*/ 535162 h 7931259"/>
              <a:gd name="connsiteX336" fmla="*/ 2020818 w 3650716"/>
              <a:gd name="connsiteY336" fmla="*/ 532103 h 7931259"/>
              <a:gd name="connsiteX337" fmla="*/ 2028142 w 3650716"/>
              <a:gd name="connsiteY337" fmla="*/ 535162 h 7931259"/>
              <a:gd name="connsiteX338" fmla="*/ 2059955 w 3650716"/>
              <a:gd name="connsiteY338" fmla="*/ 535162 h 7931259"/>
              <a:gd name="connsiteX339" fmla="*/ 2068526 w 3650716"/>
              <a:gd name="connsiteY339" fmla="*/ 532103 h 7931259"/>
              <a:gd name="connsiteX340" fmla="*/ 2093447 w 3650716"/>
              <a:gd name="connsiteY340" fmla="*/ 194290 h 7931259"/>
              <a:gd name="connsiteX341" fmla="*/ 2089888 w 3650716"/>
              <a:gd name="connsiteY341" fmla="*/ 213802 h 7931259"/>
              <a:gd name="connsiteX342" fmla="*/ 2059269 w 3650716"/>
              <a:gd name="connsiteY342" fmla="*/ 198497 h 7931259"/>
              <a:gd name="connsiteX343" fmla="*/ 2090599 w 3650716"/>
              <a:gd name="connsiteY343" fmla="*/ 177074 h 7931259"/>
              <a:gd name="connsiteX344" fmla="*/ 2093447 w 3650716"/>
              <a:gd name="connsiteY344" fmla="*/ 194290 h 7931259"/>
              <a:gd name="connsiteX345" fmla="*/ 2150412 w 3650716"/>
              <a:gd name="connsiteY345" fmla="*/ 7757247 h 7931259"/>
              <a:gd name="connsiteX346" fmla="*/ 2129050 w 3650716"/>
              <a:gd name="connsiteY346" fmla="*/ 7735821 h 7931259"/>
              <a:gd name="connsiteX347" fmla="*/ 2150412 w 3650716"/>
              <a:gd name="connsiteY347" fmla="*/ 7757247 h 7931259"/>
              <a:gd name="connsiteX348" fmla="*/ 2183546 w 3650716"/>
              <a:gd name="connsiteY348" fmla="*/ 7726600 h 7931259"/>
              <a:gd name="connsiteX349" fmla="*/ 2175244 w 3650716"/>
              <a:gd name="connsiteY349" fmla="*/ 7726259 h 7931259"/>
              <a:gd name="connsiteX350" fmla="*/ 2176046 w 3650716"/>
              <a:gd name="connsiteY350" fmla="*/ 7732762 h 7931259"/>
              <a:gd name="connsiteX351" fmla="*/ 2184591 w 3650716"/>
              <a:gd name="connsiteY351" fmla="*/ 7726641 h 7931259"/>
              <a:gd name="connsiteX352" fmla="*/ 2184295 w 3650716"/>
              <a:gd name="connsiteY352" fmla="*/ 7725983 h 7931259"/>
              <a:gd name="connsiteX353" fmla="*/ 2183546 w 3650716"/>
              <a:gd name="connsiteY353" fmla="*/ 7726600 h 7931259"/>
              <a:gd name="connsiteX354" fmla="*/ 2212361 w 3650716"/>
              <a:gd name="connsiteY354" fmla="*/ 183196 h 7931259"/>
              <a:gd name="connsiteX355" fmla="*/ 2177470 w 3650716"/>
              <a:gd name="connsiteY355" fmla="*/ 189317 h 7931259"/>
              <a:gd name="connsiteX356" fmla="*/ 2191177 w 3650716"/>
              <a:gd name="connsiteY356" fmla="*/ 177074 h 7931259"/>
              <a:gd name="connsiteX357" fmla="*/ 2212361 w 3650716"/>
              <a:gd name="connsiteY357" fmla="*/ 183196 h 7931259"/>
              <a:gd name="connsiteX358" fmla="*/ 2212361 w 3650716"/>
              <a:gd name="connsiteY358" fmla="*/ 7677672 h 7931259"/>
              <a:gd name="connsiteX359" fmla="*/ 2181742 w 3650716"/>
              <a:gd name="connsiteY359" fmla="*/ 7699094 h 7931259"/>
              <a:gd name="connsiteX360" fmla="*/ 2212361 w 3650716"/>
              <a:gd name="connsiteY360" fmla="*/ 7677672 h 7931259"/>
              <a:gd name="connsiteX361" fmla="*/ 2242268 w 3650716"/>
              <a:gd name="connsiteY361" fmla="*/ 7741943 h 7931259"/>
              <a:gd name="connsiteX362" fmla="*/ 2220906 w 3650716"/>
              <a:gd name="connsiteY362" fmla="*/ 7720520 h 7931259"/>
              <a:gd name="connsiteX363" fmla="*/ 2242268 w 3650716"/>
              <a:gd name="connsiteY363" fmla="*/ 7741943 h 7931259"/>
              <a:gd name="connsiteX364" fmla="*/ 2282143 w 3650716"/>
              <a:gd name="connsiteY364" fmla="*/ 7680731 h 7931259"/>
              <a:gd name="connsiteX365" fmla="*/ 2274577 w 3650716"/>
              <a:gd name="connsiteY365" fmla="*/ 7701006 h 7931259"/>
              <a:gd name="connsiteX366" fmla="*/ 2260069 w 3650716"/>
              <a:gd name="connsiteY366" fmla="*/ 7696035 h 7931259"/>
              <a:gd name="connsiteX367" fmla="*/ 2282143 w 3650716"/>
              <a:gd name="connsiteY367" fmla="*/ 7680731 h 7931259"/>
              <a:gd name="connsiteX368" fmla="*/ 2339107 w 3650716"/>
              <a:gd name="connsiteY368" fmla="*/ 7680731 h 7931259"/>
              <a:gd name="connsiteX369" fmla="*/ 2321305 w 3650716"/>
              <a:gd name="connsiteY369" fmla="*/ 7702157 h 7931259"/>
              <a:gd name="connsiteX370" fmla="*/ 2317033 w 3650716"/>
              <a:gd name="connsiteY370" fmla="*/ 7671551 h 7931259"/>
              <a:gd name="connsiteX371" fmla="*/ 2339107 w 3650716"/>
              <a:gd name="connsiteY371" fmla="*/ 7680731 h 7931259"/>
              <a:gd name="connsiteX372" fmla="*/ 2374710 w 3650716"/>
              <a:gd name="connsiteY372" fmla="*/ 121984 h 7931259"/>
              <a:gd name="connsiteX373" fmla="*/ 2361893 w 3650716"/>
              <a:gd name="connsiteY373" fmla="*/ 112800 h 7931259"/>
              <a:gd name="connsiteX374" fmla="*/ 2322018 w 3650716"/>
              <a:gd name="connsiteY374" fmla="*/ 134226 h 7931259"/>
              <a:gd name="connsiteX375" fmla="*/ 2374710 w 3650716"/>
              <a:gd name="connsiteY375" fmla="*/ 121984 h 7931259"/>
              <a:gd name="connsiteX376" fmla="*/ 2395359 w 3650716"/>
              <a:gd name="connsiteY376" fmla="*/ 7757247 h 7931259"/>
              <a:gd name="connsiteX377" fmla="*/ 2382542 w 3650716"/>
              <a:gd name="connsiteY377" fmla="*/ 7720520 h 7931259"/>
              <a:gd name="connsiteX378" fmla="*/ 2364741 w 3650716"/>
              <a:gd name="connsiteY378" fmla="*/ 7732762 h 7931259"/>
              <a:gd name="connsiteX379" fmla="*/ 2395359 w 3650716"/>
              <a:gd name="connsiteY379" fmla="*/ 7757247 h 7931259"/>
              <a:gd name="connsiteX380" fmla="*/ 2396072 w 3650716"/>
              <a:gd name="connsiteY380" fmla="*/ 535162 h 7931259"/>
              <a:gd name="connsiteX381" fmla="*/ 2173198 w 3650716"/>
              <a:gd name="connsiteY381" fmla="*/ 535162 h 7931259"/>
              <a:gd name="connsiteX382" fmla="*/ 2151758 w 3650716"/>
              <a:gd name="connsiteY382" fmla="*/ 535162 h 7931259"/>
              <a:gd name="connsiteX383" fmla="*/ 2168925 w 3650716"/>
              <a:gd name="connsiteY383" fmla="*/ 513739 h 7931259"/>
              <a:gd name="connsiteX384" fmla="*/ 2173198 w 3650716"/>
              <a:gd name="connsiteY384" fmla="*/ 535162 h 7931259"/>
              <a:gd name="connsiteX385" fmla="*/ 2265053 w 3650716"/>
              <a:gd name="connsiteY385" fmla="*/ 522919 h 7931259"/>
              <a:gd name="connsiteX386" fmla="*/ 2274310 w 3650716"/>
              <a:gd name="connsiteY386" fmla="*/ 501497 h 7931259"/>
              <a:gd name="connsiteX387" fmla="*/ 2348364 w 3650716"/>
              <a:gd name="connsiteY387" fmla="*/ 519860 h 7931259"/>
              <a:gd name="connsiteX388" fmla="*/ 2396072 w 3650716"/>
              <a:gd name="connsiteY388" fmla="*/ 535162 h 7931259"/>
              <a:gd name="connsiteX389" fmla="*/ 2420282 w 3650716"/>
              <a:gd name="connsiteY389" fmla="*/ 7836822 h 7931259"/>
              <a:gd name="connsiteX390" fmla="*/ 2329138 w 3650716"/>
              <a:gd name="connsiteY390" fmla="*/ 7812338 h 7931259"/>
              <a:gd name="connsiteX391" fmla="*/ 2372574 w 3650716"/>
              <a:gd name="connsiteY391" fmla="*/ 7827639 h 7931259"/>
              <a:gd name="connsiteX392" fmla="*/ 2420282 w 3650716"/>
              <a:gd name="connsiteY392" fmla="*/ 7836822 h 7931259"/>
              <a:gd name="connsiteX393" fmla="*/ 2422418 w 3650716"/>
              <a:gd name="connsiteY393" fmla="*/ 492313 h 7931259"/>
              <a:gd name="connsiteX394" fmla="*/ 2414577 w 3650716"/>
              <a:gd name="connsiteY394" fmla="*/ 501966 h 7931259"/>
              <a:gd name="connsiteX395" fmla="*/ 2418145 w 3650716"/>
              <a:gd name="connsiteY395" fmla="*/ 519860 h 7931259"/>
              <a:gd name="connsiteX396" fmla="*/ 2421197 w 3650716"/>
              <a:gd name="connsiteY396" fmla="*/ 535162 h 7931259"/>
              <a:gd name="connsiteX397" fmla="*/ 2417890 w 3650716"/>
              <a:gd name="connsiteY397" fmla="*/ 535162 h 7931259"/>
              <a:gd name="connsiteX398" fmla="*/ 2403459 w 3650716"/>
              <a:gd name="connsiteY398" fmla="*/ 515651 h 7931259"/>
              <a:gd name="connsiteX399" fmla="*/ 2414577 w 3650716"/>
              <a:gd name="connsiteY399" fmla="*/ 501966 h 7931259"/>
              <a:gd name="connsiteX400" fmla="*/ 2413873 w 3650716"/>
              <a:gd name="connsiteY400" fmla="*/ 498434 h 7931259"/>
              <a:gd name="connsiteX401" fmla="*/ 2422418 w 3650716"/>
              <a:gd name="connsiteY401" fmla="*/ 492313 h 7931259"/>
              <a:gd name="connsiteX402" fmla="*/ 2438795 w 3650716"/>
              <a:gd name="connsiteY402" fmla="*/ 7741943 h 7931259"/>
              <a:gd name="connsiteX403" fmla="*/ 2408176 w 3650716"/>
              <a:gd name="connsiteY403" fmla="*/ 7720520 h 7931259"/>
              <a:gd name="connsiteX404" fmla="*/ 2438795 w 3650716"/>
              <a:gd name="connsiteY404" fmla="*/ 7741943 h 7931259"/>
              <a:gd name="connsiteX405" fmla="*/ 2451612 w 3650716"/>
              <a:gd name="connsiteY405" fmla="*/ 7772549 h 7931259"/>
              <a:gd name="connsiteX406" fmla="*/ 2398920 w 3650716"/>
              <a:gd name="connsiteY406" fmla="*/ 7763368 h 7931259"/>
              <a:gd name="connsiteX407" fmla="*/ 2429538 w 3650716"/>
              <a:gd name="connsiteY407" fmla="*/ 7787853 h 7931259"/>
              <a:gd name="connsiteX408" fmla="*/ 2451612 w 3650716"/>
              <a:gd name="connsiteY408" fmla="*/ 7772549 h 7931259"/>
              <a:gd name="connsiteX409" fmla="*/ 2532787 w 3650716"/>
              <a:gd name="connsiteY409" fmla="*/ 492313 h 7931259"/>
              <a:gd name="connsiteX410" fmla="*/ 2492912 w 3650716"/>
              <a:gd name="connsiteY410" fmla="*/ 519860 h 7931259"/>
              <a:gd name="connsiteX411" fmla="*/ 2488639 w 3650716"/>
              <a:gd name="connsiteY411" fmla="*/ 525981 h 7931259"/>
              <a:gd name="connsiteX412" fmla="*/ 2484367 w 3650716"/>
              <a:gd name="connsiteY412" fmla="*/ 519860 h 7931259"/>
              <a:gd name="connsiteX413" fmla="*/ 2462293 w 3650716"/>
              <a:gd name="connsiteY413" fmla="*/ 535162 h 7931259"/>
              <a:gd name="connsiteX414" fmla="*/ 2431675 w 3650716"/>
              <a:gd name="connsiteY414" fmla="*/ 510677 h 7931259"/>
              <a:gd name="connsiteX415" fmla="*/ 2467278 w 3650716"/>
              <a:gd name="connsiteY415" fmla="*/ 504556 h 7931259"/>
              <a:gd name="connsiteX416" fmla="*/ 2532787 w 3650716"/>
              <a:gd name="connsiteY416" fmla="*/ 492313 h 7931259"/>
              <a:gd name="connsiteX417" fmla="*/ 2591175 w 3650716"/>
              <a:gd name="connsiteY417" fmla="*/ 7775611 h 7931259"/>
              <a:gd name="connsiteX418" fmla="*/ 2552012 w 3650716"/>
              <a:gd name="connsiteY418" fmla="*/ 7751126 h 7931259"/>
              <a:gd name="connsiteX419" fmla="*/ 2591175 w 3650716"/>
              <a:gd name="connsiteY419" fmla="*/ 7775611 h 7931259"/>
              <a:gd name="connsiteX420" fmla="*/ 2634611 w 3650716"/>
              <a:gd name="connsiteY420" fmla="*/ 7836822 h 7931259"/>
              <a:gd name="connsiteX421" fmla="*/ 2603992 w 3650716"/>
              <a:gd name="connsiteY421" fmla="*/ 7836822 h 7931259"/>
              <a:gd name="connsiteX422" fmla="*/ 3031938 w 3650716"/>
              <a:gd name="connsiteY422" fmla="*/ 7827639 h 7931259"/>
              <a:gd name="connsiteX423" fmla="*/ 2979246 w 3650716"/>
              <a:gd name="connsiteY423" fmla="*/ 7833760 h 7931259"/>
              <a:gd name="connsiteX424" fmla="*/ 3008262 w 3650716"/>
              <a:gd name="connsiteY424" fmla="*/ 7834143 h 7931259"/>
              <a:gd name="connsiteX425" fmla="*/ 3031938 w 3650716"/>
              <a:gd name="connsiteY425" fmla="*/ 7827639 h 7931259"/>
              <a:gd name="connsiteX426" fmla="*/ 3121646 w 3650716"/>
              <a:gd name="connsiteY426" fmla="*/ 507331 h 7931259"/>
              <a:gd name="connsiteX427" fmla="*/ 3108129 w 3650716"/>
              <a:gd name="connsiteY427" fmla="*/ 516798 h 7931259"/>
              <a:gd name="connsiteX428" fmla="*/ 3024818 w 3650716"/>
              <a:gd name="connsiteY428" fmla="*/ 522919 h 7931259"/>
              <a:gd name="connsiteX429" fmla="*/ 3012001 w 3650716"/>
              <a:gd name="connsiteY429" fmla="*/ 507618 h 7931259"/>
              <a:gd name="connsiteX430" fmla="*/ 2972838 w 3650716"/>
              <a:gd name="connsiteY430" fmla="*/ 519860 h 7931259"/>
              <a:gd name="connsiteX431" fmla="*/ 2960021 w 3650716"/>
              <a:gd name="connsiteY431" fmla="*/ 498434 h 7931259"/>
              <a:gd name="connsiteX432" fmla="*/ 3002744 w 3650716"/>
              <a:gd name="connsiteY432" fmla="*/ 473950 h 7931259"/>
              <a:gd name="connsiteX433" fmla="*/ 3016273 w 3650716"/>
              <a:gd name="connsiteY433" fmla="*/ 467829 h 7931259"/>
              <a:gd name="connsiteX434" fmla="*/ 3051164 w 3650716"/>
              <a:gd name="connsiteY434" fmla="*/ 483133 h 7931259"/>
              <a:gd name="connsiteX435" fmla="*/ 3073238 w 3650716"/>
              <a:gd name="connsiteY435" fmla="*/ 477012 h 7931259"/>
              <a:gd name="connsiteX436" fmla="*/ 3098872 w 3650716"/>
              <a:gd name="connsiteY436" fmla="*/ 507618 h 7931259"/>
              <a:gd name="connsiteX437" fmla="*/ 3116673 w 3650716"/>
              <a:gd name="connsiteY437" fmla="*/ 501497 h 7931259"/>
              <a:gd name="connsiteX438" fmla="*/ 3121646 w 3650716"/>
              <a:gd name="connsiteY438" fmla="*/ 507331 h 7931259"/>
              <a:gd name="connsiteX439" fmla="*/ 3186455 w 3650716"/>
              <a:gd name="connsiteY439" fmla="*/ 495375 h 7931259"/>
              <a:gd name="connsiteX440" fmla="*/ 3160821 w 3650716"/>
              <a:gd name="connsiteY440" fmla="*/ 473950 h 7931259"/>
              <a:gd name="connsiteX441" fmla="*/ 3176842 w 3650716"/>
              <a:gd name="connsiteY441" fmla="*/ 472038 h 7931259"/>
              <a:gd name="connsiteX442" fmla="*/ 3186455 w 3650716"/>
              <a:gd name="connsiteY442" fmla="*/ 495375 h 7931259"/>
              <a:gd name="connsiteX443" fmla="*/ 3190015 w 3650716"/>
              <a:gd name="connsiteY443" fmla="*/ 7403748 h 7931259"/>
              <a:gd name="connsiteX444" fmla="*/ 3185743 w 3650716"/>
              <a:gd name="connsiteY444" fmla="*/ 7414461 h 7931259"/>
              <a:gd name="connsiteX445" fmla="*/ 3172926 w 3650716"/>
              <a:gd name="connsiteY445" fmla="*/ 7405278 h 7931259"/>
              <a:gd name="connsiteX446" fmla="*/ 3176984 w 3650716"/>
              <a:gd name="connsiteY446" fmla="*/ 7396098 h 7931259"/>
              <a:gd name="connsiteX447" fmla="*/ 3186963 w 3650716"/>
              <a:gd name="connsiteY447" fmla="*/ 7396098 h 7931259"/>
              <a:gd name="connsiteX448" fmla="*/ 3264339 w 3650716"/>
              <a:gd name="connsiteY448" fmla="*/ 507017 h 7931259"/>
              <a:gd name="connsiteX449" fmla="*/ 3259085 w 3650716"/>
              <a:gd name="connsiteY449" fmla="*/ 509773 h 7931259"/>
              <a:gd name="connsiteX450" fmla="*/ 3241283 w 3650716"/>
              <a:gd name="connsiteY450" fmla="*/ 509773 h 7931259"/>
              <a:gd name="connsiteX451" fmla="*/ 3230471 w 3650716"/>
              <a:gd name="connsiteY451" fmla="*/ 519314 h 7931259"/>
              <a:gd name="connsiteX452" fmla="*/ 3228644 w 3650716"/>
              <a:gd name="connsiteY452" fmla="*/ 519477 h 7931259"/>
              <a:gd name="connsiteX453" fmla="*/ 3217073 w 3650716"/>
              <a:gd name="connsiteY453" fmla="*/ 529040 h 7931259"/>
              <a:gd name="connsiteX454" fmla="*/ 3219780 w 3650716"/>
              <a:gd name="connsiteY454" fmla="*/ 528750 h 7931259"/>
              <a:gd name="connsiteX455" fmla="*/ 3217874 w 3650716"/>
              <a:gd name="connsiteY455" fmla="*/ 530431 h 7931259"/>
              <a:gd name="connsiteX456" fmla="*/ 3210511 w 3650716"/>
              <a:gd name="connsiteY456" fmla="*/ 535162 h 7931259"/>
              <a:gd name="connsiteX457" fmla="*/ 3140455 w 3650716"/>
              <a:gd name="connsiteY457" fmla="*/ 535162 h 7931259"/>
              <a:gd name="connsiteX458" fmla="*/ 3130202 w 3650716"/>
              <a:gd name="connsiteY458" fmla="*/ 525981 h 7931259"/>
              <a:gd name="connsiteX459" fmla="*/ 3143732 w 3650716"/>
              <a:gd name="connsiteY459" fmla="*/ 504556 h 7931259"/>
              <a:gd name="connsiteX460" fmla="*/ 3221791 w 3650716"/>
              <a:gd name="connsiteY460" fmla="*/ 506087 h 7931259"/>
              <a:gd name="connsiteX461" fmla="*/ 3280568 w 3650716"/>
              <a:gd name="connsiteY461" fmla="*/ 7399350 h 7931259"/>
              <a:gd name="connsiteX462" fmla="*/ 3272613 w 3650716"/>
              <a:gd name="connsiteY462" fmla="*/ 7408340 h 7931259"/>
              <a:gd name="connsiteX463" fmla="*/ 3265289 w 3650716"/>
              <a:gd name="connsiteY463" fmla="*/ 7396098 h 7931259"/>
              <a:gd name="connsiteX464" fmla="*/ 3280482 w 3650716"/>
              <a:gd name="connsiteY464" fmla="*/ 7396098 h 7931259"/>
              <a:gd name="connsiteX465" fmla="*/ 3287596 w 3650716"/>
              <a:gd name="connsiteY465" fmla="*/ 535162 h 7931259"/>
              <a:gd name="connsiteX466" fmla="*/ 3276723 w 3650716"/>
              <a:gd name="connsiteY466" fmla="*/ 535162 h 7931259"/>
              <a:gd name="connsiteX467" fmla="*/ 3276174 w 3650716"/>
              <a:gd name="connsiteY467" fmla="*/ 534258 h 7931259"/>
              <a:gd name="connsiteX468" fmla="*/ 3258372 w 3650716"/>
              <a:gd name="connsiteY468" fmla="*/ 525074 h 7931259"/>
              <a:gd name="connsiteX469" fmla="*/ 3287411 w 3650716"/>
              <a:gd name="connsiteY469" fmla="*/ 533252 h 7931259"/>
              <a:gd name="connsiteX470" fmla="*/ 3306744 w 3650716"/>
              <a:gd name="connsiteY470" fmla="*/ 485675 h 7931259"/>
              <a:gd name="connsiteX471" fmla="*/ 3304300 w 3650716"/>
              <a:gd name="connsiteY471" fmla="*/ 486053 h 7931259"/>
              <a:gd name="connsiteX472" fmla="*/ 3302626 w 3650716"/>
              <a:gd name="connsiteY472" fmla="*/ 486931 h 7931259"/>
              <a:gd name="connsiteX473" fmla="*/ 3305368 w 3650716"/>
              <a:gd name="connsiteY473" fmla="*/ 480071 h 7931259"/>
              <a:gd name="connsiteX474" fmla="*/ 3396511 w 3650716"/>
              <a:gd name="connsiteY474" fmla="*/ 507618 h 7931259"/>
              <a:gd name="connsiteX475" fmla="*/ 3386098 w 3650716"/>
              <a:gd name="connsiteY475" fmla="*/ 507235 h 7931259"/>
              <a:gd name="connsiteX476" fmla="*/ 3383699 w 3650716"/>
              <a:gd name="connsiteY476" fmla="*/ 509571 h 7931259"/>
              <a:gd name="connsiteX477" fmla="*/ 3385831 w 3650716"/>
              <a:gd name="connsiteY477" fmla="*/ 497531 h 7931259"/>
              <a:gd name="connsiteX478" fmla="*/ 3385016 w 3650716"/>
              <a:gd name="connsiteY478" fmla="*/ 496282 h 7931259"/>
              <a:gd name="connsiteX479" fmla="*/ 3390325 w 3650716"/>
              <a:gd name="connsiteY479" fmla="*/ 494036 h 7931259"/>
              <a:gd name="connsiteX480" fmla="*/ 3396511 w 3650716"/>
              <a:gd name="connsiteY480" fmla="*/ 507618 h 7931259"/>
              <a:gd name="connsiteX481" fmla="*/ 3402920 w 3650716"/>
              <a:gd name="connsiteY481" fmla="*/ 7411783 h 7931259"/>
              <a:gd name="connsiteX482" fmla="*/ 3399359 w 3650716"/>
              <a:gd name="connsiteY482" fmla="*/ 7423641 h 7931259"/>
              <a:gd name="connsiteX483" fmla="*/ 3391883 w 3650716"/>
              <a:gd name="connsiteY483" fmla="*/ 7411781 h 7931259"/>
              <a:gd name="connsiteX484" fmla="*/ 3390989 w 3650716"/>
              <a:gd name="connsiteY484" fmla="*/ 7396098 h 7931259"/>
              <a:gd name="connsiteX485" fmla="*/ 3394628 w 3650716"/>
              <a:gd name="connsiteY485" fmla="*/ 7396098 h 7931259"/>
              <a:gd name="connsiteX486" fmla="*/ 3397935 w 3650716"/>
              <a:gd name="connsiteY486" fmla="*/ 7402219 h 7931259"/>
              <a:gd name="connsiteX487" fmla="*/ 3402920 w 3650716"/>
              <a:gd name="connsiteY487" fmla="*/ 7411783 h 7931259"/>
              <a:gd name="connsiteX488" fmla="*/ 3448492 w 3650716"/>
              <a:gd name="connsiteY488" fmla="*/ 516798 h 7931259"/>
              <a:gd name="connsiteX489" fmla="*/ 3445248 w 3650716"/>
              <a:gd name="connsiteY489" fmla="*/ 535162 h 7931259"/>
              <a:gd name="connsiteX490" fmla="*/ 3370262 w 3650716"/>
              <a:gd name="connsiteY490" fmla="*/ 535162 h 7931259"/>
              <a:gd name="connsiteX491" fmla="*/ 3369809 w 3650716"/>
              <a:gd name="connsiteY491" fmla="*/ 531962 h 7931259"/>
              <a:gd name="connsiteX492" fmla="*/ 3375328 w 3650716"/>
              <a:gd name="connsiteY492" fmla="*/ 523545 h 7931259"/>
              <a:gd name="connsiteX493" fmla="*/ 3382425 w 3650716"/>
              <a:gd name="connsiteY493" fmla="*/ 515460 h 7931259"/>
              <a:gd name="connsiteX494" fmla="*/ 3391438 w 3650716"/>
              <a:gd name="connsiteY494" fmla="*/ 520624 h 7931259"/>
              <a:gd name="connsiteX495" fmla="*/ 3405056 w 3650716"/>
              <a:gd name="connsiteY495" fmla="*/ 522919 h 7931259"/>
              <a:gd name="connsiteX496" fmla="*/ 3415025 w 3650716"/>
              <a:gd name="connsiteY496" fmla="*/ 501497 h 7931259"/>
              <a:gd name="connsiteX497" fmla="*/ 3412889 w 3650716"/>
              <a:gd name="connsiteY497" fmla="*/ 464770 h 7931259"/>
              <a:gd name="connsiteX498" fmla="*/ 3424993 w 3650716"/>
              <a:gd name="connsiteY498" fmla="*/ 486192 h 7931259"/>
              <a:gd name="connsiteX499" fmla="*/ 3414313 w 3650716"/>
              <a:gd name="connsiteY499" fmla="*/ 516798 h 7931259"/>
              <a:gd name="connsiteX500" fmla="*/ 3448492 w 3650716"/>
              <a:gd name="connsiteY500" fmla="*/ 516798 h 7931259"/>
              <a:gd name="connsiteX501" fmla="*/ 3504526 w 3650716"/>
              <a:gd name="connsiteY501" fmla="*/ 7396098 h 7931259"/>
              <a:gd name="connsiteX502" fmla="*/ 3500472 w 3650716"/>
              <a:gd name="connsiteY502" fmla="*/ 7399157 h 7931259"/>
              <a:gd name="connsiteX503" fmla="*/ 3500728 w 3650716"/>
              <a:gd name="connsiteY503" fmla="*/ 7396098 h 7931259"/>
              <a:gd name="connsiteX504" fmla="*/ 3531802 w 3650716"/>
              <a:gd name="connsiteY504" fmla="*/ 7402219 h 7931259"/>
              <a:gd name="connsiteX505" fmla="*/ 3515425 w 3650716"/>
              <a:gd name="connsiteY505" fmla="*/ 7414461 h 7931259"/>
              <a:gd name="connsiteX506" fmla="*/ 3520409 w 3650716"/>
              <a:gd name="connsiteY506" fmla="*/ 7406043 h 7931259"/>
              <a:gd name="connsiteX507" fmla="*/ 3522587 w 3650716"/>
              <a:gd name="connsiteY507" fmla="*/ 7396098 h 7931259"/>
              <a:gd name="connsiteX508" fmla="*/ 3531802 w 3650716"/>
              <a:gd name="connsiteY508" fmla="*/ 7396098 h 7931259"/>
              <a:gd name="connsiteX509" fmla="*/ 3624331 w 3650716"/>
              <a:gd name="connsiteY509" fmla="*/ 916660 h 7931259"/>
              <a:gd name="connsiteX510" fmla="*/ 3623981 w 3650716"/>
              <a:gd name="connsiteY510" fmla="*/ 942590 h 7931259"/>
              <a:gd name="connsiteX511" fmla="*/ 3623903 w 3650716"/>
              <a:gd name="connsiteY511" fmla="*/ 940259 h 7931259"/>
              <a:gd name="connsiteX512" fmla="*/ 3623755 w 3650716"/>
              <a:gd name="connsiteY512" fmla="*/ 955879 h 7931259"/>
              <a:gd name="connsiteX513" fmla="*/ 3623741 w 3650716"/>
              <a:gd name="connsiteY513" fmla="*/ 960416 h 7931259"/>
              <a:gd name="connsiteX514" fmla="*/ 3623390 w 3650716"/>
              <a:gd name="connsiteY514" fmla="*/ 986460 h 7931259"/>
              <a:gd name="connsiteX515" fmla="*/ 3620810 w 3650716"/>
              <a:gd name="connsiteY515" fmla="*/ 1036194 h 7931259"/>
              <a:gd name="connsiteX516" fmla="*/ 3619793 w 3650716"/>
              <a:gd name="connsiteY516" fmla="*/ 998535 h 7931259"/>
              <a:gd name="connsiteX517" fmla="*/ 3620720 w 3650716"/>
              <a:gd name="connsiteY517" fmla="*/ 955611 h 7931259"/>
              <a:gd name="connsiteX518" fmla="*/ 3627218 w 3650716"/>
              <a:gd name="connsiteY518" fmla="*/ 4157995 h 7931259"/>
              <a:gd name="connsiteX519" fmla="*/ 3623836 w 3650716"/>
              <a:gd name="connsiteY519" fmla="*/ 4101373 h 7931259"/>
              <a:gd name="connsiteX520" fmla="*/ 3624018 w 3650716"/>
              <a:gd name="connsiteY520" fmla="*/ 4087498 h 7931259"/>
              <a:gd name="connsiteX521" fmla="*/ 3625294 w 3650716"/>
              <a:gd name="connsiteY521" fmla="*/ 4080901 h 7931259"/>
              <a:gd name="connsiteX522" fmla="*/ 3626736 w 3650716"/>
              <a:gd name="connsiteY522" fmla="*/ 4085267 h 7931259"/>
              <a:gd name="connsiteX523" fmla="*/ 3626773 w 3650716"/>
              <a:gd name="connsiteY523" fmla="*/ 4087601 h 7931259"/>
              <a:gd name="connsiteX524" fmla="*/ 3627218 w 3650716"/>
              <a:gd name="connsiteY524" fmla="*/ 4157995 h 7931259"/>
              <a:gd name="connsiteX525" fmla="*/ 3633860 w 3650716"/>
              <a:gd name="connsiteY525" fmla="*/ 3190608 h 7931259"/>
              <a:gd name="connsiteX526" fmla="*/ 3631223 w 3650716"/>
              <a:gd name="connsiteY526" fmla="*/ 3204238 h 7931259"/>
              <a:gd name="connsiteX527" fmla="*/ 3629992 w 3650716"/>
              <a:gd name="connsiteY527" fmla="*/ 3204068 h 7931259"/>
              <a:gd name="connsiteX528" fmla="*/ 3629977 w 3650716"/>
              <a:gd name="connsiteY528" fmla="*/ 3199787 h 7931259"/>
              <a:gd name="connsiteX529" fmla="*/ 3630223 w 3650716"/>
              <a:gd name="connsiteY529" fmla="*/ 3161934 h 7931259"/>
              <a:gd name="connsiteX530" fmla="*/ 3633627 w 3650716"/>
              <a:gd name="connsiteY530" fmla="*/ 3148001 h 7931259"/>
              <a:gd name="connsiteX531" fmla="*/ 3633860 w 3650716"/>
              <a:gd name="connsiteY531" fmla="*/ 3190608 h 7931259"/>
              <a:gd name="connsiteX532" fmla="*/ 3635762 w 3650716"/>
              <a:gd name="connsiteY532" fmla="*/ 1161708 h 7931259"/>
              <a:gd name="connsiteX533" fmla="*/ 3635762 w 3650716"/>
              <a:gd name="connsiteY533" fmla="*/ 1161677 h 7931259"/>
              <a:gd name="connsiteX534" fmla="*/ 3635762 w 3650716"/>
              <a:gd name="connsiteY534" fmla="*/ 1161673 h 7931259"/>
              <a:gd name="connsiteX535" fmla="*/ 3636077 w 3650716"/>
              <a:gd name="connsiteY535" fmla="*/ 3047255 h 7931259"/>
              <a:gd name="connsiteX536" fmla="*/ 3634372 w 3650716"/>
              <a:gd name="connsiteY536" fmla="*/ 3075645 h 7931259"/>
              <a:gd name="connsiteX537" fmla="*/ 3632203 w 3650716"/>
              <a:gd name="connsiteY537" fmla="*/ 3071484 h 7931259"/>
              <a:gd name="connsiteX538" fmla="*/ 3633034 w 3650716"/>
              <a:gd name="connsiteY538" fmla="*/ 3038960 h 7931259"/>
              <a:gd name="connsiteX539" fmla="*/ 3634461 w 3650716"/>
              <a:gd name="connsiteY539" fmla="*/ 3049866 h 7931259"/>
              <a:gd name="connsiteX540" fmla="*/ 3636422 w 3650716"/>
              <a:gd name="connsiteY540" fmla="*/ 4380168 h 7931259"/>
              <a:gd name="connsiteX541" fmla="*/ 3632914 w 3650716"/>
              <a:gd name="connsiteY541" fmla="*/ 4326326 h 7931259"/>
              <a:gd name="connsiteX542" fmla="*/ 3634395 w 3650716"/>
              <a:gd name="connsiteY542" fmla="*/ 4307233 h 7931259"/>
              <a:gd name="connsiteX543" fmla="*/ 3634427 w 3650716"/>
              <a:gd name="connsiteY543" fmla="*/ 4342917 h 7931259"/>
              <a:gd name="connsiteX544" fmla="*/ 3637187 w 3650716"/>
              <a:gd name="connsiteY544" fmla="*/ 3316331 h 7931259"/>
              <a:gd name="connsiteX545" fmla="*/ 3634516 w 3650716"/>
              <a:gd name="connsiteY545" fmla="*/ 3359946 h 7931259"/>
              <a:gd name="connsiteX546" fmla="*/ 3631437 w 3650716"/>
              <a:gd name="connsiteY546" fmla="*/ 3365961 h 7931259"/>
              <a:gd name="connsiteX547" fmla="*/ 3630300 w 3650716"/>
              <a:gd name="connsiteY547" fmla="*/ 3294713 h 7931259"/>
              <a:gd name="connsiteX548" fmla="*/ 3630202 w 3650716"/>
              <a:gd name="connsiteY548" fmla="*/ 3265892 h 7931259"/>
              <a:gd name="connsiteX549" fmla="*/ 3633627 w 3650716"/>
              <a:gd name="connsiteY549" fmla="*/ 3258182 h 7931259"/>
              <a:gd name="connsiteX550" fmla="*/ 3637187 w 3650716"/>
              <a:gd name="connsiteY550" fmla="*/ 3316331 h 7931259"/>
              <a:gd name="connsiteX551" fmla="*/ 3639323 w 3650716"/>
              <a:gd name="connsiteY551" fmla="*/ 4434352 h 7931259"/>
              <a:gd name="connsiteX552" fmla="*/ 3636993 w 3650716"/>
              <a:gd name="connsiteY552" fmla="*/ 4435720 h 7931259"/>
              <a:gd name="connsiteX553" fmla="*/ 3637098 w 3650716"/>
              <a:gd name="connsiteY553" fmla="*/ 4433830 h 7931259"/>
              <a:gd name="connsiteX554" fmla="*/ 3637813 w 3650716"/>
              <a:gd name="connsiteY554" fmla="*/ 4406155 h 7931259"/>
              <a:gd name="connsiteX555" fmla="*/ 3640035 w 3650716"/>
              <a:gd name="connsiteY555" fmla="*/ 797468 h 7931259"/>
              <a:gd name="connsiteX556" fmla="*/ 3631490 w 3650716"/>
              <a:gd name="connsiteY556" fmla="*/ 708710 h 7931259"/>
              <a:gd name="connsiteX557" fmla="*/ 3632914 w 3650716"/>
              <a:gd name="connsiteY557" fmla="*/ 941315 h 7931259"/>
              <a:gd name="connsiteX558" fmla="*/ 3634873 w 3650716"/>
              <a:gd name="connsiteY558" fmla="*/ 879722 h 7931259"/>
              <a:gd name="connsiteX559" fmla="*/ 3635958 w 3650716"/>
              <a:gd name="connsiteY559" fmla="*/ 895079 h 7931259"/>
              <a:gd name="connsiteX560" fmla="*/ 3636030 w 3650716"/>
              <a:gd name="connsiteY560" fmla="*/ 924622 h 7931259"/>
              <a:gd name="connsiteX561" fmla="*/ 3635909 w 3650716"/>
              <a:gd name="connsiteY561" fmla="*/ 960299 h 7931259"/>
              <a:gd name="connsiteX562" fmla="*/ 3635051 w 3650716"/>
              <a:gd name="connsiteY562" fmla="*/ 965799 h 7931259"/>
              <a:gd name="connsiteX563" fmla="*/ 3633627 w 3650716"/>
              <a:gd name="connsiteY563" fmla="*/ 1030073 h 7931259"/>
              <a:gd name="connsiteX564" fmla="*/ 3633627 w 3650716"/>
              <a:gd name="connsiteY564" fmla="*/ 1180040 h 7931259"/>
              <a:gd name="connsiteX565" fmla="*/ 3631490 w 3650716"/>
              <a:gd name="connsiteY565" fmla="*/ 1244314 h 7931259"/>
              <a:gd name="connsiteX566" fmla="*/ 3635051 w 3650716"/>
              <a:gd name="connsiteY566" fmla="*/ 1360617 h 7931259"/>
              <a:gd name="connsiteX567" fmla="*/ 3631490 w 3650716"/>
              <a:gd name="connsiteY567" fmla="*/ 1363676 h 7931259"/>
              <a:gd name="connsiteX568" fmla="*/ 3631490 w 3650716"/>
              <a:gd name="connsiteY568" fmla="*/ 1541190 h 7931259"/>
              <a:gd name="connsiteX569" fmla="*/ 3632914 w 3650716"/>
              <a:gd name="connsiteY569" fmla="*/ 1660555 h 7931259"/>
              <a:gd name="connsiteX570" fmla="*/ 3627930 w 3650716"/>
              <a:gd name="connsiteY570" fmla="*/ 1541190 h 7931259"/>
              <a:gd name="connsiteX571" fmla="*/ 3629354 w 3650716"/>
              <a:gd name="connsiteY571" fmla="*/ 1681977 h 7931259"/>
              <a:gd name="connsiteX572" fmla="*/ 3637899 w 3650716"/>
              <a:gd name="connsiteY572" fmla="*/ 1743189 h 7931259"/>
              <a:gd name="connsiteX573" fmla="*/ 3631846 w 3650716"/>
              <a:gd name="connsiteY573" fmla="*/ 1841128 h 7931259"/>
              <a:gd name="connsiteX574" fmla="*/ 3631156 w 3650716"/>
              <a:gd name="connsiteY574" fmla="*/ 1896262 h 7931259"/>
              <a:gd name="connsiteX575" fmla="*/ 3630867 w 3650716"/>
              <a:gd name="connsiteY575" fmla="*/ 1883352 h 7931259"/>
              <a:gd name="connsiteX576" fmla="*/ 3632203 w 3650716"/>
              <a:gd name="connsiteY576" fmla="*/ 1713490 h 7931259"/>
              <a:gd name="connsiteX577" fmla="*/ 3627218 w 3650716"/>
              <a:gd name="connsiteY577" fmla="*/ 1695126 h 7931259"/>
              <a:gd name="connsiteX578" fmla="*/ 3627663 w 3650716"/>
              <a:gd name="connsiteY578" fmla="*/ 1511490 h 7931259"/>
              <a:gd name="connsiteX579" fmla="*/ 3627214 w 3650716"/>
              <a:gd name="connsiteY579" fmla="*/ 1422386 h 7931259"/>
              <a:gd name="connsiteX580" fmla="*/ 3627218 w 3650716"/>
              <a:gd name="connsiteY580" fmla="*/ 1421829 h 7931259"/>
              <a:gd name="connsiteX581" fmla="*/ 3627211 w 3650716"/>
              <a:gd name="connsiteY581" fmla="*/ 1421836 h 7931259"/>
              <a:gd name="connsiteX582" fmla="*/ 3626506 w 3650716"/>
              <a:gd name="connsiteY582" fmla="*/ 1281945 h 7931259"/>
              <a:gd name="connsiteX583" fmla="*/ 3628642 w 3650716"/>
              <a:gd name="connsiteY583" fmla="*/ 1208491 h 7931259"/>
              <a:gd name="connsiteX584" fmla="*/ 3628270 w 3650716"/>
              <a:gd name="connsiteY584" fmla="*/ 1201305 h 7931259"/>
              <a:gd name="connsiteX585" fmla="*/ 3629354 w 3650716"/>
              <a:gd name="connsiteY585" fmla="*/ 1131071 h 7931259"/>
              <a:gd name="connsiteX586" fmla="*/ 3625849 w 3650716"/>
              <a:gd name="connsiteY586" fmla="*/ 961496 h 7931259"/>
              <a:gd name="connsiteX587" fmla="*/ 3624427 w 3650716"/>
              <a:gd name="connsiteY587" fmla="*/ 915621 h 7931259"/>
              <a:gd name="connsiteX588" fmla="*/ 3625082 w 3650716"/>
              <a:gd name="connsiteY588" fmla="*/ 908553 h 7931259"/>
              <a:gd name="connsiteX589" fmla="*/ 3627218 w 3650716"/>
              <a:gd name="connsiteY589" fmla="*/ 685132 h 7931259"/>
              <a:gd name="connsiteX590" fmla="*/ 3626826 w 3650716"/>
              <a:gd name="connsiteY590" fmla="*/ 665862 h 7931259"/>
              <a:gd name="connsiteX591" fmla="*/ 3636475 w 3650716"/>
              <a:gd name="connsiteY591" fmla="*/ 665862 h 7931259"/>
              <a:gd name="connsiteX592" fmla="*/ 3636475 w 3650716"/>
              <a:gd name="connsiteY592" fmla="*/ 779105 h 7931259"/>
              <a:gd name="connsiteX593" fmla="*/ 3640035 w 3650716"/>
              <a:gd name="connsiteY593" fmla="*/ 797468 h 7931259"/>
              <a:gd name="connsiteX594" fmla="*/ 3640035 w 3650716"/>
              <a:gd name="connsiteY594" fmla="*/ 4997500 h 7931259"/>
              <a:gd name="connsiteX595" fmla="*/ 3638967 w 3650716"/>
              <a:gd name="connsiteY595" fmla="*/ 5034611 h 7931259"/>
              <a:gd name="connsiteX596" fmla="*/ 3637957 w 3650716"/>
              <a:gd name="connsiteY596" fmla="*/ 5071874 h 7931259"/>
              <a:gd name="connsiteX597" fmla="*/ 3637899 w 3650716"/>
              <a:gd name="connsiteY597" fmla="*/ 5057808 h 7931259"/>
              <a:gd name="connsiteX598" fmla="*/ 3634338 w 3650716"/>
              <a:gd name="connsiteY598" fmla="*/ 5039444 h 7931259"/>
              <a:gd name="connsiteX599" fmla="*/ 3635065 w 3650716"/>
              <a:gd name="connsiteY599" fmla="*/ 5009017 h 7931259"/>
              <a:gd name="connsiteX600" fmla="*/ 3637164 w 3650716"/>
              <a:gd name="connsiteY600" fmla="*/ 5007399 h 7931259"/>
              <a:gd name="connsiteX601" fmla="*/ 3640035 w 3650716"/>
              <a:gd name="connsiteY601" fmla="*/ 4997500 h 7931259"/>
              <a:gd name="connsiteX602" fmla="*/ 3642171 w 3650716"/>
              <a:gd name="connsiteY602" fmla="*/ 1065652 h 7931259"/>
              <a:gd name="connsiteX603" fmla="*/ 3641459 w 3650716"/>
              <a:gd name="connsiteY603" fmla="*/ 1222889 h 7931259"/>
              <a:gd name="connsiteX604" fmla="*/ 3635941 w 3650716"/>
              <a:gd name="connsiteY604" fmla="*/ 1212943 h 7931259"/>
              <a:gd name="connsiteX605" fmla="*/ 3635787 w 3650716"/>
              <a:gd name="connsiteY605" fmla="*/ 1168636 h 7931259"/>
              <a:gd name="connsiteX606" fmla="*/ 3637899 w 3650716"/>
              <a:gd name="connsiteY606" fmla="*/ 1162584 h 7931259"/>
              <a:gd name="connsiteX607" fmla="*/ 3639323 w 3650716"/>
              <a:gd name="connsiteY607" fmla="*/ 1116673 h 7931259"/>
              <a:gd name="connsiteX608" fmla="*/ 3640747 w 3650716"/>
              <a:gd name="connsiteY608" fmla="*/ 1006492 h 7931259"/>
              <a:gd name="connsiteX609" fmla="*/ 3640698 w 3650716"/>
              <a:gd name="connsiteY609" fmla="*/ 999198 h 7931259"/>
              <a:gd name="connsiteX610" fmla="*/ 3641459 w 3650716"/>
              <a:gd name="connsiteY610" fmla="*/ 1004679 h 7931259"/>
              <a:gd name="connsiteX611" fmla="*/ 3642171 w 3650716"/>
              <a:gd name="connsiteY611" fmla="*/ 1065652 h 7931259"/>
              <a:gd name="connsiteX612" fmla="*/ 3643595 w 3650716"/>
              <a:gd name="connsiteY612" fmla="*/ 4510868 h 7931259"/>
              <a:gd name="connsiteX613" fmla="*/ 3642531 w 3650716"/>
              <a:gd name="connsiteY613" fmla="*/ 4514579 h 7931259"/>
              <a:gd name="connsiteX614" fmla="*/ 3642607 w 3650716"/>
              <a:gd name="connsiteY614" fmla="*/ 4527712 h 7931259"/>
              <a:gd name="connsiteX615" fmla="*/ 3644307 w 3650716"/>
              <a:gd name="connsiteY615" fmla="*/ 1908461 h 7931259"/>
              <a:gd name="connsiteX616" fmla="*/ 3639323 w 3650716"/>
              <a:gd name="connsiteY616" fmla="*/ 1981915 h 7931259"/>
              <a:gd name="connsiteX617" fmla="*/ 3644307 w 3650716"/>
              <a:gd name="connsiteY617" fmla="*/ 1908461 h 7931259"/>
              <a:gd name="connsiteX618" fmla="*/ 3645020 w 3650716"/>
              <a:gd name="connsiteY618" fmla="*/ 6774797 h 7931259"/>
              <a:gd name="connsiteX619" fmla="*/ 3643595 w 3650716"/>
              <a:gd name="connsiteY619" fmla="*/ 6768675 h 7931259"/>
              <a:gd name="connsiteX620" fmla="*/ 3642171 w 3650716"/>
              <a:gd name="connsiteY620" fmla="*/ 6759495 h 7931259"/>
              <a:gd name="connsiteX621" fmla="*/ 3640747 w 3650716"/>
              <a:gd name="connsiteY621" fmla="*/ 6725827 h 7931259"/>
              <a:gd name="connsiteX622" fmla="*/ 3642171 w 3650716"/>
              <a:gd name="connsiteY622" fmla="*/ 6658494 h 7931259"/>
              <a:gd name="connsiteX623" fmla="*/ 3645020 w 3650716"/>
              <a:gd name="connsiteY623" fmla="*/ 6704405 h 7931259"/>
              <a:gd name="connsiteX624" fmla="*/ 3644307 w 3650716"/>
              <a:gd name="connsiteY624" fmla="*/ 6735011 h 7931259"/>
              <a:gd name="connsiteX625" fmla="*/ 3644307 w 3650716"/>
              <a:gd name="connsiteY625" fmla="*/ 6753374 h 7931259"/>
              <a:gd name="connsiteX626" fmla="*/ 3644307 w 3650716"/>
              <a:gd name="connsiteY626" fmla="*/ 6762554 h 7931259"/>
              <a:gd name="connsiteX627" fmla="*/ 3645020 w 3650716"/>
              <a:gd name="connsiteY627" fmla="*/ 6774797 h 7931259"/>
              <a:gd name="connsiteX628" fmla="*/ 3645020 w 3650716"/>
              <a:gd name="connsiteY628" fmla="*/ 6930888 h 7931259"/>
              <a:gd name="connsiteX629" fmla="*/ 3637899 w 3650716"/>
              <a:gd name="connsiteY629" fmla="*/ 7077796 h 7931259"/>
              <a:gd name="connsiteX630" fmla="*/ 3637899 w 3650716"/>
              <a:gd name="connsiteY630" fmla="*/ 7016585 h 7931259"/>
              <a:gd name="connsiteX631" fmla="*/ 3645020 w 3650716"/>
              <a:gd name="connsiteY631" fmla="*/ 6930888 h 7931259"/>
              <a:gd name="connsiteX632" fmla="*/ 3645465 w 3650716"/>
              <a:gd name="connsiteY632" fmla="*/ 6253732 h 7931259"/>
              <a:gd name="connsiteX633" fmla="*/ 3644307 w 3650716"/>
              <a:gd name="connsiteY633" fmla="*/ 6321830 h 7931259"/>
              <a:gd name="connsiteX634" fmla="*/ 3640747 w 3650716"/>
              <a:gd name="connsiteY634" fmla="*/ 6208589 h 7931259"/>
              <a:gd name="connsiteX635" fmla="*/ 3645465 w 3650716"/>
              <a:gd name="connsiteY635" fmla="*/ 6253732 h 7931259"/>
              <a:gd name="connsiteX636" fmla="*/ 3647155 w 3650716"/>
              <a:gd name="connsiteY636" fmla="*/ 7194099 h 7931259"/>
              <a:gd name="connsiteX637" fmla="*/ 3646444 w 3650716"/>
              <a:gd name="connsiteY637" fmla="*/ 7344066 h 7931259"/>
              <a:gd name="connsiteX638" fmla="*/ 3642883 w 3650716"/>
              <a:gd name="connsiteY638" fmla="*/ 7334886 h 7931259"/>
              <a:gd name="connsiteX639" fmla="*/ 3641459 w 3650716"/>
              <a:gd name="connsiteY639" fmla="*/ 7083918 h 7931259"/>
              <a:gd name="connsiteX640" fmla="*/ 3647155 w 3650716"/>
              <a:gd name="connsiteY640" fmla="*/ 7194099 h 7931259"/>
              <a:gd name="connsiteX641" fmla="*/ 3650716 w 3650716"/>
              <a:gd name="connsiteY641" fmla="*/ 6465679 h 7931259"/>
              <a:gd name="connsiteX642" fmla="*/ 3650004 w 3650716"/>
              <a:gd name="connsiteY642" fmla="*/ 6193285 h 7931259"/>
              <a:gd name="connsiteX643" fmla="*/ 3650004 w 3650716"/>
              <a:gd name="connsiteY643" fmla="*/ 6098408 h 7931259"/>
              <a:gd name="connsiteX644" fmla="*/ 3645020 w 3650716"/>
              <a:gd name="connsiteY644" fmla="*/ 5985165 h 7931259"/>
              <a:gd name="connsiteX645" fmla="*/ 3637899 w 3650716"/>
              <a:gd name="connsiteY645" fmla="*/ 5945379 h 7931259"/>
              <a:gd name="connsiteX646" fmla="*/ 3636475 w 3650716"/>
              <a:gd name="connsiteY646" fmla="*/ 5813772 h 7931259"/>
              <a:gd name="connsiteX647" fmla="*/ 3632914 w 3650716"/>
              <a:gd name="connsiteY647" fmla="*/ 5850499 h 7931259"/>
              <a:gd name="connsiteX648" fmla="*/ 3638611 w 3650716"/>
              <a:gd name="connsiteY648" fmla="*/ 5700531 h 7931259"/>
              <a:gd name="connsiteX649" fmla="*/ 3639323 w 3650716"/>
              <a:gd name="connsiteY649" fmla="*/ 5474048 h 7931259"/>
              <a:gd name="connsiteX650" fmla="*/ 3635762 w 3650716"/>
              <a:gd name="connsiteY650" fmla="*/ 5437321 h 7931259"/>
              <a:gd name="connsiteX651" fmla="*/ 3639323 w 3650716"/>
              <a:gd name="connsiteY651" fmla="*/ 5382230 h 7931259"/>
              <a:gd name="connsiteX652" fmla="*/ 3637899 w 3650716"/>
              <a:gd name="connsiteY652" fmla="*/ 5305714 h 7931259"/>
              <a:gd name="connsiteX653" fmla="*/ 3634338 w 3650716"/>
              <a:gd name="connsiteY653" fmla="*/ 5247565 h 7931259"/>
              <a:gd name="connsiteX654" fmla="*/ 3634338 w 3650716"/>
              <a:gd name="connsiteY654" fmla="*/ 5171048 h 7931259"/>
              <a:gd name="connsiteX655" fmla="*/ 3633970 w 3650716"/>
              <a:gd name="connsiteY655" fmla="*/ 5171048 h 7931259"/>
              <a:gd name="connsiteX656" fmla="*/ 3634338 w 3650716"/>
              <a:gd name="connsiteY656" fmla="*/ 5156650 h 7931259"/>
              <a:gd name="connsiteX657" fmla="*/ 3640747 w 3650716"/>
              <a:gd name="connsiteY657" fmla="*/ 5251530 h 7931259"/>
              <a:gd name="connsiteX658" fmla="*/ 3650716 w 3650716"/>
              <a:gd name="connsiteY658" fmla="*/ 5236226 h 7931259"/>
              <a:gd name="connsiteX659" fmla="*/ 3649292 w 3650716"/>
              <a:gd name="connsiteY659" fmla="*/ 5028106 h 7931259"/>
              <a:gd name="connsiteX660" fmla="*/ 3644307 w 3650716"/>
              <a:gd name="connsiteY660" fmla="*/ 4856713 h 7931259"/>
              <a:gd name="connsiteX661" fmla="*/ 3642883 w 3650716"/>
              <a:gd name="connsiteY661" fmla="*/ 4575138 h 7931259"/>
              <a:gd name="connsiteX662" fmla="*/ 3642607 w 3650716"/>
              <a:gd name="connsiteY662" fmla="*/ 4527712 h 7931259"/>
              <a:gd name="connsiteX663" fmla="*/ 3641014 w 3650716"/>
              <a:gd name="connsiteY663" fmla="*/ 4554863 h 7931259"/>
              <a:gd name="connsiteX664" fmla="*/ 3640035 w 3650716"/>
              <a:gd name="connsiteY664" fmla="*/ 4624108 h 7931259"/>
              <a:gd name="connsiteX665" fmla="*/ 3635941 w 3650716"/>
              <a:gd name="connsiteY665" fmla="*/ 4611101 h 7931259"/>
              <a:gd name="connsiteX666" fmla="*/ 3635284 w 3650716"/>
              <a:gd name="connsiteY666" fmla="*/ 4577798 h 7931259"/>
              <a:gd name="connsiteX667" fmla="*/ 3636158 w 3650716"/>
              <a:gd name="connsiteY667" fmla="*/ 4539630 h 7931259"/>
              <a:gd name="connsiteX668" fmla="*/ 3638611 w 3650716"/>
              <a:gd name="connsiteY668" fmla="*/ 4547595 h 7931259"/>
              <a:gd name="connsiteX669" fmla="*/ 3640302 w 3650716"/>
              <a:gd name="connsiteY669" fmla="*/ 4522346 h 7931259"/>
              <a:gd name="connsiteX670" fmla="*/ 3642531 w 3650716"/>
              <a:gd name="connsiteY670" fmla="*/ 4514579 h 7931259"/>
              <a:gd name="connsiteX671" fmla="*/ 3641459 w 3650716"/>
              <a:gd name="connsiteY671" fmla="*/ 4330292 h 7931259"/>
              <a:gd name="connsiteX672" fmla="*/ 3637899 w 3650716"/>
              <a:gd name="connsiteY672" fmla="*/ 4272142 h 7931259"/>
              <a:gd name="connsiteX673" fmla="*/ 3640035 w 3650716"/>
              <a:gd name="connsiteY673" fmla="*/ 4158899 h 7931259"/>
              <a:gd name="connsiteX674" fmla="*/ 3638522 w 3650716"/>
              <a:gd name="connsiteY674" fmla="*/ 4083915 h 7931259"/>
              <a:gd name="connsiteX675" fmla="*/ 3638544 w 3650716"/>
              <a:gd name="connsiteY675" fmla="*/ 4065600 h 7931259"/>
              <a:gd name="connsiteX676" fmla="*/ 3640213 w 3650716"/>
              <a:gd name="connsiteY676" fmla="*/ 4052786 h 7931259"/>
              <a:gd name="connsiteX677" fmla="*/ 3638611 w 3650716"/>
              <a:gd name="connsiteY677" fmla="*/ 4026388 h 7931259"/>
              <a:gd name="connsiteX678" fmla="*/ 3638590 w 3650716"/>
              <a:gd name="connsiteY678" fmla="*/ 4026726 h 7931259"/>
              <a:gd name="connsiteX679" fmla="*/ 3638611 w 3650716"/>
              <a:gd name="connsiteY679" fmla="*/ 4008932 h 7931259"/>
              <a:gd name="connsiteX680" fmla="*/ 3637418 w 3650716"/>
              <a:gd name="connsiteY680" fmla="*/ 4002099 h 7931259"/>
              <a:gd name="connsiteX681" fmla="*/ 3637988 w 3650716"/>
              <a:gd name="connsiteY681" fmla="*/ 3942223 h 7931259"/>
              <a:gd name="connsiteX682" fmla="*/ 3639323 w 3650716"/>
              <a:gd name="connsiteY682" fmla="*/ 3858057 h 7931259"/>
              <a:gd name="connsiteX683" fmla="*/ 3642883 w 3650716"/>
              <a:gd name="connsiteY683" fmla="*/ 3916207 h 7931259"/>
              <a:gd name="connsiteX684" fmla="*/ 3637899 w 3650716"/>
              <a:gd name="connsiteY684" fmla="*/ 3766240 h 7931259"/>
              <a:gd name="connsiteX685" fmla="*/ 3635051 w 3650716"/>
              <a:gd name="connsiteY685" fmla="*/ 3539756 h 7931259"/>
              <a:gd name="connsiteX686" fmla="*/ 3640035 w 3650716"/>
              <a:gd name="connsiteY686" fmla="*/ 3484665 h 7931259"/>
              <a:gd name="connsiteX687" fmla="*/ 3639323 w 3650716"/>
              <a:gd name="connsiteY687" fmla="*/ 3089848 h 7931259"/>
              <a:gd name="connsiteX688" fmla="*/ 3642883 w 3650716"/>
              <a:gd name="connsiteY688" fmla="*/ 3034757 h 7931259"/>
              <a:gd name="connsiteX689" fmla="*/ 3642239 w 3650716"/>
              <a:gd name="connsiteY689" fmla="*/ 3030419 h 7931259"/>
              <a:gd name="connsiteX690" fmla="*/ 3643773 w 3650716"/>
              <a:gd name="connsiteY690" fmla="*/ 2910945 h 7931259"/>
              <a:gd name="connsiteX691" fmla="*/ 3644307 w 3650716"/>
              <a:gd name="connsiteY691" fmla="*/ 2772454 h 7931259"/>
              <a:gd name="connsiteX692" fmla="*/ 3641448 w 3650716"/>
              <a:gd name="connsiteY692" fmla="*/ 2771688 h 7931259"/>
              <a:gd name="connsiteX693" fmla="*/ 3641155 w 3650716"/>
              <a:gd name="connsiteY693" fmla="*/ 2762888 h 7931259"/>
              <a:gd name="connsiteX694" fmla="*/ 3642883 w 3650716"/>
              <a:gd name="connsiteY694" fmla="*/ 2698093 h 7931259"/>
              <a:gd name="connsiteX695" fmla="*/ 3640125 w 3650716"/>
              <a:gd name="connsiteY695" fmla="*/ 2693262 h 7931259"/>
              <a:gd name="connsiteX696" fmla="*/ 3639499 w 3650716"/>
              <a:gd name="connsiteY696" fmla="*/ 2690571 h 7931259"/>
              <a:gd name="connsiteX697" fmla="*/ 3638344 w 3650716"/>
              <a:gd name="connsiteY697" fmla="*/ 2665574 h 7931259"/>
              <a:gd name="connsiteX698" fmla="*/ 3638002 w 3650716"/>
              <a:gd name="connsiteY698" fmla="*/ 2644952 h 7931259"/>
              <a:gd name="connsiteX699" fmla="*/ 3639056 w 3650716"/>
              <a:gd name="connsiteY699" fmla="*/ 2649265 h 7931259"/>
              <a:gd name="connsiteX700" fmla="*/ 3640747 w 3650716"/>
              <a:gd name="connsiteY700" fmla="*/ 2619424 h 7931259"/>
              <a:gd name="connsiteX701" fmla="*/ 3638255 w 3650716"/>
              <a:gd name="connsiteY701" fmla="*/ 2612537 h 7931259"/>
              <a:gd name="connsiteX702" fmla="*/ 3637187 w 3650716"/>
              <a:gd name="connsiteY702" fmla="*/ 2618624 h 7931259"/>
              <a:gd name="connsiteX703" fmla="*/ 3636475 w 3650716"/>
              <a:gd name="connsiteY703" fmla="*/ 2603216 h 7931259"/>
              <a:gd name="connsiteX704" fmla="*/ 3638611 w 3650716"/>
              <a:gd name="connsiteY704" fmla="*/ 2560415 h 7931259"/>
              <a:gd name="connsiteX705" fmla="*/ 3638998 w 3650716"/>
              <a:gd name="connsiteY705" fmla="*/ 2539156 h 7931259"/>
              <a:gd name="connsiteX706" fmla="*/ 3640747 w 3650716"/>
              <a:gd name="connsiteY706" fmla="*/ 2545970 h 7931259"/>
              <a:gd name="connsiteX707" fmla="*/ 3639323 w 3650716"/>
              <a:gd name="connsiteY707" fmla="*/ 2377636 h 7931259"/>
              <a:gd name="connsiteX708" fmla="*/ 3638923 w 3650716"/>
              <a:gd name="connsiteY708" fmla="*/ 2411168 h 7931259"/>
              <a:gd name="connsiteX709" fmla="*/ 3638611 w 3650716"/>
              <a:gd name="connsiteY709" fmla="*/ 2398155 h 7931259"/>
              <a:gd name="connsiteX710" fmla="*/ 3637187 w 3650716"/>
              <a:gd name="connsiteY710" fmla="*/ 2398155 h 7931259"/>
              <a:gd name="connsiteX711" fmla="*/ 3640747 w 3650716"/>
              <a:gd name="connsiteY711" fmla="*/ 2229824 h 7931259"/>
              <a:gd name="connsiteX712" fmla="*/ 3637187 w 3650716"/>
              <a:gd name="connsiteY712" fmla="*/ 2248188 h 7931259"/>
              <a:gd name="connsiteX713" fmla="*/ 3637788 w 3650716"/>
              <a:gd name="connsiteY713" fmla="*/ 1996835 h 7931259"/>
              <a:gd name="connsiteX714" fmla="*/ 3633082 w 3650716"/>
              <a:gd name="connsiteY714" fmla="*/ 1978266 h 7931259"/>
              <a:gd name="connsiteX715" fmla="*/ 3632903 w 3650716"/>
              <a:gd name="connsiteY715" fmla="*/ 1974308 h 7931259"/>
              <a:gd name="connsiteX716" fmla="*/ 3631363 w 3650716"/>
              <a:gd name="connsiteY716" fmla="*/ 1905503 h 7931259"/>
              <a:gd name="connsiteX717" fmla="*/ 3634338 w 3650716"/>
              <a:gd name="connsiteY717" fmla="*/ 1948250 h 7931259"/>
              <a:gd name="connsiteX718" fmla="*/ 3645020 w 3650716"/>
              <a:gd name="connsiteY718" fmla="*/ 1856432 h 7931259"/>
              <a:gd name="connsiteX719" fmla="*/ 3642171 w 3650716"/>
              <a:gd name="connsiteY719" fmla="*/ 1764615 h 7931259"/>
              <a:gd name="connsiteX720" fmla="*/ 3641459 w 3650716"/>
              <a:gd name="connsiteY720" fmla="*/ 1712583 h 7931259"/>
              <a:gd name="connsiteX721" fmla="*/ 3641459 w 3650716"/>
              <a:gd name="connsiteY721" fmla="*/ 1681977 h 7931259"/>
              <a:gd name="connsiteX722" fmla="*/ 3642171 w 3650716"/>
              <a:gd name="connsiteY722" fmla="*/ 1626886 h 7931259"/>
              <a:gd name="connsiteX723" fmla="*/ 3645731 w 3650716"/>
              <a:gd name="connsiteY723" fmla="*/ 1657492 h 7931259"/>
              <a:gd name="connsiteX724" fmla="*/ 3642171 w 3650716"/>
              <a:gd name="connsiteY724" fmla="*/ 1470798 h 7931259"/>
              <a:gd name="connsiteX725" fmla="*/ 3644307 w 3650716"/>
              <a:gd name="connsiteY725" fmla="*/ 843376 h 7931259"/>
              <a:gd name="connsiteX726" fmla="*/ 3640747 w 3650716"/>
              <a:gd name="connsiteY726" fmla="*/ 947054 h 7931259"/>
              <a:gd name="connsiteX727" fmla="*/ 3640316 w 3650716"/>
              <a:gd name="connsiteY727" fmla="*/ 947304 h 7931259"/>
              <a:gd name="connsiteX728" fmla="*/ 3639323 w 3650716"/>
              <a:gd name="connsiteY728" fmla="*/ 887130 h 7931259"/>
              <a:gd name="connsiteX729" fmla="*/ 3639100 w 3650716"/>
              <a:gd name="connsiteY729" fmla="*/ 879808 h 7931259"/>
              <a:gd name="connsiteX730" fmla="*/ 3641370 w 3650716"/>
              <a:gd name="connsiteY730" fmla="*/ 792494 h 7931259"/>
              <a:gd name="connsiteX731" fmla="*/ 3646444 w 3650716"/>
              <a:gd name="connsiteY731" fmla="*/ 711772 h 7931259"/>
              <a:gd name="connsiteX732" fmla="*/ 3645020 w 3650716"/>
              <a:gd name="connsiteY732" fmla="*/ 629134 h 7931259"/>
              <a:gd name="connsiteX733" fmla="*/ 3640035 w 3650716"/>
              <a:gd name="connsiteY733" fmla="*/ 650560 h 7931259"/>
              <a:gd name="connsiteX734" fmla="*/ 3639323 w 3650716"/>
              <a:gd name="connsiteY734" fmla="*/ 675045 h 7931259"/>
              <a:gd name="connsiteX735" fmla="*/ 3639323 w 3650716"/>
              <a:gd name="connsiteY735" fmla="*/ 653619 h 7931259"/>
              <a:gd name="connsiteX736" fmla="*/ 3625378 w 3650716"/>
              <a:gd name="connsiteY736" fmla="*/ 650316 h 7931259"/>
              <a:gd name="connsiteX737" fmla="*/ 3624514 w 3650716"/>
              <a:gd name="connsiteY737" fmla="*/ 644244 h 7931259"/>
              <a:gd name="connsiteX738" fmla="*/ 3623658 w 3650716"/>
              <a:gd name="connsiteY738" fmla="*/ 626979 h 7931259"/>
              <a:gd name="connsiteX739" fmla="*/ 3627218 w 3650716"/>
              <a:gd name="connsiteY739" fmla="*/ 525981 h 7931259"/>
              <a:gd name="connsiteX740" fmla="*/ 3624370 w 3650716"/>
              <a:gd name="connsiteY740" fmla="*/ 369890 h 7931259"/>
              <a:gd name="connsiteX741" fmla="*/ 3624370 w 3650716"/>
              <a:gd name="connsiteY741" fmla="*/ 158711 h 7931259"/>
              <a:gd name="connsiteX742" fmla="*/ 3631490 w 3650716"/>
              <a:gd name="connsiteY742" fmla="*/ 79136 h 7931259"/>
              <a:gd name="connsiteX743" fmla="*/ 3617249 w 3650716"/>
              <a:gd name="connsiteY743" fmla="*/ 63831 h 7931259"/>
              <a:gd name="connsiteX744" fmla="*/ 3597311 w 3650716"/>
              <a:gd name="connsiteY744" fmla="*/ 85257 h 7931259"/>
              <a:gd name="connsiteX745" fmla="*/ 3639323 w 3650716"/>
              <a:gd name="connsiteY745" fmla="*/ 5681 h 7931259"/>
              <a:gd name="connsiteX746" fmla="*/ 3539691 w 3650716"/>
              <a:gd name="connsiteY746" fmla="*/ 84 h 7931259"/>
              <a:gd name="connsiteX747" fmla="*/ 3503320 w 3650716"/>
              <a:gd name="connsiteY747" fmla="*/ 2619 h 7931259"/>
              <a:gd name="connsiteX748" fmla="*/ 3484095 w 3650716"/>
              <a:gd name="connsiteY748" fmla="*/ 33225 h 7931259"/>
              <a:gd name="connsiteX749" fmla="*/ 3446355 w 3650716"/>
              <a:gd name="connsiteY749" fmla="*/ 17924 h 7931259"/>
              <a:gd name="connsiteX750" fmla="*/ 3459172 w 3650716"/>
              <a:gd name="connsiteY750" fmla="*/ 54651 h 7931259"/>
              <a:gd name="connsiteX751" fmla="*/ 3438523 w 3650716"/>
              <a:gd name="connsiteY751" fmla="*/ 17924 h 7931259"/>
              <a:gd name="connsiteX752" fmla="*/ 3405769 w 3650716"/>
              <a:gd name="connsiteY752" fmla="*/ 39346 h 7931259"/>
              <a:gd name="connsiteX753" fmla="*/ 3363757 w 3650716"/>
              <a:gd name="connsiteY753" fmla="*/ 45468 h 7931259"/>
              <a:gd name="connsiteX754" fmla="*/ 3331715 w 3650716"/>
              <a:gd name="connsiteY754" fmla="*/ 51589 h 7931259"/>
              <a:gd name="connsiteX755" fmla="*/ 3268341 w 3650716"/>
              <a:gd name="connsiteY755" fmla="*/ 82195 h 7931259"/>
              <a:gd name="connsiteX756" fmla="*/ 3259797 w 3650716"/>
              <a:gd name="connsiteY756" fmla="*/ 60772 h 7931259"/>
              <a:gd name="connsiteX757" fmla="*/ 3076086 w 3650716"/>
              <a:gd name="connsiteY757" fmla="*/ 85257 h 7931259"/>
              <a:gd name="connsiteX758" fmla="*/ 3062557 w 3650716"/>
              <a:gd name="connsiteY758" fmla="*/ 106679 h 7931259"/>
              <a:gd name="connsiteX759" fmla="*/ 3040483 w 3650716"/>
              <a:gd name="connsiteY759" fmla="*/ 106679 h 7931259"/>
              <a:gd name="connsiteX760" fmla="*/ 3027666 w 3650716"/>
              <a:gd name="connsiteY760" fmla="*/ 91378 h 7931259"/>
              <a:gd name="connsiteX761" fmla="*/ 3009865 w 3650716"/>
              <a:gd name="connsiteY761" fmla="*/ 97499 h 7931259"/>
              <a:gd name="connsiteX762" fmla="*/ 2957173 w 3650716"/>
              <a:gd name="connsiteY762" fmla="*/ 103620 h 7931259"/>
              <a:gd name="connsiteX763" fmla="*/ 2922282 w 3650716"/>
              <a:gd name="connsiteY763" fmla="*/ 109741 h 7931259"/>
              <a:gd name="connsiteX764" fmla="*/ 2918009 w 3650716"/>
              <a:gd name="connsiteY764" fmla="*/ 125043 h 7931259"/>
              <a:gd name="connsiteX765" fmla="*/ 2900920 w 3650716"/>
              <a:gd name="connsiteY765" fmla="*/ 115863 h 7931259"/>
              <a:gd name="connsiteX766" fmla="*/ 2870302 w 3650716"/>
              <a:gd name="connsiteY766" fmla="*/ 115863 h 7931259"/>
              <a:gd name="connsiteX767" fmla="*/ 2839683 w 3650716"/>
              <a:gd name="connsiteY767" fmla="*/ 115863 h 7931259"/>
              <a:gd name="connsiteX768" fmla="*/ 2791976 w 3650716"/>
              <a:gd name="connsiteY768" fmla="*/ 115863 h 7931259"/>
              <a:gd name="connsiteX769" fmla="*/ 2783431 w 3650716"/>
              <a:gd name="connsiteY769" fmla="*/ 121984 h 7931259"/>
              <a:gd name="connsiteX770" fmla="*/ 2774886 w 3650716"/>
              <a:gd name="connsiteY770" fmla="*/ 112800 h 7931259"/>
              <a:gd name="connsiteX771" fmla="*/ 2730739 w 3650716"/>
              <a:gd name="connsiteY771" fmla="*/ 134226 h 7931259"/>
              <a:gd name="connsiteX772" fmla="*/ 2722194 w 3650716"/>
              <a:gd name="connsiteY772" fmla="*/ 112800 h 7931259"/>
              <a:gd name="connsiteX773" fmla="*/ 2708664 w 3650716"/>
              <a:gd name="connsiteY773" fmla="*/ 134226 h 7931259"/>
              <a:gd name="connsiteX774" fmla="*/ 2678046 w 3650716"/>
              <a:gd name="connsiteY774" fmla="*/ 125043 h 7931259"/>
              <a:gd name="connsiteX775" fmla="*/ 2690863 w 3650716"/>
              <a:gd name="connsiteY775" fmla="*/ 140347 h 7931259"/>
              <a:gd name="connsiteX776" fmla="*/ 2664517 w 3650716"/>
              <a:gd name="connsiteY776" fmla="*/ 125043 h 7931259"/>
              <a:gd name="connsiteX777" fmla="*/ 2616097 w 3650716"/>
              <a:gd name="connsiteY777" fmla="*/ 137285 h 7931259"/>
              <a:gd name="connsiteX778" fmla="*/ 2616097 w 3650716"/>
              <a:gd name="connsiteY778" fmla="*/ 143406 h 7931259"/>
              <a:gd name="connsiteX779" fmla="*/ 2611825 w 3650716"/>
              <a:gd name="connsiteY779" fmla="*/ 112800 h 7931259"/>
              <a:gd name="connsiteX780" fmla="*/ 2581207 w 3650716"/>
              <a:gd name="connsiteY780" fmla="*/ 118922 h 7931259"/>
              <a:gd name="connsiteX781" fmla="*/ 2563405 w 3650716"/>
              <a:gd name="connsiteY781" fmla="*/ 140347 h 7931259"/>
              <a:gd name="connsiteX782" fmla="*/ 2576934 w 3650716"/>
              <a:gd name="connsiteY782" fmla="*/ 125043 h 7931259"/>
              <a:gd name="connsiteX783" fmla="*/ 2511425 w 3650716"/>
              <a:gd name="connsiteY783" fmla="*/ 131164 h 7931259"/>
              <a:gd name="connsiteX784" fmla="*/ 2507153 w 3650716"/>
              <a:gd name="connsiteY784" fmla="*/ 152590 h 7931259"/>
              <a:gd name="connsiteX785" fmla="*/ 2476534 w 3650716"/>
              <a:gd name="connsiteY785" fmla="*/ 152590 h 7931259"/>
              <a:gd name="connsiteX786" fmla="*/ 2480806 w 3650716"/>
              <a:gd name="connsiteY786" fmla="*/ 131164 h 7931259"/>
              <a:gd name="connsiteX787" fmla="*/ 2445916 w 3650716"/>
              <a:gd name="connsiteY787" fmla="*/ 115863 h 7931259"/>
              <a:gd name="connsiteX788" fmla="*/ 2454461 w 3650716"/>
              <a:gd name="connsiteY788" fmla="*/ 146469 h 7931259"/>
              <a:gd name="connsiteX789" fmla="*/ 2445916 w 3650716"/>
              <a:gd name="connsiteY789" fmla="*/ 161770 h 7931259"/>
              <a:gd name="connsiteX790" fmla="*/ 2423842 w 3650716"/>
              <a:gd name="connsiteY790" fmla="*/ 161770 h 7931259"/>
              <a:gd name="connsiteX791" fmla="*/ 2423842 w 3650716"/>
              <a:gd name="connsiteY791" fmla="*/ 146469 h 7931259"/>
              <a:gd name="connsiteX792" fmla="*/ 2380407 w 3650716"/>
              <a:gd name="connsiteY792" fmla="*/ 146469 h 7931259"/>
              <a:gd name="connsiteX793" fmla="*/ 2376134 w 3650716"/>
              <a:gd name="connsiteY793" fmla="*/ 161770 h 7931259"/>
              <a:gd name="connsiteX794" fmla="*/ 2297808 w 3650716"/>
              <a:gd name="connsiteY794" fmla="*/ 152590 h 7931259"/>
              <a:gd name="connsiteX795" fmla="*/ 2293536 w 3650716"/>
              <a:gd name="connsiteY795" fmla="*/ 174012 h 7931259"/>
              <a:gd name="connsiteX796" fmla="*/ 2267189 w 3650716"/>
              <a:gd name="connsiteY796" fmla="*/ 195438 h 7931259"/>
              <a:gd name="connsiteX797" fmla="*/ 2262205 w 3650716"/>
              <a:gd name="connsiteY797" fmla="*/ 238286 h 7931259"/>
              <a:gd name="connsiteX798" fmla="*/ 2245116 w 3650716"/>
              <a:gd name="connsiteY798" fmla="*/ 229103 h 7931259"/>
              <a:gd name="connsiteX799" fmla="*/ 2258645 w 3650716"/>
              <a:gd name="connsiteY799" fmla="*/ 186255 h 7931259"/>
              <a:gd name="connsiteX800" fmla="*/ 2215209 w 3650716"/>
              <a:gd name="connsiteY800" fmla="*/ 192376 h 7931259"/>
              <a:gd name="connsiteX801" fmla="*/ 2220193 w 3650716"/>
              <a:gd name="connsiteY801" fmla="*/ 155649 h 7931259"/>
              <a:gd name="connsiteX802" fmla="*/ 2172486 w 3650716"/>
              <a:gd name="connsiteY802" fmla="*/ 155649 h 7931259"/>
              <a:gd name="connsiteX803" fmla="*/ 2158957 w 3650716"/>
              <a:gd name="connsiteY803" fmla="*/ 198497 h 7931259"/>
              <a:gd name="connsiteX804" fmla="*/ 2146140 w 3650716"/>
              <a:gd name="connsiteY804" fmla="*/ 177074 h 7931259"/>
              <a:gd name="connsiteX805" fmla="*/ 2141867 w 3650716"/>
              <a:gd name="connsiteY805" fmla="*/ 161770 h 7931259"/>
              <a:gd name="connsiteX806" fmla="*/ 2128339 w 3650716"/>
              <a:gd name="connsiteY806" fmla="*/ 183196 h 7931259"/>
              <a:gd name="connsiteX807" fmla="*/ 2080630 w 3650716"/>
              <a:gd name="connsiteY807" fmla="*/ 158711 h 7931259"/>
              <a:gd name="connsiteX808" fmla="*/ 2041468 w 3650716"/>
              <a:gd name="connsiteY808" fmla="*/ 170953 h 7931259"/>
              <a:gd name="connsiteX809" fmla="*/ 2041468 w 3650716"/>
              <a:gd name="connsiteY809" fmla="*/ 201559 h 7931259"/>
              <a:gd name="connsiteX810" fmla="*/ 2037907 w 3650716"/>
              <a:gd name="connsiteY810" fmla="*/ 149528 h 7931259"/>
              <a:gd name="connsiteX811" fmla="*/ 2033635 w 3650716"/>
              <a:gd name="connsiteY811" fmla="*/ 164832 h 7931259"/>
              <a:gd name="connsiteX812" fmla="*/ 2020106 w 3650716"/>
              <a:gd name="connsiteY812" fmla="*/ 192376 h 7931259"/>
              <a:gd name="connsiteX813" fmla="*/ 2006576 w 3650716"/>
              <a:gd name="connsiteY813" fmla="*/ 207680 h 7931259"/>
              <a:gd name="connsiteX814" fmla="*/ 1958869 w 3650716"/>
              <a:gd name="connsiteY814" fmla="*/ 183196 h 7931259"/>
              <a:gd name="connsiteX815" fmla="*/ 1941067 w 3650716"/>
              <a:gd name="connsiteY815" fmla="*/ 204618 h 7931259"/>
              <a:gd name="connsiteX816" fmla="*/ 1919706 w 3650716"/>
              <a:gd name="connsiteY816" fmla="*/ 189317 h 7931259"/>
              <a:gd name="connsiteX817" fmla="*/ 1845652 w 3650716"/>
              <a:gd name="connsiteY817" fmla="*/ 170953 h 7931259"/>
              <a:gd name="connsiteX818" fmla="*/ 1854196 w 3650716"/>
              <a:gd name="connsiteY818" fmla="*/ 207680 h 7931259"/>
              <a:gd name="connsiteX819" fmla="*/ 1802217 w 3650716"/>
              <a:gd name="connsiteY819" fmla="*/ 192376 h 7931259"/>
              <a:gd name="connsiteX820" fmla="*/ 1807201 w 3650716"/>
              <a:gd name="connsiteY820" fmla="*/ 161770 h 7931259"/>
              <a:gd name="connsiteX821" fmla="*/ 1772310 w 3650716"/>
              <a:gd name="connsiteY821" fmla="*/ 161770 h 7931259"/>
              <a:gd name="connsiteX822" fmla="*/ 1790111 w 3650716"/>
              <a:gd name="connsiteY822" fmla="*/ 155649 h 7931259"/>
              <a:gd name="connsiteX823" fmla="*/ 1794384 w 3650716"/>
              <a:gd name="connsiteY823" fmla="*/ 186255 h 7931259"/>
              <a:gd name="connsiteX824" fmla="*/ 1785839 w 3650716"/>
              <a:gd name="connsiteY824" fmla="*/ 192376 h 7931259"/>
              <a:gd name="connsiteX825" fmla="*/ 1764477 w 3650716"/>
              <a:gd name="connsiteY825" fmla="*/ 170953 h 7931259"/>
              <a:gd name="connsiteX826" fmla="*/ 1798656 w 3650716"/>
              <a:gd name="connsiteY826" fmla="*/ 216860 h 7931259"/>
              <a:gd name="connsiteX827" fmla="*/ 1755221 w 3650716"/>
              <a:gd name="connsiteY827" fmla="*/ 207680 h 7931259"/>
              <a:gd name="connsiteX828" fmla="*/ 1729587 w 3650716"/>
              <a:gd name="connsiteY828" fmla="*/ 186255 h 7931259"/>
              <a:gd name="connsiteX829" fmla="*/ 1742404 w 3650716"/>
              <a:gd name="connsiteY829" fmla="*/ 186255 h 7931259"/>
              <a:gd name="connsiteX830" fmla="*/ 1733147 w 3650716"/>
              <a:gd name="connsiteY830" fmla="*/ 222982 h 7931259"/>
              <a:gd name="connsiteX831" fmla="*/ 1716057 w 3650716"/>
              <a:gd name="connsiteY831" fmla="*/ 207680 h 7931259"/>
              <a:gd name="connsiteX832" fmla="*/ 1689712 w 3650716"/>
              <a:gd name="connsiteY832" fmla="*/ 213802 h 7931259"/>
              <a:gd name="connsiteX833" fmla="*/ 1681167 w 3650716"/>
              <a:gd name="connsiteY833" fmla="*/ 183196 h 7931259"/>
              <a:gd name="connsiteX834" fmla="*/ 1659093 w 3650716"/>
              <a:gd name="connsiteY834" fmla="*/ 204618 h 7931259"/>
              <a:gd name="connsiteX835" fmla="*/ 1642003 w 3650716"/>
              <a:gd name="connsiteY835" fmla="*/ 167891 h 7931259"/>
              <a:gd name="connsiteX836" fmla="*/ 1663365 w 3650716"/>
              <a:gd name="connsiteY836" fmla="*/ 235224 h 7931259"/>
              <a:gd name="connsiteX837" fmla="*/ 1654820 w 3650716"/>
              <a:gd name="connsiteY837" fmla="*/ 241345 h 7931259"/>
              <a:gd name="connsiteX838" fmla="*/ 1615658 w 3650716"/>
              <a:gd name="connsiteY838" fmla="*/ 204618 h 7931259"/>
              <a:gd name="connsiteX839" fmla="*/ 1624914 w 3650716"/>
              <a:gd name="connsiteY839" fmla="*/ 183196 h 7931259"/>
              <a:gd name="connsiteX840" fmla="*/ 1572222 w 3650716"/>
              <a:gd name="connsiteY840" fmla="*/ 195438 h 7931259"/>
              <a:gd name="connsiteX841" fmla="*/ 1602841 w 3650716"/>
              <a:gd name="connsiteY841" fmla="*/ 204618 h 7931259"/>
              <a:gd name="connsiteX842" fmla="*/ 1580766 w 3650716"/>
              <a:gd name="connsiteY842" fmla="*/ 219923 h 7931259"/>
              <a:gd name="connsiteX843" fmla="*/ 1593583 w 3650716"/>
              <a:gd name="connsiteY843" fmla="*/ 235224 h 7931259"/>
              <a:gd name="connsiteX844" fmla="*/ 1580055 w 3650716"/>
              <a:gd name="connsiteY844" fmla="*/ 250529 h 7931259"/>
              <a:gd name="connsiteX845" fmla="*/ 1571510 w 3650716"/>
              <a:gd name="connsiteY845" fmla="*/ 213802 h 7931259"/>
              <a:gd name="connsiteX846" fmla="*/ 1528074 w 3650716"/>
              <a:gd name="connsiteY846" fmla="*/ 204618 h 7931259"/>
              <a:gd name="connsiteX847" fmla="*/ 1528074 w 3650716"/>
              <a:gd name="connsiteY847" fmla="*/ 235224 h 7931259"/>
              <a:gd name="connsiteX848" fmla="*/ 1501729 w 3650716"/>
              <a:gd name="connsiteY848" fmla="*/ 235224 h 7931259"/>
              <a:gd name="connsiteX849" fmla="*/ 1501729 w 3650716"/>
              <a:gd name="connsiteY849" fmla="*/ 204618 h 7931259"/>
              <a:gd name="connsiteX850" fmla="*/ 1488199 w 3650716"/>
              <a:gd name="connsiteY850" fmla="*/ 247466 h 7931259"/>
              <a:gd name="connsiteX851" fmla="*/ 1509561 w 3650716"/>
              <a:gd name="connsiteY851" fmla="*/ 262771 h 7931259"/>
              <a:gd name="connsiteX852" fmla="*/ 1478943 w 3650716"/>
              <a:gd name="connsiteY852" fmla="*/ 262771 h 7931259"/>
              <a:gd name="connsiteX853" fmla="*/ 1478676 w 3650716"/>
              <a:gd name="connsiteY853" fmla="*/ 232547 h 7931259"/>
              <a:gd name="connsiteX854" fmla="*/ 1466422 w 3650716"/>
              <a:gd name="connsiteY854" fmla="*/ 205277 h 7931259"/>
              <a:gd name="connsiteX855" fmla="*/ 1462566 w 3650716"/>
              <a:gd name="connsiteY855" fmla="*/ 208445 h 7931259"/>
              <a:gd name="connsiteX856" fmla="*/ 1448324 w 3650716"/>
              <a:gd name="connsiteY856" fmla="*/ 213802 h 7931259"/>
              <a:gd name="connsiteX857" fmla="*/ 1409161 w 3650716"/>
              <a:gd name="connsiteY857" fmla="*/ 183196 h 7931259"/>
              <a:gd name="connsiteX858" fmla="*/ 1352197 w 3650716"/>
              <a:gd name="connsiteY858" fmla="*/ 204618 h 7931259"/>
              <a:gd name="connsiteX859" fmla="*/ 1374270 w 3650716"/>
              <a:gd name="connsiteY859" fmla="*/ 183196 h 7931259"/>
              <a:gd name="connsiteX860" fmla="*/ 1339380 w 3650716"/>
              <a:gd name="connsiteY860" fmla="*/ 189317 h 7931259"/>
              <a:gd name="connsiteX861" fmla="*/ 1347924 w 3650716"/>
              <a:gd name="connsiteY861" fmla="*/ 232165 h 7931259"/>
              <a:gd name="connsiteX862" fmla="*/ 1360741 w 3650716"/>
              <a:gd name="connsiteY862" fmla="*/ 232165 h 7931259"/>
              <a:gd name="connsiteX863" fmla="*/ 1330122 w 3650716"/>
              <a:gd name="connsiteY863" fmla="*/ 216860 h 7931259"/>
              <a:gd name="connsiteX864" fmla="*/ 1308049 w 3650716"/>
              <a:gd name="connsiteY864" fmla="*/ 222982 h 7931259"/>
              <a:gd name="connsiteX865" fmla="*/ 1303777 w 3650716"/>
              <a:gd name="connsiteY865" fmla="*/ 207680 h 7931259"/>
              <a:gd name="connsiteX866" fmla="*/ 1307337 w 3650716"/>
              <a:gd name="connsiteY866" fmla="*/ 250529 h 7931259"/>
              <a:gd name="connsiteX867" fmla="*/ 1293808 w 3650716"/>
              <a:gd name="connsiteY867" fmla="*/ 256650 h 7931259"/>
              <a:gd name="connsiteX868" fmla="*/ 1280991 w 3650716"/>
              <a:gd name="connsiteY868" fmla="*/ 226044 h 7931259"/>
              <a:gd name="connsiteX869" fmla="*/ 1254644 w 3650716"/>
              <a:gd name="connsiteY869" fmla="*/ 253588 h 7931259"/>
              <a:gd name="connsiteX870" fmla="*/ 1241116 w 3650716"/>
              <a:gd name="connsiteY870" fmla="*/ 259709 h 7931259"/>
              <a:gd name="connsiteX871" fmla="*/ 1189135 w 3650716"/>
              <a:gd name="connsiteY871" fmla="*/ 250529 h 7931259"/>
              <a:gd name="connsiteX872" fmla="*/ 1189135 w 3650716"/>
              <a:gd name="connsiteY872" fmla="*/ 256650 h 7931259"/>
              <a:gd name="connsiteX873" fmla="*/ 1149972 w 3650716"/>
              <a:gd name="connsiteY873" fmla="*/ 247466 h 7931259"/>
              <a:gd name="connsiteX874" fmla="*/ 1154245 w 3650716"/>
              <a:gd name="connsiteY874" fmla="*/ 226044 h 7931259"/>
              <a:gd name="connsiteX875" fmla="*/ 1123626 w 3650716"/>
              <a:gd name="connsiteY875" fmla="*/ 232165 h 7931259"/>
              <a:gd name="connsiteX876" fmla="*/ 1119354 w 3650716"/>
              <a:gd name="connsiteY876" fmla="*/ 201559 h 7931259"/>
              <a:gd name="connsiteX877" fmla="*/ 1093008 w 3650716"/>
              <a:gd name="connsiteY877" fmla="*/ 216860 h 7931259"/>
              <a:gd name="connsiteX878" fmla="*/ 1071646 w 3650716"/>
              <a:gd name="connsiteY878" fmla="*/ 186255 h 7931259"/>
              <a:gd name="connsiteX879" fmla="*/ 1066662 w 3650716"/>
              <a:gd name="connsiteY879" fmla="*/ 216860 h 7931259"/>
              <a:gd name="connsiteX880" fmla="*/ 1036043 w 3650716"/>
              <a:gd name="connsiteY880" fmla="*/ 216860 h 7931259"/>
              <a:gd name="connsiteX881" fmla="*/ 1049572 w 3650716"/>
              <a:gd name="connsiteY881" fmla="*/ 143406 h 7931259"/>
              <a:gd name="connsiteX882" fmla="*/ 1001865 w 3650716"/>
              <a:gd name="connsiteY882" fmla="*/ 106679 h 7931259"/>
              <a:gd name="connsiteX883" fmla="*/ 966974 w 3650716"/>
              <a:gd name="connsiteY883" fmla="*/ 97499 h 7931259"/>
              <a:gd name="connsiteX884" fmla="*/ 962701 w 3650716"/>
              <a:gd name="connsiteY884" fmla="*/ 112800 h 7931259"/>
              <a:gd name="connsiteX885" fmla="*/ 919266 w 3650716"/>
              <a:gd name="connsiteY885" fmla="*/ 118922 h 7931259"/>
              <a:gd name="connsiteX886" fmla="*/ 888647 w 3650716"/>
              <a:gd name="connsiteY886" fmla="*/ 109741 h 7931259"/>
              <a:gd name="connsiteX887" fmla="*/ 862302 w 3650716"/>
              <a:gd name="connsiteY887" fmla="*/ 125043 h 7931259"/>
              <a:gd name="connsiteX888" fmla="*/ 818866 w 3650716"/>
              <a:gd name="connsiteY888" fmla="*/ 115863 h 7931259"/>
              <a:gd name="connsiteX889" fmla="*/ 735555 w 3650716"/>
              <a:gd name="connsiteY889" fmla="*/ 128105 h 7931259"/>
              <a:gd name="connsiteX890" fmla="*/ 722738 w 3650716"/>
              <a:gd name="connsiteY890" fmla="*/ 118922 h 7931259"/>
              <a:gd name="connsiteX891" fmla="*/ 687847 w 3650716"/>
              <a:gd name="connsiteY891" fmla="*/ 118922 h 7931259"/>
              <a:gd name="connsiteX892" fmla="*/ 622338 w 3650716"/>
              <a:gd name="connsiteY892" fmla="*/ 125043 h 7931259"/>
              <a:gd name="connsiteX893" fmla="*/ 544012 w 3650716"/>
              <a:gd name="connsiteY893" fmla="*/ 121984 h 7931259"/>
              <a:gd name="connsiteX894" fmla="*/ 478502 w 3650716"/>
              <a:gd name="connsiteY894" fmla="*/ 134226 h 7931259"/>
              <a:gd name="connsiteX895" fmla="*/ 404449 w 3650716"/>
              <a:gd name="connsiteY895" fmla="*/ 140347 h 7931259"/>
              <a:gd name="connsiteX896" fmla="*/ 299777 w 3650716"/>
              <a:gd name="connsiteY896" fmla="*/ 137285 h 7931259"/>
              <a:gd name="connsiteX897" fmla="*/ 257053 w 3650716"/>
              <a:gd name="connsiteY897" fmla="*/ 121984 h 7931259"/>
              <a:gd name="connsiteX898" fmla="*/ 220026 w 3650716"/>
              <a:gd name="connsiteY898" fmla="*/ 121984 h 7931259"/>
              <a:gd name="connsiteX899" fmla="*/ 173742 w 3650716"/>
              <a:gd name="connsiteY899" fmla="*/ 118922 h 7931259"/>
              <a:gd name="connsiteX900" fmla="*/ 65509 w 3650716"/>
              <a:gd name="connsiteY900" fmla="*/ 125043 h 7931259"/>
              <a:gd name="connsiteX901" fmla="*/ 32043 w 3650716"/>
              <a:gd name="connsiteY901" fmla="*/ 140347 h 7931259"/>
              <a:gd name="connsiteX902" fmla="*/ 10681 w 3650716"/>
              <a:gd name="connsiteY902" fmla="*/ 134226 h 7931259"/>
              <a:gd name="connsiteX903" fmla="*/ 10681 w 3650716"/>
              <a:gd name="connsiteY903" fmla="*/ 140347 h 7931259"/>
              <a:gd name="connsiteX904" fmla="*/ 7121 w 3650716"/>
              <a:gd name="connsiteY904" fmla="*/ 311740 h 7931259"/>
              <a:gd name="connsiteX905" fmla="*/ 6409 w 3650716"/>
              <a:gd name="connsiteY905" fmla="*/ 115863 h 7931259"/>
              <a:gd name="connsiteX906" fmla="*/ 47708 w 3650716"/>
              <a:gd name="connsiteY906" fmla="*/ 109741 h 7931259"/>
              <a:gd name="connsiteX907" fmla="*/ 2137 w 3650716"/>
              <a:gd name="connsiteY907" fmla="*/ 97499 h 7931259"/>
              <a:gd name="connsiteX908" fmla="*/ 713 w 3650716"/>
              <a:gd name="connsiteY908" fmla="*/ 801434 h 7931259"/>
              <a:gd name="connsiteX909" fmla="*/ 4273 w 3650716"/>
              <a:gd name="connsiteY909" fmla="*/ 902432 h 7931259"/>
              <a:gd name="connsiteX910" fmla="*/ 2137 w 3650716"/>
              <a:gd name="connsiteY910" fmla="*/ 1122795 h 7931259"/>
              <a:gd name="connsiteX911" fmla="*/ 1424 w 3650716"/>
              <a:gd name="connsiteY911" fmla="*/ 1217674 h 7931259"/>
              <a:gd name="connsiteX912" fmla="*/ 713 w 3650716"/>
              <a:gd name="connsiteY912" fmla="*/ 1300309 h 7931259"/>
              <a:gd name="connsiteX913" fmla="*/ 0 w 3650716"/>
              <a:gd name="connsiteY913" fmla="*/ 1465581 h 7931259"/>
              <a:gd name="connsiteX914" fmla="*/ 713 w 3650716"/>
              <a:gd name="connsiteY914" fmla="*/ 1737975 h 7931259"/>
              <a:gd name="connsiteX915" fmla="*/ 713 w 3650716"/>
              <a:gd name="connsiteY915" fmla="*/ 1832851 h 7931259"/>
              <a:gd name="connsiteX916" fmla="*/ 5697 w 3650716"/>
              <a:gd name="connsiteY916" fmla="*/ 1946095 h 7931259"/>
              <a:gd name="connsiteX917" fmla="*/ 12817 w 3650716"/>
              <a:gd name="connsiteY917" fmla="*/ 1985881 h 7931259"/>
              <a:gd name="connsiteX918" fmla="*/ 14241 w 3650716"/>
              <a:gd name="connsiteY918" fmla="*/ 2117488 h 7931259"/>
              <a:gd name="connsiteX919" fmla="*/ 17802 w 3650716"/>
              <a:gd name="connsiteY919" fmla="*/ 2080761 h 7931259"/>
              <a:gd name="connsiteX920" fmla="*/ 12106 w 3650716"/>
              <a:gd name="connsiteY920" fmla="*/ 2230728 h 7931259"/>
              <a:gd name="connsiteX921" fmla="*/ 11393 w 3650716"/>
              <a:gd name="connsiteY921" fmla="*/ 2457211 h 7931259"/>
              <a:gd name="connsiteX922" fmla="*/ 14954 w 3650716"/>
              <a:gd name="connsiteY922" fmla="*/ 2493938 h 7931259"/>
              <a:gd name="connsiteX923" fmla="*/ 11393 w 3650716"/>
              <a:gd name="connsiteY923" fmla="*/ 2549029 h 7931259"/>
              <a:gd name="connsiteX924" fmla="*/ 12817 w 3650716"/>
              <a:gd name="connsiteY924" fmla="*/ 2625545 h 7931259"/>
              <a:gd name="connsiteX925" fmla="*/ 16378 w 3650716"/>
              <a:gd name="connsiteY925" fmla="*/ 2683695 h 7931259"/>
              <a:gd name="connsiteX926" fmla="*/ 16378 w 3650716"/>
              <a:gd name="connsiteY926" fmla="*/ 2760211 h 7931259"/>
              <a:gd name="connsiteX927" fmla="*/ 16746 w 3650716"/>
              <a:gd name="connsiteY927" fmla="*/ 2760211 h 7931259"/>
              <a:gd name="connsiteX928" fmla="*/ 16378 w 3650716"/>
              <a:gd name="connsiteY928" fmla="*/ 2774609 h 7931259"/>
              <a:gd name="connsiteX929" fmla="*/ 9969 w 3650716"/>
              <a:gd name="connsiteY929" fmla="*/ 2679729 h 7931259"/>
              <a:gd name="connsiteX930" fmla="*/ 0 w 3650716"/>
              <a:gd name="connsiteY930" fmla="*/ 2695034 h 7931259"/>
              <a:gd name="connsiteX931" fmla="*/ 1424 w 3650716"/>
              <a:gd name="connsiteY931" fmla="*/ 2903154 h 7931259"/>
              <a:gd name="connsiteX932" fmla="*/ 6409 w 3650716"/>
              <a:gd name="connsiteY932" fmla="*/ 3074547 h 7931259"/>
              <a:gd name="connsiteX933" fmla="*/ 7833 w 3650716"/>
              <a:gd name="connsiteY933" fmla="*/ 3356121 h 7931259"/>
              <a:gd name="connsiteX934" fmla="*/ 8109 w 3650716"/>
              <a:gd name="connsiteY934" fmla="*/ 3403548 h 7931259"/>
              <a:gd name="connsiteX935" fmla="*/ 9702 w 3650716"/>
              <a:gd name="connsiteY935" fmla="*/ 3376396 h 7931259"/>
              <a:gd name="connsiteX936" fmla="*/ 10682 w 3650716"/>
              <a:gd name="connsiteY936" fmla="*/ 3307151 h 7931259"/>
              <a:gd name="connsiteX937" fmla="*/ 14776 w 3650716"/>
              <a:gd name="connsiteY937" fmla="*/ 3320158 h 7931259"/>
              <a:gd name="connsiteX938" fmla="*/ 15432 w 3650716"/>
              <a:gd name="connsiteY938" fmla="*/ 3353457 h 7931259"/>
              <a:gd name="connsiteX939" fmla="*/ 14559 w 3650716"/>
              <a:gd name="connsiteY939" fmla="*/ 3391629 h 7931259"/>
              <a:gd name="connsiteX940" fmla="*/ 12106 w 3650716"/>
              <a:gd name="connsiteY940" fmla="*/ 3383664 h 7931259"/>
              <a:gd name="connsiteX941" fmla="*/ 10415 w 3650716"/>
              <a:gd name="connsiteY941" fmla="*/ 3408914 h 7931259"/>
              <a:gd name="connsiteX942" fmla="*/ 8185 w 3650716"/>
              <a:gd name="connsiteY942" fmla="*/ 3416680 h 7931259"/>
              <a:gd name="connsiteX943" fmla="*/ 9257 w 3650716"/>
              <a:gd name="connsiteY943" fmla="*/ 3600968 h 7931259"/>
              <a:gd name="connsiteX944" fmla="*/ 12817 w 3650716"/>
              <a:gd name="connsiteY944" fmla="*/ 3659117 h 7931259"/>
              <a:gd name="connsiteX945" fmla="*/ 10682 w 3650716"/>
              <a:gd name="connsiteY945" fmla="*/ 3772361 h 7931259"/>
              <a:gd name="connsiteX946" fmla="*/ 12195 w 3650716"/>
              <a:gd name="connsiteY946" fmla="*/ 3847344 h 7931259"/>
              <a:gd name="connsiteX947" fmla="*/ 12173 w 3650716"/>
              <a:gd name="connsiteY947" fmla="*/ 3865657 h 7931259"/>
              <a:gd name="connsiteX948" fmla="*/ 10503 w 3650716"/>
              <a:gd name="connsiteY948" fmla="*/ 3878473 h 7931259"/>
              <a:gd name="connsiteX949" fmla="*/ 12106 w 3650716"/>
              <a:gd name="connsiteY949" fmla="*/ 3904872 h 7931259"/>
              <a:gd name="connsiteX950" fmla="*/ 12127 w 3650716"/>
              <a:gd name="connsiteY950" fmla="*/ 3904531 h 7931259"/>
              <a:gd name="connsiteX951" fmla="*/ 12106 w 3650716"/>
              <a:gd name="connsiteY951" fmla="*/ 3922328 h 7931259"/>
              <a:gd name="connsiteX952" fmla="*/ 13299 w 3650716"/>
              <a:gd name="connsiteY952" fmla="*/ 3929160 h 7931259"/>
              <a:gd name="connsiteX953" fmla="*/ 12729 w 3650716"/>
              <a:gd name="connsiteY953" fmla="*/ 3989037 h 7931259"/>
              <a:gd name="connsiteX954" fmla="*/ 11393 w 3650716"/>
              <a:gd name="connsiteY954" fmla="*/ 4073202 h 7931259"/>
              <a:gd name="connsiteX955" fmla="*/ 7833 w 3650716"/>
              <a:gd name="connsiteY955" fmla="*/ 4015053 h 7931259"/>
              <a:gd name="connsiteX956" fmla="*/ 12817 w 3650716"/>
              <a:gd name="connsiteY956" fmla="*/ 4165020 h 7931259"/>
              <a:gd name="connsiteX957" fmla="*/ 15666 w 3650716"/>
              <a:gd name="connsiteY957" fmla="*/ 4391503 h 7931259"/>
              <a:gd name="connsiteX958" fmla="*/ 10681 w 3650716"/>
              <a:gd name="connsiteY958" fmla="*/ 4446594 h 7931259"/>
              <a:gd name="connsiteX959" fmla="*/ 11393 w 3650716"/>
              <a:gd name="connsiteY959" fmla="*/ 4841412 h 7931259"/>
              <a:gd name="connsiteX960" fmla="*/ 7833 w 3650716"/>
              <a:gd name="connsiteY960" fmla="*/ 4896502 h 7931259"/>
              <a:gd name="connsiteX961" fmla="*/ 8477 w 3650716"/>
              <a:gd name="connsiteY961" fmla="*/ 4900839 h 7931259"/>
              <a:gd name="connsiteX962" fmla="*/ 6943 w 3650716"/>
              <a:gd name="connsiteY962" fmla="*/ 5020314 h 7931259"/>
              <a:gd name="connsiteX963" fmla="*/ 6409 w 3650716"/>
              <a:gd name="connsiteY963" fmla="*/ 5158806 h 7931259"/>
              <a:gd name="connsiteX964" fmla="*/ 9269 w 3650716"/>
              <a:gd name="connsiteY964" fmla="*/ 5159572 h 7931259"/>
              <a:gd name="connsiteX965" fmla="*/ 9561 w 3650716"/>
              <a:gd name="connsiteY965" fmla="*/ 5168369 h 7931259"/>
              <a:gd name="connsiteX966" fmla="*/ 7833 w 3650716"/>
              <a:gd name="connsiteY966" fmla="*/ 5233167 h 7931259"/>
              <a:gd name="connsiteX967" fmla="*/ 10591 w 3650716"/>
              <a:gd name="connsiteY967" fmla="*/ 5237996 h 7931259"/>
              <a:gd name="connsiteX968" fmla="*/ 11218 w 3650716"/>
              <a:gd name="connsiteY968" fmla="*/ 5240688 h 7931259"/>
              <a:gd name="connsiteX969" fmla="*/ 12372 w 3650716"/>
              <a:gd name="connsiteY969" fmla="*/ 5265685 h 7931259"/>
              <a:gd name="connsiteX970" fmla="*/ 12714 w 3650716"/>
              <a:gd name="connsiteY970" fmla="*/ 5286307 h 7931259"/>
              <a:gd name="connsiteX971" fmla="*/ 11660 w 3650716"/>
              <a:gd name="connsiteY971" fmla="*/ 5281994 h 7931259"/>
              <a:gd name="connsiteX972" fmla="*/ 9969 w 3650716"/>
              <a:gd name="connsiteY972" fmla="*/ 5311835 h 7931259"/>
              <a:gd name="connsiteX973" fmla="*/ 12462 w 3650716"/>
              <a:gd name="connsiteY973" fmla="*/ 5318723 h 7931259"/>
              <a:gd name="connsiteX974" fmla="*/ 13529 w 3650716"/>
              <a:gd name="connsiteY974" fmla="*/ 5312636 h 7931259"/>
              <a:gd name="connsiteX975" fmla="*/ 14241 w 3650716"/>
              <a:gd name="connsiteY975" fmla="*/ 5328044 h 7931259"/>
              <a:gd name="connsiteX976" fmla="*/ 12105 w 3650716"/>
              <a:gd name="connsiteY976" fmla="*/ 5370845 h 7931259"/>
              <a:gd name="connsiteX977" fmla="*/ 11718 w 3650716"/>
              <a:gd name="connsiteY977" fmla="*/ 5392103 h 7931259"/>
              <a:gd name="connsiteX978" fmla="*/ 9969 w 3650716"/>
              <a:gd name="connsiteY978" fmla="*/ 5385289 h 7931259"/>
              <a:gd name="connsiteX979" fmla="*/ 11393 w 3650716"/>
              <a:gd name="connsiteY979" fmla="*/ 5553623 h 7931259"/>
              <a:gd name="connsiteX980" fmla="*/ 11793 w 3650716"/>
              <a:gd name="connsiteY980" fmla="*/ 5520091 h 7931259"/>
              <a:gd name="connsiteX981" fmla="*/ 12106 w 3650716"/>
              <a:gd name="connsiteY981" fmla="*/ 5533105 h 7931259"/>
              <a:gd name="connsiteX982" fmla="*/ 13530 w 3650716"/>
              <a:gd name="connsiteY982" fmla="*/ 5533105 h 7931259"/>
              <a:gd name="connsiteX983" fmla="*/ 9969 w 3650716"/>
              <a:gd name="connsiteY983" fmla="*/ 5701435 h 7931259"/>
              <a:gd name="connsiteX984" fmla="*/ 13530 w 3650716"/>
              <a:gd name="connsiteY984" fmla="*/ 5683072 h 7931259"/>
              <a:gd name="connsiteX985" fmla="*/ 12929 w 3650716"/>
              <a:gd name="connsiteY985" fmla="*/ 5934424 h 7931259"/>
              <a:gd name="connsiteX986" fmla="*/ 17634 w 3650716"/>
              <a:gd name="connsiteY986" fmla="*/ 5952995 h 7931259"/>
              <a:gd name="connsiteX987" fmla="*/ 17813 w 3650716"/>
              <a:gd name="connsiteY987" fmla="*/ 5956951 h 7931259"/>
              <a:gd name="connsiteX988" fmla="*/ 19353 w 3650716"/>
              <a:gd name="connsiteY988" fmla="*/ 6025760 h 7931259"/>
              <a:gd name="connsiteX989" fmla="*/ 16378 w 3650716"/>
              <a:gd name="connsiteY989" fmla="*/ 5983010 h 7931259"/>
              <a:gd name="connsiteX990" fmla="*/ 5697 w 3650716"/>
              <a:gd name="connsiteY990" fmla="*/ 6074827 h 7931259"/>
              <a:gd name="connsiteX991" fmla="*/ 8545 w 3650716"/>
              <a:gd name="connsiteY991" fmla="*/ 6166644 h 7931259"/>
              <a:gd name="connsiteX992" fmla="*/ 9257 w 3650716"/>
              <a:gd name="connsiteY992" fmla="*/ 6218676 h 7931259"/>
              <a:gd name="connsiteX993" fmla="*/ 9257 w 3650716"/>
              <a:gd name="connsiteY993" fmla="*/ 6249282 h 7931259"/>
              <a:gd name="connsiteX994" fmla="*/ 8545 w 3650716"/>
              <a:gd name="connsiteY994" fmla="*/ 6304373 h 7931259"/>
              <a:gd name="connsiteX995" fmla="*/ 4985 w 3650716"/>
              <a:gd name="connsiteY995" fmla="*/ 6273767 h 7931259"/>
              <a:gd name="connsiteX996" fmla="*/ 8545 w 3650716"/>
              <a:gd name="connsiteY996" fmla="*/ 6460461 h 7931259"/>
              <a:gd name="connsiteX997" fmla="*/ 6409 w 3650716"/>
              <a:gd name="connsiteY997" fmla="*/ 7087883 h 7931259"/>
              <a:gd name="connsiteX998" fmla="*/ 9969 w 3650716"/>
              <a:gd name="connsiteY998" fmla="*/ 6984205 h 7931259"/>
              <a:gd name="connsiteX999" fmla="*/ 10400 w 3650716"/>
              <a:gd name="connsiteY999" fmla="*/ 6983955 h 7931259"/>
              <a:gd name="connsiteX1000" fmla="*/ 11393 w 3650716"/>
              <a:gd name="connsiteY1000" fmla="*/ 7044129 h 7931259"/>
              <a:gd name="connsiteX1001" fmla="*/ 11616 w 3650716"/>
              <a:gd name="connsiteY1001" fmla="*/ 7051455 h 7931259"/>
              <a:gd name="connsiteX1002" fmla="*/ 9346 w 3650716"/>
              <a:gd name="connsiteY1002" fmla="*/ 7138765 h 7931259"/>
              <a:gd name="connsiteX1003" fmla="*/ 4273 w 3650716"/>
              <a:gd name="connsiteY1003" fmla="*/ 7219487 h 7931259"/>
              <a:gd name="connsiteX1004" fmla="*/ 5697 w 3650716"/>
              <a:gd name="connsiteY1004" fmla="*/ 7302125 h 7931259"/>
              <a:gd name="connsiteX1005" fmla="*/ 10681 w 3650716"/>
              <a:gd name="connsiteY1005" fmla="*/ 7280699 h 7931259"/>
              <a:gd name="connsiteX1006" fmla="*/ 11393 w 3650716"/>
              <a:gd name="connsiteY1006" fmla="*/ 7256214 h 7931259"/>
              <a:gd name="connsiteX1007" fmla="*/ 11393 w 3650716"/>
              <a:gd name="connsiteY1007" fmla="*/ 7277640 h 7931259"/>
              <a:gd name="connsiteX1008" fmla="*/ 25338 w 3650716"/>
              <a:gd name="connsiteY1008" fmla="*/ 7280943 h 7931259"/>
              <a:gd name="connsiteX1009" fmla="*/ 26202 w 3650716"/>
              <a:gd name="connsiteY1009" fmla="*/ 7287015 h 7931259"/>
              <a:gd name="connsiteX1010" fmla="*/ 27058 w 3650716"/>
              <a:gd name="connsiteY1010" fmla="*/ 7304280 h 7931259"/>
              <a:gd name="connsiteX1011" fmla="*/ 23498 w 3650716"/>
              <a:gd name="connsiteY1011" fmla="*/ 7405278 h 7931259"/>
              <a:gd name="connsiteX1012" fmla="*/ 26347 w 3650716"/>
              <a:gd name="connsiteY1012" fmla="*/ 7561369 h 7931259"/>
              <a:gd name="connsiteX1013" fmla="*/ 26347 w 3650716"/>
              <a:gd name="connsiteY1013" fmla="*/ 7772548 h 7931259"/>
              <a:gd name="connsiteX1014" fmla="*/ 19226 w 3650716"/>
              <a:gd name="connsiteY1014" fmla="*/ 7852124 h 7931259"/>
              <a:gd name="connsiteX1015" fmla="*/ 33467 w 3650716"/>
              <a:gd name="connsiteY1015" fmla="*/ 7867428 h 7931259"/>
              <a:gd name="connsiteX1016" fmla="*/ 53405 w 3650716"/>
              <a:gd name="connsiteY1016" fmla="*/ 7846003 h 7931259"/>
              <a:gd name="connsiteX1017" fmla="*/ 11393 w 3650716"/>
              <a:gd name="connsiteY1017" fmla="*/ 7925578 h 7931259"/>
              <a:gd name="connsiteX1018" fmla="*/ 111026 w 3650716"/>
              <a:gd name="connsiteY1018" fmla="*/ 7931175 h 7931259"/>
              <a:gd name="connsiteX1019" fmla="*/ 147396 w 3650716"/>
              <a:gd name="connsiteY1019" fmla="*/ 7928640 h 7931259"/>
              <a:gd name="connsiteX1020" fmla="*/ 166621 w 3650716"/>
              <a:gd name="connsiteY1020" fmla="*/ 7898034 h 7931259"/>
              <a:gd name="connsiteX1021" fmla="*/ 204361 w 3650716"/>
              <a:gd name="connsiteY1021" fmla="*/ 7913336 h 7931259"/>
              <a:gd name="connsiteX1022" fmla="*/ 191544 w 3650716"/>
              <a:gd name="connsiteY1022" fmla="*/ 7876609 h 7931259"/>
              <a:gd name="connsiteX1023" fmla="*/ 212193 w 3650716"/>
              <a:gd name="connsiteY1023" fmla="*/ 7913336 h 7931259"/>
              <a:gd name="connsiteX1024" fmla="*/ 244948 w 3650716"/>
              <a:gd name="connsiteY1024" fmla="*/ 7891913 h 7931259"/>
              <a:gd name="connsiteX1025" fmla="*/ 286959 w 3650716"/>
              <a:gd name="connsiteY1025" fmla="*/ 7885792 h 7931259"/>
              <a:gd name="connsiteX1026" fmla="*/ 319002 w 3650716"/>
              <a:gd name="connsiteY1026" fmla="*/ 7879671 h 7931259"/>
              <a:gd name="connsiteX1027" fmla="*/ 382375 w 3650716"/>
              <a:gd name="connsiteY1027" fmla="*/ 7849065 h 7931259"/>
              <a:gd name="connsiteX1028" fmla="*/ 390920 w 3650716"/>
              <a:gd name="connsiteY1028" fmla="*/ 7870487 h 7931259"/>
              <a:gd name="connsiteX1029" fmla="*/ 574630 w 3650716"/>
              <a:gd name="connsiteY1029" fmla="*/ 7846003 h 7931259"/>
              <a:gd name="connsiteX1030" fmla="*/ 588159 w 3650716"/>
              <a:gd name="connsiteY1030" fmla="*/ 7824580 h 7931259"/>
              <a:gd name="connsiteX1031" fmla="*/ 610233 w 3650716"/>
              <a:gd name="connsiteY1031" fmla="*/ 7824580 h 7931259"/>
              <a:gd name="connsiteX1032" fmla="*/ 623050 w 3650716"/>
              <a:gd name="connsiteY1032" fmla="*/ 7839882 h 7931259"/>
              <a:gd name="connsiteX1033" fmla="*/ 640851 w 3650716"/>
              <a:gd name="connsiteY1033" fmla="*/ 7833760 h 7931259"/>
              <a:gd name="connsiteX1034" fmla="*/ 693544 w 3650716"/>
              <a:gd name="connsiteY1034" fmla="*/ 7827639 h 7931259"/>
              <a:gd name="connsiteX1035" fmla="*/ 728435 w 3650716"/>
              <a:gd name="connsiteY1035" fmla="*/ 7821518 h 7931259"/>
              <a:gd name="connsiteX1036" fmla="*/ 732707 w 3650716"/>
              <a:gd name="connsiteY1036" fmla="*/ 7806217 h 7931259"/>
              <a:gd name="connsiteX1037" fmla="*/ 749796 w 3650716"/>
              <a:gd name="connsiteY1037" fmla="*/ 7815397 h 7931259"/>
              <a:gd name="connsiteX1038" fmla="*/ 780414 w 3650716"/>
              <a:gd name="connsiteY1038" fmla="*/ 7815397 h 7931259"/>
              <a:gd name="connsiteX1039" fmla="*/ 811033 w 3650716"/>
              <a:gd name="connsiteY1039" fmla="*/ 7815397 h 7931259"/>
              <a:gd name="connsiteX1040" fmla="*/ 858741 w 3650716"/>
              <a:gd name="connsiteY1040" fmla="*/ 7815397 h 7931259"/>
              <a:gd name="connsiteX1041" fmla="*/ 867285 w 3650716"/>
              <a:gd name="connsiteY1041" fmla="*/ 7809276 h 7931259"/>
              <a:gd name="connsiteX1042" fmla="*/ 875830 w 3650716"/>
              <a:gd name="connsiteY1042" fmla="*/ 7818459 h 7931259"/>
              <a:gd name="connsiteX1043" fmla="*/ 919978 w 3650716"/>
              <a:gd name="connsiteY1043" fmla="*/ 7797033 h 7931259"/>
              <a:gd name="connsiteX1044" fmla="*/ 928522 w 3650716"/>
              <a:gd name="connsiteY1044" fmla="*/ 7818459 h 7931259"/>
              <a:gd name="connsiteX1045" fmla="*/ 942052 w 3650716"/>
              <a:gd name="connsiteY1045" fmla="*/ 7797033 h 7931259"/>
              <a:gd name="connsiteX1046" fmla="*/ 972670 w 3650716"/>
              <a:gd name="connsiteY1046" fmla="*/ 7806217 h 7931259"/>
              <a:gd name="connsiteX1047" fmla="*/ 959853 w 3650716"/>
              <a:gd name="connsiteY1047" fmla="*/ 7790912 h 7931259"/>
              <a:gd name="connsiteX1048" fmla="*/ 986199 w 3650716"/>
              <a:gd name="connsiteY1048" fmla="*/ 7806217 h 7931259"/>
              <a:gd name="connsiteX1049" fmla="*/ 1034619 w 3650716"/>
              <a:gd name="connsiteY1049" fmla="*/ 7793974 h 7931259"/>
              <a:gd name="connsiteX1050" fmla="*/ 1034619 w 3650716"/>
              <a:gd name="connsiteY1050" fmla="*/ 7787853 h 7931259"/>
              <a:gd name="connsiteX1051" fmla="*/ 1038891 w 3650716"/>
              <a:gd name="connsiteY1051" fmla="*/ 7818459 h 7931259"/>
              <a:gd name="connsiteX1052" fmla="*/ 1069510 w 3650716"/>
              <a:gd name="connsiteY1052" fmla="*/ 7812338 h 7931259"/>
              <a:gd name="connsiteX1053" fmla="*/ 1087311 w 3650716"/>
              <a:gd name="connsiteY1053" fmla="*/ 7790912 h 7931259"/>
              <a:gd name="connsiteX1054" fmla="*/ 1073782 w 3650716"/>
              <a:gd name="connsiteY1054" fmla="*/ 7806217 h 7931259"/>
              <a:gd name="connsiteX1055" fmla="*/ 1139291 w 3650716"/>
              <a:gd name="connsiteY1055" fmla="*/ 7800095 h 7931259"/>
              <a:gd name="connsiteX1056" fmla="*/ 1143563 w 3650716"/>
              <a:gd name="connsiteY1056" fmla="*/ 7778670 h 7931259"/>
              <a:gd name="connsiteX1057" fmla="*/ 1174182 w 3650716"/>
              <a:gd name="connsiteY1057" fmla="*/ 7778670 h 7931259"/>
              <a:gd name="connsiteX1058" fmla="*/ 1169910 w 3650716"/>
              <a:gd name="connsiteY1058" fmla="*/ 7800095 h 7931259"/>
              <a:gd name="connsiteX1059" fmla="*/ 1204800 w 3650716"/>
              <a:gd name="connsiteY1059" fmla="*/ 7815397 h 7931259"/>
              <a:gd name="connsiteX1060" fmla="*/ 1196256 w 3650716"/>
              <a:gd name="connsiteY1060" fmla="*/ 7784791 h 7931259"/>
              <a:gd name="connsiteX1061" fmla="*/ 1204800 w 3650716"/>
              <a:gd name="connsiteY1061" fmla="*/ 7769489 h 7931259"/>
              <a:gd name="connsiteX1062" fmla="*/ 1226875 w 3650716"/>
              <a:gd name="connsiteY1062" fmla="*/ 7769489 h 7931259"/>
              <a:gd name="connsiteX1063" fmla="*/ 1226875 w 3650716"/>
              <a:gd name="connsiteY1063" fmla="*/ 7784791 h 7931259"/>
              <a:gd name="connsiteX1064" fmla="*/ 1270310 w 3650716"/>
              <a:gd name="connsiteY1064" fmla="*/ 7784791 h 7931259"/>
              <a:gd name="connsiteX1065" fmla="*/ 1274582 w 3650716"/>
              <a:gd name="connsiteY1065" fmla="*/ 7769489 h 7931259"/>
              <a:gd name="connsiteX1066" fmla="*/ 1352908 w 3650716"/>
              <a:gd name="connsiteY1066" fmla="*/ 7778670 h 7931259"/>
              <a:gd name="connsiteX1067" fmla="*/ 1357181 w 3650716"/>
              <a:gd name="connsiteY1067" fmla="*/ 7757247 h 7931259"/>
              <a:gd name="connsiteX1068" fmla="*/ 1383527 w 3650716"/>
              <a:gd name="connsiteY1068" fmla="*/ 7735821 h 7931259"/>
              <a:gd name="connsiteX1069" fmla="*/ 1388511 w 3650716"/>
              <a:gd name="connsiteY1069" fmla="*/ 7692973 h 7931259"/>
              <a:gd name="connsiteX1070" fmla="*/ 1405600 w 3650716"/>
              <a:gd name="connsiteY1070" fmla="*/ 7702157 h 7931259"/>
              <a:gd name="connsiteX1071" fmla="*/ 1392072 w 3650716"/>
              <a:gd name="connsiteY1071" fmla="*/ 7745005 h 7931259"/>
              <a:gd name="connsiteX1072" fmla="*/ 1435507 w 3650716"/>
              <a:gd name="connsiteY1072" fmla="*/ 7738884 h 7931259"/>
              <a:gd name="connsiteX1073" fmla="*/ 1430523 w 3650716"/>
              <a:gd name="connsiteY1073" fmla="*/ 7775611 h 7931259"/>
              <a:gd name="connsiteX1074" fmla="*/ 1478230 w 3650716"/>
              <a:gd name="connsiteY1074" fmla="*/ 7775611 h 7931259"/>
              <a:gd name="connsiteX1075" fmla="*/ 1491760 w 3650716"/>
              <a:gd name="connsiteY1075" fmla="*/ 7732762 h 7931259"/>
              <a:gd name="connsiteX1076" fmla="*/ 1504577 w 3650716"/>
              <a:gd name="connsiteY1076" fmla="*/ 7754185 h 7931259"/>
              <a:gd name="connsiteX1077" fmla="*/ 1508849 w 3650716"/>
              <a:gd name="connsiteY1077" fmla="*/ 7769489 h 7931259"/>
              <a:gd name="connsiteX1078" fmla="*/ 1522378 w 3650716"/>
              <a:gd name="connsiteY1078" fmla="*/ 7748064 h 7931259"/>
              <a:gd name="connsiteX1079" fmla="*/ 1570086 w 3650716"/>
              <a:gd name="connsiteY1079" fmla="*/ 7772549 h 7931259"/>
              <a:gd name="connsiteX1080" fmla="*/ 1609249 w 3650716"/>
              <a:gd name="connsiteY1080" fmla="*/ 7760306 h 7931259"/>
              <a:gd name="connsiteX1081" fmla="*/ 1609249 w 3650716"/>
              <a:gd name="connsiteY1081" fmla="*/ 7729700 h 7931259"/>
              <a:gd name="connsiteX1082" fmla="*/ 1612809 w 3650716"/>
              <a:gd name="connsiteY1082" fmla="*/ 7781732 h 7931259"/>
              <a:gd name="connsiteX1083" fmla="*/ 1617082 w 3650716"/>
              <a:gd name="connsiteY1083" fmla="*/ 7766427 h 7931259"/>
              <a:gd name="connsiteX1084" fmla="*/ 1630610 w 3650716"/>
              <a:gd name="connsiteY1084" fmla="*/ 7738884 h 7931259"/>
              <a:gd name="connsiteX1085" fmla="*/ 1644140 w 3650716"/>
              <a:gd name="connsiteY1085" fmla="*/ 7723579 h 7931259"/>
              <a:gd name="connsiteX1086" fmla="*/ 1691847 w 3650716"/>
              <a:gd name="connsiteY1086" fmla="*/ 7748064 h 7931259"/>
              <a:gd name="connsiteX1087" fmla="*/ 1709649 w 3650716"/>
              <a:gd name="connsiteY1087" fmla="*/ 7726641 h 7931259"/>
              <a:gd name="connsiteX1088" fmla="*/ 1731011 w 3650716"/>
              <a:gd name="connsiteY1088" fmla="*/ 7741943 h 7931259"/>
              <a:gd name="connsiteX1089" fmla="*/ 1805065 w 3650716"/>
              <a:gd name="connsiteY1089" fmla="*/ 7760306 h 7931259"/>
              <a:gd name="connsiteX1090" fmla="*/ 1796520 w 3650716"/>
              <a:gd name="connsiteY1090" fmla="*/ 7723579 h 7931259"/>
              <a:gd name="connsiteX1091" fmla="*/ 1848500 w 3650716"/>
              <a:gd name="connsiteY1091" fmla="*/ 7738884 h 7931259"/>
              <a:gd name="connsiteX1092" fmla="*/ 1843516 w 3650716"/>
              <a:gd name="connsiteY1092" fmla="*/ 7769489 h 7931259"/>
              <a:gd name="connsiteX1093" fmla="*/ 1878406 w 3650716"/>
              <a:gd name="connsiteY1093" fmla="*/ 7769489 h 7931259"/>
              <a:gd name="connsiteX1094" fmla="*/ 1860605 w 3650716"/>
              <a:gd name="connsiteY1094" fmla="*/ 7775611 h 7931259"/>
              <a:gd name="connsiteX1095" fmla="*/ 1856333 w 3650716"/>
              <a:gd name="connsiteY1095" fmla="*/ 7745005 h 7931259"/>
              <a:gd name="connsiteX1096" fmla="*/ 1864877 w 3650716"/>
              <a:gd name="connsiteY1096" fmla="*/ 7738884 h 7931259"/>
              <a:gd name="connsiteX1097" fmla="*/ 1886239 w 3650716"/>
              <a:gd name="connsiteY1097" fmla="*/ 7760306 h 7931259"/>
              <a:gd name="connsiteX1098" fmla="*/ 1852060 w 3650716"/>
              <a:gd name="connsiteY1098" fmla="*/ 7714399 h 7931259"/>
              <a:gd name="connsiteX1099" fmla="*/ 1895495 w 3650716"/>
              <a:gd name="connsiteY1099" fmla="*/ 7723579 h 7931259"/>
              <a:gd name="connsiteX1100" fmla="*/ 1921130 w 3650716"/>
              <a:gd name="connsiteY1100" fmla="*/ 7745005 h 7931259"/>
              <a:gd name="connsiteX1101" fmla="*/ 1908313 w 3650716"/>
              <a:gd name="connsiteY1101" fmla="*/ 7745005 h 7931259"/>
              <a:gd name="connsiteX1102" fmla="*/ 1917570 w 3650716"/>
              <a:gd name="connsiteY1102" fmla="*/ 7708278 h 7931259"/>
              <a:gd name="connsiteX1103" fmla="*/ 1934659 w 3650716"/>
              <a:gd name="connsiteY1103" fmla="*/ 7723579 h 7931259"/>
              <a:gd name="connsiteX1104" fmla="*/ 1961005 w 3650716"/>
              <a:gd name="connsiteY1104" fmla="*/ 7717458 h 7931259"/>
              <a:gd name="connsiteX1105" fmla="*/ 1969549 w 3650716"/>
              <a:gd name="connsiteY1105" fmla="*/ 7748064 h 7931259"/>
              <a:gd name="connsiteX1106" fmla="*/ 1991624 w 3650716"/>
              <a:gd name="connsiteY1106" fmla="*/ 7726641 h 7931259"/>
              <a:gd name="connsiteX1107" fmla="*/ 2008713 w 3650716"/>
              <a:gd name="connsiteY1107" fmla="*/ 7763368 h 7931259"/>
              <a:gd name="connsiteX1108" fmla="*/ 1987351 w 3650716"/>
              <a:gd name="connsiteY1108" fmla="*/ 7696035 h 7931259"/>
              <a:gd name="connsiteX1109" fmla="*/ 1995896 w 3650716"/>
              <a:gd name="connsiteY1109" fmla="*/ 7689914 h 7931259"/>
              <a:gd name="connsiteX1110" fmla="*/ 2035059 w 3650716"/>
              <a:gd name="connsiteY1110" fmla="*/ 7726641 h 7931259"/>
              <a:gd name="connsiteX1111" fmla="*/ 2025802 w 3650716"/>
              <a:gd name="connsiteY1111" fmla="*/ 7748064 h 7931259"/>
              <a:gd name="connsiteX1112" fmla="*/ 2078494 w 3650716"/>
              <a:gd name="connsiteY1112" fmla="*/ 7735821 h 7931259"/>
              <a:gd name="connsiteX1113" fmla="*/ 2047876 w 3650716"/>
              <a:gd name="connsiteY1113" fmla="*/ 7726641 h 7931259"/>
              <a:gd name="connsiteX1114" fmla="*/ 2069950 w 3650716"/>
              <a:gd name="connsiteY1114" fmla="*/ 7711337 h 7931259"/>
              <a:gd name="connsiteX1115" fmla="*/ 2057133 w 3650716"/>
              <a:gd name="connsiteY1115" fmla="*/ 7696035 h 7931259"/>
              <a:gd name="connsiteX1116" fmla="*/ 2070661 w 3650716"/>
              <a:gd name="connsiteY1116" fmla="*/ 7680731 h 7931259"/>
              <a:gd name="connsiteX1117" fmla="*/ 2079206 w 3650716"/>
              <a:gd name="connsiteY1117" fmla="*/ 7717458 h 7931259"/>
              <a:gd name="connsiteX1118" fmla="*/ 2122642 w 3650716"/>
              <a:gd name="connsiteY1118" fmla="*/ 7726641 h 7931259"/>
              <a:gd name="connsiteX1119" fmla="*/ 2122642 w 3650716"/>
              <a:gd name="connsiteY1119" fmla="*/ 7696035 h 7931259"/>
              <a:gd name="connsiteX1120" fmla="*/ 2148988 w 3650716"/>
              <a:gd name="connsiteY1120" fmla="*/ 7696035 h 7931259"/>
              <a:gd name="connsiteX1121" fmla="*/ 2148988 w 3650716"/>
              <a:gd name="connsiteY1121" fmla="*/ 7726641 h 7931259"/>
              <a:gd name="connsiteX1122" fmla="*/ 2162517 w 3650716"/>
              <a:gd name="connsiteY1122" fmla="*/ 7683793 h 7931259"/>
              <a:gd name="connsiteX1123" fmla="*/ 2141155 w 3650716"/>
              <a:gd name="connsiteY1123" fmla="*/ 7668489 h 7931259"/>
              <a:gd name="connsiteX1124" fmla="*/ 2171774 w 3650716"/>
              <a:gd name="connsiteY1124" fmla="*/ 7668489 h 7931259"/>
              <a:gd name="connsiteX1125" fmla="*/ 2172040 w 3650716"/>
              <a:gd name="connsiteY1125" fmla="*/ 7698712 h 7931259"/>
              <a:gd name="connsiteX1126" fmla="*/ 2184295 w 3650716"/>
              <a:gd name="connsiteY1126" fmla="*/ 7725983 h 7931259"/>
              <a:gd name="connsiteX1127" fmla="*/ 2188150 w 3650716"/>
              <a:gd name="connsiteY1127" fmla="*/ 7722814 h 7931259"/>
              <a:gd name="connsiteX1128" fmla="*/ 2202392 w 3650716"/>
              <a:gd name="connsiteY1128" fmla="*/ 7717458 h 7931259"/>
              <a:gd name="connsiteX1129" fmla="*/ 2241555 w 3650716"/>
              <a:gd name="connsiteY1129" fmla="*/ 7748064 h 7931259"/>
              <a:gd name="connsiteX1130" fmla="*/ 2298520 w 3650716"/>
              <a:gd name="connsiteY1130" fmla="*/ 7726641 h 7931259"/>
              <a:gd name="connsiteX1131" fmla="*/ 2276446 w 3650716"/>
              <a:gd name="connsiteY1131" fmla="*/ 7748064 h 7931259"/>
              <a:gd name="connsiteX1132" fmla="*/ 2311337 w 3650716"/>
              <a:gd name="connsiteY1132" fmla="*/ 7741943 h 7931259"/>
              <a:gd name="connsiteX1133" fmla="*/ 2302792 w 3650716"/>
              <a:gd name="connsiteY1133" fmla="*/ 7699094 h 7931259"/>
              <a:gd name="connsiteX1134" fmla="*/ 2289975 w 3650716"/>
              <a:gd name="connsiteY1134" fmla="*/ 7699094 h 7931259"/>
              <a:gd name="connsiteX1135" fmla="*/ 2320594 w 3650716"/>
              <a:gd name="connsiteY1135" fmla="*/ 7714399 h 7931259"/>
              <a:gd name="connsiteX1136" fmla="*/ 2342667 w 3650716"/>
              <a:gd name="connsiteY1136" fmla="*/ 7708278 h 7931259"/>
              <a:gd name="connsiteX1137" fmla="*/ 2346940 w 3650716"/>
              <a:gd name="connsiteY1137" fmla="*/ 7723579 h 7931259"/>
              <a:gd name="connsiteX1138" fmla="*/ 2343380 w 3650716"/>
              <a:gd name="connsiteY1138" fmla="*/ 7680731 h 7931259"/>
              <a:gd name="connsiteX1139" fmla="*/ 2356908 w 3650716"/>
              <a:gd name="connsiteY1139" fmla="*/ 7674610 h 7931259"/>
              <a:gd name="connsiteX1140" fmla="*/ 2369725 w 3650716"/>
              <a:gd name="connsiteY1140" fmla="*/ 7705216 h 7931259"/>
              <a:gd name="connsiteX1141" fmla="*/ 2396072 w 3650716"/>
              <a:gd name="connsiteY1141" fmla="*/ 7677672 h 7931259"/>
              <a:gd name="connsiteX1142" fmla="*/ 2409601 w 3650716"/>
              <a:gd name="connsiteY1142" fmla="*/ 7671551 h 7931259"/>
              <a:gd name="connsiteX1143" fmla="*/ 2461581 w 3650716"/>
              <a:gd name="connsiteY1143" fmla="*/ 7680731 h 7931259"/>
              <a:gd name="connsiteX1144" fmla="*/ 2461581 w 3650716"/>
              <a:gd name="connsiteY1144" fmla="*/ 7674610 h 7931259"/>
              <a:gd name="connsiteX1145" fmla="*/ 2500744 w 3650716"/>
              <a:gd name="connsiteY1145" fmla="*/ 7683793 h 7931259"/>
              <a:gd name="connsiteX1146" fmla="*/ 2496471 w 3650716"/>
              <a:gd name="connsiteY1146" fmla="*/ 7705216 h 7931259"/>
              <a:gd name="connsiteX1147" fmla="*/ 2527090 w 3650716"/>
              <a:gd name="connsiteY1147" fmla="*/ 7699094 h 7931259"/>
              <a:gd name="connsiteX1148" fmla="*/ 2531363 w 3650716"/>
              <a:gd name="connsiteY1148" fmla="*/ 7729700 h 7931259"/>
              <a:gd name="connsiteX1149" fmla="*/ 2557708 w 3650716"/>
              <a:gd name="connsiteY1149" fmla="*/ 7714399 h 7931259"/>
              <a:gd name="connsiteX1150" fmla="*/ 2579070 w 3650716"/>
              <a:gd name="connsiteY1150" fmla="*/ 7745005 h 7931259"/>
              <a:gd name="connsiteX1151" fmla="*/ 2584055 w 3650716"/>
              <a:gd name="connsiteY1151" fmla="*/ 7714399 h 7931259"/>
              <a:gd name="connsiteX1152" fmla="*/ 2614673 w 3650716"/>
              <a:gd name="connsiteY1152" fmla="*/ 7714399 h 7931259"/>
              <a:gd name="connsiteX1153" fmla="*/ 2601144 w 3650716"/>
              <a:gd name="connsiteY1153" fmla="*/ 7787853 h 7931259"/>
              <a:gd name="connsiteX1154" fmla="*/ 2648852 w 3650716"/>
              <a:gd name="connsiteY1154" fmla="*/ 7824580 h 7931259"/>
              <a:gd name="connsiteX1155" fmla="*/ 2683743 w 3650716"/>
              <a:gd name="connsiteY1155" fmla="*/ 7833760 h 7931259"/>
              <a:gd name="connsiteX1156" fmla="*/ 2688015 w 3650716"/>
              <a:gd name="connsiteY1156" fmla="*/ 7818459 h 7931259"/>
              <a:gd name="connsiteX1157" fmla="*/ 2731450 w 3650716"/>
              <a:gd name="connsiteY1157" fmla="*/ 7812338 h 7931259"/>
              <a:gd name="connsiteX1158" fmla="*/ 2762069 w 3650716"/>
              <a:gd name="connsiteY1158" fmla="*/ 7821518 h 7931259"/>
              <a:gd name="connsiteX1159" fmla="*/ 2788415 w 3650716"/>
              <a:gd name="connsiteY1159" fmla="*/ 7806217 h 7931259"/>
              <a:gd name="connsiteX1160" fmla="*/ 2831851 w 3650716"/>
              <a:gd name="connsiteY1160" fmla="*/ 7815397 h 7931259"/>
              <a:gd name="connsiteX1161" fmla="*/ 2915161 w 3650716"/>
              <a:gd name="connsiteY1161" fmla="*/ 7803154 h 7931259"/>
              <a:gd name="connsiteX1162" fmla="*/ 2927978 w 3650716"/>
              <a:gd name="connsiteY1162" fmla="*/ 7812338 h 7931259"/>
              <a:gd name="connsiteX1163" fmla="*/ 2962869 w 3650716"/>
              <a:gd name="connsiteY1163" fmla="*/ 7812338 h 7931259"/>
              <a:gd name="connsiteX1164" fmla="*/ 3028378 w 3650716"/>
              <a:gd name="connsiteY1164" fmla="*/ 7806217 h 7931259"/>
              <a:gd name="connsiteX1165" fmla="*/ 3106705 w 3650716"/>
              <a:gd name="connsiteY1165" fmla="*/ 7809276 h 7931259"/>
              <a:gd name="connsiteX1166" fmla="*/ 3172214 w 3650716"/>
              <a:gd name="connsiteY1166" fmla="*/ 7797033 h 7931259"/>
              <a:gd name="connsiteX1167" fmla="*/ 3246268 w 3650716"/>
              <a:gd name="connsiteY1167" fmla="*/ 7790912 h 7931259"/>
              <a:gd name="connsiteX1168" fmla="*/ 3350940 w 3650716"/>
              <a:gd name="connsiteY1168" fmla="*/ 7793974 h 7931259"/>
              <a:gd name="connsiteX1169" fmla="*/ 3393663 w 3650716"/>
              <a:gd name="connsiteY1169" fmla="*/ 7809276 h 7931259"/>
              <a:gd name="connsiteX1170" fmla="*/ 3430690 w 3650716"/>
              <a:gd name="connsiteY1170" fmla="*/ 7809276 h 7931259"/>
              <a:gd name="connsiteX1171" fmla="*/ 3476974 w 3650716"/>
              <a:gd name="connsiteY1171" fmla="*/ 7812338 h 7931259"/>
              <a:gd name="connsiteX1172" fmla="*/ 3585207 w 3650716"/>
              <a:gd name="connsiteY1172" fmla="*/ 7806217 h 7931259"/>
              <a:gd name="connsiteX1173" fmla="*/ 3618673 w 3650716"/>
              <a:gd name="connsiteY1173" fmla="*/ 7790912 h 7931259"/>
              <a:gd name="connsiteX1174" fmla="*/ 3640035 w 3650716"/>
              <a:gd name="connsiteY1174" fmla="*/ 7797033 h 7931259"/>
              <a:gd name="connsiteX1175" fmla="*/ 3640035 w 3650716"/>
              <a:gd name="connsiteY1175" fmla="*/ 7790912 h 7931259"/>
              <a:gd name="connsiteX1176" fmla="*/ 3643595 w 3650716"/>
              <a:gd name="connsiteY1176" fmla="*/ 7619519 h 7931259"/>
              <a:gd name="connsiteX1177" fmla="*/ 3644307 w 3650716"/>
              <a:gd name="connsiteY1177" fmla="*/ 7815397 h 7931259"/>
              <a:gd name="connsiteX1178" fmla="*/ 3603008 w 3650716"/>
              <a:gd name="connsiteY1178" fmla="*/ 7821518 h 7931259"/>
              <a:gd name="connsiteX1179" fmla="*/ 3648579 w 3650716"/>
              <a:gd name="connsiteY1179" fmla="*/ 7833760 h 7931259"/>
              <a:gd name="connsiteX1180" fmla="*/ 3650004 w 3650716"/>
              <a:gd name="connsiteY1180" fmla="*/ 7129825 h 7931259"/>
              <a:gd name="connsiteX1181" fmla="*/ 3646444 w 3650716"/>
              <a:gd name="connsiteY1181" fmla="*/ 7028827 h 7931259"/>
              <a:gd name="connsiteX1182" fmla="*/ 3648579 w 3650716"/>
              <a:gd name="connsiteY1182" fmla="*/ 6808465 h 7931259"/>
              <a:gd name="connsiteX1183" fmla="*/ 3649292 w 3650716"/>
              <a:gd name="connsiteY1183" fmla="*/ 6713585 h 7931259"/>
              <a:gd name="connsiteX1184" fmla="*/ 3650004 w 3650716"/>
              <a:gd name="connsiteY1184" fmla="*/ 6630951 h 7931259"/>
              <a:gd name="connsiteX1185" fmla="*/ 3650716 w 3650716"/>
              <a:gd name="connsiteY1185" fmla="*/ 6465679 h 793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Lst>
            <a:rect l="l" t="t" r="r" b="b"/>
            <a:pathLst>
              <a:path w="3650716" h="7931259">
                <a:moveTo>
                  <a:pt x="8185" y="3416680"/>
                </a:moveTo>
                <a:lnTo>
                  <a:pt x="8109" y="3403548"/>
                </a:lnTo>
                <a:lnTo>
                  <a:pt x="7121" y="3420392"/>
                </a:lnTo>
                <a:close/>
                <a:moveTo>
                  <a:pt x="9969" y="1205432"/>
                </a:moveTo>
                <a:cubicBezTo>
                  <a:pt x="9969" y="1232976"/>
                  <a:pt x="9969" y="1260523"/>
                  <a:pt x="8545" y="1272765"/>
                </a:cubicBezTo>
                <a:cubicBezTo>
                  <a:pt x="5697" y="1260523"/>
                  <a:pt x="5697" y="1245218"/>
                  <a:pt x="5697" y="1226855"/>
                </a:cubicBezTo>
                <a:cubicBezTo>
                  <a:pt x="6409" y="1217674"/>
                  <a:pt x="6409" y="1208491"/>
                  <a:pt x="6409" y="1196249"/>
                </a:cubicBezTo>
                <a:cubicBezTo>
                  <a:pt x="6409" y="1190128"/>
                  <a:pt x="6409" y="1184006"/>
                  <a:pt x="6409" y="1177885"/>
                </a:cubicBezTo>
                <a:cubicBezTo>
                  <a:pt x="6409" y="1174826"/>
                  <a:pt x="6409" y="1171764"/>
                  <a:pt x="6409" y="1168705"/>
                </a:cubicBezTo>
                <a:cubicBezTo>
                  <a:pt x="5697" y="1165643"/>
                  <a:pt x="5697" y="1162584"/>
                  <a:pt x="5697" y="1156463"/>
                </a:cubicBezTo>
                <a:cubicBezTo>
                  <a:pt x="6409" y="1156463"/>
                  <a:pt x="6409" y="1159522"/>
                  <a:pt x="7121" y="1162584"/>
                </a:cubicBezTo>
                <a:cubicBezTo>
                  <a:pt x="7833" y="1162584"/>
                  <a:pt x="7833" y="1168705"/>
                  <a:pt x="8545" y="1171764"/>
                </a:cubicBezTo>
                <a:cubicBezTo>
                  <a:pt x="9257" y="1180947"/>
                  <a:pt x="9969" y="1193190"/>
                  <a:pt x="9969" y="1205432"/>
                </a:cubicBezTo>
                <a:close/>
                <a:moveTo>
                  <a:pt x="10147" y="706938"/>
                </a:moveTo>
                <a:cubicBezTo>
                  <a:pt x="9969" y="742517"/>
                  <a:pt x="9257" y="783069"/>
                  <a:pt x="9257" y="847342"/>
                </a:cubicBezTo>
                <a:cubicBezTo>
                  <a:pt x="4273" y="819798"/>
                  <a:pt x="3561" y="780009"/>
                  <a:pt x="3561" y="737160"/>
                </a:cubicBezTo>
                <a:cubicBezTo>
                  <a:pt x="4273" y="694312"/>
                  <a:pt x="5697" y="645343"/>
                  <a:pt x="4273" y="587193"/>
                </a:cubicBezTo>
                <a:cubicBezTo>
                  <a:pt x="5697" y="611678"/>
                  <a:pt x="7121" y="633100"/>
                  <a:pt x="7833" y="596373"/>
                </a:cubicBezTo>
                <a:cubicBezTo>
                  <a:pt x="9969" y="640753"/>
                  <a:pt x="10325" y="671358"/>
                  <a:pt x="10147" y="706938"/>
                </a:cubicBezTo>
                <a:close/>
                <a:moveTo>
                  <a:pt x="10592" y="1649982"/>
                </a:moveTo>
                <a:cubicBezTo>
                  <a:pt x="10859" y="1666050"/>
                  <a:pt x="10325" y="1687474"/>
                  <a:pt x="9969" y="1722670"/>
                </a:cubicBezTo>
                <a:cubicBezTo>
                  <a:pt x="5697" y="1713490"/>
                  <a:pt x="2848" y="1649216"/>
                  <a:pt x="6409" y="1609430"/>
                </a:cubicBezTo>
                <a:cubicBezTo>
                  <a:pt x="9257" y="1623202"/>
                  <a:pt x="10325" y="1633914"/>
                  <a:pt x="10592" y="1649982"/>
                </a:cubicBezTo>
                <a:close/>
                <a:moveTo>
                  <a:pt x="11393" y="5949345"/>
                </a:moveTo>
                <a:cubicBezTo>
                  <a:pt x="7121" y="5943224"/>
                  <a:pt x="5697" y="5973829"/>
                  <a:pt x="6409" y="6022799"/>
                </a:cubicBezTo>
                <a:cubicBezTo>
                  <a:pt x="10681" y="6028920"/>
                  <a:pt x="12106" y="5995252"/>
                  <a:pt x="11393" y="5949345"/>
                </a:cubicBezTo>
                <a:close/>
                <a:moveTo>
                  <a:pt x="13723" y="3495539"/>
                </a:moveTo>
                <a:lnTo>
                  <a:pt x="13619" y="3497430"/>
                </a:lnTo>
                <a:lnTo>
                  <a:pt x="12903" y="3525103"/>
                </a:lnTo>
                <a:lnTo>
                  <a:pt x="11393" y="3496908"/>
                </a:lnTo>
                <a:close/>
                <a:moveTo>
                  <a:pt x="14152" y="889808"/>
                </a:moveTo>
                <a:cubicBezTo>
                  <a:pt x="14063" y="903963"/>
                  <a:pt x="13529" y="916206"/>
                  <a:pt x="12817" y="914675"/>
                </a:cubicBezTo>
                <a:cubicBezTo>
                  <a:pt x="9257" y="923858"/>
                  <a:pt x="11393" y="1030977"/>
                  <a:pt x="5697" y="1000371"/>
                </a:cubicBezTo>
                <a:cubicBezTo>
                  <a:pt x="5697" y="905494"/>
                  <a:pt x="11393" y="914675"/>
                  <a:pt x="12817" y="853463"/>
                </a:cubicBezTo>
                <a:cubicBezTo>
                  <a:pt x="13885" y="859584"/>
                  <a:pt x="14241" y="875653"/>
                  <a:pt x="14152" y="889808"/>
                </a:cubicBezTo>
                <a:close/>
                <a:moveTo>
                  <a:pt x="14930" y="6762623"/>
                </a:moveTo>
                <a:lnTo>
                  <a:pt x="12817" y="6768675"/>
                </a:lnTo>
                <a:cubicBezTo>
                  <a:pt x="12105" y="6780918"/>
                  <a:pt x="12105" y="6796222"/>
                  <a:pt x="11393" y="6814586"/>
                </a:cubicBezTo>
                <a:cubicBezTo>
                  <a:pt x="10681" y="6854372"/>
                  <a:pt x="9969" y="6900282"/>
                  <a:pt x="9969" y="6924767"/>
                </a:cubicBezTo>
                <a:lnTo>
                  <a:pt x="10018" y="6932059"/>
                </a:lnTo>
                <a:lnTo>
                  <a:pt x="9257" y="6926580"/>
                </a:lnTo>
                <a:cubicBezTo>
                  <a:pt x="7655" y="6882249"/>
                  <a:pt x="9257" y="6777234"/>
                  <a:pt x="9257" y="6708370"/>
                </a:cubicBezTo>
                <a:cubicBezTo>
                  <a:pt x="12461" y="6703779"/>
                  <a:pt x="14064" y="6707604"/>
                  <a:pt x="14776" y="6718316"/>
                </a:cubicBezTo>
                <a:close/>
                <a:moveTo>
                  <a:pt x="16378" y="2891815"/>
                </a:moveTo>
                <a:lnTo>
                  <a:pt x="15652" y="2922242"/>
                </a:lnTo>
                <a:lnTo>
                  <a:pt x="13552" y="2923860"/>
                </a:lnTo>
                <a:cubicBezTo>
                  <a:pt x="12417" y="2925151"/>
                  <a:pt x="11394" y="2927638"/>
                  <a:pt x="10682" y="2933759"/>
                </a:cubicBezTo>
                <a:cubicBezTo>
                  <a:pt x="10682" y="2916925"/>
                  <a:pt x="11216" y="2906978"/>
                  <a:pt x="11749" y="2896648"/>
                </a:cubicBezTo>
                <a:lnTo>
                  <a:pt x="12759" y="2859387"/>
                </a:lnTo>
                <a:lnTo>
                  <a:pt x="12817" y="2873451"/>
                </a:lnTo>
                <a:cubicBezTo>
                  <a:pt x="13530" y="2888756"/>
                  <a:pt x="16378" y="2864271"/>
                  <a:pt x="16378" y="2891815"/>
                </a:cubicBezTo>
                <a:close/>
                <a:moveTo>
                  <a:pt x="17802" y="3604934"/>
                </a:moveTo>
                <a:lnTo>
                  <a:pt x="16321" y="3624028"/>
                </a:lnTo>
                <a:lnTo>
                  <a:pt x="16289" y="3588342"/>
                </a:lnTo>
                <a:lnTo>
                  <a:pt x="14295" y="3551094"/>
                </a:lnTo>
                <a:close/>
                <a:moveTo>
                  <a:pt x="18514" y="4859775"/>
                </a:moveTo>
                <a:lnTo>
                  <a:pt x="17682" y="4892299"/>
                </a:lnTo>
                <a:lnTo>
                  <a:pt x="16255" y="4881394"/>
                </a:lnTo>
                <a:lnTo>
                  <a:pt x="14639" y="4884004"/>
                </a:lnTo>
                <a:lnTo>
                  <a:pt x="16344" y="4855614"/>
                </a:lnTo>
                <a:cubicBezTo>
                  <a:pt x="16956" y="4849062"/>
                  <a:pt x="17624" y="4848297"/>
                  <a:pt x="18514" y="4859775"/>
                </a:cubicBezTo>
                <a:close/>
                <a:moveTo>
                  <a:pt x="20514" y="4665368"/>
                </a:moveTo>
                <a:lnTo>
                  <a:pt x="17090" y="4673078"/>
                </a:lnTo>
                <a:cubicBezTo>
                  <a:pt x="17802" y="4633292"/>
                  <a:pt x="16378" y="4611866"/>
                  <a:pt x="13530" y="4614928"/>
                </a:cubicBezTo>
                <a:cubicBezTo>
                  <a:pt x="14242" y="4598094"/>
                  <a:pt x="14954" y="4582025"/>
                  <a:pt x="16200" y="4571313"/>
                </a:cubicBezTo>
                <a:lnTo>
                  <a:pt x="19279" y="4565298"/>
                </a:lnTo>
                <a:lnTo>
                  <a:pt x="20416" y="4636546"/>
                </a:lnTo>
                <a:close/>
                <a:moveTo>
                  <a:pt x="20739" y="4731472"/>
                </a:moveTo>
                <a:lnTo>
                  <a:pt x="20493" y="4769326"/>
                </a:lnTo>
                <a:lnTo>
                  <a:pt x="17090" y="4783258"/>
                </a:lnTo>
                <a:cubicBezTo>
                  <a:pt x="15666" y="4741943"/>
                  <a:pt x="17090" y="4729700"/>
                  <a:pt x="19493" y="4727021"/>
                </a:cubicBezTo>
                <a:lnTo>
                  <a:pt x="20724" y="4727192"/>
                </a:lnTo>
                <a:close/>
                <a:moveTo>
                  <a:pt x="26289" y="7015637"/>
                </a:moveTo>
                <a:lnTo>
                  <a:pt x="25634" y="7022706"/>
                </a:lnTo>
                <a:cubicBezTo>
                  <a:pt x="26347" y="7120645"/>
                  <a:pt x="22074" y="7139008"/>
                  <a:pt x="23498" y="7246127"/>
                </a:cubicBezTo>
                <a:lnTo>
                  <a:pt x="23890" y="7265397"/>
                </a:lnTo>
                <a:lnTo>
                  <a:pt x="14241" y="7265397"/>
                </a:lnTo>
                <a:lnTo>
                  <a:pt x="14241" y="7152154"/>
                </a:lnTo>
                <a:cubicBezTo>
                  <a:pt x="12817" y="7149095"/>
                  <a:pt x="10681" y="7164396"/>
                  <a:pt x="10681" y="7133791"/>
                </a:cubicBezTo>
                <a:cubicBezTo>
                  <a:pt x="17802" y="7069520"/>
                  <a:pt x="14954" y="7216428"/>
                  <a:pt x="19226" y="7222549"/>
                </a:cubicBezTo>
                <a:cubicBezTo>
                  <a:pt x="19226" y="7133791"/>
                  <a:pt x="24210" y="6999125"/>
                  <a:pt x="17802" y="6989944"/>
                </a:cubicBezTo>
                <a:cubicBezTo>
                  <a:pt x="17802" y="7052686"/>
                  <a:pt x="16912" y="7061102"/>
                  <a:pt x="15844" y="7051537"/>
                </a:cubicBezTo>
                <a:lnTo>
                  <a:pt x="14758" y="7036179"/>
                </a:lnTo>
                <a:lnTo>
                  <a:pt x="14687" y="7006637"/>
                </a:lnTo>
                <a:lnTo>
                  <a:pt x="14808" y="6970962"/>
                </a:lnTo>
                <a:lnTo>
                  <a:pt x="15666" y="6965460"/>
                </a:lnTo>
                <a:cubicBezTo>
                  <a:pt x="16378" y="6950155"/>
                  <a:pt x="16378" y="6916490"/>
                  <a:pt x="17090" y="6901186"/>
                </a:cubicBezTo>
                <a:cubicBezTo>
                  <a:pt x="20650" y="6818551"/>
                  <a:pt x="17090" y="6794067"/>
                  <a:pt x="17090" y="6751219"/>
                </a:cubicBezTo>
                <a:cubicBezTo>
                  <a:pt x="17802" y="6732855"/>
                  <a:pt x="19938" y="6732855"/>
                  <a:pt x="19226" y="6686945"/>
                </a:cubicBezTo>
                <a:cubicBezTo>
                  <a:pt x="18514" y="6634916"/>
                  <a:pt x="15666" y="6610431"/>
                  <a:pt x="15666" y="6570642"/>
                </a:cubicBezTo>
                <a:cubicBezTo>
                  <a:pt x="15666" y="6567584"/>
                  <a:pt x="19226" y="6570642"/>
                  <a:pt x="19226" y="6567584"/>
                </a:cubicBezTo>
                <a:cubicBezTo>
                  <a:pt x="21362" y="6527794"/>
                  <a:pt x="17802" y="6420675"/>
                  <a:pt x="19226" y="6390070"/>
                </a:cubicBezTo>
                <a:cubicBezTo>
                  <a:pt x="18514" y="6371706"/>
                  <a:pt x="12817" y="6298251"/>
                  <a:pt x="17802" y="6270704"/>
                </a:cubicBezTo>
                <a:cubicBezTo>
                  <a:pt x="21362" y="6279888"/>
                  <a:pt x="17802" y="6405370"/>
                  <a:pt x="22786" y="6390070"/>
                </a:cubicBezTo>
                <a:cubicBezTo>
                  <a:pt x="24210" y="6347221"/>
                  <a:pt x="23499" y="6295190"/>
                  <a:pt x="21362" y="6249282"/>
                </a:cubicBezTo>
                <a:cubicBezTo>
                  <a:pt x="19226" y="6218676"/>
                  <a:pt x="16378" y="6194191"/>
                  <a:pt x="12817" y="6188071"/>
                </a:cubicBezTo>
                <a:cubicBezTo>
                  <a:pt x="14598" y="6171237"/>
                  <a:pt x="17446" y="6131449"/>
                  <a:pt x="18870" y="6090131"/>
                </a:cubicBezTo>
                <a:lnTo>
                  <a:pt x="19560" y="6034993"/>
                </a:lnTo>
                <a:lnTo>
                  <a:pt x="19849" y="6047908"/>
                </a:lnTo>
                <a:cubicBezTo>
                  <a:pt x="20650" y="6109884"/>
                  <a:pt x="20294" y="6171861"/>
                  <a:pt x="18514" y="6217770"/>
                </a:cubicBezTo>
                <a:cubicBezTo>
                  <a:pt x="20650" y="6220832"/>
                  <a:pt x="23499" y="6214711"/>
                  <a:pt x="23499" y="6236133"/>
                </a:cubicBezTo>
                <a:cubicBezTo>
                  <a:pt x="22430" y="6278981"/>
                  <a:pt x="22608" y="6345550"/>
                  <a:pt x="23053" y="6419769"/>
                </a:cubicBezTo>
                <a:lnTo>
                  <a:pt x="23502" y="6508897"/>
                </a:lnTo>
                <a:lnTo>
                  <a:pt x="23499" y="6509430"/>
                </a:lnTo>
                <a:lnTo>
                  <a:pt x="23505" y="6509423"/>
                </a:lnTo>
                <a:lnTo>
                  <a:pt x="24210" y="6649314"/>
                </a:lnTo>
                <a:cubicBezTo>
                  <a:pt x="24210" y="6682979"/>
                  <a:pt x="22074" y="6689100"/>
                  <a:pt x="22074" y="6722768"/>
                </a:cubicBezTo>
                <a:lnTo>
                  <a:pt x="22446" y="6729954"/>
                </a:lnTo>
                <a:lnTo>
                  <a:pt x="21362" y="6800188"/>
                </a:lnTo>
                <a:cubicBezTo>
                  <a:pt x="24032" y="6830027"/>
                  <a:pt x="23899" y="6911516"/>
                  <a:pt x="24867" y="6969763"/>
                </a:cubicBezTo>
                <a:close/>
                <a:moveTo>
                  <a:pt x="26881" y="3829886"/>
                </a:moveTo>
                <a:lnTo>
                  <a:pt x="26699" y="3843761"/>
                </a:lnTo>
                <a:lnTo>
                  <a:pt x="25423" y="3850359"/>
                </a:lnTo>
                <a:lnTo>
                  <a:pt x="23981" y="3845993"/>
                </a:lnTo>
                <a:lnTo>
                  <a:pt x="23943" y="3843659"/>
                </a:lnTo>
                <a:cubicBezTo>
                  <a:pt x="24566" y="3821469"/>
                  <a:pt x="25279" y="3797749"/>
                  <a:pt x="23499" y="3773265"/>
                </a:cubicBezTo>
                <a:cubicBezTo>
                  <a:pt x="25991" y="3773265"/>
                  <a:pt x="26881" y="3800045"/>
                  <a:pt x="26881" y="3829886"/>
                </a:cubicBezTo>
                <a:close/>
                <a:moveTo>
                  <a:pt x="30924" y="6932719"/>
                </a:moveTo>
                <a:lnTo>
                  <a:pt x="29996" y="6975648"/>
                </a:lnTo>
                <a:lnTo>
                  <a:pt x="26386" y="7014598"/>
                </a:lnTo>
                <a:lnTo>
                  <a:pt x="26735" y="6988672"/>
                </a:lnTo>
                <a:lnTo>
                  <a:pt x="26814" y="6991000"/>
                </a:lnTo>
                <a:cubicBezTo>
                  <a:pt x="26891" y="6989685"/>
                  <a:pt x="26930" y="6983887"/>
                  <a:pt x="26961" y="6975380"/>
                </a:cubicBezTo>
                <a:lnTo>
                  <a:pt x="26975" y="6970861"/>
                </a:lnTo>
                <a:lnTo>
                  <a:pt x="27326" y="6944799"/>
                </a:lnTo>
                <a:cubicBezTo>
                  <a:pt x="27949" y="6924140"/>
                  <a:pt x="28839" y="6907307"/>
                  <a:pt x="29907" y="6895065"/>
                </a:cubicBezTo>
                <a:close/>
                <a:moveTo>
                  <a:pt x="135291" y="516798"/>
                </a:moveTo>
                <a:cubicBezTo>
                  <a:pt x="136359" y="522919"/>
                  <a:pt x="133155" y="523684"/>
                  <a:pt x="130307" y="525217"/>
                </a:cubicBezTo>
                <a:lnTo>
                  <a:pt x="128129" y="535162"/>
                </a:lnTo>
                <a:lnTo>
                  <a:pt x="118914" y="535162"/>
                </a:lnTo>
                <a:lnTo>
                  <a:pt x="118914" y="529040"/>
                </a:lnTo>
                <a:cubicBezTo>
                  <a:pt x="124611" y="525981"/>
                  <a:pt x="121050" y="510677"/>
                  <a:pt x="135291" y="516798"/>
                </a:cubicBezTo>
                <a:close/>
                <a:moveTo>
                  <a:pt x="150245" y="532103"/>
                </a:moveTo>
                <a:lnTo>
                  <a:pt x="149988" y="535162"/>
                </a:lnTo>
                <a:lnTo>
                  <a:pt x="146191" y="535162"/>
                </a:lnTo>
                <a:close/>
                <a:moveTo>
                  <a:pt x="259727" y="535162"/>
                </a:moveTo>
                <a:lnTo>
                  <a:pt x="256088" y="535162"/>
                </a:lnTo>
                <a:lnTo>
                  <a:pt x="252781" y="529040"/>
                </a:lnTo>
                <a:cubicBezTo>
                  <a:pt x="248508" y="522919"/>
                  <a:pt x="244236" y="516798"/>
                  <a:pt x="251357" y="507618"/>
                </a:cubicBezTo>
                <a:cubicBezTo>
                  <a:pt x="257053" y="507618"/>
                  <a:pt x="258477" y="512974"/>
                  <a:pt x="258833" y="519478"/>
                </a:cubicBezTo>
                <a:close/>
                <a:moveTo>
                  <a:pt x="267017" y="7421688"/>
                </a:moveTo>
                <a:lnTo>
                  <a:pt x="264885" y="7433728"/>
                </a:lnTo>
                <a:lnTo>
                  <a:pt x="265700" y="7434977"/>
                </a:lnTo>
                <a:lnTo>
                  <a:pt x="260391" y="7437224"/>
                </a:lnTo>
                <a:cubicBezTo>
                  <a:pt x="257810" y="7436076"/>
                  <a:pt x="255629" y="7432058"/>
                  <a:pt x="254205" y="7423641"/>
                </a:cubicBezTo>
                <a:cubicBezTo>
                  <a:pt x="257409" y="7423641"/>
                  <a:pt x="261325" y="7424407"/>
                  <a:pt x="264618" y="7424025"/>
                </a:cubicBezTo>
                <a:close/>
                <a:moveTo>
                  <a:pt x="280907" y="7399298"/>
                </a:moveTo>
                <a:cubicBezTo>
                  <a:pt x="280061" y="7403123"/>
                  <a:pt x="277881" y="7405419"/>
                  <a:pt x="275388" y="7407714"/>
                </a:cubicBezTo>
                <a:lnTo>
                  <a:pt x="268291" y="7415799"/>
                </a:lnTo>
                <a:lnTo>
                  <a:pt x="259278" y="7410635"/>
                </a:lnTo>
                <a:cubicBezTo>
                  <a:pt x="255807" y="7407574"/>
                  <a:pt x="252069" y="7405279"/>
                  <a:pt x="245660" y="7408340"/>
                </a:cubicBezTo>
                <a:cubicBezTo>
                  <a:pt x="244236" y="7420582"/>
                  <a:pt x="244948" y="7432825"/>
                  <a:pt x="235691" y="7429763"/>
                </a:cubicBezTo>
                <a:cubicBezTo>
                  <a:pt x="230707" y="7445067"/>
                  <a:pt x="254916" y="7454247"/>
                  <a:pt x="237827" y="7466490"/>
                </a:cubicBezTo>
                <a:cubicBezTo>
                  <a:pt x="231419" y="7463431"/>
                  <a:pt x="227147" y="7454247"/>
                  <a:pt x="225723" y="7445067"/>
                </a:cubicBezTo>
                <a:cubicBezTo>
                  <a:pt x="232131" y="7438946"/>
                  <a:pt x="234979" y="7426704"/>
                  <a:pt x="236403" y="7414461"/>
                </a:cubicBezTo>
                <a:cubicBezTo>
                  <a:pt x="227858" y="7399157"/>
                  <a:pt x="215754" y="7417520"/>
                  <a:pt x="202224" y="7414461"/>
                </a:cubicBezTo>
                <a:lnTo>
                  <a:pt x="205468" y="7396098"/>
                </a:lnTo>
                <a:lnTo>
                  <a:pt x="280454" y="7396098"/>
                </a:lnTo>
                <a:close/>
                <a:moveTo>
                  <a:pt x="348090" y="7444328"/>
                </a:moveTo>
                <a:lnTo>
                  <a:pt x="345348" y="7451188"/>
                </a:lnTo>
                <a:lnTo>
                  <a:pt x="343972" y="7445584"/>
                </a:lnTo>
                <a:lnTo>
                  <a:pt x="346416" y="7445206"/>
                </a:lnTo>
                <a:close/>
                <a:moveTo>
                  <a:pt x="385427" y="535162"/>
                </a:moveTo>
                <a:lnTo>
                  <a:pt x="370234" y="535162"/>
                </a:lnTo>
                <a:lnTo>
                  <a:pt x="370148" y="531910"/>
                </a:lnTo>
                <a:cubicBezTo>
                  <a:pt x="371026" y="527700"/>
                  <a:pt x="373297" y="524449"/>
                  <a:pt x="378103" y="522919"/>
                </a:cubicBezTo>
                <a:close/>
                <a:moveTo>
                  <a:pt x="403681" y="7403028"/>
                </a:moveTo>
                <a:cubicBezTo>
                  <a:pt x="402980" y="7404271"/>
                  <a:pt x="399642" y="7405419"/>
                  <a:pt x="392344" y="7406185"/>
                </a:cubicBezTo>
                <a:cubicBezTo>
                  <a:pt x="381663" y="7403888"/>
                  <a:pt x="368178" y="7408480"/>
                  <a:pt x="363305" y="7398007"/>
                </a:cubicBezTo>
                <a:lnTo>
                  <a:pt x="363120" y="7396098"/>
                </a:lnTo>
                <a:lnTo>
                  <a:pt x="373994" y="7396098"/>
                </a:lnTo>
                <a:lnTo>
                  <a:pt x="374542" y="7397001"/>
                </a:lnTo>
                <a:cubicBezTo>
                  <a:pt x="384155" y="7394707"/>
                  <a:pt x="405784" y="7399297"/>
                  <a:pt x="403681" y="7403028"/>
                </a:cubicBezTo>
                <a:close/>
                <a:moveTo>
                  <a:pt x="477791" y="525981"/>
                </a:moveTo>
                <a:lnTo>
                  <a:pt x="473732" y="535162"/>
                </a:lnTo>
                <a:lnTo>
                  <a:pt x="463753" y="535162"/>
                </a:lnTo>
                <a:lnTo>
                  <a:pt x="460701" y="527511"/>
                </a:lnTo>
                <a:cubicBezTo>
                  <a:pt x="460701" y="522154"/>
                  <a:pt x="462126" y="516798"/>
                  <a:pt x="464974" y="516798"/>
                </a:cubicBezTo>
                <a:cubicBezTo>
                  <a:pt x="470670" y="519860"/>
                  <a:pt x="470670" y="529040"/>
                  <a:pt x="477791" y="525981"/>
                </a:cubicBezTo>
                <a:close/>
                <a:moveTo>
                  <a:pt x="489895" y="7457309"/>
                </a:moveTo>
                <a:cubicBezTo>
                  <a:pt x="485979" y="7466493"/>
                  <a:pt x="479393" y="7464960"/>
                  <a:pt x="473874" y="7459221"/>
                </a:cubicBezTo>
                <a:cubicBezTo>
                  <a:pt x="468356" y="7453483"/>
                  <a:pt x="463905" y="7443538"/>
                  <a:pt x="464261" y="7435884"/>
                </a:cubicBezTo>
                <a:cubicBezTo>
                  <a:pt x="480639" y="7429763"/>
                  <a:pt x="479215" y="7454247"/>
                  <a:pt x="489895" y="7457309"/>
                </a:cubicBezTo>
                <a:close/>
                <a:moveTo>
                  <a:pt x="520514" y="7405278"/>
                </a:moveTo>
                <a:cubicBezTo>
                  <a:pt x="511969" y="7405278"/>
                  <a:pt x="516953" y="7429763"/>
                  <a:pt x="506985" y="7426704"/>
                </a:cubicBezTo>
                <a:cubicBezTo>
                  <a:pt x="480995" y="7428233"/>
                  <a:pt x="454293" y="7426703"/>
                  <a:pt x="428926" y="7425173"/>
                </a:cubicBezTo>
                <a:lnTo>
                  <a:pt x="386377" y="7424243"/>
                </a:lnTo>
                <a:lnTo>
                  <a:pt x="391632" y="7421486"/>
                </a:lnTo>
                <a:cubicBezTo>
                  <a:pt x="403737" y="7409244"/>
                  <a:pt x="398040" y="7427607"/>
                  <a:pt x="409433" y="7421486"/>
                </a:cubicBezTo>
                <a:lnTo>
                  <a:pt x="420245" y="7411945"/>
                </a:lnTo>
                <a:lnTo>
                  <a:pt x="422072" y="7411783"/>
                </a:lnTo>
                <a:cubicBezTo>
                  <a:pt x="430795" y="7410635"/>
                  <a:pt x="437559" y="7408340"/>
                  <a:pt x="433643" y="7402219"/>
                </a:cubicBezTo>
                <a:lnTo>
                  <a:pt x="430937" y="7402510"/>
                </a:lnTo>
                <a:lnTo>
                  <a:pt x="432842" y="7400828"/>
                </a:lnTo>
                <a:lnTo>
                  <a:pt x="440205" y="7396098"/>
                </a:lnTo>
                <a:lnTo>
                  <a:pt x="510261" y="7396098"/>
                </a:lnTo>
                <a:close/>
                <a:moveTo>
                  <a:pt x="671470" y="97499"/>
                </a:moveTo>
                <a:cubicBezTo>
                  <a:pt x="663281" y="100558"/>
                  <a:pt x="652423" y="98264"/>
                  <a:pt x="642454" y="97117"/>
                </a:cubicBezTo>
                <a:cubicBezTo>
                  <a:pt x="632485" y="95966"/>
                  <a:pt x="623406" y="95966"/>
                  <a:pt x="618778" y="103620"/>
                </a:cubicBezTo>
                <a:cubicBezTo>
                  <a:pt x="635155" y="100558"/>
                  <a:pt x="662213" y="115863"/>
                  <a:pt x="671470" y="97499"/>
                </a:cubicBezTo>
                <a:close/>
                <a:moveTo>
                  <a:pt x="690695" y="7432825"/>
                </a:moveTo>
                <a:cubicBezTo>
                  <a:pt x="689984" y="7463431"/>
                  <a:pt x="658653" y="7457309"/>
                  <a:pt x="647972" y="7457309"/>
                </a:cubicBezTo>
                <a:cubicBezTo>
                  <a:pt x="640140" y="7454247"/>
                  <a:pt x="640140" y="7463431"/>
                  <a:pt x="634443" y="7463431"/>
                </a:cubicBezTo>
                <a:cubicBezTo>
                  <a:pt x="624474" y="7463431"/>
                  <a:pt x="610233" y="7448126"/>
                  <a:pt x="599552" y="7448126"/>
                </a:cubicBezTo>
                <a:cubicBezTo>
                  <a:pt x="588872" y="7448126"/>
                  <a:pt x="585311" y="7457309"/>
                  <a:pt x="577479" y="7454247"/>
                </a:cubicBezTo>
                <a:cubicBezTo>
                  <a:pt x="568934" y="7451188"/>
                  <a:pt x="553269" y="7442005"/>
                  <a:pt x="551845" y="7423641"/>
                </a:cubicBezTo>
                <a:cubicBezTo>
                  <a:pt x="544012" y="7420582"/>
                  <a:pt x="542587" y="7432825"/>
                  <a:pt x="534043" y="7429763"/>
                </a:cubicBezTo>
                <a:cubicBezTo>
                  <a:pt x="517666" y="7417520"/>
                  <a:pt x="546860" y="7426704"/>
                  <a:pt x="542587" y="7414461"/>
                </a:cubicBezTo>
                <a:cubicBezTo>
                  <a:pt x="568222" y="7420582"/>
                  <a:pt x="602400" y="7432825"/>
                  <a:pt x="625898" y="7408340"/>
                </a:cubicBezTo>
                <a:cubicBezTo>
                  <a:pt x="629458" y="7414461"/>
                  <a:pt x="638003" y="7414461"/>
                  <a:pt x="638716" y="7423641"/>
                </a:cubicBezTo>
                <a:cubicBezTo>
                  <a:pt x="645836" y="7411399"/>
                  <a:pt x="660789" y="7408340"/>
                  <a:pt x="677878" y="7411399"/>
                </a:cubicBezTo>
                <a:cubicBezTo>
                  <a:pt x="682151" y="7417520"/>
                  <a:pt x="678591" y="7438946"/>
                  <a:pt x="690695" y="7432825"/>
                </a:cubicBezTo>
                <a:close/>
                <a:moveTo>
                  <a:pt x="1046724" y="94437"/>
                </a:moveTo>
                <a:lnTo>
                  <a:pt x="1016106" y="94437"/>
                </a:lnTo>
                <a:cubicBezTo>
                  <a:pt x="1013969" y="125043"/>
                  <a:pt x="1046012" y="106679"/>
                  <a:pt x="1046724" y="94437"/>
                </a:cubicBezTo>
                <a:close/>
                <a:moveTo>
                  <a:pt x="1098704" y="180133"/>
                </a:moveTo>
                <a:cubicBezTo>
                  <a:pt x="1083751" y="174012"/>
                  <a:pt x="1079479" y="152590"/>
                  <a:pt x="1059541" y="155649"/>
                </a:cubicBezTo>
                <a:cubicBezTo>
                  <a:pt x="1053844" y="186255"/>
                  <a:pt x="1097280" y="177074"/>
                  <a:pt x="1098704" y="180133"/>
                </a:cubicBezTo>
                <a:close/>
                <a:moveTo>
                  <a:pt x="1219042" y="7420582"/>
                </a:moveTo>
                <a:cubicBezTo>
                  <a:pt x="1214769" y="7451188"/>
                  <a:pt x="1196968" y="7423641"/>
                  <a:pt x="1183439" y="7426704"/>
                </a:cubicBezTo>
                <a:cubicBezTo>
                  <a:pt x="1159229" y="7429763"/>
                  <a:pt x="1134307" y="7445067"/>
                  <a:pt x="1117929" y="7438946"/>
                </a:cubicBezTo>
                <a:cubicBezTo>
                  <a:pt x="1123626" y="7417520"/>
                  <a:pt x="1135731" y="7414461"/>
                  <a:pt x="1157805" y="7411399"/>
                </a:cubicBezTo>
                <a:cubicBezTo>
                  <a:pt x="1157805" y="7411399"/>
                  <a:pt x="1158517" y="7405278"/>
                  <a:pt x="1162077" y="7405278"/>
                </a:cubicBezTo>
                <a:cubicBezTo>
                  <a:pt x="1162789" y="7405278"/>
                  <a:pt x="1162077" y="7411399"/>
                  <a:pt x="1166349" y="7411399"/>
                </a:cubicBezTo>
                <a:cubicBezTo>
                  <a:pt x="1174894" y="7408340"/>
                  <a:pt x="1177031" y="7393035"/>
                  <a:pt x="1188423" y="7396098"/>
                </a:cubicBezTo>
                <a:cubicBezTo>
                  <a:pt x="1199104" y="7399157"/>
                  <a:pt x="1209073" y="7417520"/>
                  <a:pt x="1219042" y="7420582"/>
                </a:cubicBezTo>
                <a:close/>
                <a:moveTo>
                  <a:pt x="1242540" y="210739"/>
                </a:moveTo>
                <a:cubicBezTo>
                  <a:pt x="1242540" y="186255"/>
                  <a:pt x="1226162" y="189317"/>
                  <a:pt x="1211921" y="189317"/>
                </a:cubicBezTo>
                <a:cubicBezTo>
                  <a:pt x="1210497" y="213802"/>
                  <a:pt x="1234707" y="198497"/>
                  <a:pt x="1242540" y="210739"/>
                </a:cubicBezTo>
                <a:close/>
                <a:moveTo>
                  <a:pt x="1247257" y="7415608"/>
                </a:moveTo>
                <a:lnTo>
                  <a:pt x="1236139" y="7429293"/>
                </a:lnTo>
                <a:lnTo>
                  <a:pt x="1236843" y="7432825"/>
                </a:lnTo>
                <a:cubicBezTo>
                  <a:pt x="1233283" y="7435884"/>
                  <a:pt x="1228299" y="7432825"/>
                  <a:pt x="1228299" y="7438946"/>
                </a:cubicBezTo>
                <a:lnTo>
                  <a:pt x="1236139" y="7429293"/>
                </a:lnTo>
                <a:lnTo>
                  <a:pt x="1232571" y="7411399"/>
                </a:lnTo>
                <a:lnTo>
                  <a:pt x="1229519" y="7396098"/>
                </a:lnTo>
                <a:lnTo>
                  <a:pt x="1232826" y="7396098"/>
                </a:lnTo>
                <a:close/>
                <a:moveTo>
                  <a:pt x="1251796" y="167891"/>
                </a:moveTo>
                <a:cubicBezTo>
                  <a:pt x="1255357" y="137285"/>
                  <a:pt x="1224738" y="161770"/>
                  <a:pt x="1221178" y="143406"/>
                </a:cubicBezTo>
                <a:cubicBezTo>
                  <a:pt x="1222602" y="164832"/>
                  <a:pt x="1197680" y="137285"/>
                  <a:pt x="1199104" y="158711"/>
                </a:cubicBezTo>
                <a:cubicBezTo>
                  <a:pt x="1221178" y="152590"/>
                  <a:pt x="1232571" y="164832"/>
                  <a:pt x="1251796" y="167891"/>
                </a:cubicBezTo>
                <a:close/>
                <a:moveTo>
                  <a:pt x="1285975" y="198497"/>
                </a:moveTo>
                <a:cubicBezTo>
                  <a:pt x="1270310" y="198497"/>
                  <a:pt x="1269598" y="174012"/>
                  <a:pt x="1255357" y="174012"/>
                </a:cubicBezTo>
                <a:cubicBezTo>
                  <a:pt x="1250372" y="201559"/>
                  <a:pt x="1271734" y="186255"/>
                  <a:pt x="1268174" y="210739"/>
                </a:cubicBezTo>
                <a:cubicBezTo>
                  <a:pt x="1278143" y="213802"/>
                  <a:pt x="1284551" y="210739"/>
                  <a:pt x="1285975" y="198497"/>
                </a:cubicBezTo>
                <a:close/>
                <a:moveTo>
                  <a:pt x="1321578" y="118922"/>
                </a:moveTo>
                <a:cubicBezTo>
                  <a:pt x="1319442" y="91378"/>
                  <a:pt x="1295944" y="106679"/>
                  <a:pt x="1278143" y="103620"/>
                </a:cubicBezTo>
                <a:cubicBezTo>
                  <a:pt x="1261053" y="100558"/>
                  <a:pt x="1239692" y="106679"/>
                  <a:pt x="1230434" y="94437"/>
                </a:cubicBezTo>
                <a:cubicBezTo>
                  <a:pt x="1237555" y="140347"/>
                  <a:pt x="1293095" y="106679"/>
                  <a:pt x="1321578" y="118922"/>
                </a:cubicBezTo>
                <a:close/>
                <a:moveTo>
                  <a:pt x="1329477" y="7808558"/>
                </a:moveTo>
                <a:cubicBezTo>
                  <a:pt x="1331992" y="7806598"/>
                  <a:pt x="1332259" y="7803154"/>
                  <a:pt x="1328698" y="7797033"/>
                </a:cubicBezTo>
                <a:cubicBezTo>
                  <a:pt x="1322290" y="7809276"/>
                  <a:pt x="1283127" y="7778670"/>
                  <a:pt x="1276006" y="7809276"/>
                </a:cubicBezTo>
                <a:cubicBezTo>
                  <a:pt x="1280991" y="7812338"/>
                  <a:pt x="1288111" y="7809276"/>
                  <a:pt x="1288823" y="7818459"/>
                </a:cubicBezTo>
                <a:cubicBezTo>
                  <a:pt x="1294163" y="7806981"/>
                  <a:pt x="1321934" y="7814440"/>
                  <a:pt x="1329477" y="7808558"/>
                </a:cubicBezTo>
                <a:close/>
                <a:moveTo>
                  <a:pt x="1333683" y="259709"/>
                </a:moveTo>
                <a:cubicBezTo>
                  <a:pt x="1323002" y="259709"/>
                  <a:pt x="1323714" y="244407"/>
                  <a:pt x="1311609" y="250529"/>
                </a:cubicBezTo>
                <a:cubicBezTo>
                  <a:pt x="1315881" y="238286"/>
                  <a:pt x="1318730" y="226044"/>
                  <a:pt x="1329411" y="229103"/>
                </a:cubicBezTo>
                <a:cubicBezTo>
                  <a:pt x="1332971" y="238286"/>
                  <a:pt x="1334395" y="247466"/>
                  <a:pt x="1333683" y="259709"/>
                </a:cubicBezTo>
                <a:close/>
                <a:moveTo>
                  <a:pt x="1390648" y="235224"/>
                </a:moveTo>
                <a:cubicBezTo>
                  <a:pt x="1389935" y="253588"/>
                  <a:pt x="1379255" y="250529"/>
                  <a:pt x="1368574" y="250529"/>
                </a:cubicBezTo>
                <a:cubicBezTo>
                  <a:pt x="1367149" y="238286"/>
                  <a:pt x="1371066" y="232165"/>
                  <a:pt x="1376140" y="230253"/>
                </a:cubicBezTo>
                <a:cubicBezTo>
                  <a:pt x="1381213" y="228338"/>
                  <a:pt x="1387444" y="230632"/>
                  <a:pt x="1390648" y="235224"/>
                </a:cubicBezTo>
                <a:close/>
                <a:moveTo>
                  <a:pt x="1429810" y="210739"/>
                </a:moveTo>
                <a:cubicBezTo>
                  <a:pt x="1417706" y="210739"/>
                  <a:pt x="1406313" y="210739"/>
                  <a:pt x="1408449" y="189317"/>
                </a:cubicBezTo>
                <a:cubicBezTo>
                  <a:pt x="1420554" y="186255"/>
                  <a:pt x="1431947" y="189317"/>
                  <a:pt x="1429810" y="210739"/>
                </a:cubicBezTo>
                <a:close/>
                <a:moveTo>
                  <a:pt x="1467170" y="204660"/>
                </a:moveTo>
                <a:lnTo>
                  <a:pt x="1466126" y="204618"/>
                </a:lnTo>
                <a:lnTo>
                  <a:pt x="1466422" y="205277"/>
                </a:lnTo>
                <a:close/>
                <a:moveTo>
                  <a:pt x="1468974" y="232165"/>
                </a:moveTo>
                <a:cubicBezTo>
                  <a:pt x="1459717" y="241345"/>
                  <a:pt x="1451172" y="271951"/>
                  <a:pt x="1438355" y="253588"/>
                </a:cubicBezTo>
                <a:cubicBezTo>
                  <a:pt x="1442627" y="238286"/>
                  <a:pt x="1453309" y="229103"/>
                  <a:pt x="1468974" y="232165"/>
                </a:cubicBezTo>
                <a:close/>
                <a:moveTo>
                  <a:pt x="1473246" y="7741943"/>
                </a:moveTo>
                <a:cubicBezTo>
                  <a:pt x="1469330" y="7754185"/>
                  <a:pt x="1465057" y="7755714"/>
                  <a:pt x="1459539" y="7754185"/>
                </a:cubicBezTo>
                <a:cubicBezTo>
                  <a:pt x="1454020" y="7752655"/>
                  <a:pt x="1447256" y="7748064"/>
                  <a:pt x="1438355" y="7748064"/>
                </a:cubicBezTo>
                <a:cubicBezTo>
                  <a:pt x="1446188" y="7738884"/>
                  <a:pt x="1464702" y="7726641"/>
                  <a:pt x="1473246" y="7741943"/>
                </a:cubicBezTo>
                <a:close/>
                <a:moveTo>
                  <a:pt x="1475472" y="205001"/>
                </a:moveTo>
                <a:cubicBezTo>
                  <a:pt x="1477874" y="203853"/>
                  <a:pt x="1478587" y="201556"/>
                  <a:pt x="1474670" y="198497"/>
                </a:cubicBezTo>
                <a:lnTo>
                  <a:pt x="1467170" y="204660"/>
                </a:lnTo>
                <a:close/>
                <a:moveTo>
                  <a:pt x="1498959" y="7396098"/>
                </a:moveTo>
                <a:lnTo>
                  <a:pt x="1481791" y="7417520"/>
                </a:lnTo>
                <a:cubicBezTo>
                  <a:pt x="1464702" y="7420582"/>
                  <a:pt x="1480367" y="7411399"/>
                  <a:pt x="1477519" y="7396098"/>
                </a:cubicBezTo>
                <a:cubicBezTo>
                  <a:pt x="1443340" y="7405278"/>
                  <a:pt x="1423402" y="7423641"/>
                  <a:pt x="1385663" y="7408340"/>
                </a:cubicBezTo>
                <a:cubicBezTo>
                  <a:pt x="1379966" y="7411399"/>
                  <a:pt x="1376406" y="7417520"/>
                  <a:pt x="1376406" y="7429763"/>
                </a:cubicBezTo>
                <a:cubicBezTo>
                  <a:pt x="1353621" y="7426704"/>
                  <a:pt x="1329411" y="7411399"/>
                  <a:pt x="1302353" y="7411399"/>
                </a:cubicBezTo>
                <a:cubicBezTo>
                  <a:pt x="1286687" y="7411399"/>
                  <a:pt x="1251084" y="7448126"/>
                  <a:pt x="1254644" y="7396098"/>
                </a:cubicBezTo>
                <a:lnTo>
                  <a:pt x="1477519" y="7396098"/>
                </a:lnTo>
                <a:close/>
                <a:moveTo>
                  <a:pt x="1521666" y="195438"/>
                </a:moveTo>
                <a:cubicBezTo>
                  <a:pt x="1523090" y="177074"/>
                  <a:pt x="1511697" y="174012"/>
                  <a:pt x="1500304" y="174012"/>
                </a:cubicBezTo>
                <a:cubicBezTo>
                  <a:pt x="1498168" y="198497"/>
                  <a:pt x="1509561" y="198497"/>
                  <a:pt x="1521666" y="195438"/>
                </a:cubicBezTo>
                <a:close/>
                <a:moveTo>
                  <a:pt x="1591448" y="7732762"/>
                </a:moveTo>
                <a:cubicBezTo>
                  <a:pt x="1592872" y="7760306"/>
                  <a:pt x="1567949" y="7741943"/>
                  <a:pt x="1560117" y="7754185"/>
                </a:cubicBezTo>
                <a:cubicBezTo>
                  <a:pt x="1552284" y="7738884"/>
                  <a:pt x="1560117" y="7735821"/>
                  <a:pt x="1560829" y="7717458"/>
                </a:cubicBezTo>
                <a:cubicBezTo>
                  <a:pt x="1575782" y="7723579"/>
                  <a:pt x="1575070" y="7748064"/>
                  <a:pt x="1591448" y="7732762"/>
                </a:cubicBezTo>
                <a:close/>
                <a:moveTo>
                  <a:pt x="1630149" y="7396098"/>
                </a:moveTo>
                <a:lnTo>
                  <a:pt x="1629899" y="7399157"/>
                </a:lnTo>
                <a:lnTo>
                  <a:pt x="1622574" y="7396098"/>
                </a:lnTo>
                <a:lnTo>
                  <a:pt x="1590760" y="7396098"/>
                </a:lnTo>
                <a:lnTo>
                  <a:pt x="1582190" y="7399157"/>
                </a:lnTo>
                <a:lnTo>
                  <a:pt x="1571188" y="7396098"/>
                </a:lnTo>
                <a:lnTo>
                  <a:pt x="1590760" y="7396098"/>
                </a:lnTo>
                <a:lnTo>
                  <a:pt x="1607914" y="7389975"/>
                </a:lnTo>
                <a:lnTo>
                  <a:pt x="1622574" y="7396098"/>
                </a:lnTo>
                <a:close/>
                <a:moveTo>
                  <a:pt x="1663201" y="7396098"/>
                </a:moveTo>
                <a:lnTo>
                  <a:pt x="1646988" y="7399157"/>
                </a:lnTo>
                <a:lnTo>
                  <a:pt x="1648627" y="7396098"/>
                </a:lnTo>
                <a:close/>
                <a:moveTo>
                  <a:pt x="1686184" y="7396098"/>
                </a:moveTo>
                <a:lnTo>
                  <a:pt x="1686151" y="7399157"/>
                </a:lnTo>
                <a:lnTo>
                  <a:pt x="1667565" y="7396098"/>
                </a:lnTo>
                <a:close/>
                <a:moveTo>
                  <a:pt x="1806133" y="532485"/>
                </a:moveTo>
                <a:lnTo>
                  <a:pt x="1805409" y="535162"/>
                </a:lnTo>
                <a:lnTo>
                  <a:pt x="1798419" y="535162"/>
                </a:lnTo>
                <a:lnTo>
                  <a:pt x="1802928" y="522919"/>
                </a:lnTo>
                <a:cubicBezTo>
                  <a:pt x="1806845" y="525978"/>
                  <a:pt x="1807023" y="529040"/>
                  <a:pt x="1806133" y="532485"/>
                </a:cubicBezTo>
                <a:close/>
                <a:moveTo>
                  <a:pt x="1832123" y="207680"/>
                </a:moveTo>
                <a:cubicBezTo>
                  <a:pt x="1831410" y="226044"/>
                  <a:pt x="1815745" y="222982"/>
                  <a:pt x="1810049" y="213802"/>
                </a:cubicBezTo>
                <a:cubicBezTo>
                  <a:pt x="1810405" y="204618"/>
                  <a:pt x="1814500" y="200030"/>
                  <a:pt x="1819217" y="199265"/>
                </a:cubicBezTo>
                <a:cubicBezTo>
                  <a:pt x="1823935" y="198497"/>
                  <a:pt x="1829275" y="201559"/>
                  <a:pt x="1832123" y="207680"/>
                </a:cubicBezTo>
                <a:close/>
                <a:moveTo>
                  <a:pt x="1840667" y="7717458"/>
                </a:moveTo>
                <a:cubicBezTo>
                  <a:pt x="1840311" y="7726641"/>
                  <a:pt x="1836216" y="7731230"/>
                  <a:pt x="1831499" y="7731994"/>
                </a:cubicBezTo>
                <a:cubicBezTo>
                  <a:pt x="1826781" y="7732762"/>
                  <a:pt x="1821442" y="7729700"/>
                  <a:pt x="1818593" y="7723579"/>
                </a:cubicBezTo>
                <a:cubicBezTo>
                  <a:pt x="1819306" y="7705216"/>
                  <a:pt x="1834971" y="7708278"/>
                  <a:pt x="1840667" y="7717458"/>
                </a:cubicBezTo>
                <a:close/>
                <a:moveTo>
                  <a:pt x="1852297" y="7396098"/>
                </a:moveTo>
                <a:lnTo>
                  <a:pt x="1847788" y="7408340"/>
                </a:lnTo>
                <a:cubicBezTo>
                  <a:pt x="1843872" y="7405281"/>
                  <a:pt x="1843693" y="7402219"/>
                  <a:pt x="1844583" y="7398774"/>
                </a:cubicBezTo>
                <a:lnTo>
                  <a:pt x="1845307" y="7396098"/>
                </a:lnTo>
                <a:close/>
                <a:moveTo>
                  <a:pt x="1983151" y="535162"/>
                </a:moveTo>
                <a:lnTo>
                  <a:pt x="1964533" y="535162"/>
                </a:lnTo>
                <a:lnTo>
                  <a:pt x="1964565" y="532103"/>
                </a:lnTo>
                <a:close/>
                <a:moveTo>
                  <a:pt x="2003728" y="532103"/>
                </a:moveTo>
                <a:lnTo>
                  <a:pt x="2002090" y="535162"/>
                </a:lnTo>
                <a:lnTo>
                  <a:pt x="1987515" y="535162"/>
                </a:lnTo>
                <a:close/>
                <a:moveTo>
                  <a:pt x="2079528" y="535162"/>
                </a:moveTo>
                <a:lnTo>
                  <a:pt x="2059955" y="535162"/>
                </a:lnTo>
                <a:lnTo>
                  <a:pt x="2042803" y="541284"/>
                </a:lnTo>
                <a:lnTo>
                  <a:pt x="2028142" y="535162"/>
                </a:lnTo>
                <a:lnTo>
                  <a:pt x="2020567" y="535162"/>
                </a:lnTo>
                <a:lnTo>
                  <a:pt x="2020818" y="532103"/>
                </a:lnTo>
                <a:lnTo>
                  <a:pt x="2028142" y="535162"/>
                </a:lnTo>
                <a:lnTo>
                  <a:pt x="2059955" y="535162"/>
                </a:lnTo>
                <a:lnTo>
                  <a:pt x="2068526" y="532103"/>
                </a:lnTo>
                <a:close/>
                <a:moveTo>
                  <a:pt x="2093447" y="194290"/>
                </a:moveTo>
                <a:cubicBezTo>
                  <a:pt x="2092379" y="199263"/>
                  <a:pt x="2090243" y="204620"/>
                  <a:pt x="2089888" y="213802"/>
                </a:cubicBezTo>
                <a:cubicBezTo>
                  <a:pt x="2074934" y="207680"/>
                  <a:pt x="2075646" y="183196"/>
                  <a:pt x="2059269" y="198497"/>
                </a:cubicBezTo>
                <a:cubicBezTo>
                  <a:pt x="2057845" y="170953"/>
                  <a:pt x="2082767" y="189317"/>
                  <a:pt x="2090599" y="177074"/>
                </a:cubicBezTo>
                <a:cubicBezTo>
                  <a:pt x="2094516" y="184725"/>
                  <a:pt x="2094516" y="189316"/>
                  <a:pt x="2093447" y="194290"/>
                </a:cubicBezTo>
                <a:close/>
                <a:moveTo>
                  <a:pt x="2150412" y="7757247"/>
                </a:moveTo>
                <a:cubicBezTo>
                  <a:pt x="2152548" y="7732762"/>
                  <a:pt x="2141155" y="7732762"/>
                  <a:pt x="2129050" y="7735821"/>
                </a:cubicBezTo>
                <a:cubicBezTo>
                  <a:pt x="2127626" y="7754185"/>
                  <a:pt x="2139019" y="7757247"/>
                  <a:pt x="2150412" y="7757247"/>
                </a:cubicBezTo>
                <a:close/>
                <a:moveTo>
                  <a:pt x="2183546" y="7726600"/>
                </a:moveTo>
                <a:lnTo>
                  <a:pt x="2175244" y="7726259"/>
                </a:lnTo>
                <a:cubicBezTo>
                  <a:pt x="2172842" y="7727406"/>
                  <a:pt x="2172129" y="7729703"/>
                  <a:pt x="2176046" y="7732762"/>
                </a:cubicBezTo>
                <a:close/>
                <a:moveTo>
                  <a:pt x="2184591" y="7726641"/>
                </a:moveTo>
                <a:lnTo>
                  <a:pt x="2184295" y="7725983"/>
                </a:lnTo>
                <a:lnTo>
                  <a:pt x="2183546" y="7726600"/>
                </a:lnTo>
                <a:close/>
                <a:moveTo>
                  <a:pt x="2212361" y="183196"/>
                </a:moveTo>
                <a:cubicBezTo>
                  <a:pt x="2204528" y="192376"/>
                  <a:pt x="2186015" y="204618"/>
                  <a:pt x="2177470" y="189317"/>
                </a:cubicBezTo>
                <a:cubicBezTo>
                  <a:pt x="2181387" y="177074"/>
                  <a:pt x="2185659" y="175545"/>
                  <a:pt x="2191177" y="177074"/>
                </a:cubicBezTo>
                <a:cubicBezTo>
                  <a:pt x="2196696" y="178604"/>
                  <a:pt x="2203461" y="183196"/>
                  <a:pt x="2212361" y="183196"/>
                </a:cubicBezTo>
                <a:close/>
                <a:moveTo>
                  <a:pt x="2212361" y="7677672"/>
                </a:moveTo>
                <a:cubicBezTo>
                  <a:pt x="2208089" y="7692973"/>
                  <a:pt x="2197408" y="7702157"/>
                  <a:pt x="2181742" y="7699094"/>
                </a:cubicBezTo>
                <a:cubicBezTo>
                  <a:pt x="2190999" y="7689914"/>
                  <a:pt x="2199544" y="7659308"/>
                  <a:pt x="2212361" y="7677672"/>
                </a:cubicBezTo>
                <a:close/>
                <a:moveTo>
                  <a:pt x="2242268" y="7741943"/>
                </a:moveTo>
                <a:cubicBezTo>
                  <a:pt x="2230162" y="7745005"/>
                  <a:pt x="2218769" y="7741943"/>
                  <a:pt x="2220906" y="7720520"/>
                </a:cubicBezTo>
                <a:cubicBezTo>
                  <a:pt x="2233010" y="7720520"/>
                  <a:pt x="2244403" y="7720520"/>
                  <a:pt x="2242268" y="7741943"/>
                </a:cubicBezTo>
                <a:close/>
                <a:moveTo>
                  <a:pt x="2282143" y="7680731"/>
                </a:moveTo>
                <a:cubicBezTo>
                  <a:pt x="2283567" y="7692973"/>
                  <a:pt x="2279650" y="7699094"/>
                  <a:pt x="2274577" y="7701006"/>
                </a:cubicBezTo>
                <a:cubicBezTo>
                  <a:pt x="2269504" y="7702921"/>
                  <a:pt x="2263273" y="7700627"/>
                  <a:pt x="2260069" y="7696035"/>
                </a:cubicBezTo>
                <a:cubicBezTo>
                  <a:pt x="2260781" y="7677672"/>
                  <a:pt x="2271462" y="7680731"/>
                  <a:pt x="2282143" y="7680731"/>
                </a:cubicBezTo>
                <a:close/>
                <a:moveTo>
                  <a:pt x="2339107" y="7680731"/>
                </a:moveTo>
                <a:cubicBezTo>
                  <a:pt x="2334835" y="7692973"/>
                  <a:pt x="2331987" y="7705216"/>
                  <a:pt x="2321305" y="7702157"/>
                </a:cubicBezTo>
                <a:cubicBezTo>
                  <a:pt x="2317746" y="7692973"/>
                  <a:pt x="2316321" y="7683793"/>
                  <a:pt x="2317033" y="7671551"/>
                </a:cubicBezTo>
                <a:cubicBezTo>
                  <a:pt x="2327714" y="7671551"/>
                  <a:pt x="2327002" y="7686852"/>
                  <a:pt x="2339107" y="7680731"/>
                </a:cubicBezTo>
                <a:close/>
                <a:moveTo>
                  <a:pt x="2374710" y="121984"/>
                </a:moveTo>
                <a:cubicBezTo>
                  <a:pt x="2369725" y="118922"/>
                  <a:pt x="2362605" y="121984"/>
                  <a:pt x="2361893" y="112800"/>
                </a:cubicBezTo>
                <a:cubicBezTo>
                  <a:pt x="2354773" y="128105"/>
                  <a:pt x="2307777" y="109741"/>
                  <a:pt x="2322018" y="134226"/>
                </a:cubicBezTo>
                <a:cubicBezTo>
                  <a:pt x="2328426" y="121984"/>
                  <a:pt x="2367590" y="152590"/>
                  <a:pt x="2374710" y="121984"/>
                </a:cubicBezTo>
                <a:close/>
                <a:moveTo>
                  <a:pt x="2395359" y="7757247"/>
                </a:moveTo>
                <a:cubicBezTo>
                  <a:pt x="2400344" y="7729700"/>
                  <a:pt x="2378982" y="7745005"/>
                  <a:pt x="2382542" y="7720520"/>
                </a:cubicBezTo>
                <a:cubicBezTo>
                  <a:pt x="2372574" y="7717458"/>
                  <a:pt x="2366165" y="7720520"/>
                  <a:pt x="2364741" y="7732762"/>
                </a:cubicBezTo>
                <a:cubicBezTo>
                  <a:pt x="2380407" y="7732762"/>
                  <a:pt x="2381118" y="7757247"/>
                  <a:pt x="2395359" y="7757247"/>
                </a:cubicBezTo>
                <a:close/>
                <a:moveTo>
                  <a:pt x="2396072" y="535162"/>
                </a:moveTo>
                <a:lnTo>
                  <a:pt x="2173198" y="535162"/>
                </a:lnTo>
                <a:lnTo>
                  <a:pt x="2151758" y="535162"/>
                </a:lnTo>
                <a:lnTo>
                  <a:pt x="2168925" y="513739"/>
                </a:lnTo>
                <a:cubicBezTo>
                  <a:pt x="2186015" y="510677"/>
                  <a:pt x="2170349" y="519860"/>
                  <a:pt x="2173198" y="535162"/>
                </a:cubicBezTo>
                <a:cubicBezTo>
                  <a:pt x="2207376" y="525981"/>
                  <a:pt x="2227314" y="507618"/>
                  <a:pt x="2265053" y="522919"/>
                </a:cubicBezTo>
                <a:cubicBezTo>
                  <a:pt x="2270750" y="519860"/>
                  <a:pt x="2274310" y="513739"/>
                  <a:pt x="2274310" y="501497"/>
                </a:cubicBezTo>
                <a:cubicBezTo>
                  <a:pt x="2297096" y="504556"/>
                  <a:pt x="2321306" y="519860"/>
                  <a:pt x="2348364" y="519860"/>
                </a:cubicBezTo>
                <a:cubicBezTo>
                  <a:pt x="2364029" y="519860"/>
                  <a:pt x="2399632" y="483133"/>
                  <a:pt x="2396072" y="535162"/>
                </a:cubicBezTo>
                <a:close/>
                <a:moveTo>
                  <a:pt x="2420282" y="7836822"/>
                </a:moveTo>
                <a:cubicBezTo>
                  <a:pt x="2413161" y="7790912"/>
                  <a:pt x="2357621" y="7824580"/>
                  <a:pt x="2329138" y="7812338"/>
                </a:cubicBezTo>
                <a:cubicBezTo>
                  <a:pt x="2331274" y="7839882"/>
                  <a:pt x="2354773" y="7824580"/>
                  <a:pt x="2372574" y="7827639"/>
                </a:cubicBezTo>
                <a:cubicBezTo>
                  <a:pt x="2389663" y="7830701"/>
                  <a:pt x="2411025" y="7824580"/>
                  <a:pt x="2420282" y="7836822"/>
                </a:cubicBezTo>
                <a:close/>
                <a:moveTo>
                  <a:pt x="2422418" y="492313"/>
                </a:moveTo>
                <a:lnTo>
                  <a:pt x="2414577" y="501966"/>
                </a:lnTo>
                <a:lnTo>
                  <a:pt x="2418145" y="519860"/>
                </a:lnTo>
                <a:lnTo>
                  <a:pt x="2421197" y="535162"/>
                </a:lnTo>
                <a:lnTo>
                  <a:pt x="2417890" y="535162"/>
                </a:lnTo>
                <a:lnTo>
                  <a:pt x="2403459" y="515651"/>
                </a:lnTo>
                <a:lnTo>
                  <a:pt x="2414577" y="501966"/>
                </a:lnTo>
                <a:lnTo>
                  <a:pt x="2413873" y="498434"/>
                </a:lnTo>
                <a:cubicBezTo>
                  <a:pt x="2417434" y="495375"/>
                  <a:pt x="2422418" y="498434"/>
                  <a:pt x="2422418" y="492313"/>
                </a:cubicBezTo>
                <a:close/>
                <a:moveTo>
                  <a:pt x="2438795" y="7741943"/>
                </a:moveTo>
                <a:cubicBezTo>
                  <a:pt x="2440219" y="7717458"/>
                  <a:pt x="2416009" y="7732762"/>
                  <a:pt x="2408176" y="7720520"/>
                </a:cubicBezTo>
                <a:cubicBezTo>
                  <a:pt x="2408176" y="7745005"/>
                  <a:pt x="2424554" y="7741943"/>
                  <a:pt x="2438795" y="7741943"/>
                </a:cubicBezTo>
                <a:close/>
                <a:moveTo>
                  <a:pt x="2451612" y="7772549"/>
                </a:moveTo>
                <a:cubicBezTo>
                  <a:pt x="2429538" y="7778670"/>
                  <a:pt x="2418145" y="7766427"/>
                  <a:pt x="2398920" y="7763368"/>
                </a:cubicBezTo>
                <a:cubicBezTo>
                  <a:pt x="2395359" y="7793974"/>
                  <a:pt x="2425978" y="7769489"/>
                  <a:pt x="2429538" y="7787853"/>
                </a:cubicBezTo>
                <a:cubicBezTo>
                  <a:pt x="2428114" y="7766427"/>
                  <a:pt x="2453036" y="7793974"/>
                  <a:pt x="2451612" y="7772549"/>
                </a:cubicBezTo>
                <a:close/>
                <a:moveTo>
                  <a:pt x="2532787" y="492313"/>
                </a:moveTo>
                <a:cubicBezTo>
                  <a:pt x="2527090" y="513739"/>
                  <a:pt x="2514985" y="516798"/>
                  <a:pt x="2492912" y="519860"/>
                </a:cubicBezTo>
                <a:cubicBezTo>
                  <a:pt x="2492912" y="519860"/>
                  <a:pt x="2492199" y="525981"/>
                  <a:pt x="2488639" y="525981"/>
                </a:cubicBezTo>
                <a:cubicBezTo>
                  <a:pt x="2487927" y="525981"/>
                  <a:pt x="2488639" y="519860"/>
                  <a:pt x="2484367" y="519860"/>
                </a:cubicBezTo>
                <a:cubicBezTo>
                  <a:pt x="2475822" y="522919"/>
                  <a:pt x="2473686" y="538224"/>
                  <a:pt x="2462293" y="535162"/>
                </a:cubicBezTo>
                <a:cubicBezTo>
                  <a:pt x="2451612" y="532103"/>
                  <a:pt x="2441644" y="513739"/>
                  <a:pt x="2431675" y="510677"/>
                </a:cubicBezTo>
                <a:cubicBezTo>
                  <a:pt x="2435947" y="480071"/>
                  <a:pt x="2453748" y="507618"/>
                  <a:pt x="2467278" y="504556"/>
                </a:cubicBezTo>
                <a:cubicBezTo>
                  <a:pt x="2491488" y="501497"/>
                  <a:pt x="2516409" y="486192"/>
                  <a:pt x="2532787" y="492313"/>
                </a:cubicBezTo>
                <a:close/>
                <a:moveTo>
                  <a:pt x="2591175" y="7775611"/>
                </a:moveTo>
                <a:cubicBezTo>
                  <a:pt x="2596872" y="7745005"/>
                  <a:pt x="2553436" y="7754185"/>
                  <a:pt x="2552012" y="7751126"/>
                </a:cubicBezTo>
                <a:cubicBezTo>
                  <a:pt x="2566965" y="7757247"/>
                  <a:pt x="2571238" y="7778670"/>
                  <a:pt x="2591175" y="7775611"/>
                </a:cubicBezTo>
                <a:close/>
                <a:moveTo>
                  <a:pt x="2634611" y="7836822"/>
                </a:moveTo>
                <a:cubicBezTo>
                  <a:pt x="2636747" y="7806217"/>
                  <a:pt x="2604704" y="7824580"/>
                  <a:pt x="2603992" y="7836822"/>
                </a:cubicBezTo>
                <a:close/>
                <a:moveTo>
                  <a:pt x="3031938" y="7827639"/>
                </a:moveTo>
                <a:cubicBezTo>
                  <a:pt x="3015561" y="7830701"/>
                  <a:pt x="2988503" y="7815397"/>
                  <a:pt x="2979246" y="7833760"/>
                </a:cubicBezTo>
                <a:cubicBezTo>
                  <a:pt x="2987435" y="7830701"/>
                  <a:pt x="2998293" y="7832995"/>
                  <a:pt x="3008262" y="7834143"/>
                </a:cubicBezTo>
                <a:cubicBezTo>
                  <a:pt x="3018231" y="7835293"/>
                  <a:pt x="3027310" y="7835293"/>
                  <a:pt x="3031938" y="7827639"/>
                </a:cubicBezTo>
                <a:close/>
                <a:moveTo>
                  <a:pt x="3121646" y="507331"/>
                </a:moveTo>
                <a:cubicBezTo>
                  <a:pt x="3120545" y="510486"/>
                  <a:pt x="3104924" y="507616"/>
                  <a:pt x="3108129" y="516798"/>
                </a:cubicBezTo>
                <a:cubicBezTo>
                  <a:pt x="3082495" y="510677"/>
                  <a:pt x="3048316" y="498434"/>
                  <a:pt x="3024818" y="522919"/>
                </a:cubicBezTo>
                <a:cubicBezTo>
                  <a:pt x="3021258" y="516798"/>
                  <a:pt x="3012713" y="516798"/>
                  <a:pt x="3012001" y="507618"/>
                </a:cubicBezTo>
                <a:cubicBezTo>
                  <a:pt x="3004880" y="519860"/>
                  <a:pt x="2989927" y="522919"/>
                  <a:pt x="2972838" y="519860"/>
                </a:cubicBezTo>
                <a:cubicBezTo>
                  <a:pt x="2968566" y="513739"/>
                  <a:pt x="2972126" y="492313"/>
                  <a:pt x="2960021" y="498434"/>
                </a:cubicBezTo>
                <a:cubicBezTo>
                  <a:pt x="2960733" y="467829"/>
                  <a:pt x="2992063" y="473950"/>
                  <a:pt x="3002744" y="473950"/>
                </a:cubicBezTo>
                <a:cubicBezTo>
                  <a:pt x="3010577" y="477012"/>
                  <a:pt x="3010577" y="467829"/>
                  <a:pt x="3016273" y="467829"/>
                </a:cubicBezTo>
                <a:cubicBezTo>
                  <a:pt x="3026242" y="467829"/>
                  <a:pt x="3040483" y="483133"/>
                  <a:pt x="3051164" y="483133"/>
                </a:cubicBezTo>
                <a:cubicBezTo>
                  <a:pt x="3061845" y="483133"/>
                  <a:pt x="3065405" y="473950"/>
                  <a:pt x="3073238" y="477012"/>
                </a:cubicBezTo>
                <a:cubicBezTo>
                  <a:pt x="3081782" y="480071"/>
                  <a:pt x="3097448" y="489254"/>
                  <a:pt x="3098872" y="507618"/>
                </a:cubicBezTo>
                <a:cubicBezTo>
                  <a:pt x="3106705" y="510677"/>
                  <a:pt x="3108129" y="498434"/>
                  <a:pt x="3116673" y="501497"/>
                </a:cubicBezTo>
                <a:cubicBezTo>
                  <a:pt x="3120768" y="504557"/>
                  <a:pt x="3122014" y="506279"/>
                  <a:pt x="3121646" y="507331"/>
                </a:cubicBezTo>
                <a:close/>
                <a:moveTo>
                  <a:pt x="3186455" y="495375"/>
                </a:moveTo>
                <a:cubicBezTo>
                  <a:pt x="3170077" y="501497"/>
                  <a:pt x="3171501" y="477012"/>
                  <a:pt x="3160821" y="473950"/>
                </a:cubicBezTo>
                <a:cubicBezTo>
                  <a:pt x="3164737" y="464766"/>
                  <a:pt x="3171324" y="466299"/>
                  <a:pt x="3176842" y="472038"/>
                </a:cubicBezTo>
                <a:cubicBezTo>
                  <a:pt x="3182360" y="477777"/>
                  <a:pt x="3186811" y="487722"/>
                  <a:pt x="3186455" y="495375"/>
                </a:cubicBezTo>
                <a:close/>
                <a:moveTo>
                  <a:pt x="3190015" y="7403748"/>
                </a:moveTo>
                <a:cubicBezTo>
                  <a:pt x="3190015" y="7409105"/>
                  <a:pt x="3188591" y="7414461"/>
                  <a:pt x="3185743" y="7414461"/>
                </a:cubicBezTo>
                <a:cubicBezTo>
                  <a:pt x="3180046" y="7411399"/>
                  <a:pt x="3180046" y="7402219"/>
                  <a:pt x="3172926" y="7405278"/>
                </a:cubicBezTo>
                <a:lnTo>
                  <a:pt x="3176984" y="7396098"/>
                </a:lnTo>
                <a:lnTo>
                  <a:pt x="3186963" y="7396098"/>
                </a:lnTo>
                <a:close/>
                <a:moveTo>
                  <a:pt x="3264339" y="507017"/>
                </a:moveTo>
                <a:lnTo>
                  <a:pt x="3259085" y="509773"/>
                </a:lnTo>
                <a:cubicBezTo>
                  <a:pt x="3246979" y="522015"/>
                  <a:pt x="3252676" y="503652"/>
                  <a:pt x="3241283" y="509773"/>
                </a:cubicBezTo>
                <a:lnTo>
                  <a:pt x="3230471" y="519314"/>
                </a:lnTo>
                <a:lnTo>
                  <a:pt x="3228644" y="519477"/>
                </a:lnTo>
                <a:cubicBezTo>
                  <a:pt x="3219921" y="520624"/>
                  <a:pt x="3213157" y="522919"/>
                  <a:pt x="3217073" y="529040"/>
                </a:cubicBezTo>
                <a:lnTo>
                  <a:pt x="3219780" y="528750"/>
                </a:lnTo>
                <a:lnTo>
                  <a:pt x="3217874" y="530431"/>
                </a:lnTo>
                <a:lnTo>
                  <a:pt x="3210511" y="535162"/>
                </a:lnTo>
                <a:lnTo>
                  <a:pt x="3140455" y="535162"/>
                </a:lnTo>
                <a:lnTo>
                  <a:pt x="3130202" y="525981"/>
                </a:lnTo>
                <a:cubicBezTo>
                  <a:pt x="3138747" y="525981"/>
                  <a:pt x="3133763" y="501497"/>
                  <a:pt x="3143732" y="504556"/>
                </a:cubicBezTo>
                <a:cubicBezTo>
                  <a:pt x="3169721" y="503026"/>
                  <a:pt x="3196423" y="504557"/>
                  <a:pt x="3221791" y="506087"/>
                </a:cubicBezTo>
                <a:close/>
                <a:moveTo>
                  <a:pt x="3280568" y="7399350"/>
                </a:moveTo>
                <a:cubicBezTo>
                  <a:pt x="3279690" y="7403559"/>
                  <a:pt x="3277420" y="7406811"/>
                  <a:pt x="3272613" y="7408340"/>
                </a:cubicBezTo>
                <a:lnTo>
                  <a:pt x="3265289" y="7396098"/>
                </a:lnTo>
                <a:lnTo>
                  <a:pt x="3280482" y="7396098"/>
                </a:lnTo>
                <a:close/>
                <a:moveTo>
                  <a:pt x="3287596" y="535162"/>
                </a:moveTo>
                <a:lnTo>
                  <a:pt x="3276723" y="535162"/>
                </a:lnTo>
                <a:lnTo>
                  <a:pt x="3276174" y="534258"/>
                </a:lnTo>
                <a:cubicBezTo>
                  <a:pt x="3263357" y="537317"/>
                  <a:pt x="3229178" y="528137"/>
                  <a:pt x="3258372" y="525074"/>
                </a:cubicBezTo>
                <a:cubicBezTo>
                  <a:pt x="3269053" y="527371"/>
                  <a:pt x="3282538" y="522780"/>
                  <a:pt x="3287411" y="533252"/>
                </a:cubicBezTo>
                <a:close/>
                <a:moveTo>
                  <a:pt x="3306744" y="485675"/>
                </a:moveTo>
                <a:lnTo>
                  <a:pt x="3304300" y="486053"/>
                </a:lnTo>
                <a:lnTo>
                  <a:pt x="3302626" y="486931"/>
                </a:lnTo>
                <a:lnTo>
                  <a:pt x="3305368" y="480071"/>
                </a:lnTo>
                <a:close/>
                <a:moveTo>
                  <a:pt x="3396511" y="507618"/>
                </a:moveTo>
                <a:cubicBezTo>
                  <a:pt x="3393307" y="507618"/>
                  <a:pt x="3389391" y="506852"/>
                  <a:pt x="3386098" y="507235"/>
                </a:cubicBezTo>
                <a:lnTo>
                  <a:pt x="3383699" y="509571"/>
                </a:lnTo>
                <a:lnTo>
                  <a:pt x="3385831" y="497531"/>
                </a:lnTo>
                <a:lnTo>
                  <a:pt x="3385016" y="496282"/>
                </a:lnTo>
                <a:lnTo>
                  <a:pt x="3390325" y="494036"/>
                </a:lnTo>
                <a:cubicBezTo>
                  <a:pt x="3392906" y="495183"/>
                  <a:pt x="3395087" y="499201"/>
                  <a:pt x="3396511" y="507618"/>
                </a:cubicBezTo>
                <a:close/>
                <a:moveTo>
                  <a:pt x="3402920" y="7411783"/>
                </a:moveTo>
                <a:cubicBezTo>
                  <a:pt x="3403632" y="7415226"/>
                  <a:pt x="3402920" y="7419051"/>
                  <a:pt x="3399359" y="7423641"/>
                </a:cubicBezTo>
                <a:cubicBezTo>
                  <a:pt x="3393663" y="7423641"/>
                  <a:pt x="3392239" y="7418285"/>
                  <a:pt x="3391883" y="7411781"/>
                </a:cubicBezTo>
                <a:lnTo>
                  <a:pt x="3390989" y="7396098"/>
                </a:lnTo>
                <a:lnTo>
                  <a:pt x="3394628" y="7396098"/>
                </a:lnTo>
                <a:lnTo>
                  <a:pt x="3397935" y="7402219"/>
                </a:lnTo>
                <a:cubicBezTo>
                  <a:pt x="3400072" y="7405279"/>
                  <a:pt x="3402208" y="7408340"/>
                  <a:pt x="3402920" y="7411783"/>
                </a:cubicBezTo>
                <a:close/>
                <a:moveTo>
                  <a:pt x="3448492" y="516798"/>
                </a:moveTo>
                <a:lnTo>
                  <a:pt x="3445248" y="535162"/>
                </a:lnTo>
                <a:lnTo>
                  <a:pt x="3370262" y="535162"/>
                </a:lnTo>
                <a:lnTo>
                  <a:pt x="3369809" y="531962"/>
                </a:lnTo>
                <a:cubicBezTo>
                  <a:pt x="3370655" y="528136"/>
                  <a:pt x="3372836" y="525840"/>
                  <a:pt x="3375328" y="523545"/>
                </a:cubicBezTo>
                <a:lnTo>
                  <a:pt x="3382425" y="515460"/>
                </a:lnTo>
                <a:lnTo>
                  <a:pt x="3391438" y="520624"/>
                </a:lnTo>
                <a:cubicBezTo>
                  <a:pt x="3394909" y="523685"/>
                  <a:pt x="3398648" y="525980"/>
                  <a:pt x="3405056" y="522919"/>
                </a:cubicBezTo>
                <a:cubicBezTo>
                  <a:pt x="3406480" y="510677"/>
                  <a:pt x="3405769" y="498434"/>
                  <a:pt x="3415025" y="501497"/>
                </a:cubicBezTo>
                <a:cubicBezTo>
                  <a:pt x="3420010" y="486192"/>
                  <a:pt x="3395800" y="477012"/>
                  <a:pt x="3412889" y="464770"/>
                </a:cubicBezTo>
                <a:cubicBezTo>
                  <a:pt x="3419297" y="467829"/>
                  <a:pt x="3423570" y="477012"/>
                  <a:pt x="3424993" y="486192"/>
                </a:cubicBezTo>
                <a:cubicBezTo>
                  <a:pt x="3418585" y="492313"/>
                  <a:pt x="3415737" y="504556"/>
                  <a:pt x="3414313" y="516798"/>
                </a:cubicBezTo>
                <a:cubicBezTo>
                  <a:pt x="3422858" y="532103"/>
                  <a:pt x="3434962" y="513739"/>
                  <a:pt x="3448492" y="516798"/>
                </a:cubicBezTo>
                <a:close/>
                <a:moveTo>
                  <a:pt x="3504526" y="7396098"/>
                </a:moveTo>
                <a:lnTo>
                  <a:pt x="3500472" y="7399157"/>
                </a:lnTo>
                <a:lnTo>
                  <a:pt x="3500728" y="7396098"/>
                </a:lnTo>
                <a:close/>
                <a:moveTo>
                  <a:pt x="3531802" y="7402219"/>
                </a:moveTo>
                <a:cubicBezTo>
                  <a:pt x="3526106" y="7405278"/>
                  <a:pt x="3529666" y="7420582"/>
                  <a:pt x="3515425" y="7414461"/>
                </a:cubicBezTo>
                <a:cubicBezTo>
                  <a:pt x="3514357" y="7408340"/>
                  <a:pt x="3517561" y="7407575"/>
                  <a:pt x="3520409" y="7406043"/>
                </a:cubicBezTo>
                <a:lnTo>
                  <a:pt x="3522587" y="7396098"/>
                </a:lnTo>
                <a:lnTo>
                  <a:pt x="3531802" y="7396098"/>
                </a:lnTo>
                <a:close/>
                <a:moveTo>
                  <a:pt x="3624331" y="916660"/>
                </a:moveTo>
                <a:lnTo>
                  <a:pt x="3623981" y="942590"/>
                </a:lnTo>
                <a:lnTo>
                  <a:pt x="3623903" y="940259"/>
                </a:lnTo>
                <a:cubicBezTo>
                  <a:pt x="3623825" y="941574"/>
                  <a:pt x="3623786" y="947373"/>
                  <a:pt x="3623755" y="955879"/>
                </a:cubicBezTo>
                <a:lnTo>
                  <a:pt x="3623741" y="960416"/>
                </a:lnTo>
                <a:lnTo>
                  <a:pt x="3623390" y="986460"/>
                </a:lnTo>
                <a:cubicBezTo>
                  <a:pt x="3622767" y="1007119"/>
                  <a:pt x="3621878" y="1023952"/>
                  <a:pt x="3620810" y="1036194"/>
                </a:cubicBezTo>
                <a:lnTo>
                  <a:pt x="3619793" y="998535"/>
                </a:lnTo>
                <a:lnTo>
                  <a:pt x="3620720" y="955611"/>
                </a:lnTo>
                <a:close/>
                <a:moveTo>
                  <a:pt x="3627218" y="4157995"/>
                </a:moveTo>
                <a:cubicBezTo>
                  <a:pt x="3624726" y="4157995"/>
                  <a:pt x="3623836" y="4131214"/>
                  <a:pt x="3623836" y="4101373"/>
                </a:cubicBezTo>
                <a:lnTo>
                  <a:pt x="3624018" y="4087498"/>
                </a:lnTo>
                <a:lnTo>
                  <a:pt x="3625294" y="4080901"/>
                </a:lnTo>
                <a:lnTo>
                  <a:pt x="3626736" y="4085267"/>
                </a:lnTo>
                <a:lnTo>
                  <a:pt x="3626773" y="4087601"/>
                </a:lnTo>
                <a:cubicBezTo>
                  <a:pt x="3626150" y="4109790"/>
                  <a:pt x="3625438" y="4133510"/>
                  <a:pt x="3627218" y="4157995"/>
                </a:cubicBezTo>
                <a:close/>
                <a:moveTo>
                  <a:pt x="3633860" y="3190608"/>
                </a:moveTo>
                <a:cubicBezTo>
                  <a:pt x="3633382" y="3199168"/>
                  <a:pt x="3632425" y="3202899"/>
                  <a:pt x="3631223" y="3204238"/>
                </a:cubicBezTo>
                <a:lnTo>
                  <a:pt x="3629992" y="3204068"/>
                </a:lnTo>
                <a:lnTo>
                  <a:pt x="3629977" y="3199787"/>
                </a:lnTo>
                <a:lnTo>
                  <a:pt x="3630223" y="3161934"/>
                </a:lnTo>
                <a:lnTo>
                  <a:pt x="3633627" y="3148001"/>
                </a:lnTo>
                <a:cubicBezTo>
                  <a:pt x="3634339" y="3168658"/>
                  <a:pt x="3634339" y="3182048"/>
                  <a:pt x="3633860" y="3190608"/>
                </a:cubicBezTo>
                <a:close/>
                <a:moveTo>
                  <a:pt x="3635762" y="1161708"/>
                </a:moveTo>
                <a:lnTo>
                  <a:pt x="3635762" y="1161677"/>
                </a:lnTo>
                <a:lnTo>
                  <a:pt x="3635762" y="1161673"/>
                </a:lnTo>
                <a:close/>
                <a:moveTo>
                  <a:pt x="3636077" y="3047255"/>
                </a:moveTo>
                <a:lnTo>
                  <a:pt x="3634372" y="3075645"/>
                </a:lnTo>
                <a:cubicBezTo>
                  <a:pt x="3633760" y="3082197"/>
                  <a:pt x="3633092" y="3082962"/>
                  <a:pt x="3632203" y="3071484"/>
                </a:cubicBezTo>
                <a:lnTo>
                  <a:pt x="3633034" y="3038960"/>
                </a:lnTo>
                <a:lnTo>
                  <a:pt x="3634461" y="3049866"/>
                </a:lnTo>
                <a:close/>
                <a:moveTo>
                  <a:pt x="3636422" y="4380168"/>
                </a:moveTo>
                <a:lnTo>
                  <a:pt x="3632914" y="4326326"/>
                </a:lnTo>
                <a:lnTo>
                  <a:pt x="3634395" y="4307233"/>
                </a:lnTo>
                <a:lnTo>
                  <a:pt x="3634427" y="4342917"/>
                </a:lnTo>
                <a:close/>
                <a:moveTo>
                  <a:pt x="3637187" y="3316331"/>
                </a:moveTo>
                <a:cubicBezTo>
                  <a:pt x="3636474" y="3333166"/>
                  <a:pt x="3635762" y="3349234"/>
                  <a:pt x="3634516" y="3359946"/>
                </a:cubicBezTo>
                <a:lnTo>
                  <a:pt x="3631437" y="3365961"/>
                </a:lnTo>
                <a:lnTo>
                  <a:pt x="3630300" y="3294713"/>
                </a:lnTo>
                <a:lnTo>
                  <a:pt x="3630202" y="3265892"/>
                </a:lnTo>
                <a:lnTo>
                  <a:pt x="3633627" y="3258182"/>
                </a:lnTo>
                <a:cubicBezTo>
                  <a:pt x="3632914" y="3297968"/>
                  <a:pt x="3634338" y="3319394"/>
                  <a:pt x="3637187" y="3316331"/>
                </a:cubicBezTo>
                <a:close/>
                <a:moveTo>
                  <a:pt x="3639323" y="4434352"/>
                </a:moveTo>
                <a:lnTo>
                  <a:pt x="3636993" y="4435720"/>
                </a:lnTo>
                <a:lnTo>
                  <a:pt x="3637098" y="4433830"/>
                </a:lnTo>
                <a:lnTo>
                  <a:pt x="3637813" y="4406155"/>
                </a:lnTo>
                <a:close/>
                <a:moveTo>
                  <a:pt x="3640035" y="797468"/>
                </a:moveTo>
                <a:cubicBezTo>
                  <a:pt x="3632914" y="861739"/>
                  <a:pt x="3635762" y="714831"/>
                  <a:pt x="3631490" y="708710"/>
                </a:cubicBezTo>
                <a:cubicBezTo>
                  <a:pt x="3631490" y="797468"/>
                  <a:pt x="3626506" y="932134"/>
                  <a:pt x="3632914" y="941315"/>
                </a:cubicBezTo>
                <a:cubicBezTo>
                  <a:pt x="3632914" y="878574"/>
                  <a:pt x="3633804" y="870157"/>
                  <a:pt x="3634873" y="879722"/>
                </a:cubicBezTo>
                <a:lnTo>
                  <a:pt x="3635958" y="895079"/>
                </a:lnTo>
                <a:lnTo>
                  <a:pt x="3636030" y="924622"/>
                </a:lnTo>
                <a:lnTo>
                  <a:pt x="3635909" y="960299"/>
                </a:lnTo>
                <a:lnTo>
                  <a:pt x="3635051" y="965799"/>
                </a:lnTo>
                <a:cubicBezTo>
                  <a:pt x="3634338" y="981104"/>
                  <a:pt x="3634338" y="1014769"/>
                  <a:pt x="3633627" y="1030073"/>
                </a:cubicBezTo>
                <a:cubicBezTo>
                  <a:pt x="3630066" y="1112708"/>
                  <a:pt x="3633627" y="1137192"/>
                  <a:pt x="3633627" y="1180040"/>
                </a:cubicBezTo>
                <a:cubicBezTo>
                  <a:pt x="3632914" y="1198404"/>
                  <a:pt x="3630778" y="1198404"/>
                  <a:pt x="3631490" y="1244314"/>
                </a:cubicBezTo>
                <a:cubicBezTo>
                  <a:pt x="3632203" y="1296343"/>
                  <a:pt x="3635051" y="1320828"/>
                  <a:pt x="3635051" y="1360617"/>
                </a:cubicBezTo>
                <a:cubicBezTo>
                  <a:pt x="3635051" y="1363676"/>
                  <a:pt x="3631490" y="1360617"/>
                  <a:pt x="3631490" y="1363676"/>
                </a:cubicBezTo>
                <a:cubicBezTo>
                  <a:pt x="3629354" y="1403465"/>
                  <a:pt x="3632914" y="1510584"/>
                  <a:pt x="3631490" y="1541190"/>
                </a:cubicBezTo>
                <a:cubicBezTo>
                  <a:pt x="3632203" y="1559553"/>
                  <a:pt x="3637899" y="1633008"/>
                  <a:pt x="3632914" y="1660555"/>
                </a:cubicBezTo>
                <a:cubicBezTo>
                  <a:pt x="3629354" y="1651371"/>
                  <a:pt x="3632914" y="1525889"/>
                  <a:pt x="3627930" y="1541190"/>
                </a:cubicBezTo>
                <a:cubicBezTo>
                  <a:pt x="3626506" y="1584038"/>
                  <a:pt x="3627218" y="1636070"/>
                  <a:pt x="3629354" y="1681977"/>
                </a:cubicBezTo>
                <a:cubicBezTo>
                  <a:pt x="3631490" y="1712583"/>
                  <a:pt x="3634338" y="1737068"/>
                  <a:pt x="3637899" y="1743189"/>
                </a:cubicBezTo>
                <a:cubicBezTo>
                  <a:pt x="3636119" y="1760023"/>
                  <a:pt x="3633270" y="1799810"/>
                  <a:pt x="3631846" y="1841128"/>
                </a:cubicBezTo>
                <a:lnTo>
                  <a:pt x="3631156" y="1896262"/>
                </a:lnTo>
                <a:lnTo>
                  <a:pt x="3630867" y="1883352"/>
                </a:lnTo>
                <a:cubicBezTo>
                  <a:pt x="3630066" y="1821375"/>
                  <a:pt x="3630422" y="1759399"/>
                  <a:pt x="3632203" y="1713490"/>
                </a:cubicBezTo>
                <a:cubicBezTo>
                  <a:pt x="3630066" y="1710428"/>
                  <a:pt x="3627218" y="1716549"/>
                  <a:pt x="3627218" y="1695126"/>
                </a:cubicBezTo>
                <a:cubicBezTo>
                  <a:pt x="3628286" y="1652278"/>
                  <a:pt x="3628108" y="1585710"/>
                  <a:pt x="3627663" y="1511490"/>
                </a:cubicBezTo>
                <a:lnTo>
                  <a:pt x="3627214" y="1422386"/>
                </a:lnTo>
                <a:lnTo>
                  <a:pt x="3627218" y="1421829"/>
                </a:lnTo>
                <a:lnTo>
                  <a:pt x="3627211" y="1421836"/>
                </a:lnTo>
                <a:lnTo>
                  <a:pt x="3626506" y="1281945"/>
                </a:lnTo>
                <a:cubicBezTo>
                  <a:pt x="3626506" y="1248280"/>
                  <a:pt x="3628642" y="1242159"/>
                  <a:pt x="3628642" y="1208491"/>
                </a:cubicBezTo>
                <a:lnTo>
                  <a:pt x="3628270" y="1201305"/>
                </a:lnTo>
                <a:lnTo>
                  <a:pt x="3629354" y="1131071"/>
                </a:lnTo>
                <a:cubicBezTo>
                  <a:pt x="3626684" y="1101232"/>
                  <a:pt x="3626817" y="1019743"/>
                  <a:pt x="3625849" y="961496"/>
                </a:cubicBezTo>
                <a:lnTo>
                  <a:pt x="3624427" y="915621"/>
                </a:lnTo>
                <a:lnTo>
                  <a:pt x="3625082" y="908553"/>
                </a:lnTo>
                <a:cubicBezTo>
                  <a:pt x="3624370" y="810615"/>
                  <a:pt x="3628642" y="792251"/>
                  <a:pt x="3627218" y="685132"/>
                </a:cubicBezTo>
                <a:lnTo>
                  <a:pt x="3626826" y="665862"/>
                </a:lnTo>
                <a:lnTo>
                  <a:pt x="3636475" y="665862"/>
                </a:lnTo>
                <a:lnTo>
                  <a:pt x="3636475" y="779105"/>
                </a:lnTo>
                <a:cubicBezTo>
                  <a:pt x="3637899" y="782164"/>
                  <a:pt x="3640035" y="766863"/>
                  <a:pt x="3640035" y="797468"/>
                </a:cubicBezTo>
                <a:close/>
                <a:moveTo>
                  <a:pt x="3640035" y="4997500"/>
                </a:moveTo>
                <a:cubicBezTo>
                  <a:pt x="3640035" y="5014334"/>
                  <a:pt x="3639501" y="5024281"/>
                  <a:pt x="3638967" y="5034611"/>
                </a:cubicBezTo>
                <a:lnTo>
                  <a:pt x="3637957" y="5071874"/>
                </a:lnTo>
                <a:lnTo>
                  <a:pt x="3637899" y="5057808"/>
                </a:lnTo>
                <a:cubicBezTo>
                  <a:pt x="3637187" y="5042503"/>
                  <a:pt x="3634338" y="5066988"/>
                  <a:pt x="3634338" y="5039444"/>
                </a:cubicBezTo>
                <a:lnTo>
                  <a:pt x="3635065" y="5009017"/>
                </a:lnTo>
                <a:lnTo>
                  <a:pt x="3637164" y="5007399"/>
                </a:lnTo>
                <a:cubicBezTo>
                  <a:pt x="3638299" y="5006108"/>
                  <a:pt x="3639323" y="5003621"/>
                  <a:pt x="3640035" y="4997500"/>
                </a:cubicBezTo>
                <a:close/>
                <a:moveTo>
                  <a:pt x="3642171" y="1065652"/>
                </a:moveTo>
                <a:cubicBezTo>
                  <a:pt x="3642171" y="1115003"/>
                  <a:pt x="3641459" y="1176980"/>
                  <a:pt x="3641459" y="1222889"/>
                </a:cubicBezTo>
                <a:cubicBezTo>
                  <a:pt x="3638255" y="1227481"/>
                  <a:pt x="3636653" y="1223655"/>
                  <a:pt x="3635941" y="1212943"/>
                </a:cubicBezTo>
                <a:lnTo>
                  <a:pt x="3635787" y="1168636"/>
                </a:lnTo>
                <a:lnTo>
                  <a:pt x="3637899" y="1162584"/>
                </a:lnTo>
                <a:cubicBezTo>
                  <a:pt x="3638611" y="1150342"/>
                  <a:pt x="3638611" y="1135037"/>
                  <a:pt x="3639323" y="1116673"/>
                </a:cubicBezTo>
                <a:cubicBezTo>
                  <a:pt x="3640035" y="1076887"/>
                  <a:pt x="3640747" y="1030977"/>
                  <a:pt x="3640747" y="1006492"/>
                </a:cubicBezTo>
                <a:lnTo>
                  <a:pt x="3640698" y="999198"/>
                </a:lnTo>
                <a:lnTo>
                  <a:pt x="3641459" y="1004679"/>
                </a:lnTo>
                <a:cubicBezTo>
                  <a:pt x="3641993" y="1019456"/>
                  <a:pt x="3642171" y="1040976"/>
                  <a:pt x="3642171" y="1065652"/>
                </a:cubicBezTo>
                <a:close/>
                <a:moveTo>
                  <a:pt x="3643595" y="4510868"/>
                </a:moveTo>
                <a:lnTo>
                  <a:pt x="3642531" y="4514579"/>
                </a:lnTo>
                <a:lnTo>
                  <a:pt x="3642607" y="4527712"/>
                </a:lnTo>
                <a:close/>
                <a:moveTo>
                  <a:pt x="3644307" y="1908461"/>
                </a:moveTo>
                <a:cubicBezTo>
                  <a:pt x="3640035" y="1902339"/>
                  <a:pt x="3638611" y="1936008"/>
                  <a:pt x="3639323" y="1981915"/>
                </a:cubicBezTo>
                <a:cubicBezTo>
                  <a:pt x="3643595" y="1988036"/>
                  <a:pt x="3645020" y="1957430"/>
                  <a:pt x="3644307" y="1908461"/>
                </a:cubicBezTo>
                <a:close/>
                <a:moveTo>
                  <a:pt x="3645020" y="6774797"/>
                </a:moveTo>
                <a:cubicBezTo>
                  <a:pt x="3644307" y="6774797"/>
                  <a:pt x="3644307" y="6771738"/>
                  <a:pt x="3643595" y="6768675"/>
                </a:cubicBezTo>
                <a:cubicBezTo>
                  <a:pt x="3642883" y="6768675"/>
                  <a:pt x="3642883" y="6762554"/>
                  <a:pt x="3642171" y="6759495"/>
                </a:cubicBezTo>
                <a:cubicBezTo>
                  <a:pt x="3641459" y="6750312"/>
                  <a:pt x="3640747" y="6738070"/>
                  <a:pt x="3640747" y="6725827"/>
                </a:cubicBezTo>
                <a:cubicBezTo>
                  <a:pt x="3640747" y="6698283"/>
                  <a:pt x="3640747" y="6670737"/>
                  <a:pt x="3642171" y="6658494"/>
                </a:cubicBezTo>
                <a:cubicBezTo>
                  <a:pt x="3645020" y="6670737"/>
                  <a:pt x="3645020" y="6686041"/>
                  <a:pt x="3645020" y="6704405"/>
                </a:cubicBezTo>
                <a:cubicBezTo>
                  <a:pt x="3644307" y="6713585"/>
                  <a:pt x="3644307" y="6722768"/>
                  <a:pt x="3644307" y="6735011"/>
                </a:cubicBezTo>
                <a:cubicBezTo>
                  <a:pt x="3644307" y="6741132"/>
                  <a:pt x="3644307" y="6747253"/>
                  <a:pt x="3644307" y="6753374"/>
                </a:cubicBezTo>
                <a:cubicBezTo>
                  <a:pt x="3644307" y="6756433"/>
                  <a:pt x="3644307" y="6759495"/>
                  <a:pt x="3644307" y="6762554"/>
                </a:cubicBezTo>
                <a:cubicBezTo>
                  <a:pt x="3645020" y="6765616"/>
                  <a:pt x="3645020" y="6768675"/>
                  <a:pt x="3645020" y="6774797"/>
                </a:cubicBezTo>
                <a:close/>
                <a:moveTo>
                  <a:pt x="3645020" y="6930888"/>
                </a:moveTo>
                <a:cubicBezTo>
                  <a:pt x="3645020" y="7025765"/>
                  <a:pt x="3639323" y="7016585"/>
                  <a:pt x="3637899" y="7077796"/>
                </a:cubicBezTo>
                <a:cubicBezTo>
                  <a:pt x="3635762" y="7065554"/>
                  <a:pt x="3636475" y="7013523"/>
                  <a:pt x="3637899" y="7016585"/>
                </a:cubicBezTo>
                <a:cubicBezTo>
                  <a:pt x="3641459" y="7007401"/>
                  <a:pt x="3639323" y="6900282"/>
                  <a:pt x="3645020" y="6930888"/>
                </a:cubicBezTo>
                <a:close/>
                <a:moveTo>
                  <a:pt x="3645465" y="6253732"/>
                </a:moveTo>
                <a:cubicBezTo>
                  <a:pt x="3646266" y="6275921"/>
                  <a:pt x="3646087" y="6301936"/>
                  <a:pt x="3644307" y="6321830"/>
                </a:cubicBezTo>
                <a:cubicBezTo>
                  <a:pt x="3638611" y="6294286"/>
                  <a:pt x="3640035" y="6278981"/>
                  <a:pt x="3640747" y="6208589"/>
                </a:cubicBezTo>
                <a:cubicBezTo>
                  <a:pt x="3642883" y="6213179"/>
                  <a:pt x="3644664" y="6231543"/>
                  <a:pt x="3645465" y="6253732"/>
                </a:cubicBezTo>
                <a:close/>
                <a:moveTo>
                  <a:pt x="3647155" y="7194099"/>
                </a:moveTo>
                <a:cubicBezTo>
                  <a:pt x="3646444" y="7236947"/>
                  <a:pt x="3645020" y="7285917"/>
                  <a:pt x="3646444" y="7344066"/>
                </a:cubicBezTo>
                <a:cubicBezTo>
                  <a:pt x="3645020" y="7319581"/>
                  <a:pt x="3643595" y="7298159"/>
                  <a:pt x="3642883" y="7334886"/>
                </a:cubicBezTo>
                <a:cubicBezTo>
                  <a:pt x="3638611" y="7246127"/>
                  <a:pt x="3641459" y="7212462"/>
                  <a:pt x="3641459" y="7083918"/>
                </a:cubicBezTo>
                <a:cubicBezTo>
                  <a:pt x="3646444" y="7111461"/>
                  <a:pt x="3647155" y="7151251"/>
                  <a:pt x="3647155" y="7194099"/>
                </a:cubicBezTo>
                <a:close/>
                <a:moveTo>
                  <a:pt x="3650716" y="6465679"/>
                </a:moveTo>
                <a:cubicBezTo>
                  <a:pt x="3650716" y="6355498"/>
                  <a:pt x="3650716" y="6257559"/>
                  <a:pt x="3650004" y="6193285"/>
                </a:cubicBezTo>
                <a:cubicBezTo>
                  <a:pt x="3649292" y="6159620"/>
                  <a:pt x="3650716" y="6116772"/>
                  <a:pt x="3650004" y="6098408"/>
                </a:cubicBezTo>
                <a:cubicBezTo>
                  <a:pt x="3649292" y="6067802"/>
                  <a:pt x="3642171" y="6043317"/>
                  <a:pt x="3645020" y="5985165"/>
                </a:cubicBezTo>
                <a:cubicBezTo>
                  <a:pt x="3643595" y="5957621"/>
                  <a:pt x="3637899" y="5979043"/>
                  <a:pt x="3637899" y="5945379"/>
                </a:cubicBezTo>
                <a:cubicBezTo>
                  <a:pt x="3635762" y="5881105"/>
                  <a:pt x="3639323" y="5847440"/>
                  <a:pt x="3636475" y="5813772"/>
                </a:cubicBezTo>
                <a:cubicBezTo>
                  <a:pt x="3636475" y="5835197"/>
                  <a:pt x="3635762" y="5856620"/>
                  <a:pt x="3632914" y="5850499"/>
                </a:cubicBezTo>
                <a:cubicBezTo>
                  <a:pt x="3633627" y="5786228"/>
                  <a:pt x="3636475" y="5746439"/>
                  <a:pt x="3638611" y="5700531"/>
                </a:cubicBezTo>
                <a:cubicBezTo>
                  <a:pt x="3634338" y="5614835"/>
                  <a:pt x="3635762" y="5553623"/>
                  <a:pt x="3639323" y="5474048"/>
                </a:cubicBezTo>
                <a:cubicBezTo>
                  <a:pt x="3637187" y="5474048"/>
                  <a:pt x="3635051" y="5467927"/>
                  <a:pt x="3635762" y="5437321"/>
                </a:cubicBezTo>
                <a:cubicBezTo>
                  <a:pt x="3635762" y="5409774"/>
                  <a:pt x="3640035" y="5425079"/>
                  <a:pt x="3639323" y="5382230"/>
                </a:cubicBezTo>
                <a:cubicBezTo>
                  <a:pt x="3632203" y="5391411"/>
                  <a:pt x="3637899" y="5314897"/>
                  <a:pt x="3637899" y="5305714"/>
                </a:cubicBezTo>
                <a:cubicBezTo>
                  <a:pt x="3637899" y="5302655"/>
                  <a:pt x="3634338" y="5253685"/>
                  <a:pt x="3634338" y="5247565"/>
                </a:cubicBezTo>
                <a:cubicBezTo>
                  <a:pt x="3633627" y="5210837"/>
                  <a:pt x="3637187" y="5186353"/>
                  <a:pt x="3634338" y="5171048"/>
                </a:cubicBezTo>
                <a:lnTo>
                  <a:pt x="3633970" y="5171048"/>
                </a:lnTo>
                <a:lnTo>
                  <a:pt x="3634338" y="5156650"/>
                </a:lnTo>
                <a:cubicBezTo>
                  <a:pt x="3634338" y="5208682"/>
                  <a:pt x="3642171" y="5181135"/>
                  <a:pt x="3640747" y="5251530"/>
                </a:cubicBezTo>
                <a:cubicBezTo>
                  <a:pt x="3644307" y="5254589"/>
                  <a:pt x="3645731" y="5220924"/>
                  <a:pt x="3650716" y="5236226"/>
                </a:cubicBezTo>
                <a:cubicBezTo>
                  <a:pt x="3647868" y="5165834"/>
                  <a:pt x="3650004" y="5098501"/>
                  <a:pt x="3649292" y="5028106"/>
                </a:cubicBezTo>
                <a:cubicBezTo>
                  <a:pt x="3648579" y="4966894"/>
                  <a:pt x="3645731" y="4920987"/>
                  <a:pt x="3644307" y="4856713"/>
                </a:cubicBezTo>
                <a:cubicBezTo>
                  <a:pt x="3642171" y="4755715"/>
                  <a:pt x="3643595" y="4639413"/>
                  <a:pt x="3642883" y="4575138"/>
                </a:cubicBezTo>
                <a:lnTo>
                  <a:pt x="3642607" y="4527712"/>
                </a:lnTo>
                <a:lnTo>
                  <a:pt x="3641014" y="4554863"/>
                </a:lnTo>
                <a:cubicBezTo>
                  <a:pt x="3640213" y="4570547"/>
                  <a:pt x="3639679" y="4590443"/>
                  <a:pt x="3640035" y="4624108"/>
                </a:cubicBezTo>
                <a:cubicBezTo>
                  <a:pt x="3638255" y="4625639"/>
                  <a:pt x="3636831" y="4621048"/>
                  <a:pt x="3635941" y="4611101"/>
                </a:cubicBezTo>
                <a:lnTo>
                  <a:pt x="3635284" y="4577798"/>
                </a:lnTo>
                <a:lnTo>
                  <a:pt x="3636158" y="4539630"/>
                </a:lnTo>
                <a:lnTo>
                  <a:pt x="3638611" y="4547595"/>
                </a:lnTo>
                <a:cubicBezTo>
                  <a:pt x="3639323" y="4541474"/>
                  <a:pt x="3639679" y="4530761"/>
                  <a:pt x="3640302" y="4522346"/>
                </a:cubicBezTo>
                <a:lnTo>
                  <a:pt x="3642531" y="4514579"/>
                </a:lnTo>
                <a:lnTo>
                  <a:pt x="3641459" y="4330292"/>
                </a:lnTo>
                <a:cubicBezTo>
                  <a:pt x="3640747" y="4314990"/>
                  <a:pt x="3637899" y="4293565"/>
                  <a:pt x="3637899" y="4272142"/>
                </a:cubicBezTo>
                <a:cubicBezTo>
                  <a:pt x="3637899" y="4241536"/>
                  <a:pt x="3640035" y="4195626"/>
                  <a:pt x="3640035" y="4158899"/>
                </a:cubicBezTo>
                <a:cubicBezTo>
                  <a:pt x="3640035" y="4132884"/>
                  <a:pt x="3639145" y="4108400"/>
                  <a:pt x="3638522" y="4083915"/>
                </a:cubicBezTo>
                <a:lnTo>
                  <a:pt x="3638544" y="4065600"/>
                </a:lnTo>
                <a:lnTo>
                  <a:pt x="3640213" y="4052786"/>
                </a:lnTo>
                <a:cubicBezTo>
                  <a:pt x="3641459" y="4044752"/>
                  <a:pt x="3641815" y="4037101"/>
                  <a:pt x="3638611" y="4026388"/>
                </a:cubicBezTo>
                <a:lnTo>
                  <a:pt x="3638590" y="4026726"/>
                </a:lnTo>
                <a:lnTo>
                  <a:pt x="3638611" y="4008932"/>
                </a:lnTo>
                <a:lnTo>
                  <a:pt x="3637418" y="4002099"/>
                </a:lnTo>
                <a:lnTo>
                  <a:pt x="3637988" y="3942223"/>
                </a:lnTo>
                <a:cubicBezTo>
                  <a:pt x="3637365" y="3912382"/>
                  <a:pt x="3636831" y="3882542"/>
                  <a:pt x="3639323" y="3858057"/>
                </a:cubicBezTo>
                <a:cubicBezTo>
                  <a:pt x="3639323" y="3888663"/>
                  <a:pt x="3639323" y="3925390"/>
                  <a:pt x="3642883" y="3916207"/>
                </a:cubicBezTo>
                <a:cubicBezTo>
                  <a:pt x="3640747" y="3870300"/>
                  <a:pt x="3642171" y="3787662"/>
                  <a:pt x="3637899" y="3766240"/>
                </a:cubicBezTo>
                <a:cubicBezTo>
                  <a:pt x="3641459" y="3674422"/>
                  <a:pt x="3641459" y="3567300"/>
                  <a:pt x="3635051" y="3539756"/>
                </a:cubicBezTo>
                <a:cubicBezTo>
                  <a:pt x="3638611" y="3542815"/>
                  <a:pt x="3640035" y="3524452"/>
                  <a:pt x="3640035" y="3484665"/>
                </a:cubicBezTo>
                <a:cubicBezTo>
                  <a:pt x="3636475" y="3386727"/>
                  <a:pt x="3640035" y="3218393"/>
                  <a:pt x="3639323" y="3089848"/>
                </a:cubicBezTo>
                <a:cubicBezTo>
                  <a:pt x="3642171" y="3092910"/>
                  <a:pt x="3643595" y="3071484"/>
                  <a:pt x="3642883" y="3034757"/>
                </a:cubicBezTo>
                <a:lnTo>
                  <a:pt x="3642239" y="3030419"/>
                </a:lnTo>
                <a:lnTo>
                  <a:pt x="3643773" y="2910945"/>
                </a:lnTo>
                <a:cubicBezTo>
                  <a:pt x="3644307" y="2868862"/>
                  <a:pt x="3644663" y="2824484"/>
                  <a:pt x="3644307" y="2772454"/>
                </a:cubicBezTo>
                <a:cubicBezTo>
                  <a:pt x="3642883" y="2777809"/>
                  <a:pt x="3641993" y="2776661"/>
                  <a:pt x="3641448" y="2771688"/>
                </a:cubicBezTo>
                <a:lnTo>
                  <a:pt x="3641155" y="2762888"/>
                </a:lnTo>
                <a:lnTo>
                  <a:pt x="3642883" y="2698093"/>
                </a:lnTo>
                <a:lnTo>
                  <a:pt x="3640125" y="2693262"/>
                </a:lnTo>
                <a:lnTo>
                  <a:pt x="3639499" y="2690571"/>
                </a:lnTo>
                <a:lnTo>
                  <a:pt x="3638344" y="2665574"/>
                </a:lnTo>
                <a:lnTo>
                  <a:pt x="3638002" y="2644952"/>
                </a:lnTo>
                <a:lnTo>
                  <a:pt x="3639056" y="2649265"/>
                </a:lnTo>
                <a:cubicBezTo>
                  <a:pt x="3640035" y="2654621"/>
                  <a:pt x="3640747" y="2656151"/>
                  <a:pt x="3640747" y="2619424"/>
                </a:cubicBezTo>
                <a:cubicBezTo>
                  <a:pt x="3640391" y="2596469"/>
                  <a:pt x="3639501" y="2603355"/>
                  <a:pt x="3638255" y="2612537"/>
                </a:cubicBezTo>
                <a:lnTo>
                  <a:pt x="3637187" y="2618624"/>
                </a:lnTo>
                <a:lnTo>
                  <a:pt x="3636475" y="2603216"/>
                </a:lnTo>
                <a:cubicBezTo>
                  <a:pt x="3637365" y="2593269"/>
                  <a:pt x="3638077" y="2578157"/>
                  <a:pt x="3638611" y="2560415"/>
                </a:cubicBezTo>
                <a:lnTo>
                  <a:pt x="3638998" y="2539156"/>
                </a:lnTo>
                <a:lnTo>
                  <a:pt x="3640747" y="2545970"/>
                </a:lnTo>
                <a:cubicBezTo>
                  <a:pt x="3640035" y="2503122"/>
                  <a:pt x="3642883" y="2331729"/>
                  <a:pt x="3639323" y="2377636"/>
                </a:cubicBezTo>
                <a:lnTo>
                  <a:pt x="3638923" y="2411168"/>
                </a:lnTo>
                <a:lnTo>
                  <a:pt x="3638611" y="2398155"/>
                </a:lnTo>
                <a:cubicBezTo>
                  <a:pt x="3639323" y="2407338"/>
                  <a:pt x="3637187" y="2422640"/>
                  <a:pt x="3637187" y="2398155"/>
                </a:cubicBezTo>
                <a:cubicBezTo>
                  <a:pt x="3637899" y="2352248"/>
                  <a:pt x="3645731" y="2284915"/>
                  <a:pt x="3640747" y="2229824"/>
                </a:cubicBezTo>
                <a:cubicBezTo>
                  <a:pt x="3640035" y="2251247"/>
                  <a:pt x="3637899" y="2275731"/>
                  <a:pt x="3637187" y="2248188"/>
                </a:cubicBezTo>
                <a:cubicBezTo>
                  <a:pt x="3641993" y="2160961"/>
                  <a:pt x="3643595" y="2051353"/>
                  <a:pt x="3637788" y="1996835"/>
                </a:cubicBezTo>
                <a:lnTo>
                  <a:pt x="3633082" y="1978266"/>
                </a:lnTo>
                <a:lnTo>
                  <a:pt x="3632903" y="1974308"/>
                </a:lnTo>
                <a:lnTo>
                  <a:pt x="3631363" y="1905503"/>
                </a:lnTo>
                <a:lnTo>
                  <a:pt x="3634338" y="1948250"/>
                </a:lnTo>
                <a:cubicBezTo>
                  <a:pt x="3636475" y="1902339"/>
                  <a:pt x="3636475" y="1831948"/>
                  <a:pt x="3645020" y="1856432"/>
                </a:cubicBezTo>
                <a:cubicBezTo>
                  <a:pt x="3644307" y="1822764"/>
                  <a:pt x="3642883" y="1795220"/>
                  <a:pt x="3642171" y="1764615"/>
                </a:cubicBezTo>
                <a:cubicBezTo>
                  <a:pt x="3642171" y="1749310"/>
                  <a:pt x="3641459" y="1730946"/>
                  <a:pt x="3641459" y="1712583"/>
                </a:cubicBezTo>
                <a:cubicBezTo>
                  <a:pt x="3641459" y="1703403"/>
                  <a:pt x="3641459" y="1694219"/>
                  <a:pt x="3641459" y="1681977"/>
                </a:cubicBezTo>
                <a:cubicBezTo>
                  <a:pt x="3642171" y="1663614"/>
                  <a:pt x="3642171" y="1645250"/>
                  <a:pt x="3642171" y="1626886"/>
                </a:cubicBezTo>
                <a:cubicBezTo>
                  <a:pt x="3644307" y="1626886"/>
                  <a:pt x="3644307" y="1651371"/>
                  <a:pt x="3645731" y="1657492"/>
                </a:cubicBezTo>
                <a:cubicBezTo>
                  <a:pt x="3647155" y="1541190"/>
                  <a:pt x="3641459" y="1568737"/>
                  <a:pt x="3642171" y="1470798"/>
                </a:cubicBezTo>
                <a:cubicBezTo>
                  <a:pt x="3645731" y="1265737"/>
                  <a:pt x="3647155" y="1017831"/>
                  <a:pt x="3644307" y="843376"/>
                </a:cubicBezTo>
                <a:cubicBezTo>
                  <a:pt x="3644307" y="924482"/>
                  <a:pt x="3642705" y="942846"/>
                  <a:pt x="3640747" y="947054"/>
                </a:cubicBezTo>
                <a:lnTo>
                  <a:pt x="3640316" y="947304"/>
                </a:lnTo>
                <a:lnTo>
                  <a:pt x="3639323" y="887130"/>
                </a:lnTo>
                <a:lnTo>
                  <a:pt x="3639100" y="879808"/>
                </a:lnTo>
                <a:lnTo>
                  <a:pt x="3641370" y="792494"/>
                </a:lnTo>
                <a:cubicBezTo>
                  <a:pt x="3641815" y="750794"/>
                  <a:pt x="3642527" y="717893"/>
                  <a:pt x="3646444" y="711772"/>
                </a:cubicBezTo>
                <a:cubicBezTo>
                  <a:pt x="3645731" y="678104"/>
                  <a:pt x="3645731" y="650560"/>
                  <a:pt x="3645020" y="629134"/>
                </a:cubicBezTo>
                <a:cubicBezTo>
                  <a:pt x="3630066" y="635256"/>
                  <a:pt x="3624370" y="644439"/>
                  <a:pt x="3640035" y="650560"/>
                </a:cubicBezTo>
                <a:cubicBezTo>
                  <a:pt x="3639323" y="656681"/>
                  <a:pt x="3639323" y="665862"/>
                  <a:pt x="3639323" y="675045"/>
                </a:cubicBezTo>
                <a:cubicBezTo>
                  <a:pt x="3639323" y="668924"/>
                  <a:pt x="3639323" y="659740"/>
                  <a:pt x="3639323" y="653619"/>
                </a:cubicBezTo>
                <a:lnTo>
                  <a:pt x="3625378" y="650316"/>
                </a:lnTo>
                <a:lnTo>
                  <a:pt x="3624514" y="644244"/>
                </a:lnTo>
                <a:cubicBezTo>
                  <a:pt x="3624147" y="640561"/>
                  <a:pt x="3623836" y="635396"/>
                  <a:pt x="3623658" y="626979"/>
                </a:cubicBezTo>
                <a:cubicBezTo>
                  <a:pt x="3623658" y="578010"/>
                  <a:pt x="3627930" y="593314"/>
                  <a:pt x="3627218" y="525981"/>
                </a:cubicBezTo>
                <a:cubicBezTo>
                  <a:pt x="3623658" y="489254"/>
                  <a:pt x="3623658" y="434164"/>
                  <a:pt x="3624370" y="369890"/>
                </a:cubicBezTo>
                <a:cubicBezTo>
                  <a:pt x="3625082" y="305619"/>
                  <a:pt x="3625794" y="229103"/>
                  <a:pt x="3624370" y="158711"/>
                </a:cubicBezTo>
                <a:cubicBezTo>
                  <a:pt x="3626506" y="128105"/>
                  <a:pt x="3629354" y="109741"/>
                  <a:pt x="3631490" y="79136"/>
                </a:cubicBezTo>
                <a:cubicBezTo>
                  <a:pt x="3630066" y="69952"/>
                  <a:pt x="3625794" y="66893"/>
                  <a:pt x="3617249" y="63831"/>
                </a:cubicBezTo>
                <a:cubicBezTo>
                  <a:pt x="3613689" y="76073"/>
                  <a:pt x="3612265" y="88316"/>
                  <a:pt x="3597311" y="85257"/>
                </a:cubicBezTo>
                <a:cubicBezTo>
                  <a:pt x="3610128" y="45468"/>
                  <a:pt x="3610128" y="39346"/>
                  <a:pt x="3639323" y="5681"/>
                </a:cubicBezTo>
                <a:cubicBezTo>
                  <a:pt x="3593396" y="3384"/>
                  <a:pt x="3571500" y="-634"/>
                  <a:pt x="3539691" y="84"/>
                </a:cubicBezTo>
                <a:cubicBezTo>
                  <a:pt x="3529088" y="325"/>
                  <a:pt x="3517383" y="1090"/>
                  <a:pt x="3503320" y="2619"/>
                </a:cubicBezTo>
                <a:cubicBezTo>
                  <a:pt x="3500472" y="17924"/>
                  <a:pt x="3494775" y="27104"/>
                  <a:pt x="3484095" y="33225"/>
                </a:cubicBezTo>
                <a:cubicBezTo>
                  <a:pt x="3484806" y="17924"/>
                  <a:pt x="3466293" y="17924"/>
                  <a:pt x="3446355" y="17924"/>
                </a:cubicBezTo>
                <a:cubicBezTo>
                  <a:pt x="3439235" y="39346"/>
                  <a:pt x="3467005" y="33225"/>
                  <a:pt x="3459172" y="54651"/>
                </a:cubicBezTo>
                <a:cubicBezTo>
                  <a:pt x="3446355" y="48530"/>
                  <a:pt x="3433538" y="42409"/>
                  <a:pt x="3438523" y="17924"/>
                </a:cubicBezTo>
                <a:cubicBezTo>
                  <a:pt x="3413601" y="11803"/>
                  <a:pt x="3426418" y="42409"/>
                  <a:pt x="3405769" y="39346"/>
                </a:cubicBezTo>
                <a:cubicBezTo>
                  <a:pt x="3392239" y="42409"/>
                  <a:pt x="3377998" y="42409"/>
                  <a:pt x="3363757" y="45468"/>
                </a:cubicBezTo>
                <a:cubicBezTo>
                  <a:pt x="3353076" y="48530"/>
                  <a:pt x="3342395" y="48530"/>
                  <a:pt x="3331715" y="51589"/>
                </a:cubicBezTo>
                <a:cubicBezTo>
                  <a:pt x="3310353" y="57710"/>
                  <a:pt x="3289703" y="63831"/>
                  <a:pt x="3268341" y="82195"/>
                </a:cubicBezTo>
                <a:cubicBezTo>
                  <a:pt x="3266205" y="73014"/>
                  <a:pt x="3264069" y="66893"/>
                  <a:pt x="3259797" y="60772"/>
                </a:cubicBezTo>
                <a:cubicBezTo>
                  <a:pt x="3203544" y="79136"/>
                  <a:pt x="3140883" y="82195"/>
                  <a:pt x="3076086" y="85257"/>
                </a:cubicBezTo>
                <a:cubicBezTo>
                  <a:pt x="3071814" y="91378"/>
                  <a:pt x="3066829" y="100558"/>
                  <a:pt x="3062557" y="106679"/>
                </a:cubicBezTo>
                <a:cubicBezTo>
                  <a:pt x="3052588" y="82195"/>
                  <a:pt x="3054724" y="106679"/>
                  <a:pt x="3040483" y="106679"/>
                </a:cubicBezTo>
                <a:cubicBezTo>
                  <a:pt x="3034075" y="106679"/>
                  <a:pt x="3033362" y="91378"/>
                  <a:pt x="3027666" y="91378"/>
                </a:cubicBezTo>
                <a:cubicBezTo>
                  <a:pt x="3028378" y="91378"/>
                  <a:pt x="3014849" y="97499"/>
                  <a:pt x="3009865" y="97499"/>
                </a:cubicBezTo>
                <a:cubicBezTo>
                  <a:pt x="2984231" y="100558"/>
                  <a:pt x="2974262" y="103620"/>
                  <a:pt x="2957173" y="103620"/>
                </a:cubicBezTo>
                <a:cubicBezTo>
                  <a:pt x="2952900" y="143406"/>
                  <a:pt x="2923706" y="109741"/>
                  <a:pt x="2922282" y="109741"/>
                </a:cubicBezTo>
                <a:cubicBezTo>
                  <a:pt x="2922282" y="109741"/>
                  <a:pt x="2918722" y="125043"/>
                  <a:pt x="2918009" y="125043"/>
                </a:cubicBezTo>
                <a:cubicBezTo>
                  <a:pt x="2911601" y="128105"/>
                  <a:pt x="2903056" y="118922"/>
                  <a:pt x="2900920" y="115863"/>
                </a:cubicBezTo>
                <a:cubicBezTo>
                  <a:pt x="2891663" y="97499"/>
                  <a:pt x="2881695" y="115863"/>
                  <a:pt x="2870302" y="115863"/>
                </a:cubicBezTo>
                <a:cubicBezTo>
                  <a:pt x="2861757" y="115863"/>
                  <a:pt x="2847516" y="115863"/>
                  <a:pt x="2839683" y="115863"/>
                </a:cubicBezTo>
                <a:cubicBezTo>
                  <a:pt x="2821882" y="118922"/>
                  <a:pt x="2802656" y="115863"/>
                  <a:pt x="2791976" y="115863"/>
                </a:cubicBezTo>
                <a:cubicBezTo>
                  <a:pt x="2790551" y="115863"/>
                  <a:pt x="2789127" y="121984"/>
                  <a:pt x="2783431" y="121984"/>
                </a:cubicBezTo>
                <a:cubicBezTo>
                  <a:pt x="2779870" y="118922"/>
                  <a:pt x="2777734" y="112800"/>
                  <a:pt x="2774886" y="112800"/>
                </a:cubicBezTo>
                <a:cubicBezTo>
                  <a:pt x="2758508" y="115863"/>
                  <a:pt x="2744980" y="140347"/>
                  <a:pt x="2730739" y="134226"/>
                </a:cubicBezTo>
                <a:cubicBezTo>
                  <a:pt x="2730739" y="125043"/>
                  <a:pt x="2731450" y="109741"/>
                  <a:pt x="2722194" y="112800"/>
                </a:cubicBezTo>
                <a:cubicBezTo>
                  <a:pt x="2702968" y="109741"/>
                  <a:pt x="2716497" y="131164"/>
                  <a:pt x="2708664" y="134226"/>
                </a:cubicBezTo>
                <a:cubicBezTo>
                  <a:pt x="2702968" y="128105"/>
                  <a:pt x="2682319" y="109741"/>
                  <a:pt x="2678046" y="125043"/>
                </a:cubicBezTo>
                <a:cubicBezTo>
                  <a:pt x="2684455" y="125043"/>
                  <a:pt x="2692999" y="125043"/>
                  <a:pt x="2690863" y="140347"/>
                </a:cubicBezTo>
                <a:cubicBezTo>
                  <a:pt x="2674486" y="146469"/>
                  <a:pt x="2678046" y="121984"/>
                  <a:pt x="2664517" y="125043"/>
                </a:cubicBezTo>
                <a:cubicBezTo>
                  <a:pt x="2658109" y="161770"/>
                  <a:pt x="2626778" y="112800"/>
                  <a:pt x="2616097" y="137285"/>
                </a:cubicBezTo>
                <a:cubicBezTo>
                  <a:pt x="2618945" y="137285"/>
                  <a:pt x="2621082" y="143406"/>
                  <a:pt x="2616097" y="143406"/>
                </a:cubicBezTo>
                <a:cubicBezTo>
                  <a:pt x="2614673" y="131164"/>
                  <a:pt x="2609689" y="128105"/>
                  <a:pt x="2611825" y="112800"/>
                </a:cubicBezTo>
                <a:cubicBezTo>
                  <a:pt x="2602568" y="115863"/>
                  <a:pt x="2583342" y="103620"/>
                  <a:pt x="2581207" y="118922"/>
                </a:cubicBezTo>
                <a:cubicBezTo>
                  <a:pt x="2611825" y="112800"/>
                  <a:pt x="2568390" y="164832"/>
                  <a:pt x="2563405" y="140347"/>
                </a:cubicBezTo>
                <a:cubicBezTo>
                  <a:pt x="2564117" y="128105"/>
                  <a:pt x="2575510" y="134226"/>
                  <a:pt x="2576934" y="125043"/>
                </a:cubicBezTo>
                <a:cubicBezTo>
                  <a:pt x="2553436" y="134226"/>
                  <a:pt x="2537059" y="143406"/>
                  <a:pt x="2511425" y="131164"/>
                </a:cubicBezTo>
                <a:cubicBezTo>
                  <a:pt x="2510713" y="140347"/>
                  <a:pt x="2512137" y="152590"/>
                  <a:pt x="2507153" y="152590"/>
                </a:cubicBezTo>
                <a:cubicBezTo>
                  <a:pt x="2500744" y="131164"/>
                  <a:pt x="2490063" y="161770"/>
                  <a:pt x="2476534" y="152590"/>
                </a:cubicBezTo>
                <a:cubicBezTo>
                  <a:pt x="2476534" y="143406"/>
                  <a:pt x="2482230" y="143406"/>
                  <a:pt x="2480806" y="131164"/>
                </a:cubicBezTo>
                <a:cubicBezTo>
                  <a:pt x="2456596" y="158711"/>
                  <a:pt x="2465853" y="94437"/>
                  <a:pt x="2445916" y="115863"/>
                </a:cubicBezTo>
                <a:cubicBezTo>
                  <a:pt x="2440219" y="140347"/>
                  <a:pt x="2460157" y="121984"/>
                  <a:pt x="2454461" y="146469"/>
                </a:cubicBezTo>
                <a:cubicBezTo>
                  <a:pt x="2448764" y="146469"/>
                  <a:pt x="2450900" y="158711"/>
                  <a:pt x="2445916" y="161770"/>
                </a:cubicBezTo>
                <a:cubicBezTo>
                  <a:pt x="2440931" y="158711"/>
                  <a:pt x="2427402" y="167891"/>
                  <a:pt x="2423842" y="161770"/>
                </a:cubicBezTo>
                <a:cubicBezTo>
                  <a:pt x="2423130" y="158711"/>
                  <a:pt x="2424554" y="146469"/>
                  <a:pt x="2423842" y="146469"/>
                </a:cubicBezTo>
                <a:cubicBezTo>
                  <a:pt x="2412449" y="143406"/>
                  <a:pt x="2398920" y="149528"/>
                  <a:pt x="2380407" y="146469"/>
                </a:cubicBezTo>
                <a:cubicBezTo>
                  <a:pt x="2379694" y="152590"/>
                  <a:pt x="2380407" y="161770"/>
                  <a:pt x="2376134" y="161770"/>
                </a:cubicBezTo>
                <a:cubicBezTo>
                  <a:pt x="2352636" y="155649"/>
                  <a:pt x="2326290" y="164832"/>
                  <a:pt x="2297808" y="152590"/>
                </a:cubicBezTo>
                <a:cubicBezTo>
                  <a:pt x="2297096" y="161770"/>
                  <a:pt x="2298520" y="174012"/>
                  <a:pt x="2293536" y="174012"/>
                </a:cubicBezTo>
                <a:cubicBezTo>
                  <a:pt x="2277870" y="167891"/>
                  <a:pt x="2280719" y="195438"/>
                  <a:pt x="2267189" y="195438"/>
                </a:cubicBezTo>
                <a:cubicBezTo>
                  <a:pt x="2264341" y="207680"/>
                  <a:pt x="2272174" y="238286"/>
                  <a:pt x="2262205" y="238286"/>
                </a:cubicBezTo>
                <a:cubicBezTo>
                  <a:pt x="2255796" y="235224"/>
                  <a:pt x="2246540" y="238286"/>
                  <a:pt x="2245116" y="229103"/>
                </a:cubicBezTo>
                <a:cubicBezTo>
                  <a:pt x="2261493" y="219923"/>
                  <a:pt x="2254372" y="210739"/>
                  <a:pt x="2258645" y="186255"/>
                </a:cubicBezTo>
                <a:cubicBezTo>
                  <a:pt x="2242268" y="192376"/>
                  <a:pt x="2222330" y="207680"/>
                  <a:pt x="2215209" y="192376"/>
                </a:cubicBezTo>
                <a:cubicBezTo>
                  <a:pt x="2219482" y="180133"/>
                  <a:pt x="2229451" y="170953"/>
                  <a:pt x="2220193" y="155649"/>
                </a:cubicBezTo>
                <a:cubicBezTo>
                  <a:pt x="2207376" y="167891"/>
                  <a:pt x="2185303" y="164832"/>
                  <a:pt x="2172486" y="155649"/>
                </a:cubicBezTo>
                <a:cubicBezTo>
                  <a:pt x="2164653" y="174012"/>
                  <a:pt x="2176758" y="189317"/>
                  <a:pt x="2158957" y="198497"/>
                </a:cubicBezTo>
                <a:cubicBezTo>
                  <a:pt x="2160381" y="180133"/>
                  <a:pt x="2148988" y="183196"/>
                  <a:pt x="2146140" y="177074"/>
                </a:cubicBezTo>
                <a:cubicBezTo>
                  <a:pt x="2144004" y="170953"/>
                  <a:pt x="2155397" y="158711"/>
                  <a:pt x="2141867" y="161770"/>
                </a:cubicBezTo>
                <a:cubicBezTo>
                  <a:pt x="2126202" y="149528"/>
                  <a:pt x="2139019" y="186255"/>
                  <a:pt x="2128339" y="183196"/>
                </a:cubicBezTo>
                <a:cubicBezTo>
                  <a:pt x="2108401" y="186255"/>
                  <a:pt x="2097008" y="158711"/>
                  <a:pt x="2080630" y="158711"/>
                </a:cubicBezTo>
                <a:cubicBezTo>
                  <a:pt x="2068526" y="155649"/>
                  <a:pt x="2058557" y="177074"/>
                  <a:pt x="2041468" y="170953"/>
                </a:cubicBezTo>
                <a:cubicBezTo>
                  <a:pt x="2035771" y="189317"/>
                  <a:pt x="2052861" y="201559"/>
                  <a:pt x="2041468" y="201559"/>
                </a:cubicBezTo>
                <a:cubicBezTo>
                  <a:pt x="2025090" y="192376"/>
                  <a:pt x="2038619" y="170953"/>
                  <a:pt x="2037907" y="149528"/>
                </a:cubicBezTo>
                <a:cubicBezTo>
                  <a:pt x="2030075" y="149528"/>
                  <a:pt x="2028651" y="155649"/>
                  <a:pt x="2033635" y="164832"/>
                </a:cubicBezTo>
                <a:cubicBezTo>
                  <a:pt x="2025802" y="167891"/>
                  <a:pt x="2025802" y="186255"/>
                  <a:pt x="2020106" y="192376"/>
                </a:cubicBezTo>
                <a:cubicBezTo>
                  <a:pt x="2011561" y="192376"/>
                  <a:pt x="2010849" y="201559"/>
                  <a:pt x="2006576" y="207680"/>
                </a:cubicBezTo>
                <a:cubicBezTo>
                  <a:pt x="1993048" y="186255"/>
                  <a:pt x="1979518" y="198497"/>
                  <a:pt x="1958869" y="183196"/>
                </a:cubicBezTo>
                <a:cubicBezTo>
                  <a:pt x="1950324" y="186255"/>
                  <a:pt x="1955308" y="210739"/>
                  <a:pt x="1941067" y="204618"/>
                </a:cubicBezTo>
                <a:cubicBezTo>
                  <a:pt x="1924690" y="213802"/>
                  <a:pt x="1933235" y="183196"/>
                  <a:pt x="1919706" y="189317"/>
                </a:cubicBezTo>
                <a:cubicBezTo>
                  <a:pt x="1890512" y="213802"/>
                  <a:pt x="1869862" y="149528"/>
                  <a:pt x="1845652" y="170953"/>
                </a:cubicBezTo>
                <a:cubicBezTo>
                  <a:pt x="1850636" y="183196"/>
                  <a:pt x="1862741" y="195438"/>
                  <a:pt x="1854196" y="207680"/>
                </a:cubicBezTo>
                <a:cubicBezTo>
                  <a:pt x="1848500" y="183196"/>
                  <a:pt x="1819306" y="180133"/>
                  <a:pt x="1802217" y="192376"/>
                </a:cubicBezTo>
                <a:cubicBezTo>
                  <a:pt x="1801504" y="177074"/>
                  <a:pt x="1807913" y="174012"/>
                  <a:pt x="1807201" y="161770"/>
                </a:cubicBezTo>
                <a:cubicBezTo>
                  <a:pt x="1799368" y="149528"/>
                  <a:pt x="1764477" y="143406"/>
                  <a:pt x="1772310" y="161770"/>
                </a:cubicBezTo>
                <a:cubicBezTo>
                  <a:pt x="1778718" y="161770"/>
                  <a:pt x="1780855" y="152590"/>
                  <a:pt x="1790111" y="155649"/>
                </a:cubicBezTo>
                <a:cubicBezTo>
                  <a:pt x="1789400" y="170953"/>
                  <a:pt x="1795096" y="174012"/>
                  <a:pt x="1794384" y="186255"/>
                </a:cubicBezTo>
                <a:cubicBezTo>
                  <a:pt x="1790111" y="186255"/>
                  <a:pt x="1789400" y="192376"/>
                  <a:pt x="1785839" y="192376"/>
                </a:cubicBezTo>
                <a:cubicBezTo>
                  <a:pt x="1774446" y="192376"/>
                  <a:pt x="1776582" y="170953"/>
                  <a:pt x="1764477" y="170953"/>
                </a:cubicBezTo>
                <a:cubicBezTo>
                  <a:pt x="1752373" y="198497"/>
                  <a:pt x="1788687" y="201559"/>
                  <a:pt x="1798656" y="216860"/>
                </a:cubicBezTo>
                <a:cubicBezTo>
                  <a:pt x="1781567" y="216860"/>
                  <a:pt x="1774446" y="201559"/>
                  <a:pt x="1755221" y="207680"/>
                </a:cubicBezTo>
                <a:cubicBezTo>
                  <a:pt x="1761629" y="183196"/>
                  <a:pt x="1733859" y="170953"/>
                  <a:pt x="1729587" y="186255"/>
                </a:cubicBezTo>
                <a:lnTo>
                  <a:pt x="1742404" y="186255"/>
                </a:lnTo>
                <a:cubicBezTo>
                  <a:pt x="1731723" y="201559"/>
                  <a:pt x="1749524" y="216860"/>
                  <a:pt x="1733147" y="222982"/>
                </a:cubicBezTo>
                <a:cubicBezTo>
                  <a:pt x="1733859" y="213802"/>
                  <a:pt x="1723178" y="210739"/>
                  <a:pt x="1716057" y="207680"/>
                </a:cubicBezTo>
                <a:cubicBezTo>
                  <a:pt x="1695408" y="198497"/>
                  <a:pt x="1703953" y="210739"/>
                  <a:pt x="1689712" y="213802"/>
                </a:cubicBezTo>
                <a:cubicBezTo>
                  <a:pt x="1688999" y="198497"/>
                  <a:pt x="1686863" y="189317"/>
                  <a:pt x="1681167" y="183196"/>
                </a:cubicBezTo>
                <a:cubicBezTo>
                  <a:pt x="1676895" y="195438"/>
                  <a:pt x="1672622" y="207680"/>
                  <a:pt x="1659093" y="204618"/>
                </a:cubicBezTo>
                <a:cubicBezTo>
                  <a:pt x="1659093" y="183196"/>
                  <a:pt x="1651260" y="174012"/>
                  <a:pt x="1642003" y="167891"/>
                </a:cubicBezTo>
                <a:cubicBezTo>
                  <a:pt x="1644852" y="198497"/>
                  <a:pt x="1656957" y="210739"/>
                  <a:pt x="1663365" y="235224"/>
                </a:cubicBezTo>
                <a:cubicBezTo>
                  <a:pt x="1659093" y="235224"/>
                  <a:pt x="1658381" y="241345"/>
                  <a:pt x="1654820" y="241345"/>
                </a:cubicBezTo>
                <a:cubicBezTo>
                  <a:pt x="1643427" y="226044"/>
                  <a:pt x="1644140" y="192376"/>
                  <a:pt x="1615658" y="204618"/>
                </a:cubicBezTo>
                <a:cubicBezTo>
                  <a:pt x="1617082" y="195438"/>
                  <a:pt x="1623490" y="192376"/>
                  <a:pt x="1624914" y="183196"/>
                </a:cubicBezTo>
                <a:cubicBezTo>
                  <a:pt x="1602128" y="186255"/>
                  <a:pt x="1580055" y="158711"/>
                  <a:pt x="1572222" y="195438"/>
                </a:cubicBezTo>
                <a:cubicBezTo>
                  <a:pt x="1585039" y="198497"/>
                  <a:pt x="1599280" y="177074"/>
                  <a:pt x="1602841" y="204618"/>
                </a:cubicBezTo>
                <a:cubicBezTo>
                  <a:pt x="1594296" y="207680"/>
                  <a:pt x="1576494" y="195438"/>
                  <a:pt x="1580766" y="219923"/>
                </a:cubicBezTo>
                <a:cubicBezTo>
                  <a:pt x="1580766" y="232165"/>
                  <a:pt x="1592872" y="226044"/>
                  <a:pt x="1593583" y="235224"/>
                </a:cubicBezTo>
                <a:cubicBezTo>
                  <a:pt x="1591448" y="244407"/>
                  <a:pt x="1587175" y="250529"/>
                  <a:pt x="1580055" y="250529"/>
                </a:cubicBezTo>
                <a:cubicBezTo>
                  <a:pt x="1563677" y="244407"/>
                  <a:pt x="1580055" y="226044"/>
                  <a:pt x="1571510" y="213802"/>
                </a:cubicBezTo>
                <a:cubicBezTo>
                  <a:pt x="1556557" y="210739"/>
                  <a:pt x="1535907" y="216860"/>
                  <a:pt x="1528074" y="204618"/>
                </a:cubicBezTo>
                <a:cubicBezTo>
                  <a:pt x="1523802" y="219923"/>
                  <a:pt x="1540891" y="232165"/>
                  <a:pt x="1528074" y="235224"/>
                </a:cubicBezTo>
                <a:cubicBezTo>
                  <a:pt x="1520954" y="210739"/>
                  <a:pt x="1516681" y="235224"/>
                  <a:pt x="1501729" y="235224"/>
                </a:cubicBezTo>
                <a:cubicBezTo>
                  <a:pt x="1496744" y="213802"/>
                  <a:pt x="1522378" y="204618"/>
                  <a:pt x="1501729" y="204618"/>
                </a:cubicBezTo>
                <a:cubicBezTo>
                  <a:pt x="1481791" y="204618"/>
                  <a:pt x="1495320" y="235224"/>
                  <a:pt x="1488199" y="247466"/>
                </a:cubicBezTo>
                <a:cubicBezTo>
                  <a:pt x="1495320" y="250529"/>
                  <a:pt x="1506001" y="250529"/>
                  <a:pt x="1509561" y="262771"/>
                </a:cubicBezTo>
                <a:cubicBezTo>
                  <a:pt x="1503864" y="275013"/>
                  <a:pt x="1484639" y="271951"/>
                  <a:pt x="1478943" y="262771"/>
                </a:cubicBezTo>
                <a:cubicBezTo>
                  <a:pt x="1486419" y="248996"/>
                  <a:pt x="1483571" y="240580"/>
                  <a:pt x="1478676" y="232547"/>
                </a:cubicBezTo>
                <a:lnTo>
                  <a:pt x="1466422" y="205277"/>
                </a:lnTo>
                <a:lnTo>
                  <a:pt x="1462566" y="208445"/>
                </a:lnTo>
                <a:cubicBezTo>
                  <a:pt x="1459718" y="213802"/>
                  <a:pt x="1456513" y="218390"/>
                  <a:pt x="1448324" y="213802"/>
                </a:cubicBezTo>
                <a:cubicBezTo>
                  <a:pt x="1451172" y="177074"/>
                  <a:pt x="1423402" y="192376"/>
                  <a:pt x="1409161" y="183196"/>
                </a:cubicBezTo>
                <a:cubicBezTo>
                  <a:pt x="1402041" y="207680"/>
                  <a:pt x="1368574" y="222982"/>
                  <a:pt x="1352197" y="204618"/>
                </a:cubicBezTo>
                <a:cubicBezTo>
                  <a:pt x="1350060" y="180133"/>
                  <a:pt x="1372134" y="198497"/>
                  <a:pt x="1374270" y="183196"/>
                </a:cubicBezTo>
                <a:cubicBezTo>
                  <a:pt x="1359317" y="180133"/>
                  <a:pt x="1350060" y="186255"/>
                  <a:pt x="1339380" y="189317"/>
                </a:cubicBezTo>
                <a:cubicBezTo>
                  <a:pt x="1343652" y="201559"/>
                  <a:pt x="1340804" y="222982"/>
                  <a:pt x="1347924" y="232165"/>
                </a:cubicBezTo>
                <a:cubicBezTo>
                  <a:pt x="1347924" y="222982"/>
                  <a:pt x="1360029" y="222982"/>
                  <a:pt x="1360741" y="232165"/>
                </a:cubicBezTo>
                <a:cubicBezTo>
                  <a:pt x="1351484" y="278072"/>
                  <a:pt x="1340804" y="222982"/>
                  <a:pt x="1330122" y="216860"/>
                </a:cubicBezTo>
                <a:cubicBezTo>
                  <a:pt x="1319442" y="210739"/>
                  <a:pt x="1320154" y="232165"/>
                  <a:pt x="1308049" y="222982"/>
                </a:cubicBezTo>
                <a:cubicBezTo>
                  <a:pt x="1308761" y="213802"/>
                  <a:pt x="1315170" y="207680"/>
                  <a:pt x="1303777" y="207680"/>
                </a:cubicBezTo>
                <a:cubicBezTo>
                  <a:pt x="1300216" y="229103"/>
                  <a:pt x="1307337" y="232165"/>
                  <a:pt x="1307337" y="250529"/>
                </a:cubicBezTo>
                <a:cubicBezTo>
                  <a:pt x="1300928" y="250529"/>
                  <a:pt x="1297368" y="253588"/>
                  <a:pt x="1293808" y="256650"/>
                </a:cubicBezTo>
                <a:cubicBezTo>
                  <a:pt x="1286687" y="250529"/>
                  <a:pt x="1286687" y="232165"/>
                  <a:pt x="1280991" y="226044"/>
                </a:cubicBezTo>
                <a:cubicBezTo>
                  <a:pt x="1275294" y="238286"/>
                  <a:pt x="1266750" y="250529"/>
                  <a:pt x="1254644" y="253588"/>
                </a:cubicBezTo>
                <a:cubicBezTo>
                  <a:pt x="1244676" y="238286"/>
                  <a:pt x="1249660" y="253588"/>
                  <a:pt x="1241116" y="259709"/>
                </a:cubicBezTo>
                <a:cubicBezTo>
                  <a:pt x="1230434" y="244407"/>
                  <a:pt x="1201952" y="241345"/>
                  <a:pt x="1189135" y="250529"/>
                </a:cubicBezTo>
                <a:cubicBezTo>
                  <a:pt x="1191272" y="247466"/>
                  <a:pt x="1194120" y="256650"/>
                  <a:pt x="1189135" y="256650"/>
                </a:cubicBezTo>
                <a:cubicBezTo>
                  <a:pt x="1179879" y="235224"/>
                  <a:pt x="1166349" y="244407"/>
                  <a:pt x="1149972" y="247466"/>
                </a:cubicBezTo>
                <a:cubicBezTo>
                  <a:pt x="1149972" y="238286"/>
                  <a:pt x="1155669" y="238286"/>
                  <a:pt x="1154245" y="226044"/>
                </a:cubicBezTo>
                <a:cubicBezTo>
                  <a:pt x="1140715" y="222982"/>
                  <a:pt x="1138580" y="238286"/>
                  <a:pt x="1123626" y="232165"/>
                </a:cubicBezTo>
                <a:cubicBezTo>
                  <a:pt x="1124338" y="216860"/>
                  <a:pt x="1118642" y="213802"/>
                  <a:pt x="1119354" y="201559"/>
                </a:cubicBezTo>
                <a:cubicBezTo>
                  <a:pt x="1105825" y="198497"/>
                  <a:pt x="1109385" y="226044"/>
                  <a:pt x="1093008" y="216860"/>
                </a:cubicBezTo>
                <a:cubicBezTo>
                  <a:pt x="1080903" y="213802"/>
                  <a:pt x="1088023" y="180133"/>
                  <a:pt x="1071646" y="186255"/>
                </a:cubicBezTo>
                <a:cubicBezTo>
                  <a:pt x="1065237" y="204618"/>
                  <a:pt x="1073070" y="210739"/>
                  <a:pt x="1066662" y="216860"/>
                </a:cubicBezTo>
                <a:cubicBezTo>
                  <a:pt x="1058829" y="216860"/>
                  <a:pt x="1041027" y="238286"/>
                  <a:pt x="1036043" y="216860"/>
                </a:cubicBezTo>
                <a:cubicBezTo>
                  <a:pt x="1031059" y="177074"/>
                  <a:pt x="1058117" y="164832"/>
                  <a:pt x="1049572" y="143406"/>
                </a:cubicBezTo>
                <a:cubicBezTo>
                  <a:pt x="1022514" y="149528"/>
                  <a:pt x="1015393" y="125043"/>
                  <a:pt x="1001865" y="106679"/>
                </a:cubicBezTo>
                <a:cubicBezTo>
                  <a:pt x="986911" y="109741"/>
                  <a:pt x="977655" y="103620"/>
                  <a:pt x="966974" y="97499"/>
                </a:cubicBezTo>
                <a:cubicBezTo>
                  <a:pt x="966262" y="103620"/>
                  <a:pt x="966974" y="112800"/>
                  <a:pt x="962701" y="112800"/>
                </a:cubicBezTo>
                <a:cubicBezTo>
                  <a:pt x="949172" y="100558"/>
                  <a:pt x="934219" y="118922"/>
                  <a:pt x="919266" y="118922"/>
                </a:cubicBezTo>
                <a:cubicBezTo>
                  <a:pt x="908585" y="118922"/>
                  <a:pt x="898616" y="106679"/>
                  <a:pt x="888647" y="109741"/>
                </a:cubicBezTo>
                <a:cubicBezTo>
                  <a:pt x="879391" y="112800"/>
                  <a:pt x="871558" y="125043"/>
                  <a:pt x="862302" y="125043"/>
                </a:cubicBezTo>
                <a:cubicBezTo>
                  <a:pt x="848060" y="125043"/>
                  <a:pt x="834531" y="115863"/>
                  <a:pt x="818866" y="115863"/>
                </a:cubicBezTo>
                <a:cubicBezTo>
                  <a:pt x="789672" y="115863"/>
                  <a:pt x="759765" y="131164"/>
                  <a:pt x="735555" y="128105"/>
                </a:cubicBezTo>
                <a:cubicBezTo>
                  <a:pt x="729859" y="125043"/>
                  <a:pt x="729859" y="118922"/>
                  <a:pt x="722738" y="118922"/>
                </a:cubicBezTo>
                <a:cubicBezTo>
                  <a:pt x="708497" y="118922"/>
                  <a:pt x="699240" y="143406"/>
                  <a:pt x="687847" y="118922"/>
                </a:cubicBezTo>
                <a:cubicBezTo>
                  <a:pt x="670758" y="143406"/>
                  <a:pt x="645836" y="125043"/>
                  <a:pt x="622338" y="125043"/>
                </a:cubicBezTo>
                <a:cubicBezTo>
                  <a:pt x="599552" y="125043"/>
                  <a:pt x="571782" y="121984"/>
                  <a:pt x="544012" y="121984"/>
                </a:cubicBezTo>
                <a:cubicBezTo>
                  <a:pt x="524074" y="121984"/>
                  <a:pt x="502001" y="134226"/>
                  <a:pt x="478502" y="134226"/>
                </a:cubicBezTo>
                <a:cubicBezTo>
                  <a:pt x="447884" y="134226"/>
                  <a:pt x="414417" y="109741"/>
                  <a:pt x="404449" y="140347"/>
                </a:cubicBezTo>
                <a:cubicBezTo>
                  <a:pt x="373118" y="134226"/>
                  <a:pt x="324698" y="112800"/>
                  <a:pt x="299777" y="137285"/>
                </a:cubicBezTo>
                <a:cubicBezTo>
                  <a:pt x="286960" y="121984"/>
                  <a:pt x="272718" y="121984"/>
                  <a:pt x="257053" y="121984"/>
                </a:cubicBezTo>
                <a:cubicBezTo>
                  <a:pt x="245660" y="121984"/>
                  <a:pt x="232843" y="121984"/>
                  <a:pt x="220026" y="121984"/>
                </a:cubicBezTo>
                <a:cubicBezTo>
                  <a:pt x="205073" y="121984"/>
                  <a:pt x="190120" y="121984"/>
                  <a:pt x="173742" y="118922"/>
                </a:cubicBezTo>
                <a:cubicBezTo>
                  <a:pt x="153093" y="146469"/>
                  <a:pt x="106809" y="143406"/>
                  <a:pt x="65509" y="125043"/>
                </a:cubicBezTo>
                <a:cubicBezTo>
                  <a:pt x="53405" y="121984"/>
                  <a:pt x="48420" y="137285"/>
                  <a:pt x="32043" y="140347"/>
                </a:cubicBezTo>
                <a:cubicBezTo>
                  <a:pt x="33467" y="140347"/>
                  <a:pt x="19226" y="134226"/>
                  <a:pt x="10681" y="134226"/>
                </a:cubicBezTo>
                <a:cubicBezTo>
                  <a:pt x="10681" y="137285"/>
                  <a:pt x="10681" y="137285"/>
                  <a:pt x="10681" y="140347"/>
                </a:cubicBezTo>
                <a:cubicBezTo>
                  <a:pt x="10681" y="216860"/>
                  <a:pt x="13530" y="376011"/>
                  <a:pt x="7121" y="311740"/>
                </a:cubicBezTo>
                <a:cubicBezTo>
                  <a:pt x="4985" y="241345"/>
                  <a:pt x="5697" y="177074"/>
                  <a:pt x="6409" y="115863"/>
                </a:cubicBezTo>
                <a:cubicBezTo>
                  <a:pt x="21362" y="118922"/>
                  <a:pt x="36316" y="121984"/>
                  <a:pt x="47708" y="109741"/>
                </a:cubicBezTo>
                <a:cubicBezTo>
                  <a:pt x="32755" y="106679"/>
                  <a:pt x="17802" y="103620"/>
                  <a:pt x="2137" y="97499"/>
                </a:cubicBezTo>
                <a:cubicBezTo>
                  <a:pt x="713" y="296436"/>
                  <a:pt x="2137" y="522919"/>
                  <a:pt x="713" y="801434"/>
                </a:cubicBezTo>
                <a:cubicBezTo>
                  <a:pt x="713" y="853463"/>
                  <a:pt x="4985" y="835099"/>
                  <a:pt x="4273" y="902432"/>
                </a:cubicBezTo>
                <a:cubicBezTo>
                  <a:pt x="-2137" y="939159"/>
                  <a:pt x="2137" y="1055462"/>
                  <a:pt x="2137" y="1122795"/>
                </a:cubicBezTo>
                <a:cubicBezTo>
                  <a:pt x="1424" y="1153400"/>
                  <a:pt x="1424" y="1184006"/>
                  <a:pt x="1424" y="1217674"/>
                </a:cubicBezTo>
                <a:cubicBezTo>
                  <a:pt x="713" y="1245218"/>
                  <a:pt x="713" y="1272765"/>
                  <a:pt x="713" y="1300309"/>
                </a:cubicBezTo>
                <a:cubicBezTo>
                  <a:pt x="713" y="1355399"/>
                  <a:pt x="0" y="1410490"/>
                  <a:pt x="0" y="1465581"/>
                </a:cubicBezTo>
                <a:cubicBezTo>
                  <a:pt x="0" y="1575762"/>
                  <a:pt x="0" y="1673701"/>
                  <a:pt x="713" y="1737975"/>
                </a:cubicBezTo>
                <a:cubicBezTo>
                  <a:pt x="1424" y="1771639"/>
                  <a:pt x="0" y="1814488"/>
                  <a:pt x="713" y="1832851"/>
                </a:cubicBezTo>
                <a:cubicBezTo>
                  <a:pt x="1424" y="1863457"/>
                  <a:pt x="8545" y="1887942"/>
                  <a:pt x="5697" y="1946095"/>
                </a:cubicBezTo>
                <a:cubicBezTo>
                  <a:pt x="7121" y="1973638"/>
                  <a:pt x="12817" y="1952216"/>
                  <a:pt x="12817" y="1985881"/>
                </a:cubicBezTo>
                <a:cubicBezTo>
                  <a:pt x="14954" y="2050155"/>
                  <a:pt x="11393" y="2083819"/>
                  <a:pt x="14241" y="2117488"/>
                </a:cubicBezTo>
                <a:cubicBezTo>
                  <a:pt x="14241" y="2096062"/>
                  <a:pt x="14954" y="2074639"/>
                  <a:pt x="17802" y="2080761"/>
                </a:cubicBezTo>
                <a:cubicBezTo>
                  <a:pt x="17090" y="2145031"/>
                  <a:pt x="14241" y="2184821"/>
                  <a:pt x="12106" y="2230728"/>
                </a:cubicBezTo>
                <a:cubicBezTo>
                  <a:pt x="16378" y="2316424"/>
                  <a:pt x="14954" y="2377636"/>
                  <a:pt x="11393" y="2457211"/>
                </a:cubicBezTo>
                <a:cubicBezTo>
                  <a:pt x="13530" y="2457211"/>
                  <a:pt x="15666" y="2463333"/>
                  <a:pt x="14954" y="2493938"/>
                </a:cubicBezTo>
                <a:cubicBezTo>
                  <a:pt x="14954" y="2521485"/>
                  <a:pt x="10681" y="2506181"/>
                  <a:pt x="11393" y="2549029"/>
                </a:cubicBezTo>
                <a:cubicBezTo>
                  <a:pt x="18514" y="2539849"/>
                  <a:pt x="12817" y="2616362"/>
                  <a:pt x="12817" y="2625545"/>
                </a:cubicBezTo>
                <a:cubicBezTo>
                  <a:pt x="12817" y="2628604"/>
                  <a:pt x="16378" y="2677574"/>
                  <a:pt x="16378" y="2683695"/>
                </a:cubicBezTo>
                <a:cubicBezTo>
                  <a:pt x="17090" y="2720422"/>
                  <a:pt x="13530" y="2744907"/>
                  <a:pt x="16378" y="2760211"/>
                </a:cubicBezTo>
                <a:lnTo>
                  <a:pt x="16746" y="2760211"/>
                </a:lnTo>
                <a:lnTo>
                  <a:pt x="16378" y="2774609"/>
                </a:lnTo>
                <a:cubicBezTo>
                  <a:pt x="16378" y="2722577"/>
                  <a:pt x="8545" y="2750124"/>
                  <a:pt x="9969" y="2679729"/>
                </a:cubicBezTo>
                <a:cubicBezTo>
                  <a:pt x="6409" y="2676670"/>
                  <a:pt x="4985" y="2710335"/>
                  <a:pt x="0" y="2695034"/>
                </a:cubicBezTo>
                <a:cubicBezTo>
                  <a:pt x="2849" y="2765425"/>
                  <a:pt x="713" y="2832758"/>
                  <a:pt x="1424" y="2903154"/>
                </a:cubicBezTo>
                <a:cubicBezTo>
                  <a:pt x="2137" y="2964365"/>
                  <a:pt x="4985" y="3010273"/>
                  <a:pt x="6409" y="3074547"/>
                </a:cubicBezTo>
                <a:cubicBezTo>
                  <a:pt x="8545" y="3175544"/>
                  <a:pt x="7121" y="3291847"/>
                  <a:pt x="7833" y="3356121"/>
                </a:cubicBezTo>
                <a:lnTo>
                  <a:pt x="8109" y="3403548"/>
                </a:lnTo>
                <a:lnTo>
                  <a:pt x="9702" y="3376396"/>
                </a:lnTo>
                <a:cubicBezTo>
                  <a:pt x="10503" y="3360712"/>
                  <a:pt x="11037" y="3340816"/>
                  <a:pt x="10682" y="3307151"/>
                </a:cubicBezTo>
                <a:cubicBezTo>
                  <a:pt x="12462" y="3305620"/>
                  <a:pt x="13886" y="3310211"/>
                  <a:pt x="14776" y="3320158"/>
                </a:cubicBezTo>
                <a:lnTo>
                  <a:pt x="15432" y="3353457"/>
                </a:lnTo>
                <a:lnTo>
                  <a:pt x="14559" y="3391629"/>
                </a:lnTo>
                <a:lnTo>
                  <a:pt x="12106" y="3383664"/>
                </a:lnTo>
                <a:cubicBezTo>
                  <a:pt x="11393" y="3389786"/>
                  <a:pt x="11037" y="3400498"/>
                  <a:pt x="10415" y="3408914"/>
                </a:cubicBezTo>
                <a:lnTo>
                  <a:pt x="8185" y="3416680"/>
                </a:lnTo>
                <a:lnTo>
                  <a:pt x="9257" y="3600968"/>
                </a:lnTo>
                <a:cubicBezTo>
                  <a:pt x="9969" y="3616269"/>
                  <a:pt x="12817" y="3637695"/>
                  <a:pt x="12817" y="3659117"/>
                </a:cubicBezTo>
                <a:cubicBezTo>
                  <a:pt x="12817" y="3689723"/>
                  <a:pt x="10682" y="3735634"/>
                  <a:pt x="10682" y="3772361"/>
                </a:cubicBezTo>
                <a:cubicBezTo>
                  <a:pt x="10682" y="3798375"/>
                  <a:pt x="11572" y="3822860"/>
                  <a:pt x="12195" y="3847344"/>
                </a:cubicBezTo>
                <a:lnTo>
                  <a:pt x="12173" y="3865657"/>
                </a:lnTo>
                <a:lnTo>
                  <a:pt x="10503" y="3878473"/>
                </a:lnTo>
                <a:cubicBezTo>
                  <a:pt x="9257" y="3886507"/>
                  <a:pt x="8901" y="3894159"/>
                  <a:pt x="12106" y="3904872"/>
                </a:cubicBezTo>
                <a:lnTo>
                  <a:pt x="12127" y="3904531"/>
                </a:lnTo>
                <a:lnTo>
                  <a:pt x="12106" y="3922328"/>
                </a:lnTo>
                <a:lnTo>
                  <a:pt x="13299" y="3929160"/>
                </a:lnTo>
                <a:lnTo>
                  <a:pt x="12729" y="3989037"/>
                </a:lnTo>
                <a:cubicBezTo>
                  <a:pt x="13352" y="4018877"/>
                  <a:pt x="13886" y="4048717"/>
                  <a:pt x="11393" y="4073202"/>
                </a:cubicBezTo>
                <a:cubicBezTo>
                  <a:pt x="11393" y="4042596"/>
                  <a:pt x="11393" y="4005869"/>
                  <a:pt x="7833" y="4015053"/>
                </a:cubicBezTo>
                <a:cubicBezTo>
                  <a:pt x="9969" y="4060960"/>
                  <a:pt x="8545" y="4143597"/>
                  <a:pt x="12817" y="4165020"/>
                </a:cubicBezTo>
                <a:cubicBezTo>
                  <a:pt x="9257" y="4256838"/>
                  <a:pt x="9257" y="4363960"/>
                  <a:pt x="15666" y="4391503"/>
                </a:cubicBezTo>
                <a:cubicBezTo>
                  <a:pt x="12106" y="4388444"/>
                  <a:pt x="10681" y="4406808"/>
                  <a:pt x="10681" y="4446594"/>
                </a:cubicBezTo>
                <a:cubicBezTo>
                  <a:pt x="14241" y="4544533"/>
                  <a:pt x="10681" y="4712867"/>
                  <a:pt x="11393" y="4841412"/>
                </a:cubicBezTo>
                <a:cubicBezTo>
                  <a:pt x="8545" y="4838349"/>
                  <a:pt x="7121" y="4859775"/>
                  <a:pt x="7833" y="4896502"/>
                </a:cubicBezTo>
                <a:lnTo>
                  <a:pt x="8477" y="4900839"/>
                </a:lnTo>
                <a:lnTo>
                  <a:pt x="6943" y="5020314"/>
                </a:lnTo>
                <a:cubicBezTo>
                  <a:pt x="6409" y="5062397"/>
                  <a:pt x="6053" y="5106776"/>
                  <a:pt x="6409" y="5158806"/>
                </a:cubicBezTo>
                <a:cubicBezTo>
                  <a:pt x="7833" y="5153450"/>
                  <a:pt x="8723" y="5154598"/>
                  <a:pt x="9269" y="5159572"/>
                </a:cubicBezTo>
                <a:lnTo>
                  <a:pt x="9561" y="5168369"/>
                </a:lnTo>
                <a:lnTo>
                  <a:pt x="7833" y="5233167"/>
                </a:lnTo>
                <a:lnTo>
                  <a:pt x="10591" y="5237996"/>
                </a:lnTo>
                <a:lnTo>
                  <a:pt x="11218" y="5240688"/>
                </a:lnTo>
                <a:lnTo>
                  <a:pt x="12372" y="5265685"/>
                </a:lnTo>
                <a:lnTo>
                  <a:pt x="12714" y="5286307"/>
                </a:lnTo>
                <a:lnTo>
                  <a:pt x="11660" y="5281994"/>
                </a:lnTo>
                <a:cubicBezTo>
                  <a:pt x="10681" y="5276638"/>
                  <a:pt x="9969" y="5275108"/>
                  <a:pt x="9969" y="5311835"/>
                </a:cubicBezTo>
                <a:cubicBezTo>
                  <a:pt x="10325" y="5334790"/>
                  <a:pt x="11216" y="5327904"/>
                  <a:pt x="12462" y="5318723"/>
                </a:cubicBezTo>
                <a:lnTo>
                  <a:pt x="13529" y="5312636"/>
                </a:lnTo>
                <a:lnTo>
                  <a:pt x="14241" y="5328044"/>
                </a:lnTo>
                <a:cubicBezTo>
                  <a:pt x="13351" y="5337991"/>
                  <a:pt x="12639" y="5353103"/>
                  <a:pt x="12105" y="5370845"/>
                </a:cubicBezTo>
                <a:lnTo>
                  <a:pt x="11718" y="5392103"/>
                </a:lnTo>
                <a:lnTo>
                  <a:pt x="9969" y="5385289"/>
                </a:lnTo>
                <a:cubicBezTo>
                  <a:pt x="10682" y="5428137"/>
                  <a:pt x="7833" y="5599531"/>
                  <a:pt x="11393" y="5553623"/>
                </a:cubicBezTo>
                <a:lnTo>
                  <a:pt x="11793" y="5520091"/>
                </a:lnTo>
                <a:lnTo>
                  <a:pt x="12106" y="5533105"/>
                </a:lnTo>
                <a:cubicBezTo>
                  <a:pt x="11393" y="5523921"/>
                  <a:pt x="13530" y="5508619"/>
                  <a:pt x="13530" y="5533105"/>
                </a:cubicBezTo>
                <a:cubicBezTo>
                  <a:pt x="12817" y="5579012"/>
                  <a:pt x="4985" y="5646344"/>
                  <a:pt x="9969" y="5701435"/>
                </a:cubicBezTo>
                <a:cubicBezTo>
                  <a:pt x="10681" y="5680013"/>
                  <a:pt x="12817" y="5655528"/>
                  <a:pt x="13530" y="5683072"/>
                </a:cubicBezTo>
                <a:cubicBezTo>
                  <a:pt x="8723" y="5770298"/>
                  <a:pt x="7121" y="5879907"/>
                  <a:pt x="12929" y="5934424"/>
                </a:cubicBezTo>
                <a:lnTo>
                  <a:pt x="17634" y="5952995"/>
                </a:lnTo>
                <a:lnTo>
                  <a:pt x="17813" y="5956951"/>
                </a:lnTo>
                <a:lnTo>
                  <a:pt x="19353" y="6025760"/>
                </a:lnTo>
                <a:lnTo>
                  <a:pt x="16378" y="5983010"/>
                </a:lnTo>
                <a:cubicBezTo>
                  <a:pt x="14241" y="6028920"/>
                  <a:pt x="14241" y="6099312"/>
                  <a:pt x="5697" y="6074827"/>
                </a:cubicBezTo>
                <a:cubicBezTo>
                  <a:pt x="6409" y="6108495"/>
                  <a:pt x="7833" y="6136039"/>
                  <a:pt x="8545" y="6166644"/>
                </a:cubicBezTo>
                <a:cubicBezTo>
                  <a:pt x="8545" y="6181949"/>
                  <a:pt x="9257" y="6200313"/>
                  <a:pt x="9257" y="6218676"/>
                </a:cubicBezTo>
                <a:cubicBezTo>
                  <a:pt x="9257" y="6227856"/>
                  <a:pt x="9257" y="6237040"/>
                  <a:pt x="9257" y="6249282"/>
                </a:cubicBezTo>
                <a:cubicBezTo>
                  <a:pt x="8545" y="6267645"/>
                  <a:pt x="8545" y="6286010"/>
                  <a:pt x="8545" y="6304373"/>
                </a:cubicBezTo>
                <a:cubicBezTo>
                  <a:pt x="6409" y="6304373"/>
                  <a:pt x="6409" y="6279888"/>
                  <a:pt x="4985" y="6273767"/>
                </a:cubicBezTo>
                <a:cubicBezTo>
                  <a:pt x="3561" y="6390070"/>
                  <a:pt x="9257" y="6362522"/>
                  <a:pt x="8545" y="6460461"/>
                </a:cubicBezTo>
                <a:cubicBezTo>
                  <a:pt x="4985" y="6665522"/>
                  <a:pt x="3561" y="6913428"/>
                  <a:pt x="6409" y="7087883"/>
                </a:cubicBezTo>
                <a:cubicBezTo>
                  <a:pt x="6409" y="7006777"/>
                  <a:pt x="8011" y="6988413"/>
                  <a:pt x="9969" y="6984205"/>
                </a:cubicBezTo>
                <a:lnTo>
                  <a:pt x="10400" y="6983955"/>
                </a:lnTo>
                <a:lnTo>
                  <a:pt x="11393" y="7044129"/>
                </a:lnTo>
                <a:lnTo>
                  <a:pt x="11616" y="7051455"/>
                </a:lnTo>
                <a:lnTo>
                  <a:pt x="9346" y="7138765"/>
                </a:lnTo>
                <a:cubicBezTo>
                  <a:pt x="8901" y="7180465"/>
                  <a:pt x="8189" y="7213366"/>
                  <a:pt x="4273" y="7219487"/>
                </a:cubicBezTo>
                <a:cubicBezTo>
                  <a:pt x="4985" y="7253155"/>
                  <a:pt x="4985" y="7280699"/>
                  <a:pt x="5697" y="7302125"/>
                </a:cubicBezTo>
                <a:cubicBezTo>
                  <a:pt x="20650" y="7296003"/>
                  <a:pt x="26347" y="7286820"/>
                  <a:pt x="10681" y="7280699"/>
                </a:cubicBezTo>
                <a:cubicBezTo>
                  <a:pt x="11393" y="7274578"/>
                  <a:pt x="11393" y="7265397"/>
                  <a:pt x="11393" y="7256214"/>
                </a:cubicBezTo>
                <a:cubicBezTo>
                  <a:pt x="11393" y="7262335"/>
                  <a:pt x="11393" y="7271519"/>
                  <a:pt x="11393" y="7277640"/>
                </a:cubicBezTo>
                <a:lnTo>
                  <a:pt x="25338" y="7280943"/>
                </a:lnTo>
                <a:lnTo>
                  <a:pt x="26202" y="7287015"/>
                </a:lnTo>
                <a:cubicBezTo>
                  <a:pt x="26569" y="7290698"/>
                  <a:pt x="26880" y="7295863"/>
                  <a:pt x="27058" y="7304280"/>
                </a:cubicBezTo>
                <a:cubicBezTo>
                  <a:pt x="27058" y="7353249"/>
                  <a:pt x="22786" y="7337945"/>
                  <a:pt x="23498" y="7405278"/>
                </a:cubicBezTo>
                <a:cubicBezTo>
                  <a:pt x="27058" y="7442005"/>
                  <a:pt x="27058" y="7497096"/>
                  <a:pt x="26347" y="7561369"/>
                </a:cubicBezTo>
                <a:cubicBezTo>
                  <a:pt x="25634" y="7625640"/>
                  <a:pt x="24922" y="7702157"/>
                  <a:pt x="26347" y="7772548"/>
                </a:cubicBezTo>
                <a:cubicBezTo>
                  <a:pt x="24210" y="7803154"/>
                  <a:pt x="21362" y="7821518"/>
                  <a:pt x="19226" y="7852124"/>
                </a:cubicBezTo>
                <a:cubicBezTo>
                  <a:pt x="20650" y="7861307"/>
                  <a:pt x="24922" y="7864366"/>
                  <a:pt x="33467" y="7867428"/>
                </a:cubicBezTo>
                <a:cubicBezTo>
                  <a:pt x="37027" y="7855186"/>
                  <a:pt x="38451" y="7842944"/>
                  <a:pt x="53405" y="7846003"/>
                </a:cubicBezTo>
                <a:cubicBezTo>
                  <a:pt x="40588" y="7885792"/>
                  <a:pt x="40588" y="7891913"/>
                  <a:pt x="11393" y="7925578"/>
                </a:cubicBezTo>
                <a:cubicBezTo>
                  <a:pt x="57321" y="7927875"/>
                  <a:pt x="79217" y="7931892"/>
                  <a:pt x="111026" y="7931175"/>
                </a:cubicBezTo>
                <a:cubicBezTo>
                  <a:pt x="121628" y="7930934"/>
                  <a:pt x="133333" y="7930170"/>
                  <a:pt x="147396" y="7928640"/>
                </a:cubicBezTo>
                <a:cubicBezTo>
                  <a:pt x="150245" y="7913336"/>
                  <a:pt x="155941" y="7904155"/>
                  <a:pt x="166621" y="7898034"/>
                </a:cubicBezTo>
                <a:cubicBezTo>
                  <a:pt x="165910" y="7913336"/>
                  <a:pt x="184423" y="7913336"/>
                  <a:pt x="204361" y="7913336"/>
                </a:cubicBezTo>
                <a:cubicBezTo>
                  <a:pt x="211481" y="7891913"/>
                  <a:pt x="183711" y="7898034"/>
                  <a:pt x="191544" y="7876609"/>
                </a:cubicBezTo>
                <a:cubicBezTo>
                  <a:pt x="204361" y="7882730"/>
                  <a:pt x="217178" y="7888851"/>
                  <a:pt x="212193" y="7913336"/>
                </a:cubicBezTo>
                <a:cubicBezTo>
                  <a:pt x="237115" y="7919457"/>
                  <a:pt x="224298" y="7888851"/>
                  <a:pt x="244948" y="7891913"/>
                </a:cubicBezTo>
                <a:cubicBezTo>
                  <a:pt x="258477" y="7888851"/>
                  <a:pt x="272718" y="7888851"/>
                  <a:pt x="286959" y="7885792"/>
                </a:cubicBezTo>
                <a:cubicBezTo>
                  <a:pt x="297640" y="7882730"/>
                  <a:pt x="308321" y="7882730"/>
                  <a:pt x="319002" y="7879671"/>
                </a:cubicBezTo>
                <a:cubicBezTo>
                  <a:pt x="340363" y="7873549"/>
                  <a:pt x="361013" y="7867428"/>
                  <a:pt x="382375" y="7849065"/>
                </a:cubicBezTo>
                <a:cubicBezTo>
                  <a:pt x="384511" y="7858245"/>
                  <a:pt x="386647" y="7864366"/>
                  <a:pt x="390920" y="7870487"/>
                </a:cubicBezTo>
                <a:cubicBezTo>
                  <a:pt x="447172" y="7852124"/>
                  <a:pt x="509833" y="7849065"/>
                  <a:pt x="574630" y="7846003"/>
                </a:cubicBezTo>
                <a:cubicBezTo>
                  <a:pt x="578903" y="7839882"/>
                  <a:pt x="583887" y="7830701"/>
                  <a:pt x="588159" y="7824580"/>
                </a:cubicBezTo>
                <a:cubicBezTo>
                  <a:pt x="598128" y="7849065"/>
                  <a:pt x="595992" y="7824580"/>
                  <a:pt x="610233" y="7824580"/>
                </a:cubicBezTo>
                <a:cubicBezTo>
                  <a:pt x="616641" y="7824580"/>
                  <a:pt x="617354" y="7839882"/>
                  <a:pt x="623050" y="7839882"/>
                </a:cubicBezTo>
                <a:cubicBezTo>
                  <a:pt x="622338" y="7839882"/>
                  <a:pt x="635867" y="7833760"/>
                  <a:pt x="640851" y="7833760"/>
                </a:cubicBezTo>
                <a:cubicBezTo>
                  <a:pt x="666485" y="7830701"/>
                  <a:pt x="676454" y="7827639"/>
                  <a:pt x="693544" y="7827639"/>
                </a:cubicBezTo>
                <a:cubicBezTo>
                  <a:pt x="697816" y="7787853"/>
                  <a:pt x="727011" y="7821518"/>
                  <a:pt x="728435" y="7821518"/>
                </a:cubicBezTo>
                <a:cubicBezTo>
                  <a:pt x="728435" y="7821518"/>
                  <a:pt x="731995" y="7806217"/>
                  <a:pt x="732707" y="7806217"/>
                </a:cubicBezTo>
                <a:cubicBezTo>
                  <a:pt x="739115" y="7803154"/>
                  <a:pt x="747660" y="7812338"/>
                  <a:pt x="749796" y="7815397"/>
                </a:cubicBezTo>
                <a:cubicBezTo>
                  <a:pt x="759053" y="7833760"/>
                  <a:pt x="769022" y="7815397"/>
                  <a:pt x="780414" y="7815397"/>
                </a:cubicBezTo>
                <a:cubicBezTo>
                  <a:pt x="788959" y="7815397"/>
                  <a:pt x="803200" y="7815397"/>
                  <a:pt x="811033" y="7815397"/>
                </a:cubicBezTo>
                <a:cubicBezTo>
                  <a:pt x="828834" y="7812338"/>
                  <a:pt x="848060" y="7815397"/>
                  <a:pt x="858741" y="7815397"/>
                </a:cubicBezTo>
                <a:cubicBezTo>
                  <a:pt x="860165" y="7815397"/>
                  <a:pt x="861589" y="7809276"/>
                  <a:pt x="867285" y="7809276"/>
                </a:cubicBezTo>
                <a:cubicBezTo>
                  <a:pt x="870846" y="7812338"/>
                  <a:pt x="872982" y="7818459"/>
                  <a:pt x="875830" y="7818459"/>
                </a:cubicBezTo>
                <a:cubicBezTo>
                  <a:pt x="892208" y="7815397"/>
                  <a:pt x="905736" y="7790912"/>
                  <a:pt x="919978" y="7797033"/>
                </a:cubicBezTo>
                <a:cubicBezTo>
                  <a:pt x="919978" y="7806217"/>
                  <a:pt x="919266" y="7821518"/>
                  <a:pt x="928522" y="7818459"/>
                </a:cubicBezTo>
                <a:cubicBezTo>
                  <a:pt x="947748" y="7821518"/>
                  <a:pt x="934219" y="7800095"/>
                  <a:pt x="942052" y="7797033"/>
                </a:cubicBezTo>
                <a:cubicBezTo>
                  <a:pt x="947748" y="7803154"/>
                  <a:pt x="968397" y="7821518"/>
                  <a:pt x="972670" y="7806217"/>
                </a:cubicBezTo>
                <a:cubicBezTo>
                  <a:pt x="966262" y="7806217"/>
                  <a:pt x="957717" y="7806217"/>
                  <a:pt x="959853" y="7790912"/>
                </a:cubicBezTo>
                <a:cubicBezTo>
                  <a:pt x="976230" y="7784791"/>
                  <a:pt x="972670" y="7809276"/>
                  <a:pt x="986199" y="7806217"/>
                </a:cubicBezTo>
                <a:cubicBezTo>
                  <a:pt x="992607" y="7769489"/>
                  <a:pt x="1023938" y="7818459"/>
                  <a:pt x="1034619" y="7793974"/>
                </a:cubicBezTo>
                <a:cubicBezTo>
                  <a:pt x="1031771" y="7793974"/>
                  <a:pt x="1029634" y="7787853"/>
                  <a:pt x="1034619" y="7787853"/>
                </a:cubicBezTo>
                <a:cubicBezTo>
                  <a:pt x="1036043" y="7800095"/>
                  <a:pt x="1041027" y="7803154"/>
                  <a:pt x="1038891" y="7818459"/>
                </a:cubicBezTo>
                <a:cubicBezTo>
                  <a:pt x="1048148" y="7815397"/>
                  <a:pt x="1067374" y="7827639"/>
                  <a:pt x="1069510" y="7812338"/>
                </a:cubicBezTo>
                <a:cubicBezTo>
                  <a:pt x="1038891" y="7818459"/>
                  <a:pt x="1082327" y="7766427"/>
                  <a:pt x="1087311" y="7790912"/>
                </a:cubicBezTo>
                <a:cubicBezTo>
                  <a:pt x="1086599" y="7803154"/>
                  <a:pt x="1075206" y="7797033"/>
                  <a:pt x="1073782" y="7806217"/>
                </a:cubicBezTo>
                <a:cubicBezTo>
                  <a:pt x="1097280" y="7797033"/>
                  <a:pt x="1113657" y="7787853"/>
                  <a:pt x="1139291" y="7800095"/>
                </a:cubicBezTo>
                <a:cubicBezTo>
                  <a:pt x="1140004" y="7790912"/>
                  <a:pt x="1138579" y="7778670"/>
                  <a:pt x="1143563" y="7778670"/>
                </a:cubicBezTo>
                <a:cubicBezTo>
                  <a:pt x="1149972" y="7800095"/>
                  <a:pt x="1160653" y="7769489"/>
                  <a:pt x="1174182" y="7778670"/>
                </a:cubicBezTo>
                <a:cubicBezTo>
                  <a:pt x="1174182" y="7787853"/>
                  <a:pt x="1168486" y="7787853"/>
                  <a:pt x="1169910" y="7800095"/>
                </a:cubicBezTo>
                <a:cubicBezTo>
                  <a:pt x="1194120" y="7772549"/>
                  <a:pt x="1184863" y="7836822"/>
                  <a:pt x="1204800" y="7815397"/>
                </a:cubicBezTo>
                <a:cubicBezTo>
                  <a:pt x="1210497" y="7790912"/>
                  <a:pt x="1190559" y="7809276"/>
                  <a:pt x="1196256" y="7784791"/>
                </a:cubicBezTo>
                <a:cubicBezTo>
                  <a:pt x="1201952" y="7784791"/>
                  <a:pt x="1199816" y="7772549"/>
                  <a:pt x="1204800" y="7769489"/>
                </a:cubicBezTo>
                <a:cubicBezTo>
                  <a:pt x="1209785" y="7772549"/>
                  <a:pt x="1223314" y="7763368"/>
                  <a:pt x="1226875" y="7769489"/>
                </a:cubicBezTo>
                <a:cubicBezTo>
                  <a:pt x="1227586" y="7772549"/>
                  <a:pt x="1226162" y="7784791"/>
                  <a:pt x="1226875" y="7784791"/>
                </a:cubicBezTo>
                <a:cubicBezTo>
                  <a:pt x="1238267" y="7787853"/>
                  <a:pt x="1251796" y="7781732"/>
                  <a:pt x="1270310" y="7784791"/>
                </a:cubicBezTo>
                <a:cubicBezTo>
                  <a:pt x="1271022" y="7778670"/>
                  <a:pt x="1270310" y="7769489"/>
                  <a:pt x="1274582" y="7769489"/>
                </a:cubicBezTo>
                <a:cubicBezTo>
                  <a:pt x="1298080" y="7775611"/>
                  <a:pt x="1324426" y="7766427"/>
                  <a:pt x="1352908" y="7778670"/>
                </a:cubicBezTo>
                <a:cubicBezTo>
                  <a:pt x="1353621" y="7769489"/>
                  <a:pt x="1352197" y="7757247"/>
                  <a:pt x="1357181" y="7757247"/>
                </a:cubicBezTo>
                <a:cubicBezTo>
                  <a:pt x="1372846" y="7763368"/>
                  <a:pt x="1369998" y="7735821"/>
                  <a:pt x="1383527" y="7735821"/>
                </a:cubicBezTo>
                <a:cubicBezTo>
                  <a:pt x="1386375" y="7723579"/>
                  <a:pt x="1378542" y="7692973"/>
                  <a:pt x="1388511" y="7692973"/>
                </a:cubicBezTo>
                <a:cubicBezTo>
                  <a:pt x="1394920" y="7696035"/>
                  <a:pt x="1404176" y="7692973"/>
                  <a:pt x="1405600" y="7702157"/>
                </a:cubicBezTo>
                <a:cubicBezTo>
                  <a:pt x="1389223" y="7711337"/>
                  <a:pt x="1396344" y="7720520"/>
                  <a:pt x="1392072" y="7745005"/>
                </a:cubicBezTo>
                <a:cubicBezTo>
                  <a:pt x="1408449" y="7738884"/>
                  <a:pt x="1428386" y="7723579"/>
                  <a:pt x="1435507" y="7738884"/>
                </a:cubicBezTo>
                <a:cubicBezTo>
                  <a:pt x="1431234" y="7751126"/>
                  <a:pt x="1421266" y="7760306"/>
                  <a:pt x="1430523" y="7775611"/>
                </a:cubicBezTo>
                <a:cubicBezTo>
                  <a:pt x="1443340" y="7763368"/>
                  <a:pt x="1465413" y="7766427"/>
                  <a:pt x="1478230" y="7775611"/>
                </a:cubicBezTo>
                <a:cubicBezTo>
                  <a:pt x="1486063" y="7757247"/>
                  <a:pt x="1473958" y="7741943"/>
                  <a:pt x="1491760" y="7732762"/>
                </a:cubicBezTo>
                <a:cubicBezTo>
                  <a:pt x="1490336" y="7751126"/>
                  <a:pt x="1501728" y="7748064"/>
                  <a:pt x="1504577" y="7754185"/>
                </a:cubicBezTo>
                <a:cubicBezTo>
                  <a:pt x="1506712" y="7760306"/>
                  <a:pt x="1495320" y="7772549"/>
                  <a:pt x="1508849" y="7769489"/>
                </a:cubicBezTo>
                <a:cubicBezTo>
                  <a:pt x="1524514" y="7781732"/>
                  <a:pt x="1511697" y="7745005"/>
                  <a:pt x="1522378" y="7748064"/>
                </a:cubicBezTo>
                <a:cubicBezTo>
                  <a:pt x="1542315" y="7745005"/>
                  <a:pt x="1553708" y="7772549"/>
                  <a:pt x="1570086" y="7772549"/>
                </a:cubicBezTo>
                <a:cubicBezTo>
                  <a:pt x="1582190" y="7775611"/>
                  <a:pt x="1592159" y="7754185"/>
                  <a:pt x="1609249" y="7760306"/>
                </a:cubicBezTo>
                <a:cubicBezTo>
                  <a:pt x="1614945" y="7741943"/>
                  <a:pt x="1597856" y="7729700"/>
                  <a:pt x="1609249" y="7729700"/>
                </a:cubicBezTo>
                <a:cubicBezTo>
                  <a:pt x="1625626" y="7738884"/>
                  <a:pt x="1612097" y="7760306"/>
                  <a:pt x="1612809" y="7781732"/>
                </a:cubicBezTo>
                <a:cubicBezTo>
                  <a:pt x="1620642" y="7781732"/>
                  <a:pt x="1622066" y="7775611"/>
                  <a:pt x="1617082" y="7766427"/>
                </a:cubicBezTo>
                <a:cubicBezTo>
                  <a:pt x="1624914" y="7763368"/>
                  <a:pt x="1624914" y="7745005"/>
                  <a:pt x="1630610" y="7738884"/>
                </a:cubicBezTo>
                <a:cubicBezTo>
                  <a:pt x="1639155" y="7738884"/>
                  <a:pt x="1639867" y="7729700"/>
                  <a:pt x="1644140" y="7723579"/>
                </a:cubicBezTo>
                <a:cubicBezTo>
                  <a:pt x="1657668" y="7745005"/>
                  <a:pt x="1671198" y="7732762"/>
                  <a:pt x="1691847" y="7748064"/>
                </a:cubicBezTo>
                <a:cubicBezTo>
                  <a:pt x="1700392" y="7745005"/>
                  <a:pt x="1695408" y="7720520"/>
                  <a:pt x="1709649" y="7726641"/>
                </a:cubicBezTo>
                <a:cubicBezTo>
                  <a:pt x="1726026" y="7717458"/>
                  <a:pt x="1717481" y="7748064"/>
                  <a:pt x="1731011" y="7741943"/>
                </a:cubicBezTo>
                <a:cubicBezTo>
                  <a:pt x="1760205" y="7717458"/>
                  <a:pt x="1780855" y="7781732"/>
                  <a:pt x="1805065" y="7760306"/>
                </a:cubicBezTo>
                <a:cubicBezTo>
                  <a:pt x="1800080" y="7748064"/>
                  <a:pt x="1787975" y="7735821"/>
                  <a:pt x="1796520" y="7723579"/>
                </a:cubicBezTo>
                <a:cubicBezTo>
                  <a:pt x="1802216" y="7748064"/>
                  <a:pt x="1831410" y="7751126"/>
                  <a:pt x="1848500" y="7738884"/>
                </a:cubicBezTo>
                <a:cubicBezTo>
                  <a:pt x="1849212" y="7754185"/>
                  <a:pt x="1842803" y="7757247"/>
                  <a:pt x="1843516" y="7769489"/>
                </a:cubicBezTo>
                <a:cubicBezTo>
                  <a:pt x="1851348" y="7781732"/>
                  <a:pt x="1886239" y="7787853"/>
                  <a:pt x="1878406" y="7769489"/>
                </a:cubicBezTo>
                <a:cubicBezTo>
                  <a:pt x="1871998" y="7769489"/>
                  <a:pt x="1869861" y="7778670"/>
                  <a:pt x="1860605" y="7775611"/>
                </a:cubicBezTo>
                <a:cubicBezTo>
                  <a:pt x="1861317" y="7760306"/>
                  <a:pt x="1855620" y="7757247"/>
                  <a:pt x="1856333" y="7745005"/>
                </a:cubicBezTo>
                <a:cubicBezTo>
                  <a:pt x="1860605" y="7745005"/>
                  <a:pt x="1861317" y="7738884"/>
                  <a:pt x="1864877" y="7738884"/>
                </a:cubicBezTo>
                <a:cubicBezTo>
                  <a:pt x="1876270" y="7738884"/>
                  <a:pt x="1874134" y="7760306"/>
                  <a:pt x="1886239" y="7760306"/>
                </a:cubicBezTo>
                <a:cubicBezTo>
                  <a:pt x="1898344" y="7732762"/>
                  <a:pt x="1862029" y="7729700"/>
                  <a:pt x="1852060" y="7714399"/>
                </a:cubicBezTo>
                <a:cubicBezTo>
                  <a:pt x="1869150" y="7714399"/>
                  <a:pt x="1876270" y="7729700"/>
                  <a:pt x="1895495" y="7723579"/>
                </a:cubicBezTo>
                <a:cubicBezTo>
                  <a:pt x="1889087" y="7748064"/>
                  <a:pt x="1916857" y="7760306"/>
                  <a:pt x="1921130" y="7745005"/>
                </a:cubicBezTo>
                <a:lnTo>
                  <a:pt x="1908313" y="7745005"/>
                </a:lnTo>
                <a:cubicBezTo>
                  <a:pt x="1918994" y="7729700"/>
                  <a:pt x="1901192" y="7714399"/>
                  <a:pt x="1917570" y="7708278"/>
                </a:cubicBezTo>
                <a:cubicBezTo>
                  <a:pt x="1916857" y="7717458"/>
                  <a:pt x="1927538" y="7720520"/>
                  <a:pt x="1934659" y="7723579"/>
                </a:cubicBezTo>
                <a:cubicBezTo>
                  <a:pt x="1955308" y="7732762"/>
                  <a:pt x="1946764" y="7720520"/>
                  <a:pt x="1961005" y="7717458"/>
                </a:cubicBezTo>
                <a:cubicBezTo>
                  <a:pt x="1961717" y="7732762"/>
                  <a:pt x="1963853" y="7741943"/>
                  <a:pt x="1969549" y="7748064"/>
                </a:cubicBezTo>
                <a:cubicBezTo>
                  <a:pt x="1973822" y="7735821"/>
                  <a:pt x="1978094" y="7723579"/>
                  <a:pt x="1991624" y="7726641"/>
                </a:cubicBezTo>
                <a:cubicBezTo>
                  <a:pt x="1991624" y="7748064"/>
                  <a:pt x="1999456" y="7757247"/>
                  <a:pt x="2008713" y="7763368"/>
                </a:cubicBezTo>
                <a:cubicBezTo>
                  <a:pt x="2005865" y="7732762"/>
                  <a:pt x="1993759" y="7720520"/>
                  <a:pt x="1987351" y="7696035"/>
                </a:cubicBezTo>
                <a:cubicBezTo>
                  <a:pt x="1991624" y="7696035"/>
                  <a:pt x="1992335" y="7689914"/>
                  <a:pt x="1995896" y="7689914"/>
                </a:cubicBezTo>
                <a:cubicBezTo>
                  <a:pt x="2007289" y="7705216"/>
                  <a:pt x="2006576" y="7738884"/>
                  <a:pt x="2035059" y="7726641"/>
                </a:cubicBezTo>
                <a:cubicBezTo>
                  <a:pt x="2033635" y="7735821"/>
                  <a:pt x="2027226" y="7738884"/>
                  <a:pt x="2025802" y="7748064"/>
                </a:cubicBezTo>
                <a:cubicBezTo>
                  <a:pt x="2048588" y="7745005"/>
                  <a:pt x="2070661" y="7772549"/>
                  <a:pt x="2078494" y="7735821"/>
                </a:cubicBezTo>
                <a:cubicBezTo>
                  <a:pt x="2065677" y="7732762"/>
                  <a:pt x="2051436" y="7754185"/>
                  <a:pt x="2047876" y="7726641"/>
                </a:cubicBezTo>
                <a:cubicBezTo>
                  <a:pt x="2056420" y="7723579"/>
                  <a:pt x="2074222" y="7735821"/>
                  <a:pt x="2069950" y="7711337"/>
                </a:cubicBezTo>
                <a:cubicBezTo>
                  <a:pt x="2069950" y="7699094"/>
                  <a:pt x="2057844" y="7705216"/>
                  <a:pt x="2057133" y="7696035"/>
                </a:cubicBezTo>
                <a:cubicBezTo>
                  <a:pt x="2059269" y="7686852"/>
                  <a:pt x="2063541" y="7680731"/>
                  <a:pt x="2070661" y="7680731"/>
                </a:cubicBezTo>
                <a:cubicBezTo>
                  <a:pt x="2087039" y="7686852"/>
                  <a:pt x="2070661" y="7705216"/>
                  <a:pt x="2079206" y="7717458"/>
                </a:cubicBezTo>
                <a:cubicBezTo>
                  <a:pt x="2094160" y="7720520"/>
                  <a:pt x="2114809" y="7714399"/>
                  <a:pt x="2122642" y="7726641"/>
                </a:cubicBezTo>
                <a:cubicBezTo>
                  <a:pt x="2126914" y="7711337"/>
                  <a:pt x="2109825" y="7699094"/>
                  <a:pt x="2122642" y="7696035"/>
                </a:cubicBezTo>
                <a:cubicBezTo>
                  <a:pt x="2129763" y="7720520"/>
                  <a:pt x="2134035" y="7696035"/>
                  <a:pt x="2148988" y="7696035"/>
                </a:cubicBezTo>
                <a:cubicBezTo>
                  <a:pt x="2153972" y="7717458"/>
                  <a:pt x="2128338" y="7726641"/>
                  <a:pt x="2148988" y="7726641"/>
                </a:cubicBezTo>
                <a:cubicBezTo>
                  <a:pt x="2168925" y="7726641"/>
                  <a:pt x="2155397" y="7696035"/>
                  <a:pt x="2162517" y="7683793"/>
                </a:cubicBezTo>
                <a:cubicBezTo>
                  <a:pt x="2155397" y="7680731"/>
                  <a:pt x="2144715" y="7680731"/>
                  <a:pt x="2141155" y="7668489"/>
                </a:cubicBezTo>
                <a:cubicBezTo>
                  <a:pt x="2146852" y="7656246"/>
                  <a:pt x="2166077" y="7659308"/>
                  <a:pt x="2171774" y="7668489"/>
                </a:cubicBezTo>
                <a:cubicBezTo>
                  <a:pt x="2164297" y="7682264"/>
                  <a:pt x="2167145" y="7690679"/>
                  <a:pt x="2172040" y="7698712"/>
                </a:cubicBezTo>
                <a:lnTo>
                  <a:pt x="2184295" y="7725983"/>
                </a:lnTo>
                <a:lnTo>
                  <a:pt x="2188150" y="7722814"/>
                </a:lnTo>
                <a:cubicBezTo>
                  <a:pt x="2190999" y="7717458"/>
                  <a:pt x="2194204" y="7712869"/>
                  <a:pt x="2202392" y="7717458"/>
                </a:cubicBezTo>
                <a:cubicBezTo>
                  <a:pt x="2199544" y="7754185"/>
                  <a:pt x="2227314" y="7738884"/>
                  <a:pt x="2241555" y="7748064"/>
                </a:cubicBezTo>
                <a:cubicBezTo>
                  <a:pt x="2248676" y="7723579"/>
                  <a:pt x="2282143" y="7708278"/>
                  <a:pt x="2298520" y="7726641"/>
                </a:cubicBezTo>
                <a:cubicBezTo>
                  <a:pt x="2300656" y="7751126"/>
                  <a:pt x="2278582" y="7732762"/>
                  <a:pt x="2276446" y="7748064"/>
                </a:cubicBezTo>
                <a:cubicBezTo>
                  <a:pt x="2291399" y="7751126"/>
                  <a:pt x="2300656" y="7745005"/>
                  <a:pt x="2311337" y="7741943"/>
                </a:cubicBezTo>
                <a:cubicBezTo>
                  <a:pt x="2307064" y="7729700"/>
                  <a:pt x="2309913" y="7708278"/>
                  <a:pt x="2302792" y="7699094"/>
                </a:cubicBezTo>
                <a:cubicBezTo>
                  <a:pt x="2302792" y="7708278"/>
                  <a:pt x="2290687" y="7708278"/>
                  <a:pt x="2289975" y="7699094"/>
                </a:cubicBezTo>
                <a:cubicBezTo>
                  <a:pt x="2299232" y="7653187"/>
                  <a:pt x="2309913" y="7708278"/>
                  <a:pt x="2320594" y="7714399"/>
                </a:cubicBezTo>
                <a:cubicBezTo>
                  <a:pt x="2331274" y="7720520"/>
                  <a:pt x="2330563" y="7699094"/>
                  <a:pt x="2342667" y="7708278"/>
                </a:cubicBezTo>
                <a:cubicBezTo>
                  <a:pt x="2341956" y="7717458"/>
                  <a:pt x="2335547" y="7723579"/>
                  <a:pt x="2346940" y="7723579"/>
                </a:cubicBezTo>
                <a:cubicBezTo>
                  <a:pt x="2350500" y="7702157"/>
                  <a:pt x="2343380" y="7699094"/>
                  <a:pt x="2343380" y="7680731"/>
                </a:cubicBezTo>
                <a:cubicBezTo>
                  <a:pt x="2349788" y="7680731"/>
                  <a:pt x="2353348" y="7677672"/>
                  <a:pt x="2356908" y="7674610"/>
                </a:cubicBezTo>
                <a:cubicBezTo>
                  <a:pt x="2364029" y="7680731"/>
                  <a:pt x="2364029" y="7699094"/>
                  <a:pt x="2369725" y="7705216"/>
                </a:cubicBezTo>
                <a:cubicBezTo>
                  <a:pt x="2375422" y="7692973"/>
                  <a:pt x="2383966" y="7680731"/>
                  <a:pt x="2396072" y="7677672"/>
                </a:cubicBezTo>
                <a:cubicBezTo>
                  <a:pt x="2406041" y="7692973"/>
                  <a:pt x="2401056" y="7677672"/>
                  <a:pt x="2409601" y="7671551"/>
                </a:cubicBezTo>
                <a:cubicBezTo>
                  <a:pt x="2420282" y="7686852"/>
                  <a:pt x="2448764" y="7689914"/>
                  <a:pt x="2461581" y="7680731"/>
                </a:cubicBezTo>
                <a:cubicBezTo>
                  <a:pt x="2459445" y="7683793"/>
                  <a:pt x="2456596" y="7674610"/>
                  <a:pt x="2461581" y="7674610"/>
                </a:cubicBezTo>
                <a:cubicBezTo>
                  <a:pt x="2470837" y="7696035"/>
                  <a:pt x="2484367" y="7686852"/>
                  <a:pt x="2500744" y="7683793"/>
                </a:cubicBezTo>
                <a:cubicBezTo>
                  <a:pt x="2500744" y="7692973"/>
                  <a:pt x="2495047" y="7692973"/>
                  <a:pt x="2496471" y="7705216"/>
                </a:cubicBezTo>
                <a:cubicBezTo>
                  <a:pt x="2510001" y="7708278"/>
                  <a:pt x="2512137" y="7692973"/>
                  <a:pt x="2527090" y="7699094"/>
                </a:cubicBezTo>
                <a:cubicBezTo>
                  <a:pt x="2526378" y="7714399"/>
                  <a:pt x="2532074" y="7717458"/>
                  <a:pt x="2531363" y="7729700"/>
                </a:cubicBezTo>
                <a:cubicBezTo>
                  <a:pt x="2544891" y="7732762"/>
                  <a:pt x="2541331" y="7705216"/>
                  <a:pt x="2557708" y="7714399"/>
                </a:cubicBezTo>
                <a:cubicBezTo>
                  <a:pt x="2569814" y="7717458"/>
                  <a:pt x="2562693" y="7751126"/>
                  <a:pt x="2579070" y="7745005"/>
                </a:cubicBezTo>
                <a:cubicBezTo>
                  <a:pt x="2585479" y="7726641"/>
                  <a:pt x="2577646" y="7720520"/>
                  <a:pt x="2584055" y="7714399"/>
                </a:cubicBezTo>
                <a:cubicBezTo>
                  <a:pt x="2591887" y="7714399"/>
                  <a:pt x="2609689" y="7692973"/>
                  <a:pt x="2614673" y="7714399"/>
                </a:cubicBezTo>
                <a:cubicBezTo>
                  <a:pt x="2619658" y="7754185"/>
                  <a:pt x="2592600" y="7766427"/>
                  <a:pt x="2601144" y="7787853"/>
                </a:cubicBezTo>
                <a:cubicBezTo>
                  <a:pt x="2628202" y="7781732"/>
                  <a:pt x="2635323" y="7806217"/>
                  <a:pt x="2648852" y="7824580"/>
                </a:cubicBezTo>
                <a:cubicBezTo>
                  <a:pt x="2663805" y="7821518"/>
                  <a:pt x="2673062" y="7827639"/>
                  <a:pt x="2683743" y="7833760"/>
                </a:cubicBezTo>
                <a:cubicBezTo>
                  <a:pt x="2684455" y="7827639"/>
                  <a:pt x="2683743" y="7818459"/>
                  <a:pt x="2688015" y="7818459"/>
                </a:cubicBezTo>
                <a:cubicBezTo>
                  <a:pt x="2701544" y="7830701"/>
                  <a:pt x="2716497" y="7812338"/>
                  <a:pt x="2731450" y="7812338"/>
                </a:cubicBezTo>
                <a:cubicBezTo>
                  <a:pt x="2742132" y="7812338"/>
                  <a:pt x="2752100" y="7824580"/>
                  <a:pt x="2762069" y="7821518"/>
                </a:cubicBezTo>
                <a:cubicBezTo>
                  <a:pt x="2771325" y="7818459"/>
                  <a:pt x="2779158" y="7806217"/>
                  <a:pt x="2788415" y="7806217"/>
                </a:cubicBezTo>
                <a:cubicBezTo>
                  <a:pt x="2802656" y="7806217"/>
                  <a:pt x="2816185" y="7815397"/>
                  <a:pt x="2831851" y="7815397"/>
                </a:cubicBezTo>
                <a:cubicBezTo>
                  <a:pt x="2861045" y="7815397"/>
                  <a:pt x="2890951" y="7800095"/>
                  <a:pt x="2915161" y="7803154"/>
                </a:cubicBezTo>
                <a:cubicBezTo>
                  <a:pt x="2920857" y="7806217"/>
                  <a:pt x="2920857" y="7812338"/>
                  <a:pt x="2927978" y="7812338"/>
                </a:cubicBezTo>
                <a:cubicBezTo>
                  <a:pt x="2942219" y="7812338"/>
                  <a:pt x="2951476" y="7787853"/>
                  <a:pt x="2962869" y="7812338"/>
                </a:cubicBezTo>
                <a:cubicBezTo>
                  <a:pt x="2979959" y="7787853"/>
                  <a:pt x="3004880" y="7806217"/>
                  <a:pt x="3028378" y="7806217"/>
                </a:cubicBezTo>
                <a:cubicBezTo>
                  <a:pt x="3051164" y="7806217"/>
                  <a:pt x="3078934" y="7809276"/>
                  <a:pt x="3106705" y="7809276"/>
                </a:cubicBezTo>
                <a:cubicBezTo>
                  <a:pt x="3126642" y="7809276"/>
                  <a:pt x="3148716" y="7797033"/>
                  <a:pt x="3172214" y="7797033"/>
                </a:cubicBezTo>
                <a:cubicBezTo>
                  <a:pt x="3202832" y="7797033"/>
                  <a:pt x="3236299" y="7821518"/>
                  <a:pt x="3246268" y="7790912"/>
                </a:cubicBezTo>
                <a:cubicBezTo>
                  <a:pt x="3277598" y="7797033"/>
                  <a:pt x="3326018" y="7818459"/>
                  <a:pt x="3350940" y="7793974"/>
                </a:cubicBezTo>
                <a:cubicBezTo>
                  <a:pt x="3363757" y="7809276"/>
                  <a:pt x="3377998" y="7809276"/>
                  <a:pt x="3393663" y="7809276"/>
                </a:cubicBezTo>
                <a:cubicBezTo>
                  <a:pt x="3405056" y="7809276"/>
                  <a:pt x="3417873" y="7809276"/>
                  <a:pt x="3430690" y="7809276"/>
                </a:cubicBezTo>
                <a:cubicBezTo>
                  <a:pt x="3445644" y="7809276"/>
                  <a:pt x="3460596" y="7809276"/>
                  <a:pt x="3476974" y="7812338"/>
                </a:cubicBezTo>
                <a:cubicBezTo>
                  <a:pt x="3497623" y="7784791"/>
                  <a:pt x="3543907" y="7787853"/>
                  <a:pt x="3585207" y="7806217"/>
                </a:cubicBezTo>
                <a:cubicBezTo>
                  <a:pt x="3597311" y="7809276"/>
                  <a:pt x="3602296" y="7793974"/>
                  <a:pt x="3618673" y="7790912"/>
                </a:cubicBezTo>
                <a:cubicBezTo>
                  <a:pt x="3617249" y="7790912"/>
                  <a:pt x="3631490" y="7797033"/>
                  <a:pt x="3640035" y="7797033"/>
                </a:cubicBezTo>
                <a:cubicBezTo>
                  <a:pt x="3640035" y="7793974"/>
                  <a:pt x="3640035" y="7793974"/>
                  <a:pt x="3640035" y="7790912"/>
                </a:cubicBezTo>
                <a:cubicBezTo>
                  <a:pt x="3640035" y="7714399"/>
                  <a:pt x="3637187" y="7555248"/>
                  <a:pt x="3643595" y="7619519"/>
                </a:cubicBezTo>
                <a:cubicBezTo>
                  <a:pt x="3645731" y="7689914"/>
                  <a:pt x="3645020" y="7754185"/>
                  <a:pt x="3644307" y="7815397"/>
                </a:cubicBezTo>
                <a:cubicBezTo>
                  <a:pt x="3629354" y="7812338"/>
                  <a:pt x="3614401" y="7809276"/>
                  <a:pt x="3603008" y="7821518"/>
                </a:cubicBezTo>
                <a:cubicBezTo>
                  <a:pt x="3617961" y="7824580"/>
                  <a:pt x="3632914" y="7827639"/>
                  <a:pt x="3648579" y="7833760"/>
                </a:cubicBezTo>
                <a:cubicBezTo>
                  <a:pt x="3650004" y="7634824"/>
                  <a:pt x="3648579" y="7408340"/>
                  <a:pt x="3650004" y="7129825"/>
                </a:cubicBezTo>
                <a:cubicBezTo>
                  <a:pt x="3650004" y="7077796"/>
                  <a:pt x="3645731" y="7096160"/>
                  <a:pt x="3646444" y="7028827"/>
                </a:cubicBezTo>
                <a:cubicBezTo>
                  <a:pt x="3652853" y="6992100"/>
                  <a:pt x="3648579" y="6875798"/>
                  <a:pt x="3648579" y="6808465"/>
                </a:cubicBezTo>
                <a:cubicBezTo>
                  <a:pt x="3649292" y="6777859"/>
                  <a:pt x="3649292" y="6747253"/>
                  <a:pt x="3649292" y="6713585"/>
                </a:cubicBezTo>
                <a:cubicBezTo>
                  <a:pt x="3650004" y="6686041"/>
                  <a:pt x="3650004" y="6658494"/>
                  <a:pt x="3650004" y="6630951"/>
                </a:cubicBezTo>
                <a:cubicBezTo>
                  <a:pt x="3650004" y="6575860"/>
                  <a:pt x="3650716" y="6520769"/>
                  <a:pt x="3650716" y="6465679"/>
                </a:cubicBezTo>
                <a:close/>
              </a:path>
            </a:pathLst>
          </a:custGeom>
          <a:solidFill>
            <a:schemeClr val="bg1"/>
          </a:solidFill>
          <a:ln>
            <a:noFill/>
          </a:ln>
          <a:effectLst>
            <a:outerShdw blurRad="2286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nvGrpSpPr>
          <p:cNvPr id="132" name="Group 131">
            <a:extLst>
              <a:ext uri="{FF2B5EF4-FFF2-40B4-BE49-F238E27FC236}">
                <a16:creationId xmlns:a16="http://schemas.microsoft.com/office/drawing/2014/main" id="{7D446B5C-E9FD-470A-93CC-515DBC47DF1A}"/>
              </a:ext>
            </a:extLst>
          </p:cNvPr>
          <p:cNvGrpSpPr/>
          <p:nvPr/>
        </p:nvGrpSpPr>
        <p:grpSpPr>
          <a:xfrm>
            <a:off x="11515965" y="3060840"/>
            <a:ext cx="110080" cy="736321"/>
            <a:chOff x="9200693" y="1477512"/>
            <a:chExt cx="110080" cy="736321"/>
          </a:xfrm>
        </p:grpSpPr>
        <p:sp>
          <p:nvSpPr>
            <p:cNvPr id="133" name="Oval 132">
              <a:extLst>
                <a:ext uri="{FF2B5EF4-FFF2-40B4-BE49-F238E27FC236}">
                  <a16:creationId xmlns:a16="http://schemas.microsoft.com/office/drawing/2014/main" id="{656F9630-A3A1-489E-8B83-233176127E00}"/>
                </a:ext>
              </a:extLst>
            </p:cNvPr>
            <p:cNvSpPr/>
            <p:nvPr/>
          </p:nvSpPr>
          <p:spPr>
            <a:xfrm>
              <a:off x="9216921" y="1626456"/>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B44B318-1E35-4B70-B285-DA747483BA1C}"/>
                </a:ext>
              </a:extLst>
            </p:cNvPr>
            <p:cNvSpPr/>
            <p:nvPr/>
          </p:nvSpPr>
          <p:spPr>
            <a:xfrm>
              <a:off x="9200693" y="1790634"/>
              <a:ext cx="110080" cy="110078"/>
            </a:xfrm>
            <a:prstGeom prst="ellipse">
              <a:avLst/>
            </a:prstGeom>
            <a:gradFill flip="none" rotWithShape="1">
              <a:gsLst>
                <a:gs pos="0">
                  <a:srgbClr val="FF7425"/>
                </a:gs>
                <a:gs pos="100000">
                  <a:schemeClr val="accent2">
                    <a:lumMod val="60000"/>
                    <a:lumOff val="40000"/>
                  </a:schemeClr>
                </a:gs>
              </a:gsLst>
              <a:path path="circle">
                <a:fillToRect l="100000" t="100000"/>
              </a:path>
              <a:tileRect r="-100000" b="-100000"/>
            </a:gra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15E778C3-9D67-4316-B26E-3246B10A89B9}"/>
                </a:ext>
              </a:extLst>
            </p:cNvPr>
            <p:cNvSpPr/>
            <p:nvPr/>
          </p:nvSpPr>
          <p:spPr>
            <a:xfrm>
              <a:off x="9216921" y="1987267"/>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233DBA5-3D05-47C3-A66B-F77169A4AC75}"/>
                </a:ext>
              </a:extLst>
            </p:cNvPr>
            <p:cNvSpPr/>
            <p:nvPr/>
          </p:nvSpPr>
          <p:spPr>
            <a:xfrm>
              <a:off x="9216921" y="2136211"/>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2200F6F-3302-4C12-A73B-3853CB8E405D}"/>
                </a:ext>
              </a:extLst>
            </p:cNvPr>
            <p:cNvSpPr/>
            <p:nvPr/>
          </p:nvSpPr>
          <p:spPr>
            <a:xfrm>
              <a:off x="9216921" y="1477512"/>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E6F1DBB-1AFA-7255-6D51-6C42F9492398}"/>
              </a:ext>
            </a:extLst>
          </p:cNvPr>
          <p:cNvSpPr txBox="1"/>
          <p:nvPr/>
        </p:nvSpPr>
        <p:spPr>
          <a:xfrm>
            <a:off x="1384649" y="2247498"/>
            <a:ext cx="5917991" cy="584775"/>
          </a:xfrm>
          <a:prstGeom prst="rect">
            <a:avLst/>
          </a:prstGeom>
          <a:noFill/>
        </p:spPr>
        <p:txBody>
          <a:bodyPr wrap="square" rtlCol="0">
            <a:spAutoFit/>
          </a:bodyPr>
          <a:lstStyle/>
          <a:p>
            <a:pPr algn="ctr"/>
            <a:r>
              <a:rPr lang="en-US" sz="3200" b="1">
                <a:solidFill>
                  <a:srgbClr val="FF7425"/>
                </a:solidFill>
                <a:latin typeface="Montserrat" panose="00000500000000000000" pitchFamily="2" charset="0"/>
              </a:rPr>
              <a:t>OSADHA MADHUWANTHA</a:t>
            </a:r>
          </a:p>
        </p:txBody>
      </p:sp>
      <p:sp>
        <p:nvSpPr>
          <p:cNvPr id="8" name="TextBox 7">
            <a:extLst>
              <a:ext uri="{FF2B5EF4-FFF2-40B4-BE49-F238E27FC236}">
                <a16:creationId xmlns:a16="http://schemas.microsoft.com/office/drawing/2014/main" id="{FDB5B0F9-EBE9-7B08-33A1-1245D9EAA3AD}"/>
              </a:ext>
            </a:extLst>
          </p:cNvPr>
          <p:cNvSpPr txBox="1"/>
          <p:nvPr/>
        </p:nvSpPr>
        <p:spPr>
          <a:xfrm>
            <a:off x="2126768" y="2807263"/>
            <a:ext cx="4530708" cy="584775"/>
          </a:xfrm>
          <a:prstGeom prst="rect">
            <a:avLst/>
          </a:prstGeom>
          <a:noFill/>
        </p:spPr>
        <p:txBody>
          <a:bodyPr wrap="square">
            <a:spAutoFit/>
          </a:bodyPr>
          <a:lstStyle/>
          <a:p>
            <a:pPr algn="ctr"/>
            <a:r>
              <a:rPr lang="en-US" sz="3200">
                <a:latin typeface="Montserrat" panose="00000500000000000000" pitchFamily="2" charset="0"/>
              </a:rPr>
              <a:t>Madhuwantha G K O</a:t>
            </a:r>
            <a:endParaRPr lang="en-LK" sz="3200"/>
          </a:p>
        </p:txBody>
      </p:sp>
      <p:sp>
        <p:nvSpPr>
          <p:cNvPr id="9" name="TextBox 8">
            <a:extLst>
              <a:ext uri="{FF2B5EF4-FFF2-40B4-BE49-F238E27FC236}">
                <a16:creationId xmlns:a16="http://schemas.microsoft.com/office/drawing/2014/main" id="{18C2AFD6-EBF9-C2D8-88F0-580E4F51AC2A}"/>
              </a:ext>
            </a:extLst>
          </p:cNvPr>
          <p:cNvSpPr txBox="1"/>
          <p:nvPr/>
        </p:nvSpPr>
        <p:spPr>
          <a:xfrm>
            <a:off x="2764460" y="3470452"/>
            <a:ext cx="3261731" cy="461665"/>
          </a:xfrm>
          <a:prstGeom prst="rect">
            <a:avLst/>
          </a:prstGeom>
          <a:noFill/>
        </p:spPr>
        <p:txBody>
          <a:bodyPr wrap="square">
            <a:spAutoFit/>
          </a:bodyPr>
          <a:lstStyle/>
          <a:p>
            <a:pPr algn="ctr"/>
            <a:r>
              <a:rPr lang="en-US" sz="2400">
                <a:latin typeface="Montserrat" panose="00000500000000000000" pitchFamily="2" charset="0"/>
              </a:rPr>
              <a:t>IT21802058</a:t>
            </a:r>
            <a:endParaRPr lang="en-LK" sz="3200"/>
          </a:p>
        </p:txBody>
      </p:sp>
      <p:sp>
        <p:nvSpPr>
          <p:cNvPr id="11" name="TextBox 10">
            <a:extLst>
              <a:ext uri="{FF2B5EF4-FFF2-40B4-BE49-F238E27FC236}">
                <a16:creationId xmlns:a16="http://schemas.microsoft.com/office/drawing/2014/main" id="{C1792142-8C51-3BA6-6123-35F73C9E9B38}"/>
              </a:ext>
            </a:extLst>
          </p:cNvPr>
          <p:cNvSpPr txBox="1"/>
          <p:nvPr/>
        </p:nvSpPr>
        <p:spPr>
          <a:xfrm>
            <a:off x="1528938" y="4083622"/>
            <a:ext cx="5732774" cy="830997"/>
          </a:xfrm>
          <a:prstGeom prst="rect">
            <a:avLst/>
          </a:prstGeom>
          <a:noFill/>
        </p:spPr>
        <p:txBody>
          <a:bodyPr wrap="square">
            <a:spAutoFit/>
          </a:bodyPr>
          <a:lstStyle/>
          <a:p>
            <a:pPr algn="ctr"/>
            <a:r>
              <a:rPr lang="en-GB" sz="1600">
                <a:latin typeface="Montserrat" pitchFamily="2" charset="77"/>
              </a:rPr>
              <a:t>BSc (Hons) in Information Technology</a:t>
            </a:r>
          </a:p>
          <a:p>
            <a:pPr algn="ctr"/>
            <a:r>
              <a:rPr lang="en-GB" sz="1600">
                <a:latin typeface="Montserrat" pitchFamily="2" charset="77"/>
              </a:rPr>
              <a:t>Specializing in </a:t>
            </a:r>
          </a:p>
          <a:p>
            <a:pPr algn="ctr"/>
            <a:r>
              <a:rPr lang="en-GB" sz="1600">
                <a:latin typeface="Montserrat" pitchFamily="2" charset="77"/>
              </a:rPr>
              <a:t>Software Engineering</a:t>
            </a:r>
          </a:p>
        </p:txBody>
      </p:sp>
      <p:sp>
        <p:nvSpPr>
          <p:cNvPr id="3" name="Slide Number Placeholder 16">
            <a:extLst>
              <a:ext uri="{FF2B5EF4-FFF2-40B4-BE49-F238E27FC236}">
                <a16:creationId xmlns:a16="http://schemas.microsoft.com/office/drawing/2014/main" id="{2FC98FAE-F3F6-4E14-7257-B30813BF0B99}"/>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38</a:t>
            </a:fld>
            <a:endParaRPr lang="en-ID">
              <a:solidFill>
                <a:srgbClr val="FF7425"/>
              </a:solidFill>
            </a:endParaRPr>
          </a:p>
        </p:txBody>
      </p:sp>
    </p:spTree>
    <p:extLst>
      <p:ext uri="{BB962C8B-B14F-4D97-AF65-F5344CB8AC3E}">
        <p14:creationId xmlns:p14="http://schemas.microsoft.com/office/powerpoint/2010/main" val="41838100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797071FF-3CDB-4D05-B1BD-A7149A7A85F1}"/>
              </a:ext>
            </a:extLst>
          </p:cNvPr>
          <p:cNvSpPr txBox="1"/>
          <p:nvPr/>
        </p:nvSpPr>
        <p:spPr>
          <a:xfrm>
            <a:off x="162507" y="1188011"/>
            <a:ext cx="7409935" cy="1877437"/>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SIMULATION TOOL USIGN </a:t>
            </a:r>
            <a:r>
              <a:rPr lang="en-US" sz="2900" b="1">
                <a:solidFill>
                  <a:srgbClr val="FF7425"/>
                </a:solidFill>
                <a:latin typeface="Montserrat" panose="00000500000000000000" pitchFamily="2" charset="0"/>
              </a:rPr>
              <a:t>GEOGRAPHIC INFORMATION SYSTEM WITH DIGITAL TWIN TECHNOLOGY INTEGRATION</a:t>
            </a:r>
            <a:r>
              <a:rPr lang="en-US" sz="2900" b="1">
                <a:solidFill>
                  <a:schemeClr val="tx1">
                    <a:lumMod val="85000"/>
                    <a:lumOff val="15000"/>
                  </a:schemeClr>
                </a:solidFill>
                <a:latin typeface="Montserrat" panose="00000500000000000000" pitchFamily="2" charset="0"/>
              </a:rPr>
              <a:t> </a:t>
            </a:r>
          </a:p>
        </p:txBody>
      </p:sp>
      <p:sp>
        <p:nvSpPr>
          <p:cNvPr id="66" name="TextBox 65">
            <a:extLst>
              <a:ext uri="{FF2B5EF4-FFF2-40B4-BE49-F238E27FC236}">
                <a16:creationId xmlns:a16="http://schemas.microsoft.com/office/drawing/2014/main" id="{E5C0E320-FD52-4EDD-BC0C-DF5A2AE2D74E}"/>
              </a:ext>
            </a:extLst>
          </p:cNvPr>
          <p:cNvSpPr txBox="1"/>
          <p:nvPr/>
        </p:nvSpPr>
        <p:spPr>
          <a:xfrm>
            <a:off x="194591" y="859947"/>
            <a:ext cx="4489903" cy="400110"/>
          </a:xfrm>
          <a:prstGeom prst="rect">
            <a:avLst/>
          </a:prstGeom>
          <a:noFill/>
        </p:spPr>
        <p:txBody>
          <a:bodyPr wrap="square" rtlCol="0">
            <a:spAutoFit/>
          </a:bodyPr>
          <a:lstStyle/>
          <a:p>
            <a:r>
              <a:rPr lang="en-US" sz="2000">
                <a:solidFill>
                  <a:srgbClr val="FF7425"/>
                </a:solidFill>
                <a:latin typeface="Satisfy" panose="02000000000000000000" pitchFamily="2" charset="0"/>
              </a:rPr>
              <a:t>DESIGN A </a:t>
            </a:r>
          </a:p>
        </p:txBody>
      </p:sp>
      <p:cxnSp>
        <p:nvCxnSpPr>
          <p:cNvPr id="80" name="Straight Connector 79">
            <a:extLst>
              <a:ext uri="{FF2B5EF4-FFF2-40B4-BE49-F238E27FC236}">
                <a16:creationId xmlns:a16="http://schemas.microsoft.com/office/drawing/2014/main" id="{995656D4-B759-457C-AE0E-C49A5165D0A1}"/>
              </a:ext>
            </a:extLst>
          </p:cNvPr>
          <p:cNvCxnSpPr>
            <a:cxnSpLocks/>
          </p:cNvCxnSpPr>
          <p:nvPr/>
        </p:nvCxnSpPr>
        <p:spPr>
          <a:xfrm flipV="1">
            <a:off x="4749800" y="3393170"/>
            <a:ext cx="0" cy="2546074"/>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0E907D1-0AE6-7713-DDC9-9F12048348C6}"/>
              </a:ext>
            </a:extLst>
          </p:cNvPr>
          <p:cNvSpPr/>
          <p:nvPr/>
        </p:nvSpPr>
        <p:spPr>
          <a:xfrm>
            <a:off x="3064176"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DB4E1DEE-C073-205C-EAB7-60BC26716352}"/>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39</a:t>
            </a:fld>
            <a:endParaRPr lang="en-ID">
              <a:solidFill>
                <a:srgbClr val="FF7425"/>
              </a:solidFill>
            </a:endParaRPr>
          </a:p>
        </p:txBody>
      </p:sp>
      <p:pic>
        <p:nvPicPr>
          <p:cNvPr id="6" name="Picture Placeholder 5" descr="A blueprint of a building&#10;&#10;AI-generated content may be incorrect.">
            <a:extLst>
              <a:ext uri="{FF2B5EF4-FFF2-40B4-BE49-F238E27FC236}">
                <a16:creationId xmlns:a16="http://schemas.microsoft.com/office/drawing/2014/main" id="{193EA128-9107-1A07-31E0-23B8911EEE1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353" r="27353"/>
          <a:stretch>
            <a:fillRect/>
          </a:stretch>
        </p:blipFill>
        <p:spPr>
          <a:xfrm>
            <a:off x="7651059" y="1"/>
            <a:ext cx="4540941" cy="6858000"/>
          </a:xfrm>
          <a:blipFill dpi="0" rotWithShape="1">
            <a:blip r:embed="rId2">
              <a:extLst>
                <a:ext uri="{28A0092B-C50C-407E-A947-70E740481C1C}">
                  <a14:useLocalDpi xmlns:a14="http://schemas.microsoft.com/office/drawing/2010/main" val="0"/>
                </a:ext>
              </a:extLst>
            </a:blip>
            <a:srcRect/>
            <a:stretch>
              <a:fillRect/>
            </a:stretch>
          </a:blipFill>
        </p:spPr>
      </p:pic>
      <p:sp>
        <p:nvSpPr>
          <p:cNvPr id="77" name="Cross 76">
            <a:extLst>
              <a:ext uri="{FF2B5EF4-FFF2-40B4-BE49-F238E27FC236}">
                <a16:creationId xmlns:a16="http://schemas.microsoft.com/office/drawing/2014/main" id="{9726F2D5-D6DE-4FA1-AD89-DAF08046B26A}"/>
              </a:ext>
            </a:extLst>
          </p:cNvPr>
          <p:cNvSpPr/>
          <p:nvPr/>
        </p:nvSpPr>
        <p:spPr>
          <a:xfrm>
            <a:off x="7258356"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
        <p:nvSpPr>
          <p:cNvPr id="78" name="Cross 77">
            <a:extLst>
              <a:ext uri="{FF2B5EF4-FFF2-40B4-BE49-F238E27FC236}">
                <a16:creationId xmlns:a16="http://schemas.microsoft.com/office/drawing/2014/main" id="{E126C0F4-10EA-4965-B0AB-0A060DF73089}"/>
              </a:ext>
            </a:extLst>
          </p:cNvPr>
          <p:cNvSpPr/>
          <p:nvPr/>
        </p:nvSpPr>
        <p:spPr>
          <a:xfrm>
            <a:off x="3815165"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
        <p:nvSpPr>
          <p:cNvPr id="79" name="Rectangle: Rounded Corners 78">
            <a:extLst>
              <a:ext uri="{FF2B5EF4-FFF2-40B4-BE49-F238E27FC236}">
                <a16:creationId xmlns:a16="http://schemas.microsoft.com/office/drawing/2014/main" id="{AB7CC994-F554-42BD-ABAF-4C9DF3782F6F}"/>
              </a:ext>
            </a:extLst>
          </p:cNvPr>
          <p:cNvSpPr/>
          <p:nvPr/>
        </p:nvSpPr>
        <p:spPr>
          <a:xfrm>
            <a:off x="1155700" y="3137178"/>
            <a:ext cx="7188200" cy="3184479"/>
          </a:xfrm>
          <a:prstGeom prst="roundRect">
            <a:avLst>
              <a:gd name="adj" fmla="val 1758"/>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75" name="TextBox 74">
            <a:extLst>
              <a:ext uri="{FF2B5EF4-FFF2-40B4-BE49-F238E27FC236}">
                <a16:creationId xmlns:a16="http://schemas.microsoft.com/office/drawing/2014/main" id="{F2E3E3A1-F10E-4D09-823C-256A483BB4F9}"/>
              </a:ext>
            </a:extLst>
          </p:cNvPr>
          <p:cNvSpPr txBox="1"/>
          <p:nvPr/>
        </p:nvSpPr>
        <p:spPr>
          <a:xfrm>
            <a:off x="1674142" y="3536572"/>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RESEARCH PROBLEM</a:t>
            </a:r>
          </a:p>
        </p:txBody>
      </p:sp>
      <p:sp>
        <p:nvSpPr>
          <p:cNvPr id="76" name="TextBox 75">
            <a:extLst>
              <a:ext uri="{FF2B5EF4-FFF2-40B4-BE49-F238E27FC236}">
                <a16:creationId xmlns:a16="http://schemas.microsoft.com/office/drawing/2014/main" id="{B846601F-8679-431C-A4E6-7D6BCA05E9CC}"/>
              </a:ext>
            </a:extLst>
          </p:cNvPr>
          <p:cNvSpPr txBox="1"/>
          <p:nvPr/>
        </p:nvSpPr>
        <p:spPr>
          <a:xfrm>
            <a:off x="5038716" y="3559656"/>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NOVELTY</a:t>
            </a:r>
          </a:p>
        </p:txBody>
      </p:sp>
      <p:sp>
        <p:nvSpPr>
          <p:cNvPr id="15" name="TextBox 14">
            <a:extLst>
              <a:ext uri="{FF2B5EF4-FFF2-40B4-BE49-F238E27FC236}">
                <a16:creationId xmlns:a16="http://schemas.microsoft.com/office/drawing/2014/main" id="{7F4D0378-AB2E-4CBC-B628-78D9A03CCAB6}"/>
              </a:ext>
            </a:extLst>
          </p:cNvPr>
          <p:cNvSpPr txBox="1"/>
          <p:nvPr/>
        </p:nvSpPr>
        <p:spPr>
          <a:xfrm>
            <a:off x="1674142" y="3864143"/>
            <a:ext cx="2786742" cy="1723549"/>
          </a:xfrm>
          <a:prstGeom prst="rect">
            <a:avLst/>
          </a:prstGeom>
          <a:noFill/>
        </p:spPr>
        <p:txBody>
          <a:bodyPr wrap="square" rtlCol="0">
            <a:spAutoFit/>
          </a:bodyPr>
          <a:lstStyle/>
          <a:p>
            <a:pPr algn="just">
              <a:lnSpc>
                <a:spcPct val="150000"/>
              </a:lnSpc>
            </a:pPr>
            <a:r>
              <a:rPr lang="en-ID"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an integrated real-time simulation tool combining Digital twins, GIS data and dynamic environmental parameters be developed for Urban Heat Island analysis?</a:t>
            </a:r>
          </a:p>
        </p:txBody>
      </p:sp>
      <p:sp>
        <p:nvSpPr>
          <p:cNvPr id="26" name="TextBox 25">
            <a:extLst>
              <a:ext uri="{FF2B5EF4-FFF2-40B4-BE49-F238E27FC236}">
                <a16:creationId xmlns:a16="http://schemas.microsoft.com/office/drawing/2014/main" id="{E3E4C7EF-ECAE-427A-A77E-570E94842614}"/>
              </a:ext>
            </a:extLst>
          </p:cNvPr>
          <p:cNvSpPr txBox="1"/>
          <p:nvPr/>
        </p:nvSpPr>
        <p:spPr>
          <a:xfrm>
            <a:off x="5038716" y="3864143"/>
            <a:ext cx="2648621" cy="1446550"/>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Developing a simulation tool that integrates Digital twins, GIS data, and environmental parameters to dynamically assess thermal impacts of urban developments.</a:t>
            </a:r>
          </a:p>
        </p:txBody>
      </p:sp>
    </p:spTree>
    <p:extLst>
      <p:ext uri="{BB962C8B-B14F-4D97-AF65-F5344CB8AC3E}">
        <p14:creationId xmlns:p14="http://schemas.microsoft.com/office/powerpoint/2010/main" val="3985553169"/>
      </p:ext>
    </p:extLst>
  </p:cSld>
  <p:clrMapOvr>
    <a:masterClrMapping/>
  </p:clrMapOvr>
  <p:transition spd="slow">
    <p:cover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D9263A0C-FBC7-43F2-9529-B63AF8A2FA3F}"/>
              </a:ext>
            </a:extLst>
          </p:cNvPr>
          <p:cNvSpPr txBox="1"/>
          <p:nvPr/>
        </p:nvSpPr>
        <p:spPr>
          <a:xfrm>
            <a:off x="847468" y="703566"/>
            <a:ext cx="4529137" cy="538609"/>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TABLE OF  </a:t>
            </a:r>
            <a:r>
              <a:rPr lang="en-US" sz="2900" b="1">
                <a:solidFill>
                  <a:srgbClr val="FF7425"/>
                </a:solidFill>
                <a:latin typeface="Montserrat" panose="00000500000000000000" pitchFamily="2" charset="0"/>
              </a:rPr>
              <a:t>CONTENT</a:t>
            </a:r>
            <a:endParaRPr lang="en-ID" sz="2900" b="1">
              <a:solidFill>
                <a:srgbClr val="FF7425"/>
              </a:solidFill>
              <a:latin typeface="Montserrat" panose="00000500000000000000" pitchFamily="2" charset="0"/>
            </a:endParaRPr>
          </a:p>
        </p:txBody>
      </p:sp>
      <p:grpSp>
        <p:nvGrpSpPr>
          <p:cNvPr id="4" name="Group 3">
            <a:extLst>
              <a:ext uri="{FF2B5EF4-FFF2-40B4-BE49-F238E27FC236}">
                <a16:creationId xmlns:a16="http://schemas.microsoft.com/office/drawing/2014/main" id="{E072220C-27C3-4130-AD56-B3F5F4F37B99}"/>
              </a:ext>
            </a:extLst>
          </p:cNvPr>
          <p:cNvGrpSpPr/>
          <p:nvPr/>
        </p:nvGrpSpPr>
        <p:grpSpPr>
          <a:xfrm>
            <a:off x="1224864" y="2116357"/>
            <a:ext cx="3160091" cy="3105116"/>
            <a:chOff x="1421967" y="2623015"/>
            <a:chExt cx="3045258" cy="3105116"/>
          </a:xfrm>
        </p:grpSpPr>
        <p:cxnSp>
          <p:nvCxnSpPr>
            <p:cNvPr id="53" name="Straight Connector 52">
              <a:extLst>
                <a:ext uri="{FF2B5EF4-FFF2-40B4-BE49-F238E27FC236}">
                  <a16:creationId xmlns:a16="http://schemas.microsoft.com/office/drawing/2014/main" id="{A318BE6E-7E1F-4315-8A3D-8A0AC581B2E7}"/>
                </a:ext>
              </a:extLst>
            </p:cNvPr>
            <p:cNvCxnSpPr>
              <a:cxnSpLocks/>
            </p:cNvCxnSpPr>
            <p:nvPr/>
          </p:nvCxnSpPr>
          <p:spPr>
            <a:xfrm>
              <a:off x="1421967" y="5728131"/>
              <a:ext cx="3045258"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4709090-9E3E-4752-A2C8-36684E315EE2}"/>
                </a:ext>
              </a:extLst>
            </p:cNvPr>
            <p:cNvCxnSpPr>
              <a:cxnSpLocks/>
            </p:cNvCxnSpPr>
            <p:nvPr/>
          </p:nvCxnSpPr>
          <p:spPr>
            <a:xfrm>
              <a:off x="1421967" y="2623015"/>
              <a:ext cx="3045258"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285C492-6337-4EA6-8F86-1D28F0F9C5BE}"/>
              </a:ext>
            </a:extLst>
          </p:cNvPr>
          <p:cNvSpPr txBox="1"/>
          <p:nvPr/>
        </p:nvSpPr>
        <p:spPr>
          <a:xfrm>
            <a:off x="1339066" y="2316091"/>
            <a:ext cx="1749368"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INTRODUCTION</a:t>
            </a:r>
          </a:p>
        </p:txBody>
      </p:sp>
      <p:pic>
        <p:nvPicPr>
          <p:cNvPr id="13" name="Picture Placeholder 12">
            <a:extLst>
              <a:ext uri="{FF2B5EF4-FFF2-40B4-BE49-F238E27FC236}">
                <a16:creationId xmlns:a16="http://schemas.microsoft.com/office/drawing/2014/main" id="{1FEA4523-28AF-A3E0-6324-3CFDE7776E5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8712" r="28712"/>
          <a:stretch/>
        </p:blipFill>
        <p:spPr/>
      </p:pic>
      <p:sp>
        <p:nvSpPr>
          <p:cNvPr id="15" name="Slide Number Placeholder 16">
            <a:extLst>
              <a:ext uri="{FF2B5EF4-FFF2-40B4-BE49-F238E27FC236}">
                <a16:creationId xmlns:a16="http://schemas.microsoft.com/office/drawing/2014/main" id="{7F6411A4-6CAB-6B6F-5060-1AE48223FFCA}"/>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a:t>
            </a:fld>
            <a:endParaRPr lang="en-ID">
              <a:solidFill>
                <a:srgbClr val="FF7425"/>
              </a:solidFill>
            </a:endParaRPr>
          </a:p>
        </p:txBody>
      </p:sp>
      <p:sp>
        <p:nvSpPr>
          <p:cNvPr id="2" name="TextBox 1">
            <a:extLst>
              <a:ext uri="{FF2B5EF4-FFF2-40B4-BE49-F238E27FC236}">
                <a16:creationId xmlns:a16="http://schemas.microsoft.com/office/drawing/2014/main" id="{EF3711DA-2CF2-88A6-8A4C-09D233D69B7B}"/>
              </a:ext>
            </a:extLst>
          </p:cNvPr>
          <p:cNvSpPr txBox="1"/>
          <p:nvPr/>
        </p:nvSpPr>
        <p:spPr>
          <a:xfrm>
            <a:off x="1339065" y="2757330"/>
            <a:ext cx="2181299"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RESEARCH PROBLEM</a:t>
            </a:r>
          </a:p>
        </p:txBody>
      </p:sp>
      <p:sp>
        <p:nvSpPr>
          <p:cNvPr id="3" name="TextBox 2">
            <a:extLst>
              <a:ext uri="{FF2B5EF4-FFF2-40B4-BE49-F238E27FC236}">
                <a16:creationId xmlns:a16="http://schemas.microsoft.com/office/drawing/2014/main" id="{C0B09B64-52A6-F679-C73A-A2C6CA6E56FB}"/>
              </a:ext>
            </a:extLst>
          </p:cNvPr>
          <p:cNvSpPr txBox="1"/>
          <p:nvPr/>
        </p:nvSpPr>
        <p:spPr>
          <a:xfrm>
            <a:off x="1334783" y="3217979"/>
            <a:ext cx="2181299"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SYSTEM DIAGRAM</a:t>
            </a:r>
          </a:p>
        </p:txBody>
      </p:sp>
      <p:sp>
        <p:nvSpPr>
          <p:cNvPr id="5" name="TextBox 4">
            <a:extLst>
              <a:ext uri="{FF2B5EF4-FFF2-40B4-BE49-F238E27FC236}">
                <a16:creationId xmlns:a16="http://schemas.microsoft.com/office/drawing/2014/main" id="{2106237B-DF37-FCD4-3C3F-2E2FB1423261}"/>
              </a:ext>
            </a:extLst>
          </p:cNvPr>
          <p:cNvSpPr txBox="1"/>
          <p:nvPr/>
        </p:nvSpPr>
        <p:spPr>
          <a:xfrm>
            <a:off x="1332642" y="3737643"/>
            <a:ext cx="2846942"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INDIVIDUAL COMPONENTS</a:t>
            </a:r>
          </a:p>
        </p:txBody>
      </p:sp>
      <p:sp>
        <p:nvSpPr>
          <p:cNvPr id="6" name="TextBox 5">
            <a:extLst>
              <a:ext uri="{FF2B5EF4-FFF2-40B4-BE49-F238E27FC236}">
                <a16:creationId xmlns:a16="http://schemas.microsoft.com/office/drawing/2014/main" id="{4BBFF680-BF5E-3DB6-5514-E8987B87DE8C}"/>
              </a:ext>
            </a:extLst>
          </p:cNvPr>
          <p:cNvSpPr txBox="1"/>
          <p:nvPr/>
        </p:nvSpPr>
        <p:spPr>
          <a:xfrm>
            <a:off x="1339065" y="4199855"/>
            <a:ext cx="3160090"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WORK BREAKDOWN STRUCTURE</a:t>
            </a:r>
          </a:p>
        </p:txBody>
      </p:sp>
      <p:sp>
        <p:nvSpPr>
          <p:cNvPr id="7" name="TextBox 6">
            <a:extLst>
              <a:ext uri="{FF2B5EF4-FFF2-40B4-BE49-F238E27FC236}">
                <a16:creationId xmlns:a16="http://schemas.microsoft.com/office/drawing/2014/main" id="{D1D0180B-260B-158B-F53C-A99D5B1DFB30}"/>
              </a:ext>
            </a:extLst>
          </p:cNvPr>
          <p:cNvSpPr txBox="1"/>
          <p:nvPr/>
        </p:nvSpPr>
        <p:spPr>
          <a:xfrm>
            <a:off x="1332642" y="4639531"/>
            <a:ext cx="3160090"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GANTT CHART</a:t>
            </a:r>
          </a:p>
        </p:txBody>
      </p:sp>
      <p:pic>
        <p:nvPicPr>
          <p:cNvPr id="10" name="Picture Placeholder 12">
            <a:extLst>
              <a:ext uri="{FF2B5EF4-FFF2-40B4-BE49-F238E27FC236}">
                <a16:creationId xmlns:a16="http://schemas.microsoft.com/office/drawing/2014/main" id="{195CEFEB-198F-8F8D-AADE-071B96ACE097}"/>
              </a:ext>
            </a:extLst>
          </p:cNvPr>
          <p:cNvPicPr>
            <a:picLocks noChangeAspect="1"/>
          </p:cNvPicPr>
          <p:nvPr/>
        </p:nvPicPr>
        <p:blipFill>
          <a:blip r:embed="rId4">
            <a:extLst>
              <a:ext uri="{28A0092B-C50C-407E-A947-70E740481C1C}">
                <a14:useLocalDpi xmlns:a14="http://schemas.microsoft.com/office/drawing/2010/main" val="0"/>
              </a:ext>
            </a:extLst>
          </a:blip>
          <a:srcRect l="29972" r="29972"/>
          <a:stretch/>
        </p:blipFill>
        <p:spPr>
          <a:xfrm>
            <a:off x="5637682" y="1065892"/>
            <a:ext cx="2598059" cy="4726216"/>
          </a:xfrm>
          <a:custGeom>
            <a:avLst/>
            <a:gdLst>
              <a:gd name="connsiteX0" fmla="*/ 110392 w 2598059"/>
              <a:gd name="connsiteY0" fmla="*/ 0 h 4726216"/>
              <a:gd name="connsiteX1" fmla="*/ 2487667 w 2598059"/>
              <a:gd name="connsiteY1" fmla="*/ 0 h 4726216"/>
              <a:gd name="connsiteX2" fmla="*/ 2598059 w 2598059"/>
              <a:gd name="connsiteY2" fmla="*/ 110392 h 4726216"/>
              <a:gd name="connsiteX3" fmla="*/ 2598059 w 2598059"/>
              <a:gd name="connsiteY3" fmla="*/ 4615824 h 4726216"/>
              <a:gd name="connsiteX4" fmla="*/ 2487667 w 2598059"/>
              <a:gd name="connsiteY4" fmla="*/ 4726216 h 4726216"/>
              <a:gd name="connsiteX5" fmla="*/ 110392 w 2598059"/>
              <a:gd name="connsiteY5" fmla="*/ 4726216 h 4726216"/>
              <a:gd name="connsiteX6" fmla="*/ 0 w 2598059"/>
              <a:gd name="connsiteY6" fmla="*/ 4615824 h 4726216"/>
              <a:gd name="connsiteX7" fmla="*/ 0 w 2598059"/>
              <a:gd name="connsiteY7" fmla="*/ 110392 h 4726216"/>
              <a:gd name="connsiteX8" fmla="*/ 110392 w 2598059"/>
              <a:gd name="connsiteY8" fmla="*/ 0 h 472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059" h="4726216">
                <a:moveTo>
                  <a:pt x="110392" y="0"/>
                </a:moveTo>
                <a:lnTo>
                  <a:pt x="2487667" y="0"/>
                </a:lnTo>
                <a:cubicBezTo>
                  <a:pt x="2548635" y="0"/>
                  <a:pt x="2598059" y="49424"/>
                  <a:pt x="2598059" y="110392"/>
                </a:cubicBezTo>
                <a:lnTo>
                  <a:pt x="2598059" y="4615824"/>
                </a:lnTo>
                <a:cubicBezTo>
                  <a:pt x="2598059" y="4676792"/>
                  <a:pt x="2548635" y="4726216"/>
                  <a:pt x="2487667" y="4726216"/>
                </a:cubicBezTo>
                <a:lnTo>
                  <a:pt x="110392" y="4726216"/>
                </a:lnTo>
                <a:cubicBezTo>
                  <a:pt x="49424" y="4726216"/>
                  <a:pt x="0" y="4676792"/>
                  <a:pt x="0" y="4615824"/>
                </a:cubicBezTo>
                <a:lnTo>
                  <a:pt x="0" y="110392"/>
                </a:lnTo>
                <a:cubicBezTo>
                  <a:pt x="0" y="49424"/>
                  <a:pt x="49424" y="0"/>
                  <a:pt x="110392" y="0"/>
                </a:cubicBezTo>
                <a:close/>
              </a:path>
            </a:pathLst>
          </a:custGeom>
          <a:solidFill>
            <a:schemeClr val="bg1">
              <a:lumMod val="85000"/>
              <a:alpha val="50000"/>
            </a:schemeClr>
          </a:solidFill>
        </p:spPr>
      </p:pic>
    </p:spTree>
    <p:extLst>
      <p:ext uri="{BB962C8B-B14F-4D97-AF65-F5344CB8AC3E}">
        <p14:creationId xmlns:p14="http://schemas.microsoft.com/office/powerpoint/2010/main" val="2045961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3C5DFD3-4E12-97BB-F376-A30E175C1CC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1132" r="31132"/>
          <a:stretch/>
        </p:blipFill>
        <p:spPr>
          <a:xfrm>
            <a:off x="8337661" y="1"/>
            <a:ext cx="3880367" cy="6857999"/>
          </a:xfrm>
        </p:spPr>
      </p:pic>
      <p:pic>
        <p:nvPicPr>
          <p:cNvPr id="12" name="Graphic 11" descr="Bullseye outline">
            <a:extLst>
              <a:ext uri="{FF2B5EF4-FFF2-40B4-BE49-F238E27FC236}">
                <a16:creationId xmlns:a16="http://schemas.microsoft.com/office/drawing/2014/main" id="{D5B28832-CDFD-441B-E225-DA7A169B3A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554" y="323154"/>
            <a:ext cx="1160910" cy="1160910"/>
          </a:xfrm>
          <a:prstGeom prst="rect">
            <a:avLst/>
          </a:prstGeom>
        </p:spPr>
      </p:pic>
      <p:sp>
        <p:nvSpPr>
          <p:cNvPr id="29" name="TextBox 28">
            <a:extLst>
              <a:ext uri="{FF2B5EF4-FFF2-40B4-BE49-F238E27FC236}">
                <a16:creationId xmlns:a16="http://schemas.microsoft.com/office/drawing/2014/main" id="{2F9E4BB8-AB98-01AB-AA1E-6A1137E5353A}"/>
              </a:ext>
            </a:extLst>
          </p:cNvPr>
          <p:cNvSpPr txBox="1"/>
          <p:nvPr/>
        </p:nvSpPr>
        <p:spPr>
          <a:xfrm>
            <a:off x="1671828" y="4269101"/>
            <a:ext cx="6079796" cy="264174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Development of Digital Twin model.</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Integration of GIS data</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Integration of Environmental data.</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Development of the simulation tool.</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Thermal Impact analysis</a:t>
            </a:r>
          </a:p>
          <a:p>
            <a:pPr marL="171450" indent="-171450">
              <a:lnSpc>
                <a:spcPct val="150000"/>
              </a:lnSpc>
              <a:buFont typeface="Arial" panose="020B0604020202020204" pitchFamily="34" charset="0"/>
              <a:buChar char="•"/>
            </a:pP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a:p>
            <a:pPr marL="171450" indent="-171450">
              <a:lnSpc>
                <a:spcPct val="150000"/>
              </a:lnSpc>
              <a:buFont typeface="Arial" panose="020B0604020202020204" pitchFamily="34" charset="0"/>
              <a:buChar char="•"/>
            </a:pP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a:p>
            <a:pPr marL="171450" indent="-171450">
              <a:lnSpc>
                <a:spcPct val="150000"/>
              </a:lnSpc>
              <a:buFont typeface="Arial" panose="020B0604020202020204" pitchFamily="34" charset="0"/>
              <a:buChar char="•"/>
            </a:pP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43" name="TextBox 42">
            <a:extLst>
              <a:ext uri="{FF2B5EF4-FFF2-40B4-BE49-F238E27FC236}">
                <a16:creationId xmlns:a16="http://schemas.microsoft.com/office/drawing/2014/main" id="{06F01364-D006-FF55-28B8-EAA0298F0D4D}"/>
              </a:ext>
            </a:extLst>
          </p:cNvPr>
          <p:cNvSpPr txBox="1"/>
          <p:nvPr/>
        </p:nvSpPr>
        <p:spPr>
          <a:xfrm>
            <a:off x="1628464" y="678029"/>
            <a:ext cx="5548287" cy="538609"/>
          </a:xfrm>
          <a:prstGeom prst="rect">
            <a:avLst/>
          </a:prstGeom>
          <a:noFill/>
        </p:spPr>
        <p:txBody>
          <a:bodyPr wrap="square" rtlCol="0">
            <a:spAutoFit/>
          </a:bodyPr>
          <a:lstStyle/>
          <a:p>
            <a:r>
              <a:rPr lang="en-US" sz="2900" b="1">
                <a:latin typeface="Montserrat" panose="00000500000000000000" pitchFamily="2" charset="0"/>
              </a:rPr>
              <a:t>MAIN</a:t>
            </a:r>
            <a:r>
              <a:rPr lang="en-US" sz="2900" b="1">
                <a:solidFill>
                  <a:srgbClr val="FF7425"/>
                </a:solidFill>
                <a:latin typeface="Montserrat" panose="00000500000000000000" pitchFamily="2" charset="0"/>
              </a:rPr>
              <a:t> OBJECTIVE</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1671828" y="1484064"/>
            <a:ext cx="6113777" cy="1025922"/>
          </a:xfrm>
          <a:prstGeom prst="rect">
            <a:avLst/>
          </a:prstGeom>
          <a:noFill/>
        </p:spPr>
        <p:txBody>
          <a:bodyPr wrap="square" rtlCol="0">
            <a:spAutoFit/>
          </a:bodyPr>
          <a:lstStyle/>
          <a:p>
            <a:pPr algn="just">
              <a:lnSpc>
                <a:spcPct val="150000"/>
              </a:lnSpc>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Developing a simulation tool that integrates Digital Twins, GIS and environmental data to model and analyze Urban Heat Island(USI) effects for informed urban planning.</a:t>
            </a:r>
          </a:p>
        </p:txBody>
      </p:sp>
      <p:sp>
        <p:nvSpPr>
          <p:cNvPr id="45" name="TextBox 44">
            <a:extLst>
              <a:ext uri="{FF2B5EF4-FFF2-40B4-BE49-F238E27FC236}">
                <a16:creationId xmlns:a16="http://schemas.microsoft.com/office/drawing/2014/main" id="{F2389183-FEC0-273A-BDDD-C30C142EB684}"/>
              </a:ext>
            </a:extLst>
          </p:cNvPr>
          <p:cNvSpPr txBox="1"/>
          <p:nvPr/>
        </p:nvSpPr>
        <p:spPr>
          <a:xfrm>
            <a:off x="1546353" y="3441385"/>
            <a:ext cx="5548287" cy="538609"/>
          </a:xfrm>
          <a:prstGeom prst="rect">
            <a:avLst/>
          </a:prstGeom>
          <a:noFill/>
        </p:spPr>
        <p:txBody>
          <a:bodyPr wrap="square" rtlCol="0">
            <a:spAutoFit/>
          </a:bodyPr>
          <a:lstStyle/>
          <a:p>
            <a:r>
              <a:rPr lang="en-US" sz="2900" b="1">
                <a:latin typeface="Montserrat" panose="00000500000000000000" pitchFamily="2" charset="0"/>
              </a:rPr>
              <a:t>SUB</a:t>
            </a:r>
            <a:r>
              <a:rPr lang="en-US" sz="2900" b="1">
                <a:solidFill>
                  <a:srgbClr val="FF7425"/>
                </a:solidFill>
                <a:latin typeface="Montserrat" panose="00000500000000000000" pitchFamily="2" charset="0"/>
              </a:rPr>
              <a:t> OBJECTIVES</a:t>
            </a:r>
            <a:endParaRPr lang="en-ID" sz="2900" b="1">
              <a:solidFill>
                <a:srgbClr val="FF7425"/>
              </a:solidFill>
              <a:latin typeface="Montserrat" panose="00000500000000000000" pitchFamily="2" charset="0"/>
            </a:endParaRPr>
          </a:p>
        </p:txBody>
      </p:sp>
      <p:pic>
        <p:nvPicPr>
          <p:cNvPr id="51" name="Graphic 50" descr="Target outline">
            <a:extLst>
              <a:ext uri="{FF2B5EF4-FFF2-40B4-BE49-F238E27FC236}">
                <a16:creationId xmlns:a16="http://schemas.microsoft.com/office/drawing/2014/main" id="{BF48D666-B583-EAD9-DDE3-60FAF6DA4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67" y="3122108"/>
            <a:ext cx="1160909" cy="1160909"/>
          </a:xfrm>
          <a:prstGeom prst="rect">
            <a:avLst/>
          </a:prstGeom>
        </p:spPr>
      </p:pic>
      <p:sp>
        <p:nvSpPr>
          <p:cNvPr id="3" name="Slide Number Placeholder 16">
            <a:extLst>
              <a:ext uri="{FF2B5EF4-FFF2-40B4-BE49-F238E27FC236}">
                <a16:creationId xmlns:a16="http://schemas.microsoft.com/office/drawing/2014/main" id="{266E99A9-24B4-4303-EF6E-0B8B4D795627}"/>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40</a:t>
            </a:fld>
            <a:endParaRPr lang="en-ID">
              <a:solidFill>
                <a:srgbClr val="FF7425"/>
              </a:solidFill>
            </a:endParaRPr>
          </a:p>
        </p:txBody>
      </p:sp>
      <p:sp>
        <p:nvSpPr>
          <p:cNvPr id="4" name="Rectangle 3">
            <a:extLst>
              <a:ext uri="{FF2B5EF4-FFF2-40B4-BE49-F238E27FC236}">
                <a16:creationId xmlns:a16="http://schemas.microsoft.com/office/drawing/2014/main" id="{CD7155F9-1663-4B5D-CBDE-C6357BCC1D4F}"/>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12575576"/>
      </p:ext>
    </p:extLst>
  </p:cSld>
  <p:clrMapOvr>
    <a:masterClrMapping/>
  </p:clrMapOvr>
  <p:transition spd="slow">
    <p:cover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creen shot of a computer&#10;&#10;AI-generated content may be incorrect.">
            <a:extLst>
              <a:ext uri="{FF2B5EF4-FFF2-40B4-BE49-F238E27FC236}">
                <a16:creationId xmlns:a16="http://schemas.microsoft.com/office/drawing/2014/main" id="{5D231892-F8A2-78F8-9BEE-4E978C5FD0D2}"/>
              </a:ext>
            </a:extLst>
          </p:cNvPr>
          <p:cNvPicPr>
            <a:picLocks noChangeAspect="1" noChangeArrowheads="1"/>
          </p:cNvPicPr>
          <p:nvPr/>
        </p:nvPicPr>
        <p:blipFill>
          <a:blip r:embed="rId2"/>
          <a:srcRect/>
          <a:stretch>
            <a:fillRect/>
          </a:stretch>
        </p:blipFill>
        <p:spPr bwMode="auto">
          <a:xfrm>
            <a:off x="418565" y="1293942"/>
            <a:ext cx="11539084" cy="399114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2429846-39AE-01ED-9D75-57071D8D7526}"/>
              </a:ext>
            </a:extLst>
          </p:cNvPr>
          <p:cNvSpPr>
            <a:spLocks noGrp="1"/>
          </p:cNvSpPr>
          <p:nvPr>
            <p:ph type="sldNum" sz="quarter" idx="12"/>
          </p:nvPr>
        </p:nvSpPr>
        <p:spPr/>
        <p:txBody>
          <a:bodyPr/>
          <a:lstStyle/>
          <a:p>
            <a:fld id="{B0469F32-1124-43C6-BDD0-0D7E6244580E}" type="slidenum">
              <a:rPr lang="en-ID" smtClean="0"/>
              <a:t>41</a:t>
            </a:fld>
            <a:endParaRPr lang="en-ID"/>
          </a:p>
        </p:txBody>
      </p:sp>
      <p:sp>
        <p:nvSpPr>
          <p:cNvPr id="3" name="TextBox 2">
            <a:extLst>
              <a:ext uri="{FF2B5EF4-FFF2-40B4-BE49-F238E27FC236}">
                <a16:creationId xmlns:a16="http://schemas.microsoft.com/office/drawing/2014/main" id="{BDB47E62-DC7E-0334-EB56-387701AF424C}"/>
              </a:ext>
            </a:extLst>
          </p:cNvPr>
          <p:cNvSpPr txBox="1"/>
          <p:nvPr/>
        </p:nvSpPr>
        <p:spPr>
          <a:xfrm>
            <a:off x="223004" y="261822"/>
            <a:ext cx="3495094" cy="103105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COMPONENT </a:t>
            </a:r>
            <a:r>
              <a:rPr lang="en-US" sz="3200" b="1">
                <a:solidFill>
                  <a:srgbClr val="FF7425"/>
                </a:solidFill>
                <a:latin typeface="Montserrat" panose="00000500000000000000" pitchFamily="2" charset="0"/>
              </a:rPr>
              <a:t>DIAGRAM</a:t>
            </a:r>
            <a:endParaRPr lang="en-ID" sz="3200" b="1">
              <a:solidFill>
                <a:srgbClr val="FF7425"/>
              </a:solidFill>
              <a:latin typeface="Montserrat" panose="00000500000000000000" pitchFamily="2" charset="0"/>
            </a:endParaRPr>
          </a:p>
        </p:txBody>
      </p:sp>
      <p:sp>
        <p:nvSpPr>
          <p:cNvPr id="4" name="Rectangle 3">
            <a:extLst>
              <a:ext uri="{FF2B5EF4-FFF2-40B4-BE49-F238E27FC236}">
                <a16:creationId xmlns:a16="http://schemas.microsoft.com/office/drawing/2014/main" id="{A87E6F01-65C8-D7C4-BD3D-0C67A1A90FC3}"/>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3864556"/>
      </p:ext>
    </p:extLst>
  </p:cSld>
  <p:clrMapOvr>
    <a:masterClrMapping/>
  </p:clrMapOvr>
  <p:transition spd="slow">
    <p:cover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ack and orange logo&#10;&#10;AI-generated content may be incorrect.">
            <a:extLst>
              <a:ext uri="{FF2B5EF4-FFF2-40B4-BE49-F238E27FC236}">
                <a16:creationId xmlns:a16="http://schemas.microsoft.com/office/drawing/2014/main" id="{8BAAC15A-AEDC-CF99-31E3-3ACB449A5D02}"/>
              </a:ext>
            </a:extLst>
          </p:cNvPr>
          <p:cNvPicPr>
            <a:picLocks noChangeAspect="1"/>
          </p:cNvPicPr>
          <p:nvPr/>
        </p:nvPicPr>
        <p:blipFill>
          <a:blip r:embed="rId2"/>
          <a:stretch>
            <a:fillRect/>
          </a:stretch>
        </p:blipFill>
        <p:spPr>
          <a:xfrm>
            <a:off x="7993812" y="4032849"/>
            <a:ext cx="1020793" cy="1035170"/>
          </a:xfrm>
          <a:prstGeom prst="rect">
            <a:avLst/>
          </a:prstGeom>
        </p:spPr>
      </p:pic>
      <p:pic>
        <p:nvPicPr>
          <p:cNvPr id="5" name="Picture Placeholder 4">
            <a:extLst>
              <a:ext uri="{FF2B5EF4-FFF2-40B4-BE49-F238E27FC236}">
                <a16:creationId xmlns:a16="http://schemas.microsoft.com/office/drawing/2014/main" id="{53C5DFD3-4E12-97BB-F376-A30E175C1CC3}"/>
              </a:ext>
            </a:extLst>
          </p:cNvPr>
          <p:cNvPicPr>
            <a:picLocks noGrp="1" noChangeAspect="1"/>
          </p:cNvPicPr>
          <p:nvPr>
            <p:ph type="pic" sz="quarter" idx="11"/>
          </p:nvPr>
        </p:nvPicPr>
        <p:blipFill>
          <a:blip r:embed="rId3"/>
          <a:srcRect l="10769" r="57403"/>
          <a:stretch/>
        </p:blipFill>
        <p:spPr>
          <a:xfrm>
            <a:off x="0" y="0"/>
            <a:ext cx="3880367" cy="6857999"/>
          </a:xfrm>
        </p:spPr>
      </p:pic>
      <p:sp>
        <p:nvSpPr>
          <p:cNvPr id="43" name="TextBox 42">
            <a:extLst>
              <a:ext uri="{FF2B5EF4-FFF2-40B4-BE49-F238E27FC236}">
                <a16:creationId xmlns:a16="http://schemas.microsoft.com/office/drawing/2014/main" id="{06F01364-D006-FF55-28B8-EAA0298F0D4D}"/>
              </a:ext>
            </a:extLst>
          </p:cNvPr>
          <p:cNvSpPr txBox="1"/>
          <p:nvPr/>
        </p:nvSpPr>
        <p:spPr>
          <a:xfrm>
            <a:off x="4386322" y="514016"/>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13" name="Slide Number Placeholder 16">
            <a:extLst>
              <a:ext uri="{FF2B5EF4-FFF2-40B4-BE49-F238E27FC236}">
                <a16:creationId xmlns:a16="http://schemas.microsoft.com/office/drawing/2014/main" id="{6963D0AE-20B0-1521-FC0A-4E5EECBF5571}"/>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42</a:t>
            </a:fld>
            <a:endParaRPr lang="en-ID">
              <a:solidFill>
                <a:srgbClr val="FF7425"/>
              </a:solidFill>
            </a:endParaRPr>
          </a:p>
        </p:txBody>
      </p:sp>
      <p:pic>
        <p:nvPicPr>
          <p:cNvPr id="1026" name="Picture 2">
            <a:extLst>
              <a:ext uri="{FF2B5EF4-FFF2-40B4-BE49-F238E27FC236}">
                <a16:creationId xmlns:a16="http://schemas.microsoft.com/office/drawing/2014/main" id="{7BCF82D8-B56A-7CC1-E3F5-45AD35A71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766"/>
          <a:stretch/>
        </p:blipFill>
        <p:spPr bwMode="auto">
          <a:xfrm>
            <a:off x="10439746" y="1891063"/>
            <a:ext cx="1699040" cy="102412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396A2597-5691-5A78-4D6D-6BF378304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1260601" y="4924685"/>
            <a:ext cx="753820" cy="9160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9F77647-F35D-31FA-2B00-86CB0267172A}"/>
              </a:ext>
            </a:extLst>
          </p:cNvPr>
          <p:cNvSpPr/>
          <p:nvPr/>
        </p:nvSpPr>
        <p:spPr>
          <a:xfrm>
            <a:off x="4271470" y="1227984"/>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panose="02020603050405020304" pitchFamily="18" charset="0"/>
                <a:cs typeface="Times New Roman" panose="02020603050405020304" pitchFamily="18" charset="0"/>
              </a:rPr>
              <a:t>Model Preparation </a:t>
            </a:r>
          </a:p>
        </p:txBody>
      </p:sp>
      <p:cxnSp>
        <p:nvCxnSpPr>
          <p:cNvPr id="4" name="Straight Arrow Connector 3">
            <a:extLst>
              <a:ext uri="{FF2B5EF4-FFF2-40B4-BE49-F238E27FC236}">
                <a16:creationId xmlns:a16="http://schemas.microsoft.com/office/drawing/2014/main" id="{43BB0D80-90F8-C1B0-4AF8-03A5203CDDFB}"/>
              </a:ext>
            </a:extLst>
          </p:cNvPr>
          <p:cNvCxnSpPr/>
          <p:nvPr/>
        </p:nvCxnSpPr>
        <p:spPr>
          <a:xfrm>
            <a:off x="6427175" y="1730293"/>
            <a:ext cx="1446363"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8">
            <a:extLst>
              <a:ext uri="{FF2B5EF4-FFF2-40B4-BE49-F238E27FC236}">
                <a16:creationId xmlns:a16="http://schemas.microsoft.com/office/drawing/2014/main" id="{7C60CC9B-D2A6-E0C9-C0DF-E5082F10F425}"/>
              </a:ext>
            </a:extLst>
          </p:cNvPr>
          <p:cNvSpPr/>
          <p:nvPr/>
        </p:nvSpPr>
        <p:spPr>
          <a:xfrm>
            <a:off x="7880187" y="1170474"/>
            <a:ext cx="2364869"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panose="02020603050405020304" pitchFamily="18" charset="0"/>
                <a:cs typeface="Times New Roman" panose="02020603050405020304" pitchFamily="18" charset="0"/>
              </a:rPr>
              <a:t>GIS &amp; Environmental Data Integration</a:t>
            </a:r>
          </a:p>
        </p:txBody>
      </p:sp>
      <p:cxnSp>
        <p:nvCxnSpPr>
          <p:cNvPr id="7" name="Straight Arrow Connector 6">
            <a:extLst>
              <a:ext uri="{FF2B5EF4-FFF2-40B4-BE49-F238E27FC236}">
                <a16:creationId xmlns:a16="http://schemas.microsoft.com/office/drawing/2014/main" id="{B139CA34-9AEF-92F4-8B85-4B9119415D24}"/>
              </a:ext>
            </a:extLst>
          </p:cNvPr>
          <p:cNvCxnSpPr>
            <a:cxnSpLocks/>
          </p:cNvCxnSpPr>
          <p:nvPr/>
        </p:nvCxnSpPr>
        <p:spPr>
          <a:xfrm flipH="1">
            <a:off x="6384941" y="3424000"/>
            <a:ext cx="1445465" cy="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13">
            <a:extLst>
              <a:ext uri="{FF2B5EF4-FFF2-40B4-BE49-F238E27FC236}">
                <a16:creationId xmlns:a16="http://schemas.microsoft.com/office/drawing/2014/main" id="{2E2BA1F9-B99C-025D-D2EA-2DA263D32D34}"/>
              </a:ext>
            </a:extLst>
          </p:cNvPr>
          <p:cNvSpPr/>
          <p:nvPr/>
        </p:nvSpPr>
        <p:spPr>
          <a:xfrm>
            <a:off x="7880187" y="2913640"/>
            <a:ext cx="2364869"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panose="02020603050405020304" pitchFamily="18" charset="0"/>
                <a:cs typeface="Times New Roman" panose="02020603050405020304" pitchFamily="18" charset="0"/>
              </a:rPr>
              <a:t>Simulation Setup</a:t>
            </a:r>
          </a:p>
        </p:txBody>
      </p:sp>
      <p:cxnSp>
        <p:nvCxnSpPr>
          <p:cNvPr id="9" name="Straight Arrow Connector 8">
            <a:extLst>
              <a:ext uri="{FF2B5EF4-FFF2-40B4-BE49-F238E27FC236}">
                <a16:creationId xmlns:a16="http://schemas.microsoft.com/office/drawing/2014/main" id="{CDAB4942-5D19-231F-F7FA-BE65E45C216C}"/>
              </a:ext>
            </a:extLst>
          </p:cNvPr>
          <p:cNvCxnSpPr>
            <a:cxnSpLocks/>
          </p:cNvCxnSpPr>
          <p:nvPr/>
        </p:nvCxnSpPr>
        <p:spPr>
          <a:xfrm>
            <a:off x="8954609" y="2248774"/>
            <a:ext cx="8629" cy="655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15">
            <a:extLst>
              <a:ext uri="{FF2B5EF4-FFF2-40B4-BE49-F238E27FC236}">
                <a16:creationId xmlns:a16="http://schemas.microsoft.com/office/drawing/2014/main" id="{B2A9581A-34CB-B8F5-6F90-654952C475D9}"/>
              </a:ext>
            </a:extLst>
          </p:cNvPr>
          <p:cNvSpPr/>
          <p:nvPr/>
        </p:nvSpPr>
        <p:spPr>
          <a:xfrm>
            <a:off x="4271470" y="2913640"/>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a:cs typeface="Times New Roman"/>
              </a:rPr>
              <a:t>Simulation Execution</a:t>
            </a:r>
          </a:p>
        </p:txBody>
      </p:sp>
      <p:pic>
        <p:nvPicPr>
          <p:cNvPr id="14" name="Picture 2">
            <a:extLst>
              <a:ext uri="{FF2B5EF4-FFF2-40B4-BE49-F238E27FC236}">
                <a16:creationId xmlns:a16="http://schemas.microsoft.com/office/drawing/2014/main" id="{BA8F02D0-BC0C-EB24-25AB-A9EE005AB5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102" r="18102"/>
          <a:stretch/>
        </p:blipFill>
        <p:spPr bwMode="auto">
          <a:xfrm>
            <a:off x="10185926" y="3439159"/>
            <a:ext cx="2360798" cy="141896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CB402CF-EF4F-1002-70A0-17512A40A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20287" b="20287"/>
          <a:stretch/>
        </p:blipFill>
        <p:spPr bwMode="auto">
          <a:xfrm>
            <a:off x="8892708" y="3833381"/>
            <a:ext cx="2073251" cy="12320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ADD4D10-0262-BED4-1B10-E28559CBF27D}"/>
              </a:ext>
            </a:extLst>
          </p:cNvPr>
          <p:cNvSpPr/>
          <p:nvPr/>
        </p:nvSpPr>
        <p:spPr>
          <a:xfrm>
            <a:off x="4133823"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pic>
        <p:nvPicPr>
          <p:cNvPr id="11" name="Picture 10" descr="A blue circle with a white cube in it&#10;&#10;AI-generated content may be incorrect.">
            <a:extLst>
              <a:ext uri="{FF2B5EF4-FFF2-40B4-BE49-F238E27FC236}">
                <a16:creationId xmlns:a16="http://schemas.microsoft.com/office/drawing/2014/main" id="{E5263CD8-2F30-EA2B-3111-BD2D3893BF7F}"/>
              </a:ext>
            </a:extLst>
          </p:cNvPr>
          <p:cNvPicPr>
            <a:picLocks noChangeAspect="1"/>
          </p:cNvPicPr>
          <p:nvPr/>
        </p:nvPicPr>
        <p:blipFill>
          <a:blip r:embed="rId8"/>
          <a:stretch>
            <a:fillRect/>
          </a:stretch>
        </p:blipFill>
        <p:spPr>
          <a:xfrm>
            <a:off x="10028208" y="5060828"/>
            <a:ext cx="762002" cy="733247"/>
          </a:xfrm>
          <a:prstGeom prst="rect">
            <a:avLst/>
          </a:prstGeom>
        </p:spPr>
      </p:pic>
      <p:pic>
        <p:nvPicPr>
          <p:cNvPr id="12" name="Picture 11" descr="A close up of a map&#10;&#10;AI-generated content may be incorrect.">
            <a:extLst>
              <a:ext uri="{FF2B5EF4-FFF2-40B4-BE49-F238E27FC236}">
                <a16:creationId xmlns:a16="http://schemas.microsoft.com/office/drawing/2014/main" id="{4B51E32F-2ECF-D7F7-3D1B-E591D1673006}"/>
              </a:ext>
            </a:extLst>
          </p:cNvPr>
          <p:cNvPicPr>
            <a:picLocks noChangeAspect="1"/>
          </p:cNvPicPr>
          <p:nvPr/>
        </p:nvPicPr>
        <p:blipFill>
          <a:blip r:embed="rId9"/>
          <a:stretch>
            <a:fillRect/>
          </a:stretch>
        </p:blipFill>
        <p:spPr>
          <a:xfrm>
            <a:off x="7579923" y="5127865"/>
            <a:ext cx="2150494" cy="627932"/>
          </a:xfrm>
          <a:prstGeom prst="rect">
            <a:avLst/>
          </a:prstGeom>
        </p:spPr>
      </p:pic>
      <p:pic>
        <p:nvPicPr>
          <p:cNvPr id="15" name="Picture 14">
            <a:extLst>
              <a:ext uri="{FF2B5EF4-FFF2-40B4-BE49-F238E27FC236}">
                <a16:creationId xmlns:a16="http://schemas.microsoft.com/office/drawing/2014/main" id="{61F1C98D-0748-6268-02D3-54B385931CE8}"/>
              </a:ext>
            </a:extLst>
          </p:cNvPr>
          <p:cNvPicPr>
            <a:picLocks noChangeAspect="1"/>
          </p:cNvPicPr>
          <p:nvPr/>
        </p:nvPicPr>
        <p:blipFill>
          <a:blip r:embed="rId10"/>
          <a:stretch>
            <a:fillRect/>
          </a:stretch>
        </p:blipFill>
        <p:spPr>
          <a:xfrm>
            <a:off x="10834954" y="862641"/>
            <a:ext cx="1204471" cy="733246"/>
          </a:xfrm>
          <a:prstGeom prst="rect">
            <a:avLst/>
          </a:prstGeom>
        </p:spPr>
      </p:pic>
      <p:pic>
        <p:nvPicPr>
          <p:cNvPr id="17" name="Picture 16" descr="A red and yellow flag&#10;&#10;AI-generated content may be incorrect.">
            <a:extLst>
              <a:ext uri="{FF2B5EF4-FFF2-40B4-BE49-F238E27FC236}">
                <a16:creationId xmlns:a16="http://schemas.microsoft.com/office/drawing/2014/main" id="{273D646D-1C9D-5A5C-C6DD-77356EC7511F}"/>
              </a:ext>
            </a:extLst>
          </p:cNvPr>
          <p:cNvPicPr>
            <a:picLocks noChangeAspect="1"/>
          </p:cNvPicPr>
          <p:nvPr/>
        </p:nvPicPr>
        <p:blipFill>
          <a:blip r:embed="rId11"/>
          <a:stretch>
            <a:fillRect/>
          </a:stretch>
        </p:blipFill>
        <p:spPr>
          <a:xfrm>
            <a:off x="10466717" y="2904225"/>
            <a:ext cx="1552756" cy="891398"/>
          </a:xfrm>
          <a:prstGeom prst="rect">
            <a:avLst/>
          </a:prstGeom>
        </p:spPr>
      </p:pic>
      <p:sp>
        <p:nvSpPr>
          <p:cNvPr id="19" name="Rectangle: Rounded Corners 15">
            <a:extLst>
              <a:ext uri="{FF2B5EF4-FFF2-40B4-BE49-F238E27FC236}">
                <a16:creationId xmlns:a16="http://schemas.microsoft.com/office/drawing/2014/main" id="{06762DBF-9703-DBF5-464C-0D697F0EAE6D}"/>
              </a:ext>
            </a:extLst>
          </p:cNvPr>
          <p:cNvSpPr/>
          <p:nvPr/>
        </p:nvSpPr>
        <p:spPr>
          <a:xfrm>
            <a:off x="4300224" y="4552658"/>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a:cs typeface="Times New Roman"/>
              </a:rPr>
              <a:t>Simulation Execution</a:t>
            </a:r>
          </a:p>
        </p:txBody>
      </p:sp>
      <p:cxnSp>
        <p:nvCxnSpPr>
          <p:cNvPr id="20" name="Straight Arrow Connector 19">
            <a:extLst>
              <a:ext uri="{FF2B5EF4-FFF2-40B4-BE49-F238E27FC236}">
                <a16:creationId xmlns:a16="http://schemas.microsoft.com/office/drawing/2014/main" id="{F49E3055-5BC7-792B-1160-DEC280F41DBD}"/>
              </a:ext>
            </a:extLst>
          </p:cNvPr>
          <p:cNvCxnSpPr>
            <a:cxnSpLocks/>
          </p:cNvCxnSpPr>
          <p:nvPr/>
        </p:nvCxnSpPr>
        <p:spPr>
          <a:xfrm>
            <a:off x="5345891" y="3930924"/>
            <a:ext cx="8629" cy="655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blue and white symbol with a circle&#10;&#10;AI-generated content may be incorrect.">
            <a:extLst>
              <a:ext uri="{FF2B5EF4-FFF2-40B4-BE49-F238E27FC236}">
                <a16:creationId xmlns:a16="http://schemas.microsoft.com/office/drawing/2014/main" id="{4CB19F48-9B68-C840-F659-205A5A3825F9}"/>
              </a:ext>
            </a:extLst>
          </p:cNvPr>
          <p:cNvPicPr>
            <a:picLocks noChangeAspect="1"/>
          </p:cNvPicPr>
          <p:nvPr/>
        </p:nvPicPr>
        <p:blipFill>
          <a:blip r:embed="rId12"/>
          <a:srcRect l="28782" t="3812" r="30303" b="1456"/>
          <a:stretch>
            <a:fillRect/>
          </a:stretch>
        </p:blipFill>
        <p:spPr>
          <a:xfrm>
            <a:off x="6852405" y="4099507"/>
            <a:ext cx="773809" cy="899459"/>
          </a:xfrm>
          <a:prstGeom prst="rect">
            <a:avLst/>
          </a:prstGeom>
        </p:spPr>
      </p:pic>
    </p:spTree>
    <p:extLst>
      <p:ext uri="{BB962C8B-B14F-4D97-AF65-F5344CB8AC3E}">
        <p14:creationId xmlns:p14="http://schemas.microsoft.com/office/powerpoint/2010/main" val="1586801369"/>
      </p:ext>
    </p:extLst>
  </p:cSld>
  <p:clrMapOvr>
    <a:masterClrMapping/>
  </p:clrMapOvr>
  <p:transition spd="slow">
    <p:cover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06F01364-D006-FF55-28B8-EAA0298F0D4D}"/>
              </a:ext>
            </a:extLst>
          </p:cNvPr>
          <p:cNvSpPr txBox="1"/>
          <p:nvPr/>
        </p:nvSpPr>
        <p:spPr>
          <a:xfrm>
            <a:off x="4271301" y="1055770"/>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4271303" y="2652454"/>
            <a:ext cx="6113777" cy="1345048"/>
          </a:xfrm>
          <a:prstGeom prst="rect">
            <a:avLst/>
          </a:prstGeom>
          <a:noFill/>
        </p:spPr>
        <p:txBody>
          <a:bodyPr wrap="square" lIns="91440" tIns="45720" rIns="91440" bIns="45720" rtlCol="0" anchor="t">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Import the Digital Twin model from </a:t>
            </a:r>
            <a:r>
              <a:rPr lang="en-US" sz="1400" err="1">
                <a:solidFill>
                  <a:schemeClr val="tx1">
                    <a:lumMod val="50000"/>
                    <a:lumOff val="50000"/>
                  </a:schemeClr>
                </a:solidFill>
                <a:latin typeface="Roboto Light"/>
                <a:ea typeface="Roboto Light"/>
                <a:cs typeface="Open Sans"/>
              </a:rPr>
              <a:t>sketchFab</a:t>
            </a:r>
            <a:r>
              <a:rPr lang="en-US" sz="1400">
                <a:solidFill>
                  <a:schemeClr val="tx1">
                    <a:lumMod val="50000"/>
                    <a:lumOff val="50000"/>
                  </a:schemeClr>
                </a:solidFill>
                <a:latin typeface="Roboto Light"/>
                <a:ea typeface="Roboto Light"/>
                <a:cs typeface="Open Sans"/>
              </a:rPr>
              <a:t> into blender.</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Added meta data for simulation to modal.</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Applied material data for realism. </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Modal exportation in GLTF/FBX format with all meta data.</a:t>
            </a:r>
          </a:p>
        </p:txBody>
      </p:sp>
      <p:sp>
        <p:nvSpPr>
          <p:cNvPr id="2" name="TextBox 1">
            <a:extLst>
              <a:ext uri="{FF2B5EF4-FFF2-40B4-BE49-F238E27FC236}">
                <a16:creationId xmlns:a16="http://schemas.microsoft.com/office/drawing/2014/main" id="{CBCDE6C4-FA04-BDD7-CB39-379127E40471}"/>
              </a:ext>
            </a:extLst>
          </p:cNvPr>
          <p:cNvSpPr txBox="1"/>
          <p:nvPr/>
        </p:nvSpPr>
        <p:spPr>
          <a:xfrm>
            <a:off x="4271302" y="1873827"/>
            <a:ext cx="5548287" cy="400110"/>
          </a:xfrm>
          <a:prstGeom prst="rect">
            <a:avLst/>
          </a:prstGeom>
          <a:noFill/>
        </p:spPr>
        <p:txBody>
          <a:bodyPr wrap="square" rtlCol="0">
            <a:spAutoFit/>
          </a:bodyPr>
          <a:lstStyle/>
          <a:p>
            <a:r>
              <a:rPr lang="en-US" sz="2000" b="1">
                <a:latin typeface="Montserrat" panose="00000500000000000000" pitchFamily="2" charset="0"/>
              </a:rPr>
              <a:t>Model preparation</a:t>
            </a:r>
          </a:p>
        </p:txBody>
      </p:sp>
      <p:pic>
        <p:nvPicPr>
          <p:cNvPr id="8" name="Picture Placeholder 7">
            <a:extLst>
              <a:ext uri="{FF2B5EF4-FFF2-40B4-BE49-F238E27FC236}">
                <a16:creationId xmlns:a16="http://schemas.microsoft.com/office/drawing/2014/main" id="{0B5698C9-9A1D-E7B1-CA0D-72CCCCFCCB4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0260" t="-22671" r="10260" b="500"/>
          <a:stretch/>
        </p:blipFill>
        <p:spPr>
          <a:xfrm>
            <a:off x="257175" y="3164397"/>
            <a:ext cx="3691237" cy="3117430"/>
          </a:xfrm>
        </p:spPr>
      </p:pic>
      <p:grpSp>
        <p:nvGrpSpPr>
          <p:cNvPr id="24" name="Group 23">
            <a:extLst>
              <a:ext uri="{FF2B5EF4-FFF2-40B4-BE49-F238E27FC236}">
                <a16:creationId xmlns:a16="http://schemas.microsoft.com/office/drawing/2014/main" id="{348A8344-7DC5-20AE-21AF-4C45EB8F53ED}"/>
              </a:ext>
            </a:extLst>
          </p:cNvPr>
          <p:cNvGrpSpPr/>
          <p:nvPr/>
        </p:nvGrpSpPr>
        <p:grpSpPr>
          <a:xfrm>
            <a:off x="2083550" y="5885252"/>
            <a:ext cx="2162942" cy="462193"/>
            <a:chOff x="2648623" y="4336121"/>
            <a:chExt cx="2162942" cy="462193"/>
          </a:xfrm>
        </p:grpSpPr>
        <p:sp>
          <p:nvSpPr>
            <p:cNvPr id="25" name="Flowchart: Manual Input 64">
              <a:extLst>
                <a:ext uri="{FF2B5EF4-FFF2-40B4-BE49-F238E27FC236}">
                  <a16:creationId xmlns:a16="http://schemas.microsoft.com/office/drawing/2014/main" id="{7902AD4E-75C2-B14D-3A85-1CF75C5FB7C1}"/>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6" name="TextBox 25">
              <a:extLst>
                <a:ext uri="{FF2B5EF4-FFF2-40B4-BE49-F238E27FC236}">
                  <a16:creationId xmlns:a16="http://schemas.microsoft.com/office/drawing/2014/main" id="{654C9761-4EE5-A7A7-3140-1457B03223D4}"/>
                </a:ext>
              </a:extLst>
            </p:cNvPr>
            <p:cNvSpPr txBox="1"/>
            <p:nvPr/>
          </p:nvSpPr>
          <p:spPr>
            <a:xfrm>
              <a:off x="2961211" y="4367427"/>
              <a:ext cx="1850354" cy="430887"/>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3D model of actual location</a:t>
              </a:r>
            </a:p>
          </p:txBody>
        </p:sp>
      </p:grpSp>
      <p:sp>
        <p:nvSpPr>
          <p:cNvPr id="4" name="Slide Number Placeholder 16">
            <a:extLst>
              <a:ext uri="{FF2B5EF4-FFF2-40B4-BE49-F238E27FC236}">
                <a16:creationId xmlns:a16="http://schemas.microsoft.com/office/drawing/2014/main" id="{D77BDB6E-E8FB-C122-91C4-42474FD053B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43</a:t>
            </a:fld>
            <a:endParaRPr lang="en-ID">
              <a:solidFill>
                <a:srgbClr val="FF7425"/>
              </a:solidFill>
            </a:endParaRPr>
          </a:p>
        </p:txBody>
      </p:sp>
      <p:sp>
        <p:nvSpPr>
          <p:cNvPr id="5" name="Rectangle 4">
            <a:extLst>
              <a:ext uri="{FF2B5EF4-FFF2-40B4-BE49-F238E27FC236}">
                <a16:creationId xmlns:a16="http://schemas.microsoft.com/office/drawing/2014/main" id="{7E340CA3-9BC2-BB70-BC23-6FF5C8F2F5E6}"/>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pic>
        <p:nvPicPr>
          <p:cNvPr id="7" name="Picture 6" descr="A blue circle with a white cube in it&#10;&#10;AI-generated content may be incorrect.">
            <a:extLst>
              <a:ext uri="{FF2B5EF4-FFF2-40B4-BE49-F238E27FC236}">
                <a16:creationId xmlns:a16="http://schemas.microsoft.com/office/drawing/2014/main" id="{4AFF3584-83E4-0538-2D9D-9E1DA2A43A35}"/>
              </a:ext>
            </a:extLst>
          </p:cNvPr>
          <p:cNvPicPr>
            <a:picLocks noChangeAspect="1"/>
          </p:cNvPicPr>
          <p:nvPr/>
        </p:nvPicPr>
        <p:blipFill>
          <a:blip r:embed="rId3"/>
          <a:stretch>
            <a:fillRect/>
          </a:stretch>
        </p:blipFill>
        <p:spPr>
          <a:xfrm>
            <a:off x="4507302" y="4212565"/>
            <a:ext cx="1308341" cy="1351473"/>
          </a:xfrm>
          <a:prstGeom prst="rect">
            <a:avLst/>
          </a:prstGeom>
        </p:spPr>
      </p:pic>
      <p:pic>
        <p:nvPicPr>
          <p:cNvPr id="10" name="Picture 2" descr="A logo for blender&#10;&#10;AI-generated content may be incorrect.">
            <a:extLst>
              <a:ext uri="{FF2B5EF4-FFF2-40B4-BE49-F238E27FC236}">
                <a16:creationId xmlns:a16="http://schemas.microsoft.com/office/drawing/2014/main" id="{7411D8FB-28E9-CE76-DC68-65144472C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717356" y="4205819"/>
            <a:ext cx="1213895" cy="15774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 logo of a company&#10;&#10;AI-generated content may be incorrect.">
            <a:extLst>
              <a:ext uri="{FF2B5EF4-FFF2-40B4-BE49-F238E27FC236}">
                <a16:creationId xmlns:a16="http://schemas.microsoft.com/office/drawing/2014/main" id="{946142AF-E91D-F4DD-26D4-0422DFE59A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0287" b="20287"/>
          <a:stretch/>
        </p:blipFill>
        <p:spPr bwMode="auto">
          <a:xfrm>
            <a:off x="8605161" y="4207193"/>
            <a:ext cx="2748986" cy="15771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5">
            <a:extLst>
              <a:ext uri="{FF2B5EF4-FFF2-40B4-BE49-F238E27FC236}">
                <a16:creationId xmlns:a16="http://schemas.microsoft.com/office/drawing/2014/main" id="{598B90F7-5B34-29B9-D533-436975A8EEAB}"/>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10390" t="-4322" r="18789" b="1254"/>
          <a:stretch/>
        </p:blipFill>
        <p:spPr>
          <a:xfrm>
            <a:off x="257175" y="200025"/>
            <a:ext cx="3691237" cy="3119917"/>
          </a:xfrm>
        </p:spPr>
      </p:pic>
      <p:grpSp>
        <p:nvGrpSpPr>
          <p:cNvPr id="27" name="Group 26">
            <a:extLst>
              <a:ext uri="{FF2B5EF4-FFF2-40B4-BE49-F238E27FC236}">
                <a16:creationId xmlns:a16="http://schemas.microsoft.com/office/drawing/2014/main" id="{BA575FBB-E714-A1C9-205B-F8353130A726}"/>
              </a:ext>
            </a:extLst>
          </p:cNvPr>
          <p:cNvGrpSpPr/>
          <p:nvPr/>
        </p:nvGrpSpPr>
        <p:grpSpPr>
          <a:xfrm>
            <a:off x="2108844" y="2908695"/>
            <a:ext cx="2026602" cy="410488"/>
            <a:chOff x="3338736" y="3703517"/>
            <a:chExt cx="2026602" cy="410488"/>
          </a:xfrm>
        </p:grpSpPr>
        <p:sp>
          <p:nvSpPr>
            <p:cNvPr id="28" name="Flowchart: Manual Input 67">
              <a:extLst>
                <a:ext uri="{FF2B5EF4-FFF2-40B4-BE49-F238E27FC236}">
                  <a16:creationId xmlns:a16="http://schemas.microsoft.com/office/drawing/2014/main" id="{75C2E25A-3501-03BA-969F-8AB522C5129A}"/>
                </a:ext>
              </a:extLst>
            </p:cNvPr>
            <p:cNvSpPr/>
            <p:nvPr/>
          </p:nvSpPr>
          <p:spPr>
            <a:xfrm rot="16200000" flipH="1">
              <a:off x="4058669" y="2983584"/>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9" name="TextBox 28">
              <a:extLst>
                <a:ext uri="{FF2B5EF4-FFF2-40B4-BE49-F238E27FC236}">
                  <a16:creationId xmlns:a16="http://schemas.microsoft.com/office/drawing/2014/main" id="{79D86FAE-50A2-E490-B3A6-D8FE478A1B49}"/>
                </a:ext>
              </a:extLst>
            </p:cNvPr>
            <p:cNvSpPr txBox="1"/>
            <p:nvPr/>
          </p:nvSpPr>
          <p:spPr>
            <a:xfrm>
              <a:off x="3702706" y="3806710"/>
              <a:ext cx="1662632"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Digital Twin Model</a:t>
              </a:r>
            </a:p>
          </p:txBody>
        </p:sp>
      </p:grpSp>
    </p:spTree>
    <p:extLst>
      <p:ext uri="{BB962C8B-B14F-4D97-AF65-F5344CB8AC3E}">
        <p14:creationId xmlns:p14="http://schemas.microsoft.com/office/powerpoint/2010/main" val="4074911161"/>
      </p:ext>
    </p:extLst>
  </p:cSld>
  <p:clrMapOvr>
    <a:masterClrMapping/>
  </p:clrMapOvr>
  <p:transition spd="slow">
    <p:cover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886FD5-0B4F-96D7-E819-CF8E5BD0B8BA}"/>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06CC9226-49E1-128B-AD0C-0106D895C24C}"/>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9" name="Slide Number Placeholder 16">
            <a:extLst>
              <a:ext uri="{FF2B5EF4-FFF2-40B4-BE49-F238E27FC236}">
                <a16:creationId xmlns:a16="http://schemas.microsoft.com/office/drawing/2014/main" id="{302B27A1-4BEB-A1CD-5DD8-9D6AD7919251}"/>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44</a:t>
            </a:fld>
            <a:endParaRPr lang="en-ID">
              <a:solidFill>
                <a:srgbClr val="FF7425"/>
              </a:solidFill>
            </a:endParaRPr>
          </a:p>
        </p:txBody>
      </p:sp>
      <p:sp>
        <p:nvSpPr>
          <p:cNvPr id="2" name="Rectangle 1">
            <a:extLst>
              <a:ext uri="{FF2B5EF4-FFF2-40B4-BE49-F238E27FC236}">
                <a16:creationId xmlns:a16="http://schemas.microsoft.com/office/drawing/2014/main" id="{ED732E00-61A5-CC69-1CD5-A7E3C96C8B06}"/>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pic>
        <p:nvPicPr>
          <p:cNvPr id="8" name="Picture 7" descr="A diagram of a temperature sensor&#10;&#10;AI-generated content may be incorrect.">
            <a:extLst>
              <a:ext uri="{FF2B5EF4-FFF2-40B4-BE49-F238E27FC236}">
                <a16:creationId xmlns:a16="http://schemas.microsoft.com/office/drawing/2014/main" id="{F5964AD7-6D8C-07EA-CDA2-D1879E06F74A}"/>
              </a:ext>
            </a:extLst>
          </p:cNvPr>
          <p:cNvPicPr>
            <a:picLocks noChangeAspect="1"/>
          </p:cNvPicPr>
          <p:nvPr/>
        </p:nvPicPr>
        <p:blipFill>
          <a:blip r:embed="rId2"/>
          <a:stretch>
            <a:fillRect/>
          </a:stretch>
        </p:blipFill>
        <p:spPr>
          <a:xfrm>
            <a:off x="4073" y="2087638"/>
            <a:ext cx="12183852" cy="3775228"/>
          </a:xfrm>
          <a:prstGeom prst="rect">
            <a:avLst/>
          </a:prstGeom>
        </p:spPr>
      </p:pic>
    </p:spTree>
    <p:extLst>
      <p:ext uri="{BB962C8B-B14F-4D97-AF65-F5344CB8AC3E}">
        <p14:creationId xmlns:p14="http://schemas.microsoft.com/office/powerpoint/2010/main" val="354387731"/>
      </p:ext>
    </p:extLst>
  </p:cSld>
  <p:clrMapOvr>
    <a:masterClrMapping/>
  </p:clrMapOvr>
  <p:transition spd="slow">
    <p:cover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DAEAC-A8D7-F829-D781-90E4E03580D6}"/>
            </a:ext>
          </a:extLst>
        </p:cNvPr>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6191D5E5-9257-6478-176D-C973507AEBF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87" r="2587"/>
          <a:stretch/>
        </p:blipFill>
        <p:spPr>
          <a:xfrm>
            <a:off x="2765904" y="1900766"/>
            <a:ext cx="6971870" cy="4140360"/>
          </a:xfrm>
        </p:spPr>
      </p:pic>
      <p:sp>
        <p:nvSpPr>
          <p:cNvPr id="6" name="TextBox 5">
            <a:extLst>
              <a:ext uri="{FF2B5EF4-FFF2-40B4-BE49-F238E27FC236}">
                <a16:creationId xmlns:a16="http://schemas.microsoft.com/office/drawing/2014/main" id="{FE6DB546-C99B-139E-E171-7511F6A90D20}"/>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E82B720C-3C8A-8C7D-B209-024C80AFC5E1}"/>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9" name="Slide Number Placeholder 16">
            <a:extLst>
              <a:ext uri="{FF2B5EF4-FFF2-40B4-BE49-F238E27FC236}">
                <a16:creationId xmlns:a16="http://schemas.microsoft.com/office/drawing/2014/main" id="{0B0BBC0E-175F-9D1D-879E-5240B8D70CDE}"/>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45</a:t>
            </a:fld>
            <a:endParaRPr lang="en-ID">
              <a:solidFill>
                <a:srgbClr val="FF7425"/>
              </a:solidFill>
            </a:endParaRPr>
          </a:p>
        </p:txBody>
      </p:sp>
      <p:sp>
        <p:nvSpPr>
          <p:cNvPr id="2" name="Rectangle 1">
            <a:extLst>
              <a:ext uri="{FF2B5EF4-FFF2-40B4-BE49-F238E27FC236}">
                <a16:creationId xmlns:a16="http://schemas.microsoft.com/office/drawing/2014/main" id="{3A8C7ABB-9197-A7C1-9CA3-0793A0AA7563}"/>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91045366"/>
      </p:ext>
    </p:extLst>
  </p:cSld>
  <p:clrMapOvr>
    <a:masterClrMapping/>
  </p:clrMapOvr>
  <p:transition spd="slow">
    <p:cover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886FD5-0B4F-96D7-E819-CF8E5BD0B8BA}"/>
              </a:ext>
            </a:extLst>
          </p:cNvPr>
          <p:cNvSpPr txBox="1"/>
          <p:nvPr/>
        </p:nvSpPr>
        <p:spPr>
          <a:xfrm>
            <a:off x="813544" y="9086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06CC9226-49E1-128B-AD0C-0106D895C24C}"/>
              </a:ext>
            </a:extLst>
          </p:cNvPr>
          <p:cNvSpPr txBox="1"/>
          <p:nvPr/>
        </p:nvSpPr>
        <p:spPr>
          <a:xfrm>
            <a:off x="813543" y="588935"/>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9" name="Slide Number Placeholder 16">
            <a:extLst>
              <a:ext uri="{FF2B5EF4-FFF2-40B4-BE49-F238E27FC236}">
                <a16:creationId xmlns:a16="http://schemas.microsoft.com/office/drawing/2014/main" id="{302B27A1-4BEB-A1CD-5DD8-9D6AD7919251}"/>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46</a:t>
            </a:fld>
            <a:endParaRPr lang="en-ID">
              <a:solidFill>
                <a:srgbClr val="FF7425"/>
              </a:solidFill>
            </a:endParaRPr>
          </a:p>
        </p:txBody>
      </p:sp>
      <p:sp>
        <p:nvSpPr>
          <p:cNvPr id="2" name="Rectangle 1">
            <a:extLst>
              <a:ext uri="{FF2B5EF4-FFF2-40B4-BE49-F238E27FC236}">
                <a16:creationId xmlns:a16="http://schemas.microsoft.com/office/drawing/2014/main" id="{96FD1933-4749-2217-1C56-E32364585379}"/>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pic>
        <p:nvPicPr>
          <p:cNvPr id="13" name="Picture 12" descr="A green field with trees and buildings in the background&#10;&#10;AI-generated content may be incorrect.">
            <a:extLst>
              <a:ext uri="{FF2B5EF4-FFF2-40B4-BE49-F238E27FC236}">
                <a16:creationId xmlns:a16="http://schemas.microsoft.com/office/drawing/2014/main" id="{B0882D14-EF98-CA91-86D8-43104D5E25BE}"/>
              </a:ext>
            </a:extLst>
          </p:cNvPr>
          <p:cNvPicPr>
            <a:picLocks noChangeAspect="1"/>
          </p:cNvPicPr>
          <p:nvPr/>
        </p:nvPicPr>
        <p:blipFill>
          <a:blip r:embed="rId2"/>
          <a:stretch>
            <a:fillRect/>
          </a:stretch>
        </p:blipFill>
        <p:spPr>
          <a:xfrm>
            <a:off x="1080638" y="997968"/>
            <a:ext cx="10030724" cy="5063346"/>
          </a:xfrm>
          <a:prstGeom prst="rect">
            <a:avLst/>
          </a:prstGeom>
        </p:spPr>
      </p:pic>
    </p:spTree>
    <p:extLst>
      <p:ext uri="{BB962C8B-B14F-4D97-AF65-F5344CB8AC3E}">
        <p14:creationId xmlns:p14="http://schemas.microsoft.com/office/powerpoint/2010/main" val="2949829465"/>
      </p:ext>
    </p:extLst>
  </p:cSld>
  <p:clrMapOvr>
    <a:masterClrMapping/>
  </p:clrMapOvr>
  <p:transition spd="slow">
    <p:cover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2E3A8-90ED-8218-2E84-E774BE8DE28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FEB07EB-4201-6F53-3E89-4964F1A04A98}"/>
              </a:ext>
            </a:extLst>
          </p:cNvPr>
          <p:cNvSpPr txBox="1"/>
          <p:nvPr/>
        </p:nvSpPr>
        <p:spPr>
          <a:xfrm>
            <a:off x="813544" y="9086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467A2B60-7AAC-EF42-DA51-AEEBB8C8977C}"/>
              </a:ext>
            </a:extLst>
          </p:cNvPr>
          <p:cNvSpPr txBox="1"/>
          <p:nvPr/>
        </p:nvSpPr>
        <p:spPr>
          <a:xfrm>
            <a:off x="813543" y="588935"/>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9" name="Slide Number Placeholder 16">
            <a:extLst>
              <a:ext uri="{FF2B5EF4-FFF2-40B4-BE49-F238E27FC236}">
                <a16:creationId xmlns:a16="http://schemas.microsoft.com/office/drawing/2014/main" id="{E015C53B-84B8-795E-A368-ACB391516E7A}"/>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47</a:t>
            </a:fld>
            <a:endParaRPr lang="en-ID">
              <a:solidFill>
                <a:srgbClr val="FF7425"/>
              </a:solidFill>
            </a:endParaRPr>
          </a:p>
        </p:txBody>
      </p:sp>
      <p:sp>
        <p:nvSpPr>
          <p:cNvPr id="2" name="Rectangle 1">
            <a:extLst>
              <a:ext uri="{FF2B5EF4-FFF2-40B4-BE49-F238E27FC236}">
                <a16:creationId xmlns:a16="http://schemas.microsoft.com/office/drawing/2014/main" id="{16F2D3ED-5D39-BFFE-3546-85FB82C5DFA7}"/>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pic>
        <p:nvPicPr>
          <p:cNvPr id="13" name="Picture 12" descr="A screenshot of a computer&#10;&#10;AI-generated content may be incorrect.">
            <a:extLst>
              <a:ext uri="{FF2B5EF4-FFF2-40B4-BE49-F238E27FC236}">
                <a16:creationId xmlns:a16="http://schemas.microsoft.com/office/drawing/2014/main" id="{F60CA88B-A942-0667-87C3-78C1DE8A3D70}"/>
              </a:ext>
            </a:extLst>
          </p:cNvPr>
          <p:cNvPicPr>
            <a:picLocks noChangeAspect="1"/>
          </p:cNvPicPr>
          <p:nvPr/>
        </p:nvPicPr>
        <p:blipFill>
          <a:blip r:embed="rId2"/>
          <a:stretch>
            <a:fillRect/>
          </a:stretch>
        </p:blipFill>
        <p:spPr>
          <a:xfrm>
            <a:off x="4902140" y="157701"/>
            <a:ext cx="5536362" cy="6197541"/>
          </a:xfrm>
          <a:prstGeom prst="rect">
            <a:avLst/>
          </a:prstGeom>
        </p:spPr>
      </p:pic>
    </p:spTree>
    <p:extLst>
      <p:ext uri="{BB962C8B-B14F-4D97-AF65-F5344CB8AC3E}">
        <p14:creationId xmlns:p14="http://schemas.microsoft.com/office/powerpoint/2010/main" val="2339015983"/>
      </p:ext>
    </p:extLst>
  </p:cSld>
  <p:clrMapOvr>
    <a:masterClrMapping/>
  </p:clrMapOvr>
  <p:transition spd="slow">
    <p:cover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9FA22-CE41-ED43-A92F-323529124FB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BB7C2B4-6F87-91C6-A937-CC54E2860B78}"/>
              </a:ext>
            </a:extLst>
          </p:cNvPr>
          <p:cNvSpPr txBox="1"/>
          <p:nvPr/>
        </p:nvSpPr>
        <p:spPr>
          <a:xfrm>
            <a:off x="813544" y="9086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9F2E1579-7DD5-2BDC-5970-77F93DE99F12}"/>
              </a:ext>
            </a:extLst>
          </p:cNvPr>
          <p:cNvSpPr txBox="1"/>
          <p:nvPr/>
        </p:nvSpPr>
        <p:spPr>
          <a:xfrm>
            <a:off x="813543" y="588935"/>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9" name="Slide Number Placeholder 16">
            <a:extLst>
              <a:ext uri="{FF2B5EF4-FFF2-40B4-BE49-F238E27FC236}">
                <a16:creationId xmlns:a16="http://schemas.microsoft.com/office/drawing/2014/main" id="{BF212FF3-3AF4-8059-90F8-92699876EFB8}"/>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48</a:t>
            </a:fld>
            <a:endParaRPr lang="en-ID">
              <a:solidFill>
                <a:srgbClr val="FF7425"/>
              </a:solidFill>
            </a:endParaRPr>
          </a:p>
        </p:txBody>
      </p:sp>
      <p:sp>
        <p:nvSpPr>
          <p:cNvPr id="2" name="Rectangle 1">
            <a:extLst>
              <a:ext uri="{FF2B5EF4-FFF2-40B4-BE49-F238E27FC236}">
                <a16:creationId xmlns:a16="http://schemas.microsoft.com/office/drawing/2014/main" id="{9DD000BD-C1C3-228F-E572-B4E4813EB2D6}"/>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pic>
        <p:nvPicPr>
          <p:cNvPr id="12" name="Picture 11" descr="A screenshot of a data&#10;&#10;AI-generated content may be incorrect.">
            <a:extLst>
              <a:ext uri="{FF2B5EF4-FFF2-40B4-BE49-F238E27FC236}">
                <a16:creationId xmlns:a16="http://schemas.microsoft.com/office/drawing/2014/main" id="{44F22388-8932-131D-A864-502DC3883653}"/>
              </a:ext>
            </a:extLst>
          </p:cNvPr>
          <p:cNvPicPr>
            <a:picLocks noChangeAspect="1"/>
          </p:cNvPicPr>
          <p:nvPr/>
        </p:nvPicPr>
        <p:blipFill>
          <a:blip r:embed="rId2"/>
          <a:stretch>
            <a:fillRect/>
          </a:stretch>
        </p:blipFill>
        <p:spPr>
          <a:xfrm>
            <a:off x="143774" y="1185872"/>
            <a:ext cx="11904453" cy="4213087"/>
          </a:xfrm>
          <a:prstGeom prst="rect">
            <a:avLst/>
          </a:prstGeom>
        </p:spPr>
      </p:pic>
    </p:spTree>
    <p:extLst>
      <p:ext uri="{BB962C8B-B14F-4D97-AF65-F5344CB8AC3E}">
        <p14:creationId xmlns:p14="http://schemas.microsoft.com/office/powerpoint/2010/main" val="1058877296"/>
      </p:ext>
    </p:extLst>
  </p:cSld>
  <p:clrMapOvr>
    <a:masterClrMapping/>
  </p:clrMapOvr>
  <p:transition spd="slow">
    <p:cover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B36A326-5862-4072-AD16-045B81F46A0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510" r="51530" b="6362"/>
          <a:stretch/>
        </p:blipFill>
        <p:spPr>
          <a:xfrm>
            <a:off x="7532913" y="1"/>
            <a:ext cx="4659087" cy="6852100"/>
          </a:xfrm>
        </p:spPr>
      </p:pic>
      <p:sp>
        <p:nvSpPr>
          <p:cNvPr id="3" name="TextBox 2">
            <a:extLst>
              <a:ext uri="{FF2B5EF4-FFF2-40B4-BE49-F238E27FC236}">
                <a16:creationId xmlns:a16="http://schemas.microsoft.com/office/drawing/2014/main" id="{A809FCE1-B6D3-E583-0FF8-2CAEE82A6D07}"/>
              </a:ext>
            </a:extLst>
          </p:cNvPr>
          <p:cNvSpPr txBox="1"/>
          <p:nvPr/>
        </p:nvSpPr>
        <p:spPr>
          <a:xfrm>
            <a:off x="813544" y="1068524"/>
            <a:ext cx="5548287" cy="538609"/>
          </a:xfrm>
          <a:prstGeom prst="rect">
            <a:avLst/>
          </a:prstGeom>
          <a:noFill/>
        </p:spPr>
        <p:txBody>
          <a:bodyPr wrap="square" lIns="91440" tIns="45720" rIns="91440" bIns="45720" rtlCol="0" anchor="t">
            <a:spAutoFit/>
          </a:bodyPr>
          <a:lstStyle/>
          <a:p>
            <a:r>
              <a:rPr lang="en-US" sz="2900" b="1">
                <a:solidFill>
                  <a:srgbClr val="FF7425"/>
                </a:solidFill>
                <a:latin typeface="Montserrat"/>
              </a:rPr>
              <a:t>ACHIEVEMENTS OF 90% </a:t>
            </a:r>
            <a:endParaRPr lang="en-ID" sz="2900" b="1">
              <a:solidFill>
                <a:srgbClr val="FF7425"/>
              </a:solidFill>
              <a:latin typeface="Montserrat"/>
            </a:endParaRPr>
          </a:p>
        </p:txBody>
      </p:sp>
      <p:sp>
        <p:nvSpPr>
          <p:cNvPr id="8" name="TextBox 7">
            <a:extLst>
              <a:ext uri="{FF2B5EF4-FFF2-40B4-BE49-F238E27FC236}">
                <a16:creationId xmlns:a16="http://schemas.microsoft.com/office/drawing/2014/main" id="{0D84B78A-3DA5-F0AB-1E5D-D09AEB070BF9}"/>
              </a:ext>
            </a:extLst>
          </p:cNvPr>
          <p:cNvSpPr txBox="1"/>
          <p:nvPr/>
        </p:nvSpPr>
        <p:spPr>
          <a:xfrm>
            <a:off x="819218" y="1894171"/>
            <a:ext cx="6214418" cy="3934410"/>
          </a:xfrm>
          <a:prstGeom prst="rect">
            <a:avLst/>
          </a:prstGeom>
          <a:noFill/>
        </p:spPr>
        <p:txBody>
          <a:bodyPr wrap="square" lIns="91440" tIns="45720" rIns="91440" bIns="45720" rtlCol="0" anchor="t">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Completed integration of Digital Twin + GIS data with realistic material metadata.</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Automated metadata extraction and CSV generation pipeline for external simulation.</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Successfully executed MATLAB Simulink simulation with quantitative outputs..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Developed a user-facing visualization dashboard to display simulation results.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Enabled dynamic weather-driven simulations, showing real-time building response to environment changes.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Integrated system with VLM solution service to detect heat islands and get recommendations</a:t>
            </a:r>
          </a:p>
        </p:txBody>
      </p:sp>
      <p:sp>
        <p:nvSpPr>
          <p:cNvPr id="4" name="Slide Number Placeholder 16">
            <a:extLst>
              <a:ext uri="{FF2B5EF4-FFF2-40B4-BE49-F238E27FC236}">
                <a16:creationId xmlns:a16="http://schemas.microsoft.com/office/drawing/2014/main" id="{B84B6254-C2B5-561D-9A3F-CC84EDE4C0DC}"/>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49</a:t>
            </a:fld>
            <a:endParaRPr lang="en-ID">
              <a:solidFill>
                <a:srgbClr val="FF7425"/>
              </a:solidFill>
            </a:endParaRPr>
          </a:p>
        </p:txBody>
      </p:sp>
      <p:sp>
        <p:nvSpPr>
          <p:cNvPr id="5" name="Rectangle 4">
            <a:extLst>
              <a:ext uri="{FF2B5EF4-FFF2-40B4-BE49-F238E27FC236}">
                <a16:creationId xmlns:a16="http://schemas.microsoft.com/office/drawing/2014/main" id="{6A1FEAE2-4BEE-15DE-66B1-0074CA022CA0}"/>
              </a:ext>
            </a:extLst>
          </p:cNvPr>
          <p:cNvSpPr/>
          <p:nvPr/>
        </p:nvSpPr>
        <p:spPr>
          <a:xfrm>
            <a:off x="3027696"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81631139"/>
      </p:ext>
    </p:extLst>
  </p:cSld>
  <p:clrMapOvr>
    <a:masterClrMapping/>
  </p:clrMapOvr>
  <p:transition spd="slow">
    <p:cover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D388FAA-418B-8C7B-429D-730A54133D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757" r="22757"/>
          <a:stretch/>
        </p:blipFill>
        <p:spPr/>
      </p:pic>
      <p:sp>
        <p:nvSpPr>
          <p:cNvPr id="3" name="Title 1">
            <a:extLst>
              <a:ext uri="{FF2B5EF4-FFF2-40B4-BE49-F238E27FC236}">
                <a16:creationId xmlns:a16="http://schemas.microsoft.com/office/drawing/2014/main" id="{57DB2216-1E18-1174-4900-280D2F64AC6F}"/>
              </a:ext>
            </a:extLst>
          </p:cNvPr>
          <p:cNvSpPr txBox="1">
            <a:spLocks/>
          </p:cNvSpPr>
          <p:nvPr/>
        </p:nvSpPr>
        <p:spPr>
          <a:xfrm>
            <a:off x="240386" y="903190"/>
            <a:ext cx="5777555" cy="680283"/>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GB">
                <a:latin typeface="Roboto" panose="02000000000000000000" pitchFamily="2" charset="0"/>
                <a:ea typeface="Roboto" panose="02000000000000000000" pitchFamily="2" charset="0"/>
                <a:cs typeface="Heebo" pitchFamily="2" charset="-79"/>
              </a:rPr>
              <a:t>What is </a:t>
            </a:r>
            <a:r>
              <a:rPr lang="en-GB" b="1">
                <a:latin typeface="Roboto" panose="02000000000000000000" pitchFamily="2" charset="0"/>
                <a:ea typeface="Roboto" panose="02000000000000000000" pitchFamily="2" charset="0"/>
                <a:cs typeface="Heebo" pitchFamily="2" charset="-79"/>
              </a:rPr>
              <a:t>HEAT</a:t>
            </a:r>
            <a:r>
              <a:rPr lang="en-GB">
                <a:solidFill>
                  <a:srgbClr val="FF8B51"/>
                </a:solidFill>
                <a:latin typeface="Roboto" panose="02000000000000000000" pitchFamily="2" charset="0"/>
                <a:ea typeface="Roboto" panose="02000000000000000000" pitchFamily="2" charset="0"/>
                <a:cs typeface="Heebo" pitchFamily="2" charset="-79"/>
              </a:rPr>
              <a:t>SCAPE</a:t>
            </a:r>
            <a:r>
              <a:rPr lang="en-GB">
                <a:solidFill>
                  <a:srgbClr val="FF8B5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Heebo" pitchFamily="2" charset="-79"/>
              </a:rPr>
              <a:t> </a:t>
            </a:r>
            <a:r>
              <a:rPr lang="en-GB">
                <a:latin typeface="Roboto" panose="02000000000000000000" pitchFamily="2" charset="0"/>
                <a:ea typeface="Roboto" panose="02000000000000000000" pitchFamily="2" charset="0"/>
                <a:cs typeface="Heebo" pitchFamily="2" charset="-79"/>
              </a:rPr>
              <a:t>?</a:t>
            </a:r>
            <a:r>
              <a:rPr lang="en-GB">
                <a:solidFill>
                  <a:srgbClr val="FF8B5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Heebo" pitchFamily="2" charset="-79"/>
              </a:rPr>
              <a:t> </a:t>
            </a:r>
            <a:endParaRPr lang="en-LK">
              <a:latin typeface="Roboto" panose="02000000000000000000" pitchFamily="2" charset="0"/>
              <a:ea typeface="Roboto" panose="02000000000000000000" pitchFamily="2" charset="0"/>
              <a:cs typeface="Heebo" pitchFamily="2" charset="-79"/>
            </a:endParaRPr>
          </a:p>
        </p:txBody>
      </p:sp>
      <p:sp>
        <p:nvSpPr>
          <p:cNvPr id="7" name="TextBox 6">
            <a:extLst>
              <a:ext uri="{FF2B5EF4-FFF2-40B4-BE49-F238E27FC236}">
                <a16:creationId xmlns:a16="http://schemas.microsoft.com/office/drawing/2014/main" id="{A3546380-369A-1D45-101C-874847DB7544}"/>
              </a:ext>
            </a:extLst>
          </p:cNvPr>
          <p:cNvSpPr txBox="1"/>
          <p:nvPr/>
        </p:nvSpPr>
        <p:spPr>
          <a:xfrm>
            <a:off x="240386" y="1975664"/>
            <a:ext cx="5502492" cy="3183949"/>
          </a:xfrm>
          <a:prstGeom prst="rect">
            <a:avLst/>
          </a:prstGeom>
          <a:noFill/>
        </p:spPr>
        <p:txBody>
          <a:bodyPr wrap="square" rtlCol="0">
            <a:spAutoFit/>
          </a:bodyPr>
          <a:lstStyle/>
          <a:p>
            <a:pPr marL="0" indent="0" algn="just">
              <a:lnSpc>
                <a:spcPct val="120000"/>
              </a:lnSpc>
              <a:buNone/>
            </a:pPr>
            <a:r>
              <a:rPr lang="en-GB" sz="1400" b="1">
                <a:latin typeface="Heebo Light" pitchFamily="2" charset="-79"/>
                <a:cs typeface="Heebo Light" pitchFamily="2" charset="-79"/>
              </a:rPr>
              <a:t>HEAT</a:t>
            </a:r>
            <a:r>
              <a:rPr lang="en-GB" sz="1400">
                <a:solidFill>
                  <a:srgbClr val="FF7425"/>
                </a:solidFill>
                <a:latin typeface="Heebo Light" pitchFamily="2" charset="-79"/>
                <a:cs typeface="Heebo Light" pitchFamily="2" charset="-79"/>
              </a:rPr>
              <a:t>SCAPE</a:t>
            </a:r>
            <a:r>
              <a:rPr lang="en-GB" sz="1400">
                <a:latin typeface="Heebo Light" pitchFamily="2" charset="-79"/>
                <a:cs typeface="Heebo Light" pitchFamily="2" charset="-79"/>
              </a:rPr>
              <a:t> </a:t>
            </a:r>
            <a:r>
              <a:rPr lang="en-US" sz="1400">
                <a:latin typeface="Heebo Light" pitchFamily="2" charset="-79"/>
                <a:cs typeface="Heebo Light" pitchFamily="2" charset="-79"/>
              </a:rPr>
              <a:t>is an AI-powered system that detects and gives solutions to Urban Heat Island (UHI) effects using image analysis and IoT technology. It enables real-time data collection, analysis, and visualization to support urban planning and climate adaptation.</a:t>
            </a:r>
            <a:r>
              <a:rPr lang="en-GB" sz="1400">
                <a:latin typeface="Heebo Light" pitchFamily="2" charset="-79"/>
                <a:cs typeface="Heebo Light" pitchFamily="2" charset="-79"/>
              </a:rPr>
              <a:t> </a:t>
            </a:r>
            <a:endParaRPr lang="en-LK" sz="1400">
              <a:latin typeface="Heebo Light" pitchFamily="2" charset="-79"/>
              <a:cs typeface="Heebo Light" pitchFamily="2" charset="-79"/>
            </a:endParaRPr>
          </a:p>
          <a:p>
            <a:pPr marL="0" indent="0" algn="just">
              <a:lnSpc>
                <a:spcPct val="120000"/>
              </a:lnSpc>
              <a:buNone/>
            </a:pPr>
            <a:endParaRPr lang="en-LK" sz="1400">
              <a:latin typeface="Heebo Light" pitchFamily="2" charset="-79"/>
              <a:cs typeface="Heebo Light" pitchFamily="2" charset="-79"/>
            </a:endParaRPr>
          </a:p>
          <a:p>
            <a:pPr marL="0" indent="0" algn="just">
              <a:lnSpc>
                <a:spcPct val="120000"/>
              </a:lnSpc>
              <a:buNone/>
            </a:pPr>
            <a:r>
              <a:rPr lang="en-US" sz="1400">
                <a:latin typeface="Heebo Light" pitchFamily="2" charset="-79"/>
                <a:cs typeface="Heebo Light" pitchFamily="2" charset="-79"/>
              </a:rPr>
              <a:t>The system consists of four key components:</a:t>
            </a:r>
            <a:endParaRPr lang="en-GB" sz="1400">
              <a:latin typeface="Heebo Light" pitchFamily="2" charset="-79"/>
              <a:cs typeface="Heebo Light" pitchFamily="2" charset="-79"/>
            </a:endParaRPr>
          </a:p>
          <a:p>
            <a:pPr marL="0" indent="0" algn="just">
              <a:lnSpc>
                <a:spcPct val="120000"/>
              </a:lnSpc>
              <a:buNone/>
            </a:pPr>
            <a:endParaRPr lang="en-GB" sz="1400">
              <a:latin typeface="Heebo Light" pitchFamily="2" charset="-79"/>
              <a:cs typeface="Heebo Light" pitchFamily="2" charset="-79"/>
            </a:endParaRPr>
          </a:p>
          <a:p>
            <a:pPr marL="342900" indent="-342900" algn="just">
              <a:lnSpc>
                <a:spcPct val="120000"/>
              </a:lnSpc>
              <a:buFont typeface="+mj-lt"/>
              <a:buAutoNum type="arabicPeriod"/>
            </a:pPr>
            <a:r>
              <a:rPr lang="en-GB" sz="1400">
                <a:latin typeface="Heebo Light" pitchFamily="2" charset="-79"/>
                <a:cs typeface="Heebo Light" pitchFamily="2" charset="-79"/>
              </a:rPr>
              <a:t>Image Analysis &amp; Segmentation System</a:t>
            </a:r>
          </a:p>
          <a:p>
            <a:pPr marL="342900" indent="-342900" algn="just">
              <a:lnSpc>
                <a:spcPct val="120000"/>
              </a:lnSpc>
              <a:buFont typeface="+mj-lt"/>
              <a:buAutoNum type="arabicPeriod"/>
            </a:pPr>
            <a:r>
              <a:rPr lang="en-GB" sz="1400">
                <a:latin typeface="Heebo Light" pitchFamily="2" charset="-79"/>
                <a:cs typeface="Heebo Light" pitchFamily="2" charset="-79"/>
              </a:rPr>
              <a:t>IoT-Based Temperature Mapping System</a:t>
            </a:r>
          </a:p>
          <a:p>
            <a:pPr marL="342900" indent="-342900" algn="just">
              <a:lnSpc>
                <a:spcPct val="120000"/>
              </a:lnSpc>
              <a:buFont typeface="+mj-lt"/>
              <a:buAutoNum type="arabicPeriod"/>
            </a:pPr>
            <a:r>
              <a:rPr lang="en-US" sz="1400">
                <a:latin typeface="Heebo Light" pitchFamily="2" charset="-79"/>
                <a:cs typeface="Heebo Light" pitchFamily="2" charset="-79"/>
              </a:rPr>
              <a:t>AI-Based Data Processing &amp; Solution Suggestion System</a:t>
            </a:r>
            <a:endParaRPr lang="en-GB" sz="1400">
              <a:latin typeface="Heebo Light" pitchFamily="2" charset="-79"/>
              <a:cs typeface="Heebo Light" pitchFamily="2" charset="-79"/>
            </a:endParaRPr>
          </a:p>
          <a:p>
            <a:pPr marL="342900" indent="-342900" algn="just">
              <a:lnSpc>
                <a:spcPct val="120000"/>
              </a:lnSpc>
              <a:buFont typeface="+mj-lt"/>
              <a:buAutoNum type="arabicPeriod"/>
            </a:pPr>
            <a:r>
              <a:rPr lang="en-GB" sz="1400">
                <a:latin typeface="Heebo Light" pitchFamily="2" charset="-79"/>
                <a:cs typeface="Heebo Light" pitchFamily="2" charset="-79"/>
              </a:rPr>
              <a:t>Scenario Simulation &amp; Visualization System</a:t>
            </a:r>
          </a:p>
          <a:p>
            <a:pPr marL="0" indent="0" algn="just">
              <a:lnSpc>
                <a:spcPct val="120000"/>
              </a:lnSpc>
              <a:buNone/>
            </a:pPr>
            <a:endParaRPr lang="en-GB" sz="1400">
              <a:latin typeface="Heebo Light" pitchFamily="2" charset="-79"/>
              <a:cs typeface="Heebo Light" pitchFamily="2" charset="-79"/>
            </a:endParaRPr>
          </a:p>
        </p:txBody>
      </p:sp>
      <p:sp>
        <p:nvSpPr>
          <p:cNvPr id="9" name="Slide Number Placeholder 16">
            <a:extLst>
              <a:ext uri="{FF2B5EF4-FFF2-40B4-BE49-F238E27FC236}">
                <a16:creationId xmlns:a16="http://schemas.microsoft.com/office/drawing/2014/main" id="{BCABCE15-2BE8-0E52-F5EF-C9A08A702984}"/>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5</a:t>
            </a:fld>
            <a:endParaRPr lang="en-ID">
              <a:solidFill>
                <a:srgbClr val="FF7425"/>
              </a:solidFill>
            </a:endParaRPr>
          </a:p>
        </p:txBody>
      </p:sp>
    </p:spTree>
    <p:extLst>
      <p:ext uri="{BB962C8B-B14F-4D97-AF65-F5344CB8AC3E}">
        <p14:creationId xmlns:p14="http://schemas.microsoft.com/office/powerpoint/2010/main" val="280282875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D08D6C9-C223-AF53-44F0-385FB0DCDA6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43482" r="11320"/>
          <a:stretch/>
        </p:blipFill>
        <p:spPr>
          <a:xfrm>
            <a:off x="0" y="0"/>
            <a:ext cx="4953000" cy="6857999"/>
          </a:xfrm>
        </p:spPr>
      </p:pic>
      <p:sp>
        <p:nvSpPr>
          <p:cNvPr id="5" name="TextBox 4">
            <a:extLst>
              <a:ext uri="{FF2B5EF4-FFF2-40B4-BE49-F238E27FC236}">
                <a16:creationId xmlns:a16="http://schemas.microsoft.com/office/drawing/2014/main" id="{D7AB66C0-76EF-041C-89CF-A928FA57BBF2}"/>
              </a:ext>
            </a:extLst>
          </p:cNvPr>
          <p:cNvSpPr txBox="1"/>
          <p:nvPr/>
        </p:nvSpPr>
        <p:spPr>
          <a:xfrm>
            <a:off x="5218276" y="968163"/>
            <a:ext cx="5548287" cy="538609"/>
          </a:xfrm>
          <a:prstGeom prst="rect">
            <a:avLst/>
          </a:prstGeom>
          <a:noFill/>
        </p:spPr>
        <p:txBody>
          <a:bodyPr wrap="square" lIns="91440" tIns="45720" rIns="91440" bIns="45720" rtlCol="0" anchor="t">
            <a:spAutoFit/>
          </a:bodyPr>
          <a:lstStyle/>
          <a:p>
            <a:r>
              <a:rPr lang="en-US" sz="2900" b="1">
                <a:solidFill>
                  <a:srgbClr val="FF7425"/>
                </a:solidFill>
                <a:latin typeface="Montserrat"/>
              </a:rPr>
              <a:t>ROAD MAP OF 90% to 100%</a:t>
            </a:r>
            <a:endParaRPr lang="en-ID" sz="2900" b="1">
              <a:solidFill>
                <a:srgbClr val="FF7425"/>
              </a:solidFill>
              <a:latin typeface="Montserrat"/>
            </a:endParaRPr>
          </a:p>
        </p:txBody>
      </p:sp>
      <p:sp>
        <p:nvSpPr>
          <p:cNvPr id="6" name="TextBox 5">
            <a:extLst>
              <a:ext uri="{FF2B5EF4-FFF2-40B4-BE49-F238E27FC236}">
                <a16:creationId xmlns:a16="http://schemas.microsoft.com/office/drawing/2014/main" id="{DD3C0040-25E3-D70D-1D31-EE6C82640AC3}"/>
              </a:ext>
            </a:extLst>
          </p:cNvPr>
          <p:cNvSpPr txBox="1"/>
          <p:nvPr/>
        </p:nvSpPr>
        <p:spPr>
          <a:xfrm>
            <a:off x="5063521" y="1961079"/>
            <a:ext cx="7002776" cy="1672253"/>
          </a:xfrm>
          <a:prstGeom prst="rect">
            <a:avLst/>
          </a:prstGeom>
          <a:noFill/>
        </p:spPr>
        <p:txBody>
          <a:bodyPr wrap="square" lIns="91440" tIns="45720" rIns="91440" bIns="45720" rtlCol="0" anchor="t">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Validate simulation accuracy through cross-comparison with ENVI-met &amp; EnergyPlus datasets.</a:t>
            </a:r>
            <a:endParaRPr lang="en-US">
              <a:solidFill>
                <a:schemeClr val="tx1">
                  <a:lumMod val="50000"/>
                  <a:lumOff val="50000"/>
                </a:schemeClr>
              </a:solidFill>
            </a:endParaRP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Optimize the simulation-visualization pipeline for performance and scalability.</a:t>
            </a: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Complete usability testing with urban planning datasets to ensure end-user readiness.</a:t>
            </a: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3" name="Slide Number Placeholder 16">
            <a:extLst>
              <a:ext uri="{FF2B5EF4-FFF2-40B4-BE49-F238E27FC236}">
                <a16:creationId xmlns:a16="http://schemas.microsoft.com/office/drawing/2014/main" id="{D1EDAC22-6E57-F257-64AA-E3C3A622E588}"/>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50</a:t>
            </a:fld>
            <a:endParaRPr lang="en-ID">
              <a:solidFill>
                <a:srgbClr val="FF7425"/>
              </a:solidFill>
            </a:endParaRPr>
          </a:p>
        </p:txBody>
      </p:sp>
      <p:sp>
        <p:nvSpPr>
          <p:cNvPr id="4" name="Rectangle 3">
            <a:extLst>
              <a:ext uri="{FF2B5EF4-FFF2-40B4-BE49-F238E27FC236}">
                <a16:creationId xmlns:a16="http://schemas.microsoft.com/office/drawing/2014/main" id="{8071A551-5871-46CB-6778-693BCC9FC44D}"/>
              </a:ext>
            </a:extLst>
          </p:cNvPr>
          <p:cNvSpPr/>
          <p:nvPr/>
        </p:nvSpPr>
        <p:spPr>
          <a:xfrm>
            <a:off x="5254699"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82945227"/>
      </p:ext>
    </p:extLst>
  </p:cSld>
  <p:clrMapOvr>
    <a:masterClrMapping/>
  </p:clrMapOvr>
  <p:transition spd="slow">
    <p:cover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C6A68-FEBE-344D-479F-D0E4C04652D5}"/>
              </a:ext>
            </a:extLst>
          </p:cNvPr>
          <p:cNvPicPr>
            <a:picLocks noChangeAspect="1"/>
          </p:cNvPicPr>
          <p:nvPr/>
        </p:nvPicPr>
        <p:blipFill>
          <a:blip r:embed="rId2">
            <a:extLst>
              <a:ext uri="{28A0092B-C50C-407E-A947-70E740481C1C}">
                <a14:useLocalDpi xmlns:a14="http://schemas.microsoft.com/office/drawing/2010/main" val="0"/>
              </a:ext>
            </a:extLst>
          </a:blip>
          <a:srcRect t="17280" b="25280"/>
          <a:stretch/>
        </p:blipFill>
        <p:spPr>
          <a:xfrm>
            <a:off x="1214174" y="1012591"/>
            <a:ext cx="9763652" cy="4860435"/>
          </a:xfrm>
          <a:prstGeom prst="rect">
            <a:avLst/>
          </a:prstGeom>
        </p:spPr>
      </p:pic>
      <p:sp>
        <p:nvSpPr>
          <p:cNvPr id="2" name="Slide Number Placeholder 1">
            <a:extLst>
              <a:ext uri="{FF2B5EF4-FFF2-40B4-BE49-F238E27FC236}">
                <a16:creationId xmlns:a16="http://schemas.microsoft.com/office/drawing/2014/main" id="{02A0A877-69CB-2288-AB14-8BA08C88B53F}"/>
              </a:ext>
            </a:extLst>
          </p:cNvPr>
          <p:cNvSpPr>
            <a:spLocks noGrp="1"/>
          </p:cNvSpPr>
          <p:nvPr>
            <p:ph type="sldNum" sz="quarter" idx="12"/>
          </p:nvPr>
        </p:nvSpPr>
        <p:spPr/>
        <p:txBody>
          <a:bodyPr/>
          <a:lstStyle/>
          <a:p>
            <a:fld id="{B0469F32-1124-43C6-BDD0-0D7E6244580E}" type="slidenum">
              <a:rPr lang="en-ID" smtClean="0"/>
              <a:t>51</a:t>
            </a:fld>
            <a:endParaRPr lang="en-ID"/>
          </a:p>
        </p:txBody>
      </p:sp>
      <p:sp>
        <p:nvSpPr>
          <p:cNvPr id="3" name="TextBox 2">
            <a:extLst>
              <a:ext uri="{FF2B5EF4-FFF2-40B4-BE49-F238E27FC236}">
                <a16:creationId xmlns:a16="http://schemas.microsoft.com/office/drawing/2014/main" id="{DE313205-3919-B07F-90A7-87B023C1CD7D}"/>
              </a:ext>
            </a:extLst>
          </p:cNvPr>
          <p:cNvSpPr txBox="1"/>
          <p:nvPr/>
        </p:nvSpPr>
        <p:spPr>
          <a:xfrm>
            <a:off x="223003" y="261822"/>
            <a:ext cx="6634997" cy="1077218"/>
          </a:xfrm>
          <a:prstGeom prst="rect">
            <a:avLst/>
          </a:prstGeom>
          <a:noFill/>
        </p:spPr>
        <p:txBody>
          <a:bodyPr wrap="square" rtlCol="0">
            <a:spAutoFit/>
          </a:bodyPr>
          <a:lstStyle/>
          <a:p>
            <a:r>
              <a:rPr lang="en-ID" sz="3200" b="1">
                <a:latin typeface="Montserrat" panose="00000500000000000000" pitchFamily="2" charset="0"/>
              </a:rPr>
              <a:t>WORK BREAKDOWN </a:t>
            </a:r>
            <a:r>
              <a:rPr lang="en-ID" sz="3200" b="1">
                <a:solidFill>
                  <a:srgbClr val="FF7425"/>
                </a:solidFill>
                <a:latin typeface="Montserrat" panose="00000500000000000000" pitchFamily="2" charset="0"/>
              </a:rPr>
              <a:t>STRUCTURE</a:t>
            </a:r>
          </a:p>
        </p:txBody>
      </p:sp>
    </p:spTree>
    <p:extLst>
      <p:ext uri="{BB962C8B-B14F-4D97-AF65-F5344CB8AC3E}">
        <p14:creationId xmlns:p14="http://schemas.microsoft.com/office/powerpoint/2010/main" val="35429571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5749B0-565F-1D0D-8894-5767DF260AC8}"/>
              </a:ext>
            </a:extLst>
          </p:cNvPr>
          <p:cNvSpPr>
            <a:spLocks noGrp="1"/>
          </p:cNvSpPr>
          <p:nvPr>
            <p:ph type="sldNum" sz="quarter" idx="12"/>
          </p:nvPr>
        </p:nvSpPr>
        <p:spPr/>
        <p:txBody>
          <a:bodyPr/>
          <a:lstStyle/>
          <a:p>
            <a:fld id="{B0469F32-1124-43C6-BDD0-0D7E6244580E}" type="slidenum">
              <a:rPr lang="en-ID" smtClean="0"/>
              <a:t>52</a:t>
            </a:fld>
            <a:endParaRPr lang="en-ID"/>
          </a:p>
        </p:txBody>
      </p:sp>
      <p:sp>
        <p:nvSpPr>
          <p:cNvPr id="3" name="TextBox 2">
            <a:extLst>
              <a:ext uri="{FF2B5EF4-FFF2-40B4-BE49-F238E27FC236}">
                <a16:creationId xmlns:a16="http://schemas.microsoft.com/office/drawing/2014/main" id="{BB6B047C-F021-6746-21E0-065C1A606155}"/>
              </a:ext>
            </a:extLst>
          </p:cNvPr>
          <p:cNvSpPr txBox="1"/>
          <p:nvPr/>
        </p:nvSpPr>
        <p:spPr>
          <a:xfrm>
            <a:off x="223004" y="261822"/>
            <a:ext cx="3495094" cy="584775"/>
          </a:xfrm>
          <a:prstGeom prst="rect">
            <a:avLst/>
          </a:prstGeom>
          <a:noFill/>
        </p:spPr>
        <p:txBody>
          <a:bodyPr wrap="square" rtlCol="0">
            <a:spAutoFit/>
          </a:bodyPr>
          <a:lstStyle/>
          <a:p>
            <a:r>
              <a:rPr lang="en-ID" sz="3200" b="1">
                <a:latin typeface="Montserrat" panose="00000500000000000000" pitchFamily="2" charset="0"/>
              </a:rPr>
              <a:t>GANTT </a:t>
            </a:r>
            <a:r>
              <a:rPr lang="en-ID" sz="3200" b="1">
                <a:solidFill>
                  <a:srgbClr val="FF7425"/>
                </a:solidFill>
                <a:latin typeface="Montserrat" panose="00000500000000000000" pitchFamily="2" charset="0"/>
              </a:rPr>
              <a:t>CHART</a:t>
            </a:r>
          </a:p>
        </p:txBody>
      </p:sp>
      <p:pic>
        <p:nvPicPr>
          <p:cNvPr id="9" name="Picture 8">
            <a:extLst>
              <a:ext uri="{FF2B5EF4-FFF2-40B4-BE49-F238E27FC236}">
                <a16:creationId xmlns:a16="http://schemas.microsoft.com/office/drawing/2014/main" id="{28287691-48E2-496D-1F08-6A4C99BFC1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6454" y="716983"/>
            <a:ext cx="6911303" cy="5726347"/>
          </a:xfrm>
          <a:prstGeom prst="rect">
            <a:avLst/>
          </a:prstGeom>
        </p:spPr>
      </p:pic>
    </p:spTree>
    <p:extLst>
      <p:ext uri="{BB962C8B-B14F-4D97-AF65-F5344CB8AC3E}">
        <p14:creationId xmlns:p14="http://schemas.microsoft.com/office/powerpoint/2010/main" val="4551713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xel City Live Wallpaper _ Xanh Share ♥">
            <a:hlinkClick r:id="" action="ppaction://media"/>
            <a:extLst>
              <a:ext uri="{FF2B5EF4-FFF2-40B4-BE49-F238E27FC236}">
                <a16:creationId xmlns:a16="http://schemas.microsoft.com/office/drawing/2014/main" id="{71B1A874-D77A-B5D6-48DE-61A50E9C56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grpSp>
        <p:nvGrpSpPr>
          <p:cNvPr id="74" name="Group 73">
            <a:extLst>
              <a:ext uri="{FF2B5EF4-FFF2-40B4-BE49-F238E27FC236}">
                <a16:creationId xmlns:a16="http://schemas.microsoft.com/office/drawing/2014/main" id="{AB4E9143-4D32-49AE-BA49-B8F06B8C10B3}"/>
              </a:ext>
            </a:extLst>
          </p:cNvPr>
          <p:cNvGrpSpPr/>
          <p:nvPr/>
        </p:nvGrpSpPr>
        <p:grpSpPr>
          <a:xfrm>
            <a:off x="358186" y="429550"/>
            <a:ext cx="289621" cy="196190"/>
            <a:chOff x="4400549" y="-423760"/>
            <a:chExt cx="418194" cy="121186"/>
          </a:xfrm>
        </p:grpSpPr>
        <p:cxnSp>
          <p:nvCxnSpPr>
            <p:cNvPr id="75" name="Straight Connector 74">
              <a:extLst>
                <a:ext uri="{FF2B5EF4-FFF2-40B4-BE49-F238E27FC236}">
                  <a16:creationId xmlns:a16="http://schemas.microsoft.com/office/drawing/2014/main" id="{EBE60906-1C85-4903-9A74-EFC55990E3BA}"/>
                </a:ext>
              </a:extLst>
            </p:cNvPr>
            <p:cNvCxnSpPr>
              <a:cxnSpLocks/>
            </p:cNvCxnSpPr>
            <p:nvPr/>
          </p:nvCxnSpPr>
          <p:spPr>
            <a:xfrm>
              <a:off x="4400549" y="-423760"/>
              <a:ext cx="4181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B62259B-D8A6-4AFE-ABB9-C2705F709E1F}"/>
                </a:ext>
              </a:extLst>
            </p:cNvPr>
            <p:cNvCxnSpPr>
              <a:cxnSpLocks/>
            </p:cNvCxnSpPr>
            <p:nvPr/>
          </p:nvCxnSpPr>
          <p:spPr>
            <a:xfrm>
              <a:off x="4400549" y="-363167"/>
              <a:ext cx="4181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6507681-4EC3-437A-8DDF-4D04B0F42C1B}"/>
                </a:ext>
              </a:extLst>
            </p:cNvPr>
            <p:cNvCxnSpPr>
              <a:cxnSpLocks/>
            </p:cNvCxnSpPr>
            <p:nvPr/>
          </p:nvCxnSpPr>
          <p:spPr>
            <a:xfrm>
              <a:off x="4400549" y="-302574"/>
              <a:ext cx="4181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D65EA54E-EA50-40C7-B25A-6556B447A2C2}"/>
              </a:ext>
            </a:extLst>
          </p:cNvPr>
          <p:cNvGrpSpPr/>
          <p:nvPr/>
        </p:nvGrpSpPr>
        <p:grpSpPr>
          <a:xfrm>
            <a:off x="11515965" y="3060840"/>
            <a:ext cx="110080" cy="736321"/>
            <a:chOff x="9200693" y="1477512"/>
            <a:chExt cx="110080" cy="736321"/>
          </a:xfrm>
        </p:grpSpPr>
        <p:sp>
          <p:nvSpPr>
            <p:cNvPr id="83" name="Oval 82">
              <a:extLst>
                <a:ext uri="{FF2B5EF4-FFF2-40B4-BE49-F238E27FC236}">
                  <a16:creationId xmlns:a16="http://schemas.microsoft.com/office/drawing/2014/main" id="{DB6502AA-2998-439D-8312-449ADF712F91}"/>
                </a:ext>
              </a:extLst>
            </p:cNvPr>
            <p:cNvSpPr/>
            <p:nvPr/>
          </p:nvSpPr>
          <p:spPr>
            <a:xfrm>
              <a:off x="9216921" y="1626456"/>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6988EF2-9317-4BE1-8F4E-2DBCD9DE9B11}"/>
                </a:ext>
              </a:extLst>
            </p:cNvPr>
            <p:cNvSpPr/>
            <p:nvPr/>
          </p:nvSpPr>
          <p:spPr>
            <a:xfrm>
              <a:off x="9200693" y="1790634"/>
              <a:ext cx="110080" cy="110078"/>
            </a:xfrm>
            <a:prstGeom prst="ellipse">
              <a:avLst/>
            </a:prstGeom>
            <a:gradFill flip="none" rotWithShape="1">
              <a:gsLst>
                <a:gs pos="0">
                  <a:srgbClr val="FF7425"/>
                </a:gs>
                <a:gs pos="100000">
                  <a:schemeClr val="accent2">
                    <a:lumMod val="60000"/>
                    <a:lumOff val="40000"/>
                  </a:schemeClr>
                </a:gs>
              </a:gsLst>
              <a:path path="circle">
                <a:fillToRect l="100000" t="100000"/>
              </a:path>
              <a:tileRect r="-100000" b="-100000"/>
            </a:gra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Oval 84">
              <a:extLst>
                <a:ext uri="{FF2B5EF4-FFF2-40B4-BE49-F238E27FC236}">
                  <a16:creationId xmlns:a16="http://schemas.microsoft.com/office/drawing/2014/main" id="{D5D06DB4-96B9-444A-9F22-2108CEFABDA1}"/>
                </a:ext>
              </a:extLst>
            </p:cNvPr>
            <p:cNvSpPr/>
            <p:nvPr/>
          </p:nvSpPr>
          <p:spPr>
            <a:xfrm>
              <a:off x="9216921" y="1987267"/>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538D94A-2AB3-4E0D-95E4-3B0BCD3C8D32}"/>
                </a:ext>
              </a:extLst>
            </p:cNvPr>
            <p:cNvSpPr/>
            <p:nvPr/>
          </p:nvSpPr>
          <p:spPr>
            <a:xfrm>
              <a:off x="9216921" y="2136211"/>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4765F04-F3E3-4F26-9856-0818764E2C8D}"/>
                </a:ext>
              </a:extLst>
            </p:cNvPr>
            <p:cNvSpPr/>
            <p:nvPr/>
          </p:nvSpPr>
          <p:spPr>
            <a:xfrm>
              <a:off x="9216921" y="1477512"/>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22FBA21A-C7F5-4280-A7D9-BF583B48C936}"/>
              </a:ext>
            </a:extLst>
          </p:cNvPr>
          <p:cNvSpPr txBox="1"/>
          <p:nvPr/>
        </p:nvSpPr>
        <p:spPr>
          <a:xfrm>
            <a:off x="850320" y="3637929"/>
            <a:ext cx="5421459" cy="1569660"/>
          </a:xfrm>
          <a:prstGeom prst="rect">
            <a:avLst/>
          </a:prstGeom>
          <a:noFill/>
        </p:spPr>
        <p:txBody>
          <a:bodyPr wrap="square" rtlCol="0">
            <a:spAutoFit/>
          </a:bodyPr>
          <a:lstStyle/>
          <a:p>
            <a:r>
              <a:rPr lang="en-US" sz="9600" b="1">
                <a:solidFill>
                  <a:schemeClr val="bg1"/>
                </a:solidFill>
                <a:latin typeface="Montserrat" panose="00000500000000000000" pitchFamily="2" charset="0"/>
                <a:cs typeface="Poppins" panose="00000500000000000000" pitchFamily="2" charset="0"/>
              </a:rPr>
              <a:t>THANK</a:t>
            </a:r>
            <a:endParaRPr lang="en-ID" sz="9600" b="1">
              <a:solidFill>
                <a:schemeClr val="bg1"/>
              </a:solidFill>
              <a:latin typeface="Montserrat" panose="00000500000000000000" pitchFamily="2" charset="0"/>
              <a:cs typeface="Poppins" panose="00000500000000000000" pitchFamily="2" charset="0"/>
            </a:endParaRPr>
          </a:p>
        </p:txBody>
      </p:sp>
      <p:sp>
        <p:nvSpPr>
          <p:cNvPr id="88" name="TextBox 87">
            <a:extLst>
              <a:ext uri="{FF2B5EF4-FFF2-40B4-BE49-F238E27FC236}">
                <a16:creationId xmlns:a16="http://schemas.microsoft.com/office/drawing/2014/main" id="{6AEC1E48-8255-4454-B1C0-9AFBDAAFAB00}"/>
              </a:ext>
            </a:extLst>
          </p:cNvPr>
          <p:cNvSpPr txBox="1"/>
          <p:nvPr/>
        </p:nvSpPr>
        <p:spPr>
          <a:xfrm>
            <a:off x="850320" y="4682451"/>
            <a:ext cx="3354531" cy="1569660"/>
          </a:xfrm>
          <a:prstGeom prst="rect">
            <a:avLst/>
          </a:prstGeom>
          <a:noFill/>
        </p:spPr>
        <p:txBody>
          <a:bodyPr wrap="square" rtlCol="0">
            <a:spAutoFit/>
          </a:bodyPr>
          <a:lstStyle/>
          <a:p>
            <a:r>
              <a:rPr lang="en-US" sz="9600" b="1">
                <a:ln>
                  <a:solidFill>
                    <a:schemeClr val="bg1"/>
                  </a:solidFill>
                </a:ln>
                <a:solidFill>
                  <a:schemeClr val="bg1">
                    <a:alpha val="15000"/>
                  </a:schemeClr>
                </a:solidFill>
                <a:latin typeface="Montserrat" panose="00000500000000000000" pitchFamily="2" charset="0"/>
                <a:cs typeface="Poppins" panose="00000500000000000000" pitchFamily="2" charset="0"/>
              </a:rPr>
              <a:t>YOU</a:t>
            </a:r>
            <a:endParaRPr lang="en-ID" sz="9600" b="1">
              <a:ln>
                <a:solidFill>
                  <a:schemeClr val="bg1"/>
                </a:solidFill>
              </a:ln>
              <a:solidFill>
                <a:schemeClr val="bg1">
                  <a:alpha val="15000"/>
                </a:schemeClr>
              </a:solidFill>
              <a:latin typeface="Montserrat" panose="00000500000000000000" pitchFamily="2" charset="0"/>
              <a:cs typeface="Poppins" panose="00000500000000000000" pitchFamily="2" charset="0"/>
            </a:endParaRPr>
          </a:p>
        </p:txBody>
      </p:sp>
      <p:cxnSp>
        <p:nvCxnSpPr>
          <p:cNvPr id="11" name="Straight Connector 10">
            <a:extLst>
              <a:ext uri="{FF2B5EF4-FFF2-40B4-BE49-F238E27FC236}">
                <a16:creationId xmlns:a16="http://schemas.microsoft.com/office/drawing/2014/main" id="{4BAD7F74-116E-459A-9B81-883896785DBB}"/>
              </a:ext>
            </a:extLst>
          </p:cNvPr>
          <p:cNvCxnSpPr>
            <a:cxnSpLocks/>
          </p:cNvCxnSpPr>
          <p:nvPr/>
        </p:nvCxnSpPr>
        <p:spPr>
          <a:xfrm>
            <a:off x="4357253" y="5467281"/>
            <a:ext cx="1609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5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AFE4A16-81FE-F40B-6702-17E19E4776C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716" t="-14221" r="-3465" b="-14221"/>
          <a:stretch/>
        </p:blipFill>
        <p:spPr>
          <a:xfrm>
            <a:off x="4980791" y="800098"/>
            <a:ext cx="6526732" cy="5257806"/>
          </a:xfrm>
        </p:spPr>
      </p:pic>
      <p:sp>
        <p:nvSpPr>
          <p:cNvPr id="5" name="TextBox 4">
            <a:extLst>
              <a:ext uri="{FF2B5EF4-FFF2-40B4-BE49-F238E27FC236}">
                <a16:creationId xmlns:a16="http://schemas.microsoft.com/office/drawing/2014/main" id="{09C02130-F69B-32B9-7962-73F55EBD5AE7}"/>
              </a:ext>
            </a:extLst>
          </p:cNvPr>
          <p:cNvSpPr txBox="1"/>
          <p:nvPr/>
        </p:nvSpPr>
        <p:spPr>
          <a:xfrm>
            <a:off x="296108" y="1502625"/>
            <a:ext cx="4638306" cy="523220"/>
          </a:xfrm>
          <a:prstGeom prst="rect">
            <a:avLst/>
          </a:prstGeom>
          <a:noFill/>
        </p:spPr>
        <p:txBody>
          <a:bodyPr wrap="square" rtlCol="0">
            <a:spAutoFit/>
          </a:bodyPr>
          <a:lstStyle/>
          <a:p>
            <a:r>
              <a:rPr lang="en-US" sz="2800" b="1">
                <a:solidFill>
                  <a:schemeClr val="tx1">
                    <a:lumMod val="85000"/>
                    <a:lumOff val="15000"/>
                  </a:schemeClr>
                </a:solidFill>
                <a:latin typeface="Montserrat" panose="00000500000000000000" pitchFamily="2" charset="0"/>
              </a:rPr>
              <a:t>RESEARCH </a:t>
            </a:r>
            <a:r>
              <a:rPr lang="en-US" sz="2800" b="1">
                <a:solidFill>
                  <a:srgbClr val="FF7425"/>
                </a:solidFill>
                <a:latin typeface="Montserrat" panose="00000500000000000000" pitchFamily="2" charset="0"/>
              </a:rPr>
              <a:t>PROBLEM</a:t>
            </a:r>
            <a:endParaRPr lang="en-ID" sz="2800" b="1">
              <a:solidFill>
                <a:srgbClr val="FF7425"/>
              </a:solidFill>
              <a:latin typeface="Montserrat" panose="00000500000000000000" pitchFamily="2" charset="0"/>
            </a:endParaRPr>
          </a:p>
        </p:txBody>
      </p:sp>
      <p:sp>
        <p:nvSpPr>
          <p:cNvPr id="6" name="TextBox 5">
            <a:extLst>
              <a:ext uri="{FF2B5EF4-FFF2-40B4-BE49-F238E27FC236}">
                <a16:creationId xmlns:a16="http://schemas.microsoft.com/office/drawing/2014/main" id="{7780AE4F-93D7-ECBA-6645-F502B6882268}"/>
              </a:ext>
            </a:extLst>
          </p:cNvPr>
          <p:cNvSpPr txBox="1"/>
          <p:nvPr/>
        </p:nvSpPr>
        <p:spPr>
          <a:xfrm>
            <a:off x="296108" y="2534884"/>
            <a:ext cx="4537945" cy="2548390"/>
          </a:xfrm>
          <a:prstGeom prst="rect">
            <a:avLst/>
          </a:prstGeom>
          <a:noFill/>
        </p:spPr>
        <p:txBody>
          <a:bodyPr wrap="square" rtlCol="0">
            <a:spAutoFit/>
          </a:bodyPr>
          <a:lstStyle/>
          <a:p>
            <a:pPr marL="0" indent="0" algn="just">
              <a:lnSpc>
                <a:spcPct val="120000"/>
              </a:lnSpc>
              <a:buNone/>
            </a:pPr>
            <a:r>
              <a:rPr lang="en-US" sz="1400">
                <a:latin typeface="Heebo Light" pitchFamily="2" charset="-79"/>
                <a:cs typeface="Heebo Light" pitchFamily="2" charset="-79"/>
              </a:rPr>
              <a:t>Urban Heat Island (UHI) effects cause cities to experience significantly higher temperatures than surrounding rural areas. This leads to environmental degradation, health risks, increased energy consumption, water resource strain, and infrastructure damage.</a:t>
            </a:r>
            <a:endParaRPr lang="en-GB" sz="1400">
              <a:latin typeface="Heebo Light" pitchFamily="2" charset="-79"/>
              <a:cs typeface="Heebo Light" pitchFamily="2" charset="-79"/>
            </a:endParaRPr>
          </a:p>
          <a:p>
            <a:pPr marL="0" indent="0" algn="just">
              <a:lnSpc>
                <a:spcPct val="120000"/>
              </a:lnSpc>
              <a:buNone/>
            </a:pPr>
            <a:endParaRPr lang="en-GB" sz="1400">
              <a:latin typeface="Heebo Light" pitchFamily="2" charset="-79"/>
              <a:cs typeface="Heebo Light" pitchFamily="2" charset="-79"/>
            </a:endParaRPr>
          </a:p>
          <a:p>
            <a:pPr marL="0" indent="0" algn="just">
              <a:buNone/>
            </a:pPr>
            <a:r>
              <a:rPr lang="en-US" sz="1400">
                <a:latin typeface="Heebo Light" pitchFamily="2" charset="-79"/>
                <a:cs typeface="Heebo Light" pitchFamily="2" charset="-79"/>
              </a:rPr>
              <a:t>How can we efficiently identify Urban Heat Islands (UHIs) and provide effective solutions for mitigating their impacts using advanced technology?</a:t>
            </a:r>
            <a:endParaRPr lang="en-LK" sz="1400">
              <a:latin typeface="Heebo Light" pitchFamily="2" charset="-79"/>
              <a:cs typeface="Heebo Light" pitchFamily="2" charset="-79"/>
            </a:endParaRPr>
          </a:p>
        </p:txBody>
      </p:sp>
      <p:sp>
        <p:nvSpPr>
          <p:cNvPr id="10" name="Slide Number Placeholder 16">
            <a:extLst>
              <a:ext uri="{FF2B5EF4-FFF2-40B4-BE49-F238E27FC236}">
                <a16:creationId xmlns:a16="http://schemas.microsoft.com/office/drawing/2014/main" id="{CF5778FC-84F8-05C8-F3B4-CA9C2526C180}"/>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6</a:t>
            </a:fld>
            <a:endParaRPr lang="en-ID">
              <a:solidFill>
                <a:srgbClr val="FF7425"/>
              </a:solidFill>
            </a:endParaRPr>
          </a:p>
        </p:txBody>
      </p:sp>
    </p:spTree>
    <p:extLst>
      <p:ext uri="{BB962C8B-B14F-4D97-AF65-F5344CB8AC3E}">
        <p14:creationId xmlns:p14="http://schemas.microsoft.com/office/powerpoint/2010/main" val="289668200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59977AB7-C086-A208-4857-41ABCADFEEB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093" r="19093"/>
          <a:stretch/>
        </p:blipFill>
        <p:spPr/>
      </p:pic>
      <p:sp>
        <p:nvSpPr>
          <p:cNvPr id="80" name="Flowchart: Manual Input 79">
            <a:extLst>
              <a:ext uri="{FF2B5EF4-FFF2-40B4-BE49-F238E27FC236}">
                <a16:creationId xmlns:a16="http://schemas.microsoft.com/office/drawing/2014/main" id="{45C4E601-98D6-4C0A-ADEE-7D78EC91A993}"/>
              </a:ext>
            </a:extLst>
          </p:cNvPr>
          <p:cNvSpPr/>
          <p:nvPr/>
        </p:nvSpPr>
        <p:spPr>
          <a:xfrm rot="16200000" flipH="1">
            <a:off x="7809764" y="2827456"/>
            <a:ext cx="410488" cy="351402"/>
          </a:xfrm>
          <a:prstGeom prst="flowChartManualInput">
            <a:avLst/>
          </a:prstGeom>
          <a:gradFill flip="none" rotWithShape="1">
            <a:gsLst>
              <a:gs pos="0">
                <a:srgbClr val="FF7425"/>
              </a:gs>
              <a:gs pos="100000">
                <a:schemeClr val="accent2">
                  <a:lumMod val="60000"/>
                  <a:lumOff val="40000"/>
                </a:schemeClr>
              </a:gs>
            </a:gsLst>
            <a:lin ang="135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81" name="TextBox 80">
            <a:extLst>
              <a:ext uri="{FF2B5EF4-FFF2-40B4-BE49-F238E27FC236}">
                <a16:creationId xmlns:a16="http://schemas.microsoft.com/office/drawing/2014/main" id="{403D6F02-7C1F-4F00-8D67-79AC843C2B8B}"/>
              </a:ext>
            </a:extLst>
          </p:cNvPr>
          <p:cNvSpPr txBox="1"/>
          <p:nvPr/>
        </p:nvSpPr>
        <p:spPr>
          <a:xfrm>
            <a:off x="7077398" y="2872351"/>
            <a:ext cx="1113311" cy="261610"/>
          </a:xfrm>
          <a:prstGeom prst="rect">
            <a:avLst/>
          </a:prstGeom>
          <a:noFill/>
        </p:spPr>
        <p:txBody>
          <a:bodyPr wrap="square" rtlCol="0">
            <a:spAutoFit/>
          </a:bodyPr>
          <a:lstStyle/>
          <a:p>
            <a:pPr algn="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1</a:t>
            </a:r>
          </a:p>
        </p:txBody>
      </p:sp>
      <p:sp>
        <p:nvSpPr>
          <p:cNvPr id="132" name="Flowchart: Manual Input 131">
            <a:extLst>
              <a:ext uri="{FF2B5EF4-FFF2-40B4-BE49-F238E27FC236}">
                <a16:creationId xmlns:a16="http://schemas.microsoft.com/office/drawing/2014/main" id="{58BA6E15-4EC0-4599-9A1B-66C609BE1530}"/>
              </a:ext>
            </a:extLst>
          </p:cNvPr>
          <p:cNvSpPr/>
          <p:nvPr/>
        </p:nvSpPr>
        <p:spPr>
          <a:xfrm rot="16200000" flipH="1">
            <a:off x="10881316" y="2811338"/>
            <a:ext cx="410488" cy="383638"/>
          </a:xfrm>
          <a:prstGeom prst="flowChartManualInput">
            <a:avLst/>
          </a:prstGeom>
          <a:gradFill flip="none" rotWithShape="1">
            <a:gsLst>
              <a:gs pos="0">
                <a:srgbClr val="FF7425"/>
              </a:gs>
              <a:gs pos="100000">
                <a:schemeClr val="accent2">
                  <a:lumMod val="60000"/>
                  <a:lumOff val="40000"/>
                </a:schemeClr>
              </a:gs>
            </a:gsLst>
            <a:lin ang="135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133" name="TextBox 132">
            <a:extLst>
              <a:ext uri="{FF2B5EF4-FFF2-40B4-BE49-F238E27FC236}">
                <a16:creationId xmlns:a16="http://schemas.microsoft.com/office/drawing/2014/main" id="{346347FD-8EF0-461B-88E8-2B273E43FFE4}"/>
              </a:ext>
            </a:extLst>
          </p:cNvPr>
          <p:cNvSpPr txBox="1"/>
          <p:nvPr/>
        </p:nvSpPr>
        <p:spPr>
          <a:xfrm>
            <a:off x="10983951" y="2872351"/>
            <a:ext cx="294428" cy="261610"/>
          </a:xfrm>
          <a:prstGeom prst="rect">
            <a:avLst/>
          </a:prstGeom>
          <a:noFill/>
        </p:spPr>
        <p:txBody>
          <a:bodyPr wrap="square" rtlCol="0">
            <a:spAutoFit/>
          </a:bodyPr>
          <a:lstStyle/>
          <a:p>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2</a:t>
            </a:r>
          </a:p>
        </p:txBody>
      </p:sp>
      <p:sp>
        <p:nvSpPr>
          <p:cNvPr id="140" name="Flowchart: Manual Input 139">
            <a:extLst>
              <a:ext uri="{FF2B5EF4-FFF2-40B4-BE49-F238E27FC236}">
                <a16:creationId xmlns:a16="http://schemas.microsoft.com/office/drawing/2014/main" id="{65E74969-90CC-431B-A677-8364F20BB985}"/>
              </a:ext>
            </a:extLst>
          </p:cNvPr>
          <p:cNvSpPr/>
          <p:nvPr/>
        </p:nvSpPr>
        <p:spPr>
          <a:xfrm rot="16200000" flipH="1">
            <a:off x="7809764" y="5560685"/>
            <a:ext cx="410488" cy="351402"/>
          </a:xfrm>
          <a:prstGeom prst="flowChartManualInput">
            <a:avLst/>
          </a:prstGeom>
          <a:gradFill flip="none" rotWithShape="1">
            <a:gsLst>
              <a:gs pos="0">
                <a:srgbClr val="FF7425"/>
              </a:gs>
              <a:gs pos="100000">
                <a:schemeClr val="accent2">
                  <a:lumMod val="60000"/>
                  <a:lumOff val="40000"/>
                </a:schemeClr>
              </a:gs>
            </a:gsLst>
            <a:lin ang="135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141" name="TextBox 140">
            <a:extLst>
              <a:ext uri="{FF2B5EF4-FFF2-40B4-BE49-F238E27FC236}">
                <a16:creationId xmlns:a16="http://schemas.microsoft.com/office/drawing/2014/main" id="{60FA92F1-C03A-4538-A352-E15E55D5CF42}"/>
              </a:ext>
            </a:extLst>
          </p:cNvPr>
          <p:cNvSpPr txBox="1"/>
          <p:nvPr/>
        </p:nvSpPr>
        <p:spPr>
          <a:xfrm>
            <a:off x="7961971" y="5605580"/>
            <a:ext cx="228738"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3</a:t>
            </a:r>
          </a:p>
        </p:txBody>
      </p:sp>
      <p:sp>
        <p:nvSpPr>
          <p:cNvPr id="148" name="Flowchart: Manual Input 147">
            <a:extLst>
              <a:ext uri="{FF2B5EF4-FFF2-40B4-BE49-F238E27FC236}">
                <a16:creationId xmlns:a16="http://schemas.microsoft.com/office/drawing/2014/main" id="{13B8CE3A-386C-41BD-AF9E-6B00F4454A7A}"/>
              </a:ext>
            </a:extLst>
          </p:cNvPr>
          <p:cNvSpPr/>
          <p:nvPr/>
        </p:nvSpPr>
        <p:spPr>
          <a:xfrm rot="16200000" flipH="1">
            <a:off x="10881316" y="5544567"/>
            <a:ext cx="410488" cy="383638"/>
          </a:xfrm>
          <a:prstGeom prst="flowChartManualInput">
            <a:avLst/>
          </a:prstGeom>
          <a:gradFill flip="none" rotWithShape="1">
            <a:gsLst>
              <a:gs pos="0">
                <a:srgbClr val="FF7425"/>
              </a:gs>
              <a:gs pos="100000">
                <a:schemeClr val="accent2">
                  <a:lumMod val="60000"/>
                  <a:lumOff val="40000"/>
                </a:schemeClr>
              </a:gs>
            </a:gsLst>
            <a:lin ang="135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149" name="TextBox 148">
            <a:extLst>
              <a:ext uri="{FF2B5EF4-FFF2-40B4-BE49-F238E27FC236}">
                <a16:creationId xmlns:a16="http://schemas.microsoft.com/office/drawing/2014/main" id="{9DFE21DB-735A-430E-B1D0-F867E42FA6F8}"/>
              </a:ext>
            </a:extLst>
          </p:cNvPr>
          <p:cNvSpPr txBox="1"/>
          <p:nvPr/>
        </p:nvSpPr>
        <p:spPr>
          <a:xfrm>
            <a:off x="10983951" y="5605580"/>
            <a:ext cx="294428"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4</a:t>
            </a:r>
          </a:p>
        </p:txBody>
      </p:sp>
      <p:sp>
        <p:nvSpPr>
          <p:cNvPr id="69" name="TextBox 68">
            <a:extLst>
              <a:ext uri="{FF2B5EF4-FFF2-40B4-BE49-F238E27FC236}">
                <a16:creationId xmlns:a16="http://schemas.microsoft.com/office/drawing/2014/main" id="{436323AB-EDFC-445D-A83B-5C127F5B49B3}"/>
              </a:ext>
            </a:extLst>
          </p:cNvPr>
          <p:cNvSpPr txBox="1"/>
          <p:nvPr/>
        </p:nvSpPr>
        <p:spPr>
          <a:xfrm>
            <a:off x="842537" y="814375"/>
            <a:ext cx="3495094" cy="1077218"/>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SUB </a:t>
            </a:r>
            <a:r>
              <a:rPr lang="en-US" sz="3200" b="1">
                <a:solidFill>
                  <a:schemeClr val="tx1">
                    <a:lumMod val="85000"/>
                    <a:lumOff val="15000"/>
                  </a:schemeClr>
                </a:solidFill>
                <a:latin typeface="Montserrat" panose="00000500000000000000" pitchFamily="2" charset="0"/>
              </a:rPr>
              <a:t>RESEARCH </a:t>
            </a:r>
            <a:r>
              <a:rPr lang="en-US" sz="3200" b="1">
                <a:solidFill>
                  <a:srgbClr val="FF7425"/>
                </a:solidFill>
                <a:latin typeface="Montserrat" panose="00000500000000000000" pitchFamily="2" charset="0"/>
              </a:rPr>
              <a:t>PROBLEMS</a:t>
            </a:r>
            <a:endParaRPr lang="en-ID" sz="3200" b="1">
              <a:solidFill>
                <a:srgbClr val="FF7425"/>
              </a:solidFill>
              <a:latin typeface="Montserrat" panose="00000500000000000000" pitchFamily="2" charset="0"/>
            </a:endParaRPr>
          </a:p>
        </p:txBody>
      </p:sp>
      <p:sp>
        <p:nvSpPr>
          <p:cNvPr id="72" name="TextBox 71">
            <a:extLst>
              <a:ext uri="{FF2B5EF4-FFF2-40B4-BE49-F238E27FC236}">
                <a16:creationId xmlns:a16="http://schemas.microsoft.com/office/drawing/2014/main" id="{67AFF320-E580-4210-A9E1-0DE8F980958F}"/>
              </a:ext>
            </a:extLst>
          </p:cNvPr>
          <p:cNvSpPr txBox="1"/>
          <p:nvPr/>
        </p:nvSpPr>
        <p:spPr>
          <a:xfrm>
            <a:off x="842537" y="2048869"/>
            <a:ext cx="4300170" cy="612155"/>
          </a:xfrm>
          <a:prstGeom prst="rect">
            <a:avLst/>
          </a:prstGeom>
          <a:noFill/>
        </p:spPr>
        <p:txBody>
          <a:bodyPr wrap="square" rtlCol="0">
            <a:spAutoFit/>
          </a:bodyPr>
          <a:lstStyle/>
          <a:p>
            <a:pPr>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urban residents easily identify areas affected by extreme heat without requiring complex technical tools?</a:t>
            </a:r>
          </a:p>
        </p:txBody>
      </p:sp>
      <p:cxnSp>
        <p:nvCxnSpPr>
          <p:cNvPr id="154" name="Straight Connector 153">
            <a:extLst>
              <a:ext uri="{FF2B5EF4-FFF2-40B4-BE49-F238E27FC236}">
                <a16:creationId xmlns:a16="http://schemas.microsoft.com/office/drawing/2014/main" id="{205B098A-67D1-47EF-B800-0BD1B756D46F}"/>
              </a:ext>
            </a:extLst>
          </p:cNvPr>
          <p:cNvCxnSpPr>
            <a:cxnSpLocks/>
          </p:cNvCxnSpPr>
          <p:nvPr/>
        </p:nvCxnSpPr>
        <p:spPr>
          <a:xfrm>
            <a:off x="1303113" y="2780746"/>
            <a:ext cx="3379017"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5B3FFDE-4596-1580-CCB1-37610B4C36B2}"/>
              </a:ext>
            </a:extLst>
          </p:cNvPr>
          <p:cNvSpPr txBox="1"/>
          <p:nvPr/>
        </p:nvSpPr>
        <p:spPr>
          <a:xfrm>
            <a:off x="842537" y="2815120"/>
            <a:ext cx="4300170" cy="889154"/>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individuals or urban planners access real-time temperature data to understand heat distribution in their area?</a:t>
            </a:r>
          </a:p>
        </p:txBody>
      </p:sp>
      <p:sp>
        <p:nvSpPr>
          <p:cNvPr id="4" name="TextBox 3">
            <a:extLst>
              <a:ext uri="{FF2B5EF4-FFF2-40B4-BE49-F238E27FC236}">
                <a16:creationId xmlns:a16="http://schemas.microsoft.com/office/drawing/2014/main" id="{A0D03A9D-DC5F-FEE7-20A8-2BDA0A364978}"/>
              </a:ext>
            </a:extLst>
          </p:cNvPr>
          <p:cNvSpPr txBox="1"/>
          <p:nvPr/>
        </p:nvSpPr>
        <p:spPr>
          <a:xfrm>
            <a:off x="842537" y="3858371"/>
            <a:ext cx="4300170" cy="889154"/>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people receive personalized recommendations on how to reduce heat exposure or improve the environment around them?</a:t>
            </a:r>
          </a:p>
        </p:txBody>
      </p:sp>
      <p:sp>
        <p:nvSpPr>
          <p:cNvPr id="8" name="TextBox 7">
            <a:extLst>
              <a:ext uri="{FF2B5EF4-FFF2-40B4-BE49-F238E27FC236}">
                <a16:creationId xmlns:a16="http://schemas.microsoft.com/office/drawing/2014/main" id="{3E1F1177-810E-4C8B-98B2-1573F230E91D}"/>
              </a:ext>
            </a:extLst>
          </p:cNvPr>
          <p:cNvSpPr txBox="1"/>
          <p:nvPr/>
        </p:nvSpPr>
        <p:spPr>
          <a:xfrm>
            <a:off x="842537" y="4847231"/>
            <a:ext cx="4300170" cy="892552"/>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users get insights into the effectiveness of urban heat mitigation strategies without needing technical expertise?</a:t>
            </a:r>
          </a:p>
        </p:txBody>
      </p:sp>
      <p:cxnSp>
        <p:nvCxnSpPr>
          <p:cNvPr id="12" name="Straight Connector 11">
            <a:extLst>
              <a:ext uri="{FF2B5EF4-FFF2-40B4-BE49-F238E27FC236}">
                <a16:creationId xmlns:a16="http://schemas.microsoft.com/office/drawing/2014/main" id="{BEFC39A9-5E61-34D2-D7E2-135475F42487}"/>
              </a:ext>
            </a:extLst>
          </p:cNvPr>
          <p:cNvCxnSpPr>
            <a:cxnSpLocks/>
          </p:cNvCxnSpPr>
          <p:nvPr/>
        </p:nvCxnSpPr>
        <p:spPr>
          <a:xfrm>
            <a:off x="1303113" y="3858371"/>
            <a:ext cx="3379017"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A8464C-B823-D971-E135-198408E926B9}"/>
              </a:ext>
            </a:extLst>
          </p:cNvPr>
          <p:cNvCxnSpPr>
            <a:cxnSpLocks/>
          </p:cNvCxnSpPr>
          <p:nvPr/>
        </p:nvCxnSpPr>
        <p:spPr>
          <a:xfrm>
            <a:off x="1303113" y="4821683"/>
            <a:ext cx="3379017"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Slide Number Placeholder 16">
            <a:extLst>
              <a:ext uri="{FF2B5EF4-FFF2-40B4-BE49-F238E27FC236}">
                <a16:creationId xmlns:a16="http://schemas.microsoft.com/office/drawing/2014/main" id="{DDB4D5CD-F12E-6BC5-672A-FE36DCFE3734}"/>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7</a:t>
            </a:fld>
            <a:endParaRPr lang="en-ID">
              <a:solidFill>
                <a:srgbClr val="FF7425"/>
              </a:solidFill>
            </a:endParaRPr>
          </a:p>
        </p:txBody>
      </p:sp>
      <p:pic>
        <p:nvPicPr>
          <p:cNvPr id="13" name="Picture Placeholder 12">
            <a:extLst>
              <a:ext uri="{FF2B5EF4-FFF2-40B4-BE49-F238E27FC236}">
                <a16:creationId xmlns:a16="http://schemas.microsoft.com/office/drawing/2014/main" id="{8EE9297F-85ED-5D0D-B51B-178B0E79B5E8}"/>
              </a:ext>
            </a:extLst>
          </p:cNvPr>
          <p:cNvPicPr>
            <a:picLocks noGrp="1" noChangeAspect="1"/>
          </p:cNvPicPr>
          <p:nvPr>
            <p:ph type="pic" sz="quarter" idx="14"/>
          </p:nvPr>
        </p:nvPicPr>
        <p:blipFill>
          <a:blip r:embed="rId4"/>
          <a:srcRect l="11184" r="11184"/>
          <a:stretch/>
        </p:blipFill>
        <p:spPr/>
      </p:pic>
      <p:pic>
        <p:nvPicPr>
          <p:cNvPr id="16" name="Picture Placeholder 15">
            <a:extLst>
              <a:ext uri="{FF2B5EF4-FFF2-40B4-BE49-F238E27FC236}">
                <a16:creationId xmlns:a16="http://schemas.microsoft.com/office/drawing/2014/main" id="{3914DC5F-06C3-8922-346B-3286E14C0B72}"/>
              </a:ext>
            </a:extLst>
          </p:cNvPr>
          <p:cNvPicPr>
            <a:picLocks noGrp="1" noChangeAspect="1"/>
          </p:cNvPicPr>
          <p:nvPr>
            <p:ph type="pic" sz="quarter" idx="15"/>
          </p:nvPr>
        </p:nvPicPr>
        <p:blipFill>
          <a:blip r:embed="rId5"/>
          <a:srcRect l="14030" r="14030"/>
          <a:stretch/>
        </p:blipFill>
        <p:spPr/>
      </p:pic>
      <p:pic>
        <p:nvPicPr>
          <p:cNvPr id="1026" name="Picture 2" descr="Heat Island Mitigation – 2030 Palette">
            <a:extLst>
              <a:ext uri="{FF2B5EF4-FFF2-40B4-BE49-F238E27FC236}">
                <a16:creationId xmlns:a16="http://schemas.microsoft.com/office/drawing/2014/main" id="{812CF44E-115B-B879-9561-A5BB823D2BDD}"/>
              </a:ext>
            </a:extLst>
          </p:cNvPr>
          <p:cNvPicPr>
            <a:picLocks noGrp="1" noChangeAspect="1" noChangeArrowheads="1"/>
          </p:cNvPicPr>
          <p:nvPr>
            <p:ph type="pic" sz="quarter" idx="16"/>
          </p:nvPr>
        </p:nvPicPr>
        <p:blipFill>
          <a:blip r:embed="rId6">
            <a:extLst>
              <a:ext uri="{28A0092B-C50C-407E-A947-70E740481C1C}">
                <a14:useLocalDpi xmlns:a14="http://schemas.microsoft.com/office/drawing/2010/main" val="0"/>
              </a:ext>
            </a:extLst>
          </a:blip>
          <a:srcRect l="7011" r="701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89626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429846-39AE-01ED-9D75-57071D8D7526}"/>
              </a:ext>
            </a:extLst>
          </p:cNvPr>
          <p:cNvSpPr>
            <a:spLocks noGrp="1"/>
          </p:cNvSpPr>
          <p:nvPr>
            <p:ph type="sldNum" sz="quarter" idx="12"/>
          </p:nvPr>
        </p:nvSpPr>
        <p:spPr/>
        <p:txBody>
          <a:bodyPr/>
          <a:lstStyle/>
          <a:p>
            <a:fld id="{B0469F32-1124-43C6-BDD0-0D7E6244580E}" type="slidenum">
              <a:rPr lang="en-ID" smtClean="0"/>
              <a:t>8</a:t>
            </a:fld>
            <a:endParaRPr lang="en-ID"/>
          </a:p>
        </p:txBody>
      </p:sp>
      <p:sp>
        <p:nvSpPr>
          <p:cNvPr id="3" name="TextBox 2">
            <a:extLst>
              <a:ext uri="{FF2B5EF4-FFF2-40B4-BE49-F238E27FC236}">
                <a16:creationId xmlns:a16="http://schemas.microsoft.com/office/drawing/2014/main" id="{BDB47E62-DC7E-0334-EB56-387701AF424C}"/>
              </a:ext>
            </a:extLst>
          </p:cNvPr>
          <p:cNvSpPr txBox="1"/>
          <p:nvPr/>
        </p:nvSpPr>
        <p:spPr>
          <a:xfrm>
            <a:off x="223004" y="261822"/>
            <a:ext cx="3495094" cy="103105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SYSTEM </a:t>
            </a:r>
            <a:r>
              <a:rPr lang="en-US" sz="3200" b="1">
                <a:solidFill>
                  <a:srgbClr val="FF7425"/>
                </a:solidFill>
                <a:latin typeface="Montserrat" panose="00000500000000000000" pitchFamily="2" charset="0"/>
              </a:rPr>
              <a:t>DIAGRAM</a:t>
            </a:r>
            <a:endParaRPr lang="en-ID" sz="3200" b="1">
              <a:solidFill>
                <a:srgbClr val="FF7425"/>
              </a:solidFill>
              <a:latin typeface="Montserrat" panose="00000500000000000000" pitchFamily="2" charset="0"/>
            </a:endParaRPr>
          </a:p>
        </p:txBody>
      </p:sp>
      <p:pic>
        <p:nvPicPr>
          <p:cNvPr id="6" name="Picture 5" descr="A diagram of a computer network&#10;&#10;AI-generated content may be incorrect.">
            <a:extLst>
              <a:ext uri="{FF2B5EF4-FFF2-40B4-BE49-F238E27FC236}">
                <a16:creationId xmlns:a16="http://schemas.microsoft.com/office/drawing/2014/main" id="{DD2E6C4C-0450-1A68-E0DE-0A0CDFEC3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497" y="0"/>
            <a:ext cx="6858000" cy="6858000"/>
          </a:xfrm>
          <a:prstGeom prst="rect">
            <a:avLst/>
          </a:prstGeom>
        </p:spPr>
      </p:pic>
    </p:spTree>
    <p:extLst>
      <p:ext uri="{BB962C8B-B14F-4D97-AF65-F5344CB8AC3E}">
        <p14:creationId xmlns:p14="http://schemas.microsoft.com/office/powerpoint/2010/main" val="135263501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reeform: Shape 125">
            <a:extLst>
              <a:ext uri="{FF2B5EF4-FFF2-40B4-BE49-F238E27FC236}">
                <a16:creationId xmlns:a16="http://schemas.microsoft.com/office/drawing/2014/main" id="{9D1693AB-981C-4BD9-9BCC-F68EE28BAC76}"/>
              </a:ext>
            </a:extLst>
          </p:cNvPr>
          <p:cNvSpPr/>
          <p:nvPr/>
        </p:nvSpPr>
        <p:spPr>
          <a:xfrm rot="16200000">
            <a:off x="2569967" y="-10491"/>
            <a:ext cx="3650716" cy="7162171"/>
          </a:xfrm>
          <a:custGeom>
            <a:avLst/>
            <a:gdLst>
              <a:gd name="connsiteX0" fmla="*/ 8185 w 3650716"/>
              <a:gd name="connsiteY0" fmla="*/ 3416680 h 7931259"/>
              <a:gd name="connsiteX1" fmla="*/ 8109 w 3650716"/>
              <a:gd name="connsiteY1" fmla="*/ 3403548 h 7931259"/>
              <a:gd name="connsiteX2" fmla="*/ 7121 w 3650716"/>
              <a:gd name="connsiteY2" fmla="*/ 3420392 h 7931259"/>
              <a:gd name="connsiteX3" fmla="*/ 9969 w 3650716"/>
              <a:gd name="connsiteY3" fmla="*/ 1205432 h 7931259"/>
              <a:gd name="connsiteX4" fmla="*/ 8545 w 3650716"/>
              <a:gd name="connsiteY4" fmla="*/ 1272765 h 7931259"/>
              <a:gd name="connsiteX5" fmla="*/ 5697 w 3650716"/>
              <a:gd name="connsiteY5" fmla="*/ 1226855 h 7931259"/>
              <a:gd name="connsiteX6" fmla="*/ 6409 w 3650716"/>
              <a:gd name="connsiteY6" fmla="*/ 1196249 h 7931259"/>
              <a:gd name="connsiteX7" fmla="*/ 6409 w 3650716"/>
              <a:gd name="connsiteY7" fmla="*/ 1177885 h 7931259"/>
              <a:gd name="connsiteX8" fmla="*/ 6409 w 3650716"/>
              <a:gd name="connsiteY8" fmla="*/ 1168705 h 7931259"/>
              <a:gd name="connsiteX9" fmla="*/ 5697 w 3650716"/>
              <a:gd name="connsiteY9" fmla="*/ 1156463 h 7931259"/>
              <a:gd name="connsiteX10" fmla="*/ 7121 w 3650716"/>
              <a:gd name="connsiteY10" fmla="*/ 1162584 h 7931259"/>
              <a:gd name="connsiteX11" fmla="*/ 8545 w 3650716"/>
              <a:gd name="connsiteY11" fmla="*/ 1171764 h 7931259"/>
              <a:gd name="connsiteX12" fmla="*/ 9969 w 3650716"/>
              <a:gd name="connsiteY12" fmla="*/ 1205432 h 7931259"/>
              <a:gd name="connsiteX13" fmla="*/ 10147 w 3650716"/>
              <a:gd name="connsiteY13" fmla="*/ 706938 h 7931259"/>
              <a:gd name="connsiteX14" fmla="*/ 9257 w 3650716"/>
              <a:gd name="connsiteY14" fmla="*/ 847342 h 7931259"/>
              <a:gd name="connsiteX15" fmla="*/ 3561 w 3650716"/>
              <a:gd name="connsiteY15" fmla="*/ 737160 h 7931259"/>
              <a:gd name="connsiteX16" fmla="*/ 4273 w 3650716"/>
              <a:gd name="connsiteY16" fmla="*/ 587193 h 7931259"/>
              <a:gd name="connsiteX17" fmla="*/ 7833 w 3650716"/>
              <a:gd name="connsiteY17" fmla="*/ 596373 h 7931259"/>
              <a:gd name="connsiteX18" fmla="*/ 10147 w 3650716"/>
              <a:gd name="connsiteY18" fmla="*/ 706938 h 7931259"/>
              <a:gd name="connsiteX19" fmla="*/ 10592 w 3650716"/>
              <a:gd name="connsiteY19" fmla="*/ 1649982 h 7931259"/>
              <a:gd name="connsiteX20" fmla="*/ 9969 w 3650716"/>
              <a:gd name="connsiteY20" fmla="*/ 1722670 h 7931259"/>
              <a:gd name="connsiteX21" fmla="*/ 6409 w 3650716"/>
              <a:gd name="connsiteY21" fmla="*/ 1609430 h 7931259"/>
              <a:gd name="connsiteX22" fmla="*/ 10592 w 3650716"/>
              <a:gd name="connsiteY22" fmla="*/ 1649982 h 7931259"/>
              <a:gd name="connsiteX23" fmla="*/ 11393 w 3650716"/>
              <a:gd name="connsiteY23" fmla="*/ 5949345 h 7931259"/>
              <a:gd name="connsiteX24" fmla="*/ 6409 w 3650716"/>
              <a:gd name="connsiteY24" fmla="*/ 6022799 h 7931259"/>
              <a:gd name="connsiteX25" fmla="*/ 11393 w 3650716"/>
              <a:gd name="connsiteY25" fmla="*/ 5949345 h 7931259"/>
              <a:gd name="connsiteX26" fmla="*/ 13723 w 3650716"/>
              <a:gd name="connsiteY26" fmla="*/ 3495539 h 7931259"/>
              <a:gd name="connsiteX27" fmla="*/ 13619 w 3650716"/>
              <a:gd name="connsiteY27" fmla="*/ 3497430 h 7931259"/>
              <a:gd name="connsiteX28" fmla="*/ 12903 w 3650716"/>
              <a:gd name="connsiteY28" fmla="*/ 3525103 h 7931259"/>
              <a:gd name="connsiteX29" fmla="*/ 11393 w 3650716"/>
              <a:gd name="connsiteY29" fmla="*/ 3496908 h 7931259"/>
              <a:gd name="connsiteX30" fmla="*/ 14152 w 3650716"/>
              <a:gd name="connsiteY30" fmla="*/ 889808 h 7931259"/>
              <a:gd name="connsiteX31" fmla="*/ 12817 w 3650716"/>
              <a:gd name="connsiteY31" fmla="*/ 914675 h 7931259"/>
              <a:gd name="connsiteX32" fmla="*/ 5697 w 3650716"/>
              <a:gd name="connsiteY32" fmla="*/ 1000371 h 7931259"/>
              <a:gd name="connsiteX33" fmla="*/ 12817 w 3650716"/>
              <a:gd name="connsiteY33" fmla="*/ 853463 h 7931259"/>
              <a:gd name="connsiteX34" fmla="*/ 14152 w 3650716"/>
              <a:gd name="connsiteY34" fmla="*/ 889808 h 7931259"/>
              <a:gd name="connsiteX35" fmla="*/ 14930 w 3650716"/>
              <a:gd name="connsiteY35" fmla="*/ 6762623 h 7931259"/>
              <a:gd name="connsiteX36" fmla="*/ 12817 w 3650716"/>
              <a:gd name="connsiteY36" fmla="*/ 6768675 h 7931259"/>
              <a:gd name="connsiteX37" fmla="*/ 11393 w 3650716"/>
              <a:gd name="connsiteY37" fmla="*/ 6814586 h 7931259"/>
              <a:gd name="connsiteX38" fmla="*/ 9969 w 3650716"/>
              <a:gd name="connsiteY38" fmla="*/ 6924767 h 7931259"/>
              <a:gd name="connsiteX39" fmla="*/ 10018 w 3650716"/>
              <a:gd name="connsiteY39" fmla="*/ 6932059 h 7931259"/>
              <a:gd name="connsiteX40" fmla="*/ 9257 w 3650716"/>
              <a:gd name="connsiteY40" fmla="*/ 6926580 h 7931259"/>
              <a:gd name="connsiteX41" fmla="*/ 9257 w 3650716"/>
              <a:gd name="connsiteY41" fmla="*/ 6708370 h 7931259"/>
              <a:gd name="connsiteX42" fmla="*/ 14776 w 3650716"/>
              <a:gd name="connsiteY42" fmla="*/ 6718316 h 7931259"/>
              <a:gd name="connsiteX43" fmla="*/ 16378 w 3650716"/>
              <a:gd name="connsiteY43" fmla="*/ 2891815 h 7931259"/>
              <a:gd name="connsiteX44" fmla="*/ 15652 w 3650716"/>
              <a:gd name="connsiteY44" fmla="*/ 2922242 h 7931259"/>
              <a:gd name="connsiteX45" fmla="*/ 13552 w 3650716"/>
              <a:gd name="connsiteY45" fmla="*/ 2923860 h 7931259"/>
              <a:gd name="connsiteX46" fmla="*/ 10682 w 3650716"/>
              <a:gd name="connsiteY46" fmla="*/ 2933759 h 7931259"/>
              <a:gd name="connsiteX47" fmla="*/ 11749 w 3650716"/>
              <a:gd name="connsiteY47" fmla="*/ 2896648 h 7931259"/>
              <a:gd name="connsiteX48" fmla="*/ 12759 w 3650716"/>
              <a:gd name="connsiteY48" fmla="*/ 2859387 h 7931259"/>
              <a:gd name="connsiteX49" fmla="*/ 12817 w 3650716"/>
              <a:gd name="connsiteY49" fmla="*/ 2873451 h 7931259"/>
              <a:gd name="connsiteX50" fmla="*/ 16378 w 3650716"/>
              <a:gd name="connsiteY50" fmla="*/ 2891815 h 7931259"/>
              <a:gd name="connsiteX51" fmla="*/ 17802 w 3650716"/>
              <a:gd name="connsiteY51" fmla="*/ 3604934 h 7931259"/>
              <a:gd name="connsiteX52" fmla="*/ 16321 w 3650716"/>
              <a:gd name="connsiteY52" fmla="*/ 3624028 h 7931259"/>
              <a:gd name="connsiteX53" fmla="*/ 16289 w 3650716"/>
              <a:gd name="connsiteY53" fmla="*/ 3588342 h 7931259"/>
              <a:gd name="connsiteX54" fmla="*/ 14295 w 3650716"/>
              <a:gd name="connsiteY54" fmla="*/ 3551094 h 7931259"/>
              <a:gd name="connsiteX55" fmla="*/ 18514 w 3650716"/>
              <a:gd name="connsiteY55" fmla="*/ 4859775 h 7931259"/>
              <a:gd name="connsiteX56" fmla="*/ 17682 w 3650716"/>
              <a:gd name="connsiteY56" fmla="*/ 4892299 h 7931259"/>
              <a:gd name="connsiteX57" fmla="*/ 16255 w 3650716"/>
              <a:gd name="connsiteY57" fmla="*/ 4881394 h 7931259"/>
              <a:gd name="connsiteX58" fmla="*/ 14639 w 3650716"/>
              <a:gd name="connsiteY58" fmla="*/ 4884004 h 7931259"/>
              <a:gd name="connsiteX59" fmla="*/ 16344 w 3650716"/>
              <a:gd name="connsiteY59" fmla="*/ 4855614 h 7931259"/>
              <a:gd name="connsiteX60" fmla="*/ 18514 w 3650716"/>
              <a:gd name="connsiteY60" fmla="*/ 4859775 h 7931259"/>
              <a:gd name="connsiteX61" fmla="*/ 20514 w 3650716"/>
              <a:gd name="connsiteY61" fmla="*/ 4665368 h 7931259"/>
              <a:gd name="connsiteX62" fmla="*/ 17090 w 3650716"/>
              <a:gd name="connsiteY62" fmla="*/ 4673078 h 7931259"/>
              <a:gd name="connsiteX63" fmla="*/ 13530 w 3650716"/>
              <a:gd name="connsiteY63" fmla="*/ 4614928 h 7931259"/>
              <a:gd name="connsiteX64" fmla="*/ 16200 w 3650716"/>
              <a:gd name="connsiteY64" fmla="*/ 4571313 h 7931259"/>
              <a:gd name="connsiteX65" fmla="*/ 19279 w 3650716"/>
              <a:gd name="connsiteY65" fmla="*/ 4565298 h 7931259"/>
              <a:gd name="connsiteX66" fmla="*/ 20416 w 3650716"/>
              <a:gd name="connsiteY66" fmla="*/ 4636546 h 7931259"/>
              <a:gd name="connsiteX67" fmla="*/ 20739 w 3650716"/>
              <a:gd name="connsiteY67" fmla="*/ 4731472 h 7931259"/>
              <a:gd name="connsiteX68" fmla="*/ 20493 w 3650716"/>
              <a:gd name="connsiteY68" fmla="*/ 4769326 h 7931259"/>
              <a:gd name="connsiteX69" fmla="*/ 17090 w 3650716"/>
              <a:gd name="connsiteY69" fmla="*/ 4783258 h 7931259"/>
              <a:gd name="connsiteX70" fmla="*/ 19493 w 3650716"/>
              <a:gd name="connsiteY70" fmla="*/ 4727021 h 7931259"/>
              <a:gd name="connsiteX71" fmla="*/ 20724 w 3650716"/>
              <a:gd name="connsiteY71" fmla="*/ 4727192 h 7931259"/>
              <a:gd name="connsiteX72" fmla="*/ 26289 w 3650716"/>
              <a:gd name="connsiteY72" fmla="*/ 7015637 h 7931259"/>
              <a:gd name="connsiteX73" fmla="*/ 25634 w 3650716"/>
              <a:gd name="connsiteY73" fmla="*/ 7022706 h 7931259"/>
              <a:gd name="connsiteX74" fmla="*/ 23498 w 3650716"/>
              <a:gd name="connsiteY74" fmla="*/ 7246127 h 7931259"/>
              <a:gd name="connsiteX75" fmla="*/ 23890 w 3650716"/>
              <a:gd name="connsiteY75" fmla="*/ 7265397 h 7931259"/>
              <a:gd name="connsiteX76" fmla="*/ 14241 w 3650716"/>
              <a:gd name="connsiteY76" fmla="*/ 7265397 h 7931259"/>
              <a:gd name="connsiteX77" fmla="*/ 14241 w 3650716"/>
              <a:gd name="connsiteY77" fmla="*/ 7152154 h 7931259"/>
              <a:gd name="connsiteX78" fmla="*/ 10681 w 3650716"/>
              <a:gd name="connsiteY78" fmla="*/ 7133791 h 7931259"/>
              <a:gd name="connsiteX79" fmla="*/ 19226 w 3650716"/>
              <a:gd name="connsiteY79" fmla="*/ 7222549 h 7931259"/>
              <a:gd name="connsiteX80" fmla="*/ 17802 w 3650716"/>
              <a:gd name="connsiteY80" fmla="*/ 6989944 h 7931259"/>
              <a:gd name="connsiteX81" fmla="*/ 15844 w 3650716"/>
              <a:gd name="connsiteY81" fmla="*/ 7051537 h 7931259"/>
              <a:gd name="connsiteX82" fmla="*/ 14758 w 3650716"/>
              <a:gd name="connsiteY82" fmla="*/ 7036179 h 7931259"/>
              <a:gd name="connsiteX83" fmla="*/ 14687 w 3650716"/>
              <a:gd name="connsiteY83" fmla="*/ 7006637 h 7931259"/>
              <a:gd name="connsiteX84" fmla="*/ 14808 w 3650716"/>
              <a:gd name="connsiteY84" fmla="*/ 6970962 h 7931259"/>
              <a:gd name="connsiteX85" fmla="*/ 15666 w 3650716"/>
              <a:gd name="connsiteY85" fmla="*/ 6965460 h 7931259"/>
              <a:gd name="connsiteX86" fmla="*/ 17090 w 3650716"/>
              <a:gd name="connsiteY86" fmla="*/ 6901186 h 7931259"/>
              <a:gd name="connsiteX87" fmla="*/ 17090 w 3650716"/>
              <a:gd name="connsiteY87" fmla="*/ 6751219 h 7931259"/>
              <a:gd name="connsiteX88" fmla="*/ 19226 w 3650716"/>
              <a:gd name="connsiteY88" fmla="*/ 6686945 h 7931259"/>
              <a:gd name="connsiteX89" fmla="*/ 15666 w 3650716"/>
              <a:gd name="connsiteY89" fmla="*/ 6570642 h 7931259"/>
              <a:gd name="connsiteX90" fmla="*/ 19226 w 3650716"/>
              <a:gd name="connsiteY90" fmla="*/ 6567584 h 7931259"/>
              <a:gd name="connsiteX91" fmla="*/ 19226 w 3650716"/>
              <a:gd name="connsiteY91" fmla="*/ 6390070 h 7931259"/>
              <a:gd name="connsiteX92" fmla="*/ 17802 w 3650716"/>
              <a:gd name="connsiteY92" fmla="*/ 6270704 h 7931259"/>
              <a:gd name="connsiteX93" fmla="*/ 22786 w 3650716"/>
              <a:gd name="connsiteY93" fmla="*/ 6390070 h 7931259"/>
              <a:gd name="connsiteX94" fmla="*/ 21362 w 3650716"/>
              <a:gd name="connsiteY94" fmla="*/ 6249282 h 7931259"/>
              <a:gd name="connsiteX95" fmla="*/ 12817 w 3650716"/>
              <a:gd name="connsiteY95" fmla="*/ 6188071 h 7931259"/>
              <a:gd name="connsiteX96" fmla="*/ 18870 w 3650716"/>
              <a:gd name="connsiteY96" fmla="*/ 6090131 h 7931259"/>
              <a:gd name="connsiteX97" fmla="*/ 19560 w 3650716"/>
              <a:gd name="connsiteY97" fmla="*/ 6034993 h 7931259"/>
              <a:gd name="connsiteX98" fmla="*/ 19849 w 3650716"/>
              <a:gd name="connsiteY98" fmla="*/ 6047908 h 7931259"/>
              <a:gd name="connsiteX99" fmla="*/ 18514 w 3650716"/>
              <a:gd name="connsiteY99" fmla="*/ 6217770 h 7931259"/>
              <a:gd name="connsiteX100" fmla="*/ 23499 w 3650716"/>
              <a:gd name="connsiteY100" fmla="*/ 6236133 h 7931259"/>
              <a:gd name="connsiteX101" fmla="*/ 23053 w 3650716"/>
              <a:gd name="connsiteY101" fmla="*/ 6419769 h 7931259"/>
              <a:gd name="connsiteX102" fmla="*/ 23502 w 3650716"/>
              <a:gd name="connsiteY102" fmla="*/ 6508897 h 7931259"/>
              <a:gd name="connsiteX103" fmla="*/ 23499 w 3650716"/>
              <a:gd name="connsiteY103" fmla="*/ 6509430 h 7931259"/>
              <a:gd name="connsiteX104" fmla="*/ 23505 w 3650716"/>
              <a:gd name="connsiteY104" fmla="*/ 6509423 h 7931259"/>
              <a:gd name="connsiteX105" fmla="*/ 24210 w 3650716"/>
              <a:gd name="connsiteY105" fmla="*/ 6649314 h 7931259"/>
              <a:gd name="connsiteX106" fmla="*/ 22074 w 3650716"/>
              <a:gd name="connsiteY106" fmla="*/ 6722768 h 7931259"/>
              <a:gd name="connsiteX107" fmla="*/ 22446 w 3650716"/>
              <a:gd name="connsiteY107" fmla="*/ 6729954 h 7931259"/>
              <a:gd name="connsiteX108" fmla="*/ 21362 w 3650716"/>
              <a:gd name="connsiteY108" fmla="*/ 6800188 h 7931259"/>
              <a:gd name="connsiteX109" fmla="*/ 24867 w 3650716"/>
              <a:gd name="connsiteY109" fmla="*/ 6969763 h 7931259"/>
              <a:gd name="connsiteX110" fmla="*/ 26881 w 3650716"/>
              <a:gd name="connsiteY110" fmla="*/ 3829886 h 7931259"/>
              <a:gd name="connsiteX111" fmla="*/ 26699 w 3650716"/>
              <a:gd name="connsiteY111" fmla="*/ 3843761 h 7931259"/>
              <a:gd name="connsiteX112" fmla="*/ 25423 w 3650716"/>
              <a:gd name="connsiteY112" fmla="*/ 3850359 h 7931259"/>
              <a:gd name="connsiteX113" fmla="*/ 23981 w 3650716"/>
              <a:gd name="connsiteY113" fmla="*/ 3845993 h 7931259"/>
              <a:gd name="connsiteX114" fmla="*/ 23943 w 3650716"/>
              <a:gd name="connsiteY114" fmla="*/ 3843659 h 7931259"/>
              <a:gd name="connsiteX115" fmla="*/ 23499 w 3650716"/>
              <a:gd name="connsiteY115" fmla="*/ 3773265 h 7931259"/>
              <a:gd name="connsiteX116" fmla="*/ 26881 w 3650716"/>
              <a:gd name="connsiteY116" fmla="*/ 3829886 h 7931259"/>
              <a:gd name="connsiteX117" fmla="*/ 30924 w 3650716"/>
              <a:gd name="connsiteY117" fmla="*/ 6932719 h 7931259"/>
              <a:gd name="connsiteX118" fmla="*/ 29996 w 3650716"/>
              <a:gd name="connsiteY118" fmla="*/ 6975648 h 7931259"/>
              <a:gd name="connsiteX119" fmla="*/ 26386 w 3650716"/>
              <a:gd name="connsiteY119" fmla="*/ 7014598 h 7931259"/>
              <a:gd name="connsiteX120" fmla="*/ 26735 w 3650716"/>
              <a:gd name="connsiteY120" fmla="*/ 6988672 h 7931259"/>
              <a:gd name="connsiteX121" fmla="*/ 26814 w 3650716"/>
              <a:gd name="connsiteY121" fmla="*/ 6991000 h 7931259"/>
              <a:gd name="connsiteX122" fmla="*/ 26961 w 3650716"/>
              <a:gd name="connsiteY122" fmla="*/ 6975380 h 7931259"/>
              <a:gd name="connsiteX123" fmla="*/ 26975 w 3650716"/>
              <a:gd name="connsiteY123" fmla="*/ 6970861 h 7931259"/>
              <a:gd name="connsiteX124" fmla="*/ 27326 w 3650716"/>
              <a:gd name="connsiteY124" fmla="*/ 6944799 h 7931259"/>
              <a:gd name="connsiteX125" fmla="*/ 29907 w 3650716"/>
              <a:gd name="connsiteY125" fmla="*/ 6895065 h 7931259"/>
              <a:gd name="connsiteX126" fmla="*/ 135291 w 3650716"/>
              <a:gd name="connsiteY126" fmla="*/ 516798 h 7931259"/>
              <a:gd name="connsiteX127" fmla="*/ 130307 w 3650716"/>
              <a:gd name="connsiteY127" fmla="*/ 525217 h 7931259"/>
              <a:gd name="connsiteX128" fmla="*/ 128129 w 3650716"/>
              <a:gd name="connsiteY128" fmla="*/ 535162 h 7931259"/>
              <a:gd name="connsiteX129" fmla="*/ 118914 w 3650716"/>
              <a:gd name="connsiteY129" fmla="*/ 535162 h 7931259"/>
              <a:gd name="connsiteX130" fmla="*/ 118914 w 3650716"/>
              <a:gd name="connsiteY130" fmla="*/ 529040 h 7931259"/>
              <a:gd name="connsiteX131" fmla="*/ 135291 w 3650716"/>
              <a:gd name="connsiteY131" fmla="*/ 516798 h 7931259"/>
              <a:gd name="connsiteX132" fmla="*/ 150245 w 3650716"/>
              <a:gd name="connsiteY132" fmla="*/ 532103 h 7931259"/>
              <a:gd name="connsiteX133" fmla="*/ 149988 w 3650716"/>
              <a:gd name="connsiteY133" fmla="*/ 535162 h 7931259"/>
              <a:gd name="connsiteX134" fmla="*/ 146191 w 3650716"/>
              <a:gd name="connsiteY134" fmla="*/ 535162 h 7931259"/>
              <a:gd name="connsiteX135" fmla="*/ 259727 w 3650716"/>
              <a:gd name="connsiteY135" fmla="*/ 535162 h 7931259"/>
              <a:gd name="connsiteX136" fmla="*/ 256088 w 3650716"/>
              <a:gd name="connsiteY136" fmla="*/ 535162 h 7931259"/>
              <a:gd name="connsiteX137" fmla="*/ 252781 w 3650716"/>
              <a:gd name="connsiteY137" fmla="*/ 529040 h 7931259"/>
              <a:gd name="connsiteX138" fmla="*/ 251357 w 3650716"/>
              <a:gd name="connsiteY138" fmla="*/ 507618 h 7931259"/>
              <a:gd name="connsiteX139" fmla="*/ 258833 w 3650716"/>
              <a:gd name="connsiteY139" fmla="*/ 519478 h 7931259"/>
              <a:gd name="connsiteX140" fmla="*/ 267017 w 3650716"/>
              <a:gd name="connsiteY140" fmla="*/ 7421688 h 7931259"/>
              <a:gd name="connsiteX141" fmla="*/ 264885 w 3650716"/>
              <a:gd name="connsiteY141" fmla="*/ 7433728 h 7931259"/>
              <a:gd name="connsiteX142" fmla="*/ 265700 w 3650716"/>
              <a:gd name="connsiteY142" fmla="*/ 7434977 h 7931259"/>
              <a:gd name="connsiteX143" fmla="*/ 260391 w 3650716"/>
              <a:gd name="connsiteY143" fmla="*/ 7437224 h 7931259"/>
              <a:gd name="connsiteX144" fmla="*/ 254205 w 3650716"/>
              <a:gd name="connsiteY144" fmla="*/ 7423641 h 7931259"/>
              <a:gd name="connsiteX145" fmla="*/ 264618 w 3650716"/>
              <a:gd name="connsiteY145" fmla="*/ 7424025 h 7931259"/>
              <a:gd name="connsiteX146" fmla="*/ 280907 w 3650716"/>
              <a:gd name="connsiteY146" fmla="*/ 7399298 h 7931259"/>
              <a:gd name="connsiteX147" fmla="*/ 275388 w 3650716"/>
              <a:gd name="connsiteY147" fmla="*/ 7407714 h 7931259"/>
              <a:gd name="connsiteX148" fmla="*/ 268291 w 3650716"/>
              <a:gd name="connsiteY148" fmla="*/ 7415799 h 7931259"/>
              <a:gd name="connsiteX149" fmla="*/ 259278 w 3650716"/>
              <a:gd name="connsiteY149" fmla="*/ 7410635 h 7931259"/>
              <a:gd name="connsiteX150" fmla="*/ 245660 w 3650716"/>
              <a:gd name="connsiteY150" fmla="*/ 7408340 h 7931259"/>
              <a:gd name="connsiteX151" fmla="*/ 235691 w 3650716"/>
              <a:gd name="connsiteY151" fmla="*/ 7429763 h 7931259"/>
              <a:gd name="connsiteX152" fmla="*/ 237827 w 3650716"/>
              <a:gd name="connsiteY152" fmla="*/ 7466490 h 7931259"/>
              <a:gd name="connsiteX153" fmla="*/ 225723 w 3650716"/>
              <a:gd name="connsiteY153" fmla="*/ 7445067 h 7931259"/>
              <a:gd name="connsiteX154" fmla="*/ 236403 w 3650716"/>
              <a:gd name="connsiteY154" fmla="*/ 7414461 h 7931259"/>
              <a:gd name="connsiteX155" fmla="*/ 202224 w 3650716"/>
              <a:gd name="connsiteY155" fmla="*/ 7414461 h 7931259"/>
              <a:gd name="connsiteX156" fmla="*/ 205468 w 3650716"/>
              <a:gd name="connsiteY156" fmla="*/ 7396098 h 7931259"/>
              <a:gd name="connsiteX157" fmla="*/ 280454 w 3650716"/>
              <a:gd name="connsiteY157" fmla="*/ 7396098 h 7931259"/>
              <a:gd name="connsiteX158" fmla="*/ 348090 w 3650716"/>
              <a:gd name="connsiteY158" fmla="*/ 7444328 h 7931259"/>
              <a:gd name="connsiteX159" fmla="*/ 345348 w 3650716"/>
              <a:gd name="connsiteY159" fmla="*/ 7451188 h 7931259"/>
              <a:gd name="connsiteX160" fmla="*/ 343972 w 3650716"/>
              <a:gd name="connsiteY160" fmla="*/ 7445584 h 7931259"/>
              <a:gd name="connsiteX161" fmla="*/ 346416 w 3650716"/>
              <a:gd name="connsiteY161" fmla="*/ 7445206 h 7931259"/>
              <a:gd name="connsiteX162" fmla="*/ 385427 w 3650716"/>
              <a:gd name="connsiteY162" fmla="*/ 535162 h 7931259"/>
              <a:gd name="connsiteX163" fmla="*/ 370234 w 3650716"/>
              <a:gd name="connsiteY163" fmla="*/ 535162 h 7931259"/>
              <a:gd name="connsiteX164" fmla="*/ 370148 w 3650716"/>
              <a:gd name="connsiteY164" fmla="*/ 531910 h 7931259"/>
              <a:gd name="connsiteX165" fmla="*/ 378103 w 3650716"/>
              <a:gd name="connsiteY165" fmla="*/ 522919 h 7931259"/>
              <a:gd name="connsiteX166" fmla="*/ 403681 w 3650716"/>
              <a:gd name="connsiteY166" fmla="*/ 7403028 h 7931259"/>
              <a:gd name="connsiteX167" fmla="*/ 392344 w 3650716"/>
              <a:gd name="connsiteY167" fmla="*/ 7406185 h 7931259"/>
              <a:gd name="connsiteX168" fmla="*/ 363305 w 3650716"/>
              <a:gd name="connsiteY168" fmla="*/ 7398007 h 7931259"/>
              <a:gd name="connsiteX169" fmla="*/ 363120 w 3650716"/>
              <a:gd name="connsiteY169" fmla="*/ 7396098 h 7931259"/>
              <a:gd name="connsiteX170" fmla="*/ 373994 w 3650716"/>
              <a:gd name="connsiteY170" fmla="*/ 7396098 h 7931259"/>
              <a:gd name="connsiteX171" fmla="*/ 374542 w 3650716"/>
              <a:gd name="connsiteY171" fmla="*/ 7397001 h 7931259"/>
              <a:gd name="connsiteX172" fmla="*/ 403681 w 3650716"/>
              <a:gd name="connsiteY172" fmla="*/ 7403028 h 7931259"/>
              <a:gd name="connsiteX173" fmla="*/ 477791 w 3650716"/>
              <a:gd name="connsiteY173" fmla="*/ 525981 h 7931259"/>
              <a:gd name="connsiteX174" fmla="*/ 473732 w 3650716"/>
              <a:gd name="connsiteY174" fmla="*/ 535162 h 7931259"/>
              <a:gd name="connsiteX175" fmla="*/ 463753 w 3650716"/>
              <a:gd name="connsiteY175" fmla="*/ 535162 h 7931259"/>
              <a:gd name="connsiteX176" fmla="*/ 460701 w 3650716"/>
              <a:gd name="connsiteY176" fmla="*/ 527511 h 7931259"/>
              <a:gd name="connsiteX177" fmla="*/ 464974 w 3650716"/>
              <a:gd name="connsiteY177" fmla="*/ 516798 h 7931259"/>
              <a:gd name="connsiteX178" fmla="*/ 477791 w 3650716"/>
              <a:gd name="connsiteY178" fmla="*/ 525981 h 7931259"/>
              <a:gd name="connsiteX179" fmla="*/ 489895 w 3650716"/>
              <a:gd name="connsiteY179" fmla="*/ 7457309 h 7931259"/>
              <a:gd name="connsiteX180" fmla="*/ 473874 w 3650716"/>
              <a:gd name="connsiteY180" fmla="*/ 7459221 h 7931259"/>
              <a:gd name="connsiteX181" fmla="*/ 464261 w 3650716"/>
              <a:gd name="connsiteY181" fmla="*/ 7435884 h 7931259"/>
              <a:gd name="connsiteX182" fmla="*/ 489895 w 3650716"/>
              <a:gd name="connsiteY182" fmla="*/ 7457309 h 7931259"/>
              <a:gd name="connsiteX183" fmla="*/ 520514 w 3650716"/>
              <a:gd name="connsiteY183" fmla="*/ 7405278 h 7931259"/>
              <a:gd name="connsiteX184" fmla="*/ 506985 w 3650716"/>
              <a:gd name="connsiteY184" fmla="*/ 7426704 h 7931259"/>
              <a:gd name="connsiteX185" fmla="*/ 428926 w 3650716"/>
              <a:gd name="connsiteY185" fmla="*/ 7425173 h 7931259"/>
              <a:gd name="connsiteX186" fmla="*/ 386377 w 3650716"/>
              <a:gd name="connsiteY186" fmla="*/ 7424243 h 7931259"/>
              <a:gd name="connsiteX187" fmla="*/ 391632 w 3650716"/>
              <a:gd name="connsiteY187" fmla="*/ 7421486 h 7931259"/>
              <a:gd name="connsiteX188" fmla="*/ 409433 w 3650716"/>
              <a:gd name="connsiteY188" fmla="*/ 7421486 h 7931259"/>
              <a:gd name="connsiteX189" fmla="*/ 420245 w 3650716"/>
              <a:gd name="connsiteY189" fmla="*/ 7411945 h 7931259"/>
              <a:gd name="connsiteX190" fmla="*/ 422072 w 3650716"/>
              <a:gd name="connsiteY190" fmla="*/ 7411783 h 7931259"/>
              <a:gd name="connsiteX191" fmla="*/ 433643 w 3650716"/>
              <a:gd name="connsiteY191" fmla="*/ 7402219 h 7931259"/>
              <a:gd name="connsiteX192" fmla="*/ 430937 w 3650716"/>
              <a:gd name="connsiteY192" fmla="*/ 7402510 h 7931259"/>
              <a:gd name="connsiteX193" fmla="*/ 432842 w 3650716"/>
              <a:gd name="connsiteY193" fmla="*/ 7400828 h 7931259"/>
              <a:gd name="connsiteX194" fmla="*/ 440205 w 3650716"/>
              <a:gd name="connsiteY194" fmla="*/ 7396098 h 7931259"/>
              <a:gd name="connsiteX195" fmla="*/ 510261 w 3650716"/>
              <a:gd name="connsiteY195" fmla="*/ 7396098 h 7931259"/>
              <a:gd name="connsiteX196" fmla="*/ 671470 w 3650716"/>
              <a:gd name="connsiteY196" fmla="*/ 97499 h 7931259"/>
              <a:gd name="connsiteX197" fmla="*/ 642454 w 3650716"/>
              <a:gd name="connsiteY197" fmla="*/ 97117 h 7931259"/>
              <a:gd name="connsiteX198" fmla="*/ 618778 w 3650716"/>
              <a:gd name="connsiteY198" fmla="*/ 103620 h 7931259"/>
              <a:gd name="connsiteX199" fmla="*/ 671470 w 3650716"/>
              <a:gd name="connsiteY199" fmla="*/ 97499 h 7931259"/>
              <a:gd name="connsiteX200" fmla="*/ 690695 w 3650716"/>
              <a:gd name="connsiteY200" fmla="*/ 7432825 h 7931259"/>
              <a:gd name="connsiteX201" fmla="*/ 647972 w 3650716"/>
              <a:gd name="connsiteY201" fmla="*/ 7457309 h 7931259"/>
              <a:gd name="connsiteX202" fmla="*/ 634443 w 3650716"/>
              <a:gd name="connsiteY202" fmla="*/ 7463431 h 7931259"/>
              <a:gd name="connsiteX203" fmla="*/ 599552 w 3650716"/>
              <a:gd name="connsiteY203" fmla="*/ 7448126 h 7931259"/>
              <a:gd name="connsiteX204" fmla="*/ 577479 w 3650716"/>
              <a:gd name="connsiteY204" fmla="*/ 7454247 h 7931259"/>
              <a:gd name="connsiteX205" fmla="*/ 551845 w 3650716"/>
              <a:gd name="connsiteY205" fmla="*/ 7423641 h 7931259"/>
              <a:gd name="connsiteX206" fmla="*/ 534043 w 3650716"/>
              <a:gd name="connsiteY206" fmla="*/ 7429763 h 7931259"/>
              <a:gd name="connsiteX207" fmla="*/ 542587 w 3650716"/>
              <a:gd name="connsiteY207" fmla="*/ 7414461 h 7931259"/>
              <a:gd name="connsiteX208" fmla="*/ 625898 w 3650716"/>
              <a:gd name="connsiteY208" fmla="*/ 7408340 h 7931259"/>
              <a:gd name="connsiteX209" fmla="*/ 638716 w 3650716"/>
              <a:gd name="connsiteY209" fmla="*/ 7423641 h 7931259"/>
              <a:gd name="connsiteX210" fmla="*/ 677878 w 3650716"/>
              <a:gd name="connsiteY210" fmla="*/ 7411399 h 7931259"/>
              <a:gd name="connsiteX211" fmla="*/ 690695 w 3650716"/>
              <a:gd name="connsiteY211" fmla="*/ 7432825 h 7931259"/>
              <a:gd name="connsiteX212" fmla="*/ 1046724 w 3650716"/>
              <a:gd name="connsiteY212" fmla="*/ 94437 h 7931259"/>
              <a:gd name="connsiteX213" fmla="*/ 1016106 w 3650716"/>
              <a:gd name="connsiteY213" fmla="*/ 94437 h 7931259"/>
              <a:gd name="connsiteX214" fmla="*/ 1046724 w 3650716"/>
              <a:gd name="connsiteY214" fmla="*/ 94437 h 7931259"/>
              <a:gd name="connsiteX215" fmla="*/ 1098704 w 3650716"/>
              <a:gd name="connsiteY215" fmla="*/ 180133 h 7931259"/>
              <a:gd name="connsiteX216" fmla="*/ 1059541 w 3650716"/>
              <a:gd name="connsiteY216" fmla="*/ 155649 h 7931259"/>
              <a:gd name="connsiteX217" fmla="*/ 1098704 w 3650716"/>
              <a:gd name="connsiteY217" fmla="*/ 180133 h 7931259"/>
              <a:gd name="connsiteX218" fmla="*/ 1219042 w 3650716"/>
              <a:gd name="connsiteY218" fmla="*/ 7420582 h 7931259"/>
              <a:gd name="connsiteX219" fmla="*/ 1183439 w 3650716"/>
              <a:gd name="connsiteY219" fmla="*/ 7426704 h 7931259"/>
              <a:gd name="connsiteX220" fmla="*/ 1117929 w 3650716"/>
              <a:gd name="connsiteY220" fmla="*/ 7438946 h 7931259"/>
              <a:gd name="connsiteX221" fmla="*/ 1157805 w 3650716"/>
              <a:gd name="connsiteY221" fmla="*/ 7411399 h 7931259"/>
              <a:gd name="connsiteX222" fmla="*/ 1162077 w 3650716"/>
              <a:gd name="connsiteY222" fmla="*/ 7405278 h 7931259"/>
              <a:gd name="connsiteX223" fmla="*/ 1166349 w 3650716"/>
              <a:gd name="connsiteY223" fmla="*/ 7411399 h 7931259"/>
              <a:gd name="connsiteX224" fmla="*/ 1188423 w 3650716"/>
              <a:gd name="connsiteY224" fmla="*/ 7396098 h 7931259"/>
              <a:gd name="connsiteX225" fmla="*/ 1219042 w 3650716"/>
              <a:gd name="connsiteY225" fmla="*/ 7420582 h 7931259"/>
              <a:gd name="connsiteX226" fmla="*/ 1242540 w 3650716"/>
              <a:gd name="connsiteY226" fmla="*/ 210739 h 7931259"/>
              <a:gd name="connsiteX227" fmla="*/ 1211921 w 3650716"/>
              <a:gd name="connsiteY227" fmla="*/ 189317 h 7931259"/>
              <a:gd name="connsiteX228" fmla="*/ 1242540 w 3650716"/>
              <a:gd name="connsiteY228" fmla="*/ 210739 h 7931259"/>
              <a:gd name="connsiteX229" fmla="*/ 1247257 w 3650716"/>
              <a:gd name="connsiteY229" fmla="*/ 7415608 h 7931259"/>
              <a:gd name="connsiteX230" fmla="*/ 1236139 w 3650716"/>
              <a:gd name="connsiteY230" fmla="*/ 7429293 h 7931259"/>
              <a:gd name="connsiteX231" fmla="*/ 1236843 w 3650716"/>
              <a:gd name="connsiteY231" fmla="*/ 7432825 h 7931259"/>
              <a:gd name="connsiteX232" fmla="*/ 1228299 w 3650716"/>
              <a:gd name="connsiteY232" fmla="*/ 7438946 h 7931259"/>
              <a:gd name="connsiteX233" fmla="*/ 1236139 w 3650716"/>
              <a:gd name="connsiteY233" fmla="*/ 7429293 h 7931259"/>
              <a:gd name="connsiteX234" fmla="*/ 1232571 w 3650716"/>
              <a:gd name="connsiteY234" fmla="*/ 7411399 h 7931259"/>
              <a:gd name="connsiteX235" fmla="*/ 1229519 w 3650716"/>
              <a:gd name="connsiteY235" fmla="*/ 7396098 h 7931259"/>
              <a:gd name="connsiteX236" fmla="*/ 1232826 w 3650716"/>
              <a:gd name="connsiteY236" fmla="*/ 7396098 h 7931259"/>
              <a:gd name="connsiteX237" fmla="*/ 1251796 w 3650716"/>
              <a:gd name="connsiteY237" fmla="*/ 167891 h 7931259"/>
              <a:gd name="connsiteX238" fmla="*/ 1221178 w 3650716"/>
              <a:gd name="connsiteY238" fmla="*/ 143406 h 7931259"/>
              <a:gd name="connsiteX239" fmla="*/ 1199104 w 3650716"/>
              <a:gd name="connsiteY239" fmla="*/ 158711 h 7931259"/>
              <a:gd name="connsiteX240" fmla="*/ 1251796 w 3650716"/>
              <a:gd name="connsiteY240" fmla="*/ 167891 h 7931259"/>
              <a:gd name="connsiteX241" fmla="*/ 1285975 w 3650716"/>
              <a:gd name="connsiteY241" fmla="*/ 198497 h 7931259"/>
              <a:gd name="connsiteX242" fmla="*/ 1255357 w 3650716"/>
              <a:gd name="connsiteY242" fmla="*/ 174012 h 7931259"/>
              <a:gd name="connsiteX243" fmla="*/ 1268174 w 3650716"/>
              <a:gd name="connsiteY243" fmla="*/ 210739 h 7931259"/>
              <a:gd name="connsiteX244" fmla="*/ 1285975 w 3650716"/>
              <a:gd name="connsiteY244" fmla="*/ 198497 h 7931259"/>
              <a:gd name="connsiteX245" fmla="*/ 1321578 w 3650716"/>
              <a:gd name="connsiteY245" fmla="*/ 118922 h 7931259"/>
              <a:gd name="connsiteX246" fmla="*/ 1278143 w 3650716"/>
              <a:gd name="connsiteY246" fmla="*/ 103620 h 7931259"/>
              <a:gd name="connsiteX247" fmla="*/ 1230434 w 3650716"/>
              <a:gd name="connsiteY247" fmla="*/ 94437 h 7931259"/>
              <a:gd name="connsiteX248" fmla="*/ 1321578 w 3650716"/>
              <a:gd name="connsiteY248" fmla="*/ 118922 h 7931259"/>
              <a:gd name="connsiteX249" fmla="*/ 1329477 w 3650716"/>
              <a:gd name="connsiteY249" fmla="*/ 7808558 h 7931259"/>
              <a:gd name="connsiteX250" fmla="*/ 1328698 w 3650716"/>
              <a:gd name="connsiteY250" fmla="*/ 7797033 h 7931259"/>
              <a:gd name="connsiteX251" fmla="*/ 1276006 w 3650716"/>
              <a:gd name="connsiteY251" fmla="*/ 7809276 h 7931259"/>
              <a:gd name="connsiteX252" fmla="*/ 1288823 w 3650716"/>
              <a:gd name="connsiteY252" fmla="*/ 7818459 h 7931259"/>
              <a:gd name="connsiteX253" fmla="*/ 1329477 w 3650716"/>
              <a:gd name="connsiteY253" fmla="*/ 7808558 h 7931259"/>
              <a:gd name="connsiteX254" fmla="*/ 1333683 w 3650716"/>
              <a:gd name="connsiteY254" fmla="*/ 259709 h 7931259"/>
              <a:gd name="connsiteX255" fmla="*/ 1311609 w 3650716"/>
              <a:gd name="connsiteY255" fmla="*/ 250529 h 7931259"/>
              <a:gd name="connsiteX256" fmla="*/ 1329411 w 3650716"/>
              <a:gd name="connsiteY256" fmla="*/ 229103 h 7931259"/>
              <a:gd name="connsiteX257" fmla="*/ 1333683 w 3650716"/>
              <a:gd name="connsiteY257" fmla="*/ 259709 h 7931259"/>
              <a:gd name="connsiteX258" fmla="*/ 1390648 w 3650716"/>
              <a:gd name="connsiteY258" fmla="*/ 235224 h 7931259"/>
              <a:gd name="connsiteX259" fmla="*/ 1368574 w 3650716"/>
              <a:gd name="connsiteY259" fmla="*/ 250529 h 7931259"/>
              <a:gd name="connsiteX260" fmla="*/ 1376140 w 3650716"/>
              <a:gd name="connsiteY260" fmla="*/ 230253 h 7931259"/>
              <a:gd name="connsiteX261" fmla="*/ 1390648 w 3650716"/>
              <a:gd name="connsiteY261" fmla="*/ 235224 h 7931259"/>
              <a:gd name="connsiteX262" fmla="*/ 1429810 w 3650716"/>
              <a:gd name="connsiteY262" fmla="*/ 210739 h 7931259"/>
              <a:gd name="connsiteX263" fmla="*/ 1408449 w 3650716"/>
              <a:gd name="connsiteY263" fmla="*/ 189317 h 7931259"/>
              <a:gd name="connsiteX264" fmla="*/ 1429810 w 3650716"/>
              <a:gd name="connsiteY264" fmla="*/ 210739 h 7931259"/>
              <a:gd name="connsiteX265" fmla="*/ 1467170 w 3650716"/>
              <a:gd name="connsiteY265" fmla="*/ 204660 h 7931259"/>
              <a:gd name="connsiteX266" fmla="*/ 1466126 w 3650716"/>
              <a:gd name="connsiteY266" fmla="*/ 204618 h 7931259"/>
              <a:gd name="connsiteX267" fmla="*/ 1466422 w 3650716"/>
              <a:gd name="connsiteY267" fmla="*/ 205277 h 7931259"/>
              <a:gd name="connsiteX268" fmla="*/ 1468974 w 3650716"/>
              <a:gd name="connsiteY268" fmla="*/ 232165 h 7931259"/>
              <a:gd name="connsiteX269" fmla="*/ 1438355 w 3650716"/>
              <a:gd name="connsiteY269" fmla="*/ 253588 h 7931259"/>
              <a:gd name="connsiteX270" fmla="*/ 1468974 w 3650716"/>
              <a:gd name="connsiteY270" fmla="*/ 232165 h 7931259"/>
              <a:gd name="connsiteX271" fmla="*/ 1473246 w 3650716"/>
              <a:gd name="connsiteY271" fmla="*/ 7741943 h 7931259"/>
              <a:gd name="connsiteX272" fmla="*/ 1459539 w 3650716"/>
              <a:gd name="connsiteY272" fmla="*/ 7754185 h 7931259"/>
              <a:gd name="connsiteX273" fmla="*/ 1438355 w 3650716"/>
              <a:gd name="connsiteY273" fmla="*/ 7748064 h 7931259"/>
              <a:gd name="connsiteX274" fmla="*/ 1473246 w 3650716"/>
              <a:gd name="connsiteY274" fmla="*/ 7741943 h 7931259"/>
              <a:gd name="connsiteX275" fmla="*/ 1475472 w 3650716"/>
              <a:gd name="connsiteY275" fmla="*/ 205001 h 7931259"/>
              <a:gd name="connsiteX276" fmla="*/ 1474670 w 3650716"/>
              <a:gd name="connsiteY276" fmla="*/ 198497 h 7931259"/>
              <a:gd name="connsiteX277" fmla="*/ 1467170 w 3650716"/>
              <a:gd name="connsiteY277" fmla="*/ 204660 h 7931259"/>
              <a:gd name="connsiteX278" fmla="*/ 1498959 w 3650716"/>
              <a:gd name="connsiteY278" fmla="*/ 7396098 h 7931259"/>
              <a:gd name="connsiteX279" fmla="*/ 1481791 w 3650716"/>
              <a:gd name="connsiteY279" fmla="*/ 7417520 h 7931259"/>
              <a:gd name="connsiteX280" fmla="*/ 1477519 w 3650716"/>
              <a:gd name="connsiteY280" fmla="*/ 7396098 h 7931259"/>
              <a:gd name="connsiteX281" fmla="*/ 1385663 w 3650716"/>
              <a:gd name="connsiteY281" fmla="*/ 7408340 h 7931259"/>
              <a:gd name="connsiteX282" fmla="*/ 1376406 w 3650716"/>
              <a:gd name="connsiteY282" fmla="*/ 7429763 h 7931259"/>
              <a:gd name="connsiteX283" fmla="*/ 1302353 w 3650716"/>
              <a:gd name="connsiteY283" fmla="*/ 7411399 h 7931259"/>
              <a:gd name="connsiteX284" fmla="*/ 1254644 w 3650716"/>
              <a:gd name="connsiteY284" fmla="*/ 7396098 h 7931259"/>
              <a:gd name="connsiteX285" fmla="*/ 1477519 w 3650716"/>
              <a:gd name="connsiteY285" fmla="*/ 7396098 h 7931259"/>
              <a:gd name="connsiteX286" fmla="*/ 1521666 w 3650716"/>
              <a:gd name="connsiteY286" fmla="*/ 195438 h 7931259"/>
              <a:gd name="connsiteX287" fmla="*/ 1500304 w 3650716"/>
              <a:gd name="connsiteY287" fmla="*/ 174012 h 7931259"/>
              <a:gd name="connsiteX288" fmla="*/ 1521666 w 3650716"/>
              <a:gd name="connsiteY288" fmla="*/ 195438 h 7931259"/>
              <a:gd name="connsiteX289" fmla="*/ 1591448 w 3650716"/>
              <a:gd name="connsiteY289" fmla="*/ 7732762 h 7931259"/>
              <a:gd name="connsiteX290" fmla="*/ 1560117 w 3650716"/>
              <a:gd name="connsiteY290" fmla="*/ 7754185 h 7931259"/>
              <a:gd name="connsiteX291" fmla="*/ 1560829 w 3650716"/>
              <a:gd name="connsiteY291" fmla="*/ 7717458 h 7931259"/>
              <a:gd name="connsiteX292" fmla="*/ 1591448 w 3650716"/>
              <a:gd name="connsiteY292" fmla="*/ 7732762 h 7931259"/>
              <a:gd name="connsiteX293" fmla="*/ 1630149 w 3650716"/>
              <a:gd name="connsiteY293" fmla="*/ 7396098 h 7931259"/>
              <a:gd name="connsiteX294" fmla="*/ 1629899 w 3650716"/>
              <a:gd name="connsiteY294" fmla="*/ 7399157 h 7931259"/>
              <a:gd name="connsiteX295" fmla="*/ 1622574 w 3650716"/>
              <a:gd name="connsiteY295" fmla="*/ 7396098 h 7931259"/>
              <a:gd name="connsiteX296" fmla="*/ 1590760 w 3650716"/>
              <a:gd name="connsiteY296" fmla="*/ 7396098 h 7931259"/>
              <a:gd name="connsiteX297" fmla="*/ 1582190 w 3650716"/>
              <a:gd name="connsiteY297" fmla="*/ 7399157 h 7931259"/>
              <a:gd name="connsiteX298" fmla="*/ 1571188 w 3650716"/>
              <a:gd name="connsiteY298" fmla="*/ 7396098 h 7931259"/>
              <a:gd name="connsiteX299" fmla="*/ 1590760 w 3650716"/>
              <a:gd name="connsiteY299" fmla="*/ 7396098 h 7931259"/>
              <a:gd name="connsiteX300" fmla="*/ 1607914 w 3650716"/>
              <a:gd name="connsiteY300" fmla="*/ 7389975 h 7931259"/>
              <a:gd name="connsiteX301" fmla="*/ 1622574 w 3650716"/>
              <a:gd name="connsiteY301" fmla="*/ 7396098 h 7931259"/>
              <a:gd name="connsiteX302" fmla="*/ 1663201 w 3650716"/>
              <a:gd name="connsiteY302" fmla="*/ 7396098 h 7931259"/>
              <a:gd name="connsiteX303" fmla="*/ 1646988 w 3650716"/>
              <a:gd name="connsiteY303" fmla="*/ 7399157 h 7931259"/>
              <a:gd name="connsiteX304" fmla="*/ 1648627 w 3650716"/>
              <a:gd name="connsiteY304" fmla="*/ 7396098 h 7931259"/>
              <a:gd name="connsiteX305" fmla="*/ 1686184 w 3650716"/>
              <a:gd name="connsiteY305" fmla="*/ 7396098 h 7931259"/>
              <a:gd name="connsiteX306" fmla="*/ 1686151 w 3650716"/>
              <a:gd name="connsiteY306" fmla="*/ 7399157 h 7931259"/>
              <a:gd name="connsiteX307" fmla="*/ 1667565 w 3650716"/>
              <a:gd name="connsiteY307" fmla="*/ 7396098 h 7931259"/>
              <a:gd name="connsiteX308" fmla="*/ 1806133 w 3650716"/>
              <a:gd name="connsiteY308" fmla="*/ 532485 h 7931259"/>
              <a:gd name="connsiteX309" fmla="*/ 1805409 w 3650716"/>
              <a:gd name="connsiteY309" fmla="*/ 535162 h 7931259"/>
              <a:gd name="connsiteX310" fmla="*/ 1798419 w 3650716"/>
              <a:gd name="connsiteY310" fmla="*/ 535162 h 7931259"/>
              <a:gd name="connsiteX311" fmla="*/ 1802928 w 3650716"/>
              <a:gd name="connsiteY311" fmla="*/ 522919 h 7931259"/>
              <a:gd name="connsiteX312" fmla="*/ 1806133 w 3650716"/>
              <a:gd name="connsiteY312" fmla="*/ 532485 h 7931259"/>
              <a:gd name="connsiteX313" fmla="*/ 1832123 w 3650716"/>
              <a:gd name="connsiteY313" fmla="*/ 207680 h 7931259"/>
              <a:gd name="connsiteX314" fmla="*/ 1810049 w 3650716"/>
              <a:gd name="connsiteY314" fmla="*/ 213802 h 7931259"/>
              <a:gd name="connsiteX315" fmla="*/ 1819217 w 3650716"/>
              <a:gd name="connsiteY315" fmla="*/ 199265 h 7931259"/>
              <a:gd name="connsiteX316" fmla="*/ 1832123 w 3650716"/>
              <a:gd name="connsiteY316" fmla="*/ 207680 h 7931259"/>
              <a:gd name="connsiteX317" fmla="*/ 1840667 w 3650716"/>
              <a:gd name="connsiteY317" fmla="*/ 7717458 h 7931259"/>
              <a:gd name="connsiteX318" fmla="*/ 1831499 w 3650716"/>
              <a:gd name="connsiteY318" fmla="*/ 7731994 h 7931259"/>
              <a:gd name="connsiteX319" fmla="*/ 1818593 w 3650716"/>
              <a:gd name="connsiteY319" fmla="*/ 7723579 h 7931259"/>
              <a:gd name="connsiteX320" fmla="*/ 1840667 w 3650716"/>
              <a:gd name="connsiteY320" fmla="*/ 7717458 h 7931259"/>
              <a:gd name="connsiteX321" fmla="*/ 1852297 w 3650716"/>
              <a:gd name="connsiteY321" fmla="*/ 7396098 h 7931259"/>
              <a:gd name="connsiteX322" fmla="*/ 1847788 w 3650716"/>
              <a:gd name="connsiteY322" fmla="*/ 7408340 h 7931259"/>
              <a:gd name="connsiteX323" fmla="*/ 1844583 w 3650716"/>
              <a:gd name="connsiteY323" fmla="*/ 7398774 h 7931259"/>
              <a:gd name="connsiteX324" fmla="*/ 1845307 w 3650716"/>
              <a:gd name="connsiteY324" fmla="*/ 7396098 h 7931259"/>
              <a:gd name="connsiteX325" fmla="*/ 1983151 w 3650716"/>
              <a:gd name="connsiteY325" fmla="*/ 535162 h 7931259"/>
              <a:gd name="connsiteX326" fmla="*/ 1964533 w 3650716"/>
              <a:gd name="connsiteY326" fmla="*/ 535162 h 7931259"/>
              <a:gd name="connsiteX327" fmla="*/ 1964565 w 3650716"/>
              <a:gd name="connsiteY327" fmla="*/ 532103 h 7931259"/>
              <a:gd name="connsiteX328" fmla="*/ 2003728 w 3650716"/>
              <a:gd name="connsiteY328" fmla="*/ 532103 h 7931259"/>
              <a:gd name="connsiteX329" fmla="*/ 2002090 w 3650716"/>
              <a:gd name="connsiteY329" fmla="*/ 535162 h 7931259"/>
              <a:gd name="connsiteX330" fmla="*/ 1987515 w 3650716"/>
              <a:gd name="connsiteY330" fmla="*/ 535162 h 7931259"/>
              <a:gd name="connsiteX331" fmla="*/ 2079528 w 3650716"/>
              <a:gd name="connsiteY331" fmla="*/ 535162 h 7931259"/>
              <a:gd name="connsiteX332" fmla="*/ 2059955 w 3650716"/>
              <a:gd name="connsiteY332" fmla="*/ 535162 h 7931259"/>
              <a:gd name="connsiteX333" fmla="*/ 2042803 w 3650716"/>
              <a:gd name="connsiteY333" fmla="*/ 541284 h 7931259"/>
              <a:gd name="connsiteX334" fmla="*/ 2028142 w 3650716"/>
              <a:gd name="connsiteY334" fmla="*/ 535162 h 7931259"/>
              <a:gd name="connsiteX335" fmla="*/ 2020567 w 3650716"/>
              <a:gd name="connsiteY335" fmla="*/ 535162 h 7931259"/>
              <a:gd name="connsiteX336" fmla="*/ 2020818 w 3650716"/>
              <a:gd name="connsiteY336" fmla="*/ 532103 h 7931259"/>
              <a:gd name="connsiteX337" fmla="*/ 2028142 w 3650716"/>
              <a:gd name="connsiteY337" fmla="*/ 535162 h 7931259"/>
              <a:gd name="connsiteX338" fmla="*/ 2059955 w 3650716"/>
              <a:gd name="connsiteY338" fmla="*/ 535162 h 7931259"/>
              <a:gd name="connsiteX339" fmla="*/ 2068526 w 3650716"/>
              <a:gd name="connsiteY339" fmla="*/ 532103 h 7931259"/>
              <a:gd name="connsiteX340" fmla="*/ 2093447 w 3650716"/>
              <a:gd name="connsiteY340" fmla="*/ 194290 h 7931259"/>
              <a:gd name="connsiteX341" fmla="*/ 2089888 w 3650716"/>
              <a:gd name="connsiteY341" fmla="*/ 213802 h 7931259"/>
              <a:gd name="connsiteX342" fmla="*/ 2059269 w 3650716"/>
              <a:gd name="connsiteY342" fmla="*/ 198497 h 7931259"/>
              <a:gd name="connsiteX343" fmla="*/ 2090599 w 3650716"/>
              <a:gd name="connsiteY343" fmla="*/ 177074 h 7931259"/>
              <a:gd name="connsiteX344" fmla="*/ 2093447 w 3650716"/>
              <a:gd name="connsiteY344" fmla="*/ 194290 h 7931259"/>
              <a:gd name="connsiteX345" fmla="*/ 2150412 w 3650716"/>
              <a:gd name="connsiteY345" fmla="*/ 7757247 h 7931259"/>
              <a:gd name="connsiteX346" fmla="*/ 2129050 w 3650716"/>
              <a:gd name="connsiteY346" fmla="*/ 7735821 h 7931259"/>
              <a:gd name="connsiteX347" fmla="*/ 2150412 w 3650716"/>
              <a:gd name="connsiteY347" fmla="*/ 7757247 h 7931259"/>
              <a:gd name="connsiteX348" fmla="*/ 2183546 w 3650716"/>
              <a:gd name="connsiteY348" fmla="*/ 7726600 h 7931259"/>
              <a:gd name="connsiteX349" fmla="*/ 2175244 w 3650716"/>
              <a:gd name="connsiteY349" fmla="*/ 7726259 h 7931259"/>
              <a:gd name="connsiteX350" fmla="*/ 2176046 w 3650716"/>
              <a:gd name="connsiteY350" fmla="*/ 7732762 h 7931259"/>
              <a:gd name="connsiteX351" fmla="*/ 2184591 w 3650716"/>
              <a:gd name="connsiteY351" fmla="*/ 7726641 h 7931259"/>
              <a:gd name="connsiteX352" fmla="*/ 2184295 w 3650716"/>
              <a:gd name="connsiteY352" fmla="*/ 7725983 h 7931259"/>
              <a:gd name="connsiteX353" fmla="*/ 2183546 w 3650716"/>
              <a:gd name="connsiteY353" fmla="*/ 7726600 h 7931259"/>
              <a:gd name="connsiteX354" fmla="*/ 2212361 w 3650716"/>
              <a:gd name="connsiteY354" fmla="*/ 183196 h 7931259"/>
              <a:gd name="connsiteX355" fmla="*/ 2177470 w 3650716"/>
              <a:gd name="connsiteY355" fmla="*/ 189317 h 7931259"/>
              <a:gd name="connsiteX356" fmla="*/ 2191177 w 3650716"/>
              <a:gd name="connsiteY356" fmla="*/ 177074 h 7931259"/>
              <a:gd name="connsiteX357" fmla="*/ 2212361 w 3650716"/>
              <a:gd name="connsiteY357" fmla="*/ 183196 h 7931259"/>
              <a:gd name="connsiteX358" fmla="*/ 2212361 w 3650716"/>
              <a:gd name="connsiteY358" fmla="*/ 7677672 h 7931259"/>
              <a:gd name="connsiteX359" fmla="*/ 2181742 w 3650716"/>
              <a:gd name="connsiteY359" fmla="*/ 7699094 h 7931259"/>
              <a:gd name="connsiteX360" fmla="*/ 2212361 w 3650716"/>
              <a:gd name="connsiteY360" fmla="*/ 7677672 h 7931259"/>
              <a:gd name="connsiteX361" fmla="*/ 2242268 w 3650716"/>
              <a:gd name="connsiteY361" fmla="*/ 7741943 h 7931259"/>
              <a:gd name="connsiteX362" fmla="*/ 2220906 w 3650716"/>
              <a:gd name="connsiteY362" fmla="*/ 7720520 h 7931259"/>
              <a:gd name="connsiteX363" fmla="*/ 2242268 w 3650716"/>
              <a:gd name="connsiteY363" fmla="*/ 7741943 h 7931259"/>
              <a:gd name="connsiteX364" fmla="*/ 2282143 w 3650716"/>
              <a:gd name="connsiteY364" fmla="*/ 7680731 h 7931259"/>
              <a:gd name="connsiteX365" fmla="*/ 2274577 w 3650716"/>
              <a:gd name="connsiteY365" fmla="*/ 7701006 h 7931259"/>
              <a:gd name="connsiteX366" fmla="*/ 2260069 w 3650716"/>
              <a:gd name="connsiteY366" fmla="*/ 7696035 h 7931259"/>
              <a:gd name="connsiteX367" fmla="*/ 2282143 w 3650716"/>
              <a:gd name="connsiteY367" fmla="*/ 7680731 h 7931259"/>
              <a:gd name="connsiteX368" fmla="*/ 2339107 w 3650716"/>
              <a:gd name="connsiteY368" fmla="*/ 7680731 h 7931259"/>
              <a:gd name="connsiteX369" fmla="*/ 2321305 w 3650716"/>
              <a:gd name="connsiteY369" fmla="*/ 7702157 h 7931259"/>
              <a:gd name="connsiteX370" fmla="*/ 2317033 w 3650716"/>
              <a:gd name="connsiteY370" fmla="*/ 7671551 h 7931259"/>
              <a:gd name="connsiteX371" fmla="*/ 2339107 w 3650716"/>
              <a:gd name="connsiteY371" fmla="*/ 7680731 h 7931259"/>
              <a:gd name="connsiteX372" fmla="*/ 2374710 w 3650716"/>
              <a:gd name="connsiteY372" fmla="*/ 121984 h 7931259"/>
              <a:gd name="connsiteX373" fmla="*/ 2361893 w 3650716"/>
              <a:gd name="connsiteY373" fmla="*/ 112800 h 7931259"/>
              <a:gd name="connsiteX374" fmla="*/ 2322018 w 3650716"/>
              <a:gd name="connsiteY374" fmla="*/ 134226 h 7931259"/>
              <a:gd name="connsiteX375" fmla="*/ 2374710 w 3650716"/>
              <a:gd name="connsiteY375" fmla="*/ 121984 h 7931259"/>
              <a:gd name="connsiteX376" fmla="*/ 2395359 w 3650716"/>
              <a:gd name="connsiteY376" fmla="*/ 7757247 h 7931259"/>
              <a:gd name="connsiteX377" fmla="*/ 2382542 w 3650716"/>
              <a:gd name="connsiteY377" fmla="*/ 7720520 h 7931259"/>
              <a:gd name="connsiteX378" fmla="*/ 2364741 w 3650716"/>
              <a:gd name="connsiteY378" fmla="*/ 7732762 h 7931259"/>
              <a:gd name="connsiteX379" fmla="*/ 2395359 w 3650716"/>
              <a:gd name="connsiteY379" fmla="*/ 7757247 h 7931259"/>
              <a:gd name="connsiteX380" fmla="*/ 2396072 w 3650716"/>
              <a:gd name="connsiteY380" fmla="*/ 535162 h 7931259"/>
              <a:gd name="connsiteX381" fmla="*/ 2173198 w 3650716"/>
              <a:gd name="connsiteY381" fmla="*/ 535162 h 7931259"/>
              <a:gd name="connsiteX382" fmla="*/ 2151758 w 3650716"/>
              <a:gd name="connsiteY382" fmla="*/ 535162 h 7931259"/>
              <a:gd name="connsiteX383" fmla="*/ 2168925 w 3650716"/>
              <a:gd name="connsiteY383" fmla="*/ 513739 h 7931259"/>
              <a:gd name="connsiteX384" fmla="*/ 2173198 w 3650716"/>
              <a:gd name="connsiteY384" fmla="*/ 535162 h 7931259"/>
              <a:gd name="connsiteX385" fmla="*/ 2265053 w 3650716"/>
              <a:gd name="connsiteY385" fmla="*/ 522919 h 7931259"/>
              <a:gd name="connsiteX386" fmla="*/ 2274310 w 3650716"/>
              <a:gd name="connsiteY386" fmla="*/ 501497 h 7931259"/>
              <a:gd name="connsiteX387" fmla="*/ 2348364 w 3650716"/>
              <a:gd name="connsiteY387" fmla="*/ 519860 h 7931259"/>
              <a:gd name="connsiteX388" fmla="*/ 2396072 w 3650716"/>
              <a:gd name="connsiteY388" fmla="*/ 535162 h 7931259"/>
              <a:gd name="connsiteX389" fmla="*/ 2420282 w 3650716"/>
              <a:gd name="connsiteY389" fmla="*/ 7836822 h 7931259"/>
              <a:gd name="connsiteX390" fmla="*/ 2329138 w 3650716"/>
              <a:gd name="connsiteY390" fmla="*/ 7812338 h 7931259"/>
              <a:gd name="connsiteX391" fmla="*/ 2372574 w 3650716"/>
              <a:gd name="connsiteY391" fmla="*/ 7827639 h 7931259"/>
              <a:gd name="connsiteX392" fmla="*/ 2420282 w 3650716"/>
              <a:gd name="connsiteY392" fmla="*/ 7836822 h 7931259"/>
              <a:gd name="connsiteX393" fmla="*/ 2422418 w 3650716"/>
              <a:gd name="connsiteY393" fmla="*/ 492313 h 7931259"/>
              <a:gd name="connsiteX394" fmla="*/ 2414577 w 3650716"/>
              <a:gd name="connsiteY394" fmla="*/ 501966 h 7931259"/>
              <a:gd name="connsiteX395" fmla="*/ 2418145 w 3650716"/>
              <a:gd name="connsiteY395" fmla="*/ 519860 h 7931259"/>
              <a:gd name="connsiteX396" fmla="*/ 2421197 w 3650716"/>
              <a:gd name="connsiteY396" fmla="*/ 535162 h 7931259"/>
              <a:gd name="connsiteX397" fmla="*/ 2417890 w 3650716"/>
              <a:gd name="connsiteY397" fmla="*/ 535162 h 7931259"/>
              <a:gd name="connsiteX398" fmla="*/ 2403459 w 3650716"/>
              <a:gd name="connsiteY398" fmla="*/ 515651 h 7931259"/>
              <a:gd name="connsiteX399" fmla="*/ 2414577 w 3650716"/>
              <a:gd name="connsiteY399" fmla="*/ 501966 h 7931259"/>
              <a:gd name="connsiteX400" fmla="*/ 2413873 w 3650716"/>
              <a:gd name="connsiteY400" fmla="*/ 498434 h 7931259"/>
              <a:gd name="connsiteX401" fmla="*/ 2422418 w 3650716"/>
              <a:gd name="connsiteY401" fmla="*/ 492313 h 7931259"/>
              <a:gd name="connsiteX402" fmla="*/ 2438795 w 3650716"/>
              <a:gd name="connsiteY402" fmla="*/ 7741943 h 7931259"/>
              <a:gd name="connsiteX403" fmla="*/ 2408176 w 3650716"/>
              <a:gd name="connsiteY403" fmla="*/ 7720520 h 7931259"/>
              <a:gd name="connsiteX404" fmla="*/ 2438795 w 3650716"/>
              <a:gd name="connsiteY404" fmla="*/ 7741943 h 7931259"/>
              <a:gd name="connsiteX405" fmla="*/ 2451612 w 3650716"/>
              <a:gd name="connsiteY405" fmla="*/ 7772549 h 7931259"/>
              <a:gd name="connsiteX406" fmla="*/ 2398920 w 3650716"/>
              <a:gd name="connsiteY406" fmla="*/ 7763368 h 7931259"/>
              <a:gd name="connsiteX407" fmla="*/ 2429538 w 3650716"/>
              <a:gd name="connsiteY407" fmla="*/ 7787853 h 7931259"/>
              <a:gd name="connsiteX408" fmla="*/ 2451612 w 3650716"/>
              <a:gd name="connsiteY408" fmla="*/ 7772549 h 7931259"/>
              <a:gd name="connsiteX409" fmla="*/ 2532787 w 3650716"/>
              <a:gd name="connsiteY409" fmla="*/ 492313 h 7931259"/>
              <a:gd name="connsiteX410" fmla="*/ 2492912 w 3650716"/>
              <a:gd name="connsiteY410" fmla="*/ 519860 h 7931259"/>
              <a:gd name="connsiteX411" fmla="*/ 2488639 w 3650716"/>
              <a:gd name="connsiteY411" fmla="*/ 525981 h 7931259"/>
              <a:gd name="connsiteX412" fmla="*/ 2484367 w 3650716"/>
              <a:gd name="connsiteY412" fmla="*/ 519860 h 7931259"/>
              <a:gd name="connsiteX413" fmla="*/ 2462293 w 3650716"/>
              <a:gd name="connsiteY413" fmla="*/ 535162 h 7931259"/>
              <a:gd name="connsiteX414" fmla="*/ 2431675 w 3650716"/>
              <a:gd name="connsiteY414" fmla="*/ 510677 h 7931259"/>
              <a:gd name="connsiteX415" fmla="*/ 2467278 w 3650716"/>
              <a:gd name="connsiteY415" fmla="*/ 504556 h 7931259"/>
              <a:gd name="connsiteX416" fmla="*/ 2532787 w 3650716"/>
              <a:gd name="connsiteY416" fmla="*/ 492313 h 7931259"/>
              <a:gd name="connsiteX417" fmla="*/ 2591175 w 3650716"/>
              <a:gd name="connsiteY417" fmla="*/ 7775611 h 7931259"/>
              <a:gd name="connsiteX418" fmla="*/ 2552012 w 3650716"/>
              <a:gd name="connsiteY418" fmla="*/ 7751126 h 7931259"/>
              <a:gd name="connsiteX419" fmla="*/ 2591175 w 3650716"/>
              <a:gd name="connsiteY419" fmla="*/ 7775611 h 7931259"/>
              <a:gd name="connsiteX420" fmla="*/ 2634611 w 3650716"/>
              <a:gd name="connsiteY420" fmla="*/ 7836822 h 7931259"/>
              <a:gd name="connsiteX421" fmla="*/ 2603992 w 3650716"/>
              <a:gd name="connsiteY421" fmla="*/ 7836822 h 7931259"/>
              <a:gd name="connsiteX422" fmla="*/ 3031938 w 3650716"/>
              <a:gd name="connsiteY422" fmla="*/ 7827639 h 7931259"/>
              <a:gd name="connsiteX423" fmla="*/ 2979246 w 3650716"/>
              <a:gd name="connsiteY423" fmla="*/ 7833760 h 7931259"/>
              <a:gd name="connsiteX424" fmla="*/ 3008262 w 3650716"/>
              <a:gd name="connsiteY424" fmla="*/ 7834143 h 7931259"/>
              <a:gd name="connsiteX425" fmla="*/ 3031938 w 3650716"/>
              <a:gd name="connsiteY425" fmla="*/ 7827639 h 7931259"/>
              <a:gd name="connsiteX426" fmla="*/ 3121646 w 3650716"/>
              <a:gd name="connsiteY426" fmla="*/ 507331 h 7931259"/>
              <a:gd name="connsiteX427" fmla="*/ 3108129 w 3650716"/>
              <a:gd name="connsiteY427" fmla="*/ 516798 h 7931259"/>
              <a:gd name="connsiteX428" fmla="*/ 3024818 w 3650716"/>
              <a:gd name="connsiteY428" fmla="*/ 522919 h 7931259"/>
              <a:gd name="connsiteX429" fmla="*/ 3012001 w 3650716"/>
              <a:gd name="connsiteY429" fmla="*/ 507618 h 7931259"/>
              <a:gd name="connsiteX430" fmla="*/ 2972838 w 3650716"/>
              <a:gd name="connsiteY430" fmla="*/ 519860 h 7931259"/>
              <a:gd name="connsiteX431" fmla="*/ 2960021 w 3650716"/>
              <a:gd name="connsiteY431" fmla="*/ 498434 h 7931259"/>
              <a:gd name="connsiteX432" fmla="*/ 3002744 w 3650716"/>
              <a:gd name="connsiteY432" fmla="*/ 473950 h 7931259"/>
              <a:gd name="connsiteX433" fmla="*/ 3016273 w 3650716"/>
              <a:gd name="connsiteY433" fmla="*/ 467829 h 7931259"/>
              <a:gd name="connsiteX434" fmla="*/ 3051164 w 3650716"/>
              <a:gd name="connsiteY434" fmla="*/ 483133 h 7931259"/>
              <a:gd name="connsiteX435" fmla="*/ 3073238 w 3650716"/>
              <a:gd name="connsiteY435" fmla="*/ 477012 h 7931259"/>
              <a:gd name="connsiteX436" fmla="*/ 3098872 w 3650716"/>
              <a:gd name="connsiteY436" fmla="*/ 507618 h 7931259"/>
              <a:gd name="connsiteX437" fmla="*/ 3116673 w 3650716"/>
              <a:gd name="connsiteY437" fmla="*/ 501497 h 7931259"/>
              <a:gd name="connsiteX438" fmla="*/ 3121646 w 3650716"/>
              <a:gd name="connsiteY438" fmla="*/ 507331 h 7931259"/>
              <a:gd name="connsiteX439" fmla="*/ 3186455 w 3650716"/>
              <a:gd name="connsiteY439" fmla="*/ 495375 h 7931259"/>
              <a:gd name="connsiteX440" fmla="*/ 3160821 w 3650716"/>
              <a:gd name="connsiteY440" fmla="*/ 473950 h 7931259"/>
              <a:gd name="connsiteX441" fmla="*/ 3176842 w 3650716"/>
              <a:gd name="connsiteY441" fmla="*/ 472038 h 7931259"/>
              <a:gd name="connsiteX442" fmla="*/ 3186455 w 3650716"/>
              <a:gd name="connsiteY442" fmla="*/ 495375 h 7931259"/>
              <a:gd name="connsiteX443" fmla="*/ 3190015 w 3650716"/>
              <a:gd name="connsiteY443" fmla="*/ 7403748 h 7931259"/>
              <a:gd name="connsiteX444" fmla="*/ 3185743 w 3650716"/>
              <a:gd name="connsiteY444" fmla="*/ 7414461 h 7931259"/>
              <a:gd name="connsiteX445" fmla="*/ 3172926 w 3650716"/>
              <a:gd name="connsiteY445" fmla="*/ 7405278 h 7931259"/>
              <a:gd name="connsiteX446" fmla="*/ 3176984 w 3650716"/>
              <a:gd name="connsiteY446" fmla="*/ 7396098 h 7931259"/>
              <a:gd name="connsiteX447" fmla="*/ 3186963 w 3650716"/>
              <a:gd name="connsiteY447" fmla="*/ 7396098 h 7931259"/>
              <a:gd name="connsiteX448" fmla="*/ 3264339 w 3650716"/>
              <a:gd name="connsiteY448" fmla="*/ 507017 h 7931259"/>
              <a:gd name="connsiteX449" fmla="*/ 3259085 w 3650716"/>
              <a:gd name="connsiteY449" fmla="*/ 509773 h 7931259"/>
              <a:gd name="connsiteX450" fmla="*/ 3241283 w 3650716"/>
              <a:gd name="connsiteY450" fmla="*/ 509773 h 7931259"/>
              <a:gd name="connsiteX451" fmla="*/ 3230471 w 3650716"/>
              <a:gd name="connsiteY451" fmla="*/ 519314 h 7931259"/>
              <a:gd name="connsiteX452" fmla="*/ 3228644 w 3650716"/>
              <a:gd name="connsiteY452" fmla="*/ 519477 h 7931259"/>
              <a:gd name="connsiteX453" fmla="*/ 3217073 w 3650716"/>
              <a:gd name="connsiteY453" fmla="*/ 529040 h 7931259"/>
              <a:gd name="connsiteX454" fmla="*/ 3219780 w 3650716"/>
              <a:gd name="connsiteY454" fmla="*/ 528750 h 7931259"/>
              <a:gd name="connsiteX455" fmla="*/ 3217874 w 3650716"/>
              <a:gd name="connsiteY455" fmla="*/ 530431 h 7931259"/>
              <a:gd name="connsiteX456" fmla="*/ 3210511 w 3650716"/>
              <a:gd name="connsiteY456" fmla="*/ 535162 h 7931259"/>
              <a:gd name="connsiteX457" fmla="*/ 3140455 w 3650716"/>
              <a:gd name="connsiteY457" fmla="*/ 535162 h 7931259"/>
              <a:gd name="connsiteX458" fmla="*/ 3130202 w 3650716"/>
              <a:gd name="connsiteY458" fmla="*/ 525981 h 7931259"/>
              <a:gd name="connsiteX459" fmla="*/ 3143732 w 3650716"/>
              <a:gd name="connsiteY459" fmla="*/ 504556 h 7931259"/>
              <a:gd name="connsiteX460" fmla="*/ 3221791 w 3650716"/>
              <a:gd name="connsiteY460" fmla="*/ 506087 h 7931259"/>
              <a:gd name="connsiteX461" fmla="*/ 3280568 w 3650716"/>
              <a:gd name="connsiteY461" fmla="*/ 7399350 h 7931259"/>
              <a:gd name="connsiteX462" fmla="*/ 3272613 w 3650716"/>
              <a:gd name="connsiteY462" fmla="*/ 7408340 h 7931259"/>
              <a:gd name="connsiteX463" fmla="*/ 3265289 w 3650716"/>
              <a:gd name="connsiteY463" fmla="*/ 7396098 h 7931259"/>
              <a:gd name="connsiteX464" fmla="*/ 3280482 w 3650716"/>
              <a:gd name="connsiteY464" fmla="*/ 7396098 h 7931259"/>
              <a:gd name="connsiteX465" fmla="*/ 3287596 w 3650716"/>
              <a:gd name="connsiteY465" fmla="*/ 535162 h 7931259"/>
              <a:gd name="connsiteX466" fmla="*/ 3276723 w 3650716"/>
              <a:gd name="connsiteY466" fmla="*/ 535162 h 7931259"/>
              <a:gd name="connsiteX467" fmla="*/ 3276174 w 3650716"/>
              <a:gd name="connsiteY467" fmla="*/ 534258 h 7931259"/>
              <a:gd name="connsiteX468" fmla="*/ 3258372 w 3650716"/>
              <a:gd name="connsiteY468" fmla="*/ 525074 h 7931259"/>
              <a:gd name="connsiteX469" fmla="*/ 3287411 w 3650716"/>
              <a:gd name="connsiteY469" fmla="*/ 533252 h 7931259"/>
              <a:gd name="connsiteX470" fmla="*/ 3306744 w 3650716"/>
              <a:gd name="connsiteY470" fmla="*/ 485675 h 7931259"/>
              <a:gd name="connsiteX471" fmla="*/ 3304300 w 3650716"/>
              <a:gd name="connsiteY471" fmla="*/ 486053 h 7931259"/>
              <a:gd name="connsiteX472" fmla="*/ 3302626 w 3650716"/>
              <a:gd name="connsiteY472" fmla="*/ 486931 h 7931259"/>
              <a:gd name="connsiteX473" fmla="*/ 3305368 w 3650716"/>
              <a:gd name="connsiteY473" fmla="*/ 480071 h 7931259"/>
              <a:gd name="connsiteX474" fmla="*/ 3396511 w 3650716"/>
              <a:gd name="connsiteY474" fmla="*/ 507618 h 7931259"/>
              <a:gd name="connsiteX475" fmla="*/ 3386098 w 3650716"/>
              <a:gd name="connsiteY475" fmla="*/ 507235 h 7931259"/>
              <a:gd name="connsiteX476" fmla="*/ 3383699 w 3650716"/>
              <a:gd name="connsiteY476" fmla="*/ 509571 h 7931259"/>
              <a:gd name="connsiteX477" fmla="*/ 3385831 w 3650716"/>
              <a:gd name="connsiteY477" fmla="*/ 497531 h 7931259"/>
              <a:gd name="connsiteX478" fmla="*/ 3385016 w 3650716"/>
              <a:gd name="connsiteY478" fmla="*/ 496282 h 7931259"/>
              <a:gd name="connsiteX479" fmla="*/ 3390325 w 3650716"/>
              <a:gd name="connsiteY479" fmla="*/ 494036 h 7931259"/>
              <a:gd name="connsiteX480" fmla="*/ 3396511 w 3650716"/>
              <a:gd name="connsiteY480" fmla="*/ 507618 h 7931259"/>
              <a:gd name="connsiteX481" fmla="*/ 3402920 w 3650716"/>
              <a:gd name="connsiteY481" fmla="*/ 7411783 h 7931259"/>
              <a:gd name="connsiteX482" fmla="*/ 3399359 w 3650716"/>
              <a:gd name="connsiteY482" fmla="*/ 7423641 h 7931259"/>
              <a:gd name="connsiteX483" fmla="*/ 3391883 w 3650716"/>
              <a:gd name="connsiteY483" fmla="*/ 7411781 h 7931259"/>
              <a:gd name="connsiteX484" fmla="*/ 3390989 w 3650716"/>
              <a:gd name="connsiteY484" fmla="*/ 7396098 h 7931259"/>
              <a:gd name="connsiteX485" fmla="*/ 3394628 w 3650716"/>
              <a:gd name="connsiteY485" fmla="*/ 7396098 h 7931259"/>
              <a:gd name="connsiteX486" fmla="*/ 3397935 w 3650716"/>
              <a:gd name="connsiteY486" fmla="*/ 7402219 h 7931259"/>
              <a:gd name="connsiteX487" fmla="*/ 3402920 w 3650716"/>
              <a:gd name="connsiteY487" fmla="*/ 7411783 h 7931259"/>
              <a:gd name="connsiteX488" fmla="*/ 3448492 w 3650716"/>
              <a:gd name="connsiteY488" fmla="*/ 516798 h 7931259"/>
              <a:gd name="connsiteX489" fmla="*/ 3445248 w 3650716"/>
              <a:gd name="connsiteY489" fmla="*/ 535162 h 7931259"/>
              <a:gd name="connsiteX490" fmla="*/ 3370262 w 3650716"/>
              <a:gd name="connsiteY490" fmla="*/ 535162 h 7931259"/>
              <a:gd name="connsiteX491" fmla="*/ 3369809 w 3650716"/>
              <a:gd name="connsiteY491" fmla="*/ 531962 h 7931259"/>
              <a:gd name="connsiteX492" fmla="*/ 3375328 w 3650716"/>
              <a:gd name="connsiteY492" fmla="*/ 523545 h 7931259"/>
              <a:gd name="connsiteX493" fmla="*/ 3382425 w 3650716"/>
              <a:gd name="connsiteY493" fmla="*/ 515460 h 7931259"/>
              <a:gd name="connsiteX494" fmla="*/ 3391438 w 3650716"/>
              <a:gd name="connsiteY494" fmla="*/ 520624 h 7931259"/>
              <a:gd name="connsiteX495" fmla="*/ 3405056 w 3650716"/>
              <a:gd name="connsiteY495" fmla="*/ 522919 h 7931259"/>
              <a:gd name="connsiteX496" fmla="*/ 3415025 w 3650716"/>
              <a:gd name="connsiteY496" fmla="*/ 501497 h 7931259"/>
              <a:gd name="connsiteX497" fmla="*/ 3412889 w 3650716"/>
              <a:gd name="connsiteY497" fmla="*/ 464770 h 7931259"/>
              <a:gd name="connsiteX498" fmla="*/ 3424993 w 3650716"/>
              <a:gd name="connsiteY498" fmla="*/ 486192 h 7931259"/>
              <a:gd name="connsiteX499" fmla="*/ 3414313 w 3650716"/>
              <a:gd name="connsiteY499" fmla="*/ 516798 h 7931259"/>
              <a:gd name="connsiteX500" fmla="*/ 3448492 w 3650716"/>
              <a:gd name="connsiteY500" fmla="*/ 516798 h 7931259"/>
              <a:gd name="connsiteX501" fmla="*/ 3504526 w 3650716"/>
              <a:gd name="connsiteY501" fmla="*/ 7396098 h 7931259"/>
              <a:gd name="connsiteX502" fmla="*/ 3500472 w 3650716"/>
              <a:gd name="connsiteY502" fmla="*/ 7399157 h 7931259"/>
              <a:gd name="connsiteX503" fmla="*/ 3500728 w 3650716"/>
              <a:gd name="connsiteY503" fmla="*/ 7396098 h 7931259"/>
              <a:gd name="connsiteX504" fmla="*/ 3531802 w 3650716"/>
              <a:gd name="connsiteY504" fmla="*/ 7402219 h 7931259"/>
              <a:gd name="connsiteX505" fmla="*/ 3515425 w 3650716"/>
              <a:gd name="connsiteY505" fmla="*/ 7414461 h 7931259"/>
              <a:gd name="connsiteX506" fmla="*/ 3520409 w 3650716"/>
              <a:gd name="connsiteY506" fmla="*/ 7406043 h 7931259"/>
              <a:gd name="connsiteX507" fmla="*/ 3522587 w 3650716"/>
              <a:gd name="connsiteY507" fmla="*/ 7396098 h 7931259"/>
              <a:gd name="connsiteX508" fmla="*/ 3531802 w 3650716"/>
              <a:gd name="connsiteY508" fmla="*/ 7396098 h 7931259"/>
              <a:gd name="connsiteX509" fmla="*/ 3624331 w 3650716"/>
              <a:gd name="connsiteY509" fmla="*/ 916660 h 7931259"/>
              <a:gd name="connsiteX510" fmla="*/ 3623981 w 3650716"/>
              <a:gd name="connsiteY510" fmla="*/ 942590 h 7931259"/>
              <a:gd name="connsiteX511" fmla="*/ 3623903 w 3650716"/>
              <a:gd name="connsiteY511" fmla="*/ 940259 h 7931259"/>
              <a:gd name="connsiteX512" fmla="*/ 3623755 w 3650716"/>
              <a:gd name="connsiteY512" fmla="*/ 955879 h 7931259"/>
              <a:gd name="connsiteX513" fmla="*/ 3623741 w 3650716"/>
              <a:gd name="connsiteY513" fmla="*/ 960416 h 7931259"/>
              <a:gd name="connsiteX514" fmla="*/ 3623390 w 3650716"/>
              <a:gd name="connsiteY514" fmla="*/ 986460 h 7931259"/>
              <a:gd name="connsiteX515" fmla="*/ 3620810 w 3650716"/>
              <a:gd name="connsiteY515" fmla="*/ 1036194 h 7931259"/>
              <a:gd name="connsiteX516" fmla="*/ 3619793 w 3650716"/>
              <a:gd name="connsiteY516" fmla="*/ 998535 h 7931259"/>
              <a:gd name="connsiteX517" fmla="*/ 3620720 w 3650716"/>
              <a:gd name="connsiteY517" fmla="*/ 955611 h 7931259"/>
              <a:gd name="connsiteX518" fmla="*/ 3627218 w 3650716"/>
              <a:gd name="connsiteY518" fmla="*/ 4157995 h 7931259"/>
              <a:gd name="connsiteX519" fmla="*/ 3623836 w 3650716"/>
              <a:gd name="connsiteY519" fmla="*/ 4101373 h 7931259"/>
              <a:gd name="connsiteX520" fmla="*/ 3624018 w 3650716"/>
              <a:gd name="connsiteY520" fmla="*/ 4087498 h 7931259"/>
              <a:gd name="connsiteX521" fmla="*/ 3625294 w 3650716"/>
              <a:gd name="connsiteY521" fmla="*/ 4080901 h 7931259"/>
              <a:gd name="connsiteX522" fmla="*/ 3626736 w 3650716"/>
              <a:gd name="connsiteY522" fmla="*/ 4085267 h 7931259"/>
              <a:gd name="connsiteX523" fmla="*/ 3626773 w 3650716"/>
              <a:gd name="connsiteY523" fmla="*/ 4087601 h 7931259"/>
              <a:gd name="connsiteX524" fmla="*/ 3627218 w 3650716"/>
              <a:gd name="connsiteY524" fmla="*/ 4157995 h 7931259"/>
              <a:gd name="connsiteX525" fmla="*/ 3633860 w 3650716"/>
              <a:gd name="connsiteY525" fmla="*/ 3190608 h 7931259"/>
              <a:gd name="connsiteX526" fmla="*/ 3631223 w 3650716"/>
              <a:gd name="connsiteY526" fmla="*/ 3204238 h 7931259"/>
              <a:gd name="connsiteX527" fmla="*/ 3629992 w 3650716"/>
              <a:gd name="connsiteY527" fmla="*/ 3204068 h 7931259"/>
              <a:gd name="connsiteX528" fmla="*/ 3629977 w 3650716"/>
              <a:gd name="connsiteY528" fmla="*/ 3199787 h 7931259"/>
              <a:gd name="connsiteX529" fmla="*/ 3630223 w 3650716"/>
              <a:gd name="connsiteY529" fmla="*/ 3161934 h 7931259"/>
              <a:gd name="connsiteX530" fmla="*/ 3633627 w 3650716"/>
              <a:gd name="connsiteY530" fmla="*/ 3148001 h 7931259"/>
              <a:gd name="connsiteX531" fmla="*/ 3633860 w 3650716"/>
              <a:gd name="connsiteY531" fmla="*/ 3190608 h 7931259"/>
              <a:gd name="connsiteX532" fmla="*/ 3635762 w 3650716"/>
              <a:gd name="connsiteY532" fmla="*/ 1161708 h 7931259"/>
              <a:gd name="connsiteX533" fmla="*/ 3635762 w 3650716"/>
              <a:gd name="connsiteY533" fmla="*/ 1161677 h 7931259"/>
              <a:gd name="connsiteX534" fmla="*/ 3635762 w 3650716"/>
              <a:gd name="connsiteY534" fmla="*/ 1161673 h 7931259"/>
              <a:gd name="connsiteX535" fmla="*/ 3636077 w 3650716"/>
              <a:gd name="connsiteY535" fmla="*/ 3047255 h 7931259"/>
              <a:gd name="connsiteX536" fmla="*/ 3634372 w 3650716"/>
              <a:gd name="connsiteY536" fmla="*/ 3075645 h 7931259"/>
              <a:gd name="connsiteX537" fmla="*/ 3632203 w 3650716"/>
              <a:gd name="connsiteY537" fmla="*/ 3071484 h 7931259"/>
              <a:gd name="connsiteX538" fmla="*/ 3633034 w 3650716"/>
              <a:gd name="connsiteY538" fmla="*/ 3038960 h 7931259"/>
              <a:gd name="connsiteX539" fmla="*/ 3634461 w 3650716"/>
              <a:gd name="connsiteY539" fmla="*/ 3049866 h 7931259"/>
              <a:gd name="connsiteX540" fmla="*/ 3636422 w 3650716"/>
              <a:gd name="connsiteY540" fmla="*/ 4380168 h 7931259"/>
              <a:gd name="connsiteX541" fmla="*/ 3632914 w 3650716"/>
              <a:gd name="connsiteY541" fmla="*/ 4326326 h 7931259"/>
              <a:gd name="connsiteX542" fmla="*/ 3634395 w 3650716"/>
              <a:gd name="connsiteY542" fmla="*/ 4307233 h 7931259"/>
              <a:gd name="connsiteX543" fmla="*/ 3634427 w 3650716"/>
              <a:gd name="connsiteY543" fmla="*/ 4342917 h 7931259"/>
              <a:gd name="connsiteX544" fmla="*/ 3637187 w 3650716"/>
              <a:gd name="connsiteY544" fmla="*/ 3316331 h 7931259"/>
              <a:gd name="connsiteX545" fmla="*/ 3634516 w 3650716"/>
              <a:gd name="connsiteY545" fmla="*/ 3359946 h 7931259"/>
              <a:gd name="connsiteX546" fmla="*/ 3631437 w 3650716"/>
              <a:gd name="connsiteY546" fmla="*/ 3365961 h 7931259"/>
              <a:gd name="connsiteX547" fmla="*/ 3630300 w 3650716"/>
              <a:gd name="connsiteY547" fmla="*/ 3294713 h 7931259"/>
              <a:gd name="connsiteX548" fmla="*/ 3630202 w 3650716"/>
              <a:gd name="connsiteY548" fmla="*/ 3265892 h 7931259"/>
              <a:gd name="connsiteX549" fmla="*/ 3633627 w 3650716"/>
              <a:gd name="connsiteY549" fmla="*/ 3258182 h 7931259"/>
              <a:gd name="connsiteX550" fmla="*/ 3637187 w 3650716"/>
              <a:gd name="connsiteY550" fmla="*/ 3316331 h 7931259"/>
              <a:gd name="connsiteX551" fmla="*/ 3639323 w 3650716"/>
              <a:gd name="connsiteY551" fmla="*/ 4434352 h 7931259"/>
              <a:gd name="connsiteX552" fmla="*/ 3636993 w 3650716"/>
              <a:gd name="connsiteY552" fmla="*/ 4435720 h 7931259"/>
              <a:gd name="connsiteX553" fmla="*/ 3637098 w 3650716"/>
              <a:gd name="connsiteY553" fmla="*/ 4433830 h 7931259"/>
              <a:gd name="connsiteX554" fmla="*/ 3637813 w 3650716"/>
              <a:gd name="connsiteY554" fmla="*/ 4406155 h 7931259"/>
              <a:gd name="connsiteX555" fmla="*/ 3640035 w 3650716"/>
              <a:gd name="connsiteY555" fmla="*/ 797468 h 7931259"/>
              <a:gd name="connsiteX556" fmla="*/ 3631490 w 3650716"/>
              <a:gd name="connsiteY556" fmla="*/ 708710 h 7931259"/>
              <a:gd name="connsiteX557" fmla="*/ 3632914 w 3650716"/>
              <a:gd name="connsiteY557" fmla="*/ 941315 h 7931259"/>
              <a:gd name="connsiteX558" fmla="*/ 3634873 w 3650716"/>
              <a:gd name="connsiteY558" fmla="*/ 879722 h 7931259"/>
              <a:gd name="connsiteX559" fmla="*/ 3635958 w 3650716"/>
              <a:gd name="connsiteY559" fmla="*/ 895079 h 7931259"/>
              <a:gd name="connsiteX560" fmla="*/ 3636030 w 3650716"/>
              <a:gd name="connsiteY560" fmla="*/ 924622 h 7931259"/>
              <a:gd name="connsiteX561" fmla="*/ 3635909 w 3650716"/>
              <a:gd name="connsiteY561" fmla="*/ 960299 h 7931259"/>
              <a:gd name="connsiteX562" fmla="*/ 3635051 w 3650716"/>
              <a:gd name="connsiteY562" fmla="*/ 965799 h 7931259"/>
              <a:gd name="connsiteX563" fmla="*/ 3633627 w 3650716"/>
              <a:gd name="connsiteY563" fmla="*/ 1030073 h 7931259"/>
              <a:gd name="connsiteX564" fmla="*/ 3633627 w 3650716"/>
              <a:gd name="connsiteY564" fmla="*/ 1180040 h 7931259"/>
              <a:gd name="connsiteX565" fmla="*/ 3631490 w 3650716"/>
              <a:gd name="connsiteY565" fmla="*/ 1244314 h 7931259"/>
              <a:gd name="connsiteX566" fmla="*/ 3635051 w 3650716"/>
              <a:gd name="connsiteY566" fmla="*/ 1360617 h 7931259"/>
              <a:gd name="connsiteX567" fmla="*/ 3631490 w 3650716"/>
              <a:gd name="connsiteY567" fmla="*/ 1363676 h 7931259"/>
              <a:gd name="connsiteX568" fmla="*/ 3631490 w 3650716"/>
              <a:gd name="connsiteY568" fmla="*/ 1541190 h 7931259"/>
              <a:gd name="connsiteX569" fmla="*/ 3632914 w 3650716"/>
              <a:gd name="connsiteY569" fmla="*/ 1660555 h 7931259"/>
              <a:gd name="connsiteX570" fmla="*/ 3627930 w 3650716"/>
              <a:gd name="connsiteY570" fmla="*/ 1541190 h 7931259"/>
              <a:gd name="connsiteX571" fmla="*/ 3629354 w 3650716"/>
              <a:gd name="connsiteY571" fmla="*/ 1681977 h 7931259"/>
              <a:gd name="connsiteX572" fmla="*/ 3637899 w 3650716"/>
              <a:gd name="connsiteY572" fmla="*/ 1743189 h 7931259"/>
              <a:gd name="connsiteX573" fmla="*/ 3631846 w 3650716"/>
              <a:gd name="connsiteY573" fmla="*/ 1841128 h 7931259"/>
              <a:gd name="connsiteX574" fmla="*/ 3631156 w 3650716"/>
              <a:gd name="connsiteY574" fmla="*/ 1896262 h 7931259"/>
              <a:gd name="connsiteX575" fmla="*/ 3630867 w 3650716"/>
              <a:gd name="connsiteY575" fmla="*/ 1883352 h 7931259"/>
              <a:gd name="connsiteX576" fmla="*/ 3632203 w 3650716"/>
              <a:gd name="connsiteY576" fmla="*/ 1713490 h 7931259"/>
              <a:gd name="connsiteX577" fmla="*/ 3627218 w 3650716"/>
              <a:gd name="connsiteY577" fmla="*/ 1695126 h 7931259"/>
              <a:gd name="connsiteX578" fmla="*/ 3627663 w 3650716"/>
              <a:gd name="connsiteY578" fmla="*/ 1511490 h 7931259"/>
              <a:gd name="connsiteX579" fmla="*/ 3627214 w 3650716"/>
              <a:gd name="connsiteY579" fmla="*/ 1422386 h 7931259"/>
              <a:gd name="connsiteX580" fmla="*/ 3627218 w 3650716"/>
              <a:gd name="connsiteY580" fmla="*/ 1421829 h 7931259"/>
              <a:gd name="connsiteX581" fmla="*/ 3627211 w 3650716"/>
              <a:gd name="connsiteY581" fmla="*/ 1421836 h 7931259"/>
              <a:gd name="connsiteX582" fmla="*/ 3626506 w 3650716"/>
              <a:gd name="connsiteY582" fmla="*/ 1281945 h 7931259"/>
              <a:gd name="connsiteX583" fmla="*/ 3628642 w 3650716"/>
              <a:gd name="connsiteY583" fmla="*/ 1208491 h 7931259"/>
              <a:gd name="connsiteX584" fmla="*/ 3628270 w 3650716"/>
              <a:gd name="connsiteY584" fmla="*/ 1201305 h 7931259"/>
              <a:gd name="connsiteX585" fmla="*/ 3629354 w 3650716"/>
              <a:gd name="connsiteY585" fmla="*/ 1131071 h 7931259"/>
              <a:gd name="connsiteX586" fmla="*/ 3625849 w 3650716"/>
              <a:gd name="connsiteY586" fmla="*/ 961496 h 7931259"/>
              <a:gd name="connsiteX587" fmla="*/ 3624427 w 3650716"/>
              <a:gd name="connsiteY587" fmla="*/ 915621 h 7931259"/>
              <a:gd name="connsiteX588" fmla="*/ 3625082 w 3650716"/>
              <a:gd name="connsiteY588" fmla="*/ 908553 h 7931259"/>
              <a:gd name="connsiteX589" fmla="*/ 3627218 w 3650716"/>
              <a:gd name="connsiteY589" fmla="*/ 685132 h 7931259"/>
              <a:gd name="connsiteX590" fmla="*/ 3626826 w 3650716"/>
              <a:gd name="connsiteY590" fmla="*/ 665862 h 7931259"/>
              <a:gd name="connsiteX591" fmla="*/ 3636475 w 3650716"/>
              <a:gd name="connsiteY591" fmla="*/ 665862 h 7931259"/>
              <a:gd name="connsiteX592" fmla="*/ 3636475 w 3650716"/>
              <a:gd name="connsiteY592" fmla="*/ 779105 h 7931259"/>
              <a:gd name="connsiteX593" fmla="*/ 3640035 w 3650716"/>
              <a:gd name="connsiteY593" fmla="*/ 797468 h 7931259"/>
              <a:gd name="connsiteX594" fmla="*/ 3640035 w 3650716"/>
              <a:gd name="connsiteY594" fmla="*/ 4997500 h 7931259"/>
              <a:gd name="connsiteX595" fmla="*/ 3638967 w 3650716"/>
              <a:gd name="connsiteY595" fmla="*/ 5034611 h 7931259"/>
              <a:gd name="connsiteX596" fmla="*/ 3637957 w 3650716"/>
              <a:gd name="connsiteY596" fmla="*/ 5071874 h 7931259"/>
              <a:gd name="connsiteX597" fmla="*/ 3637899 w 3650716"/>
              <a:gd name="connsiteY597" fmla="*/ 5057808 h 7931259"/>
              <a:gd name="connsiteX598" fmla="*/ 3634338 w 3650716"/>
              <a:gd name="connsiteY598" fmla="*/ 5039444 h 7931259"/>
              <a:gd name="connsiteX599" fmla="*/ 3635065 w 3650716"/>
              <a:gd name="connsiteY599" fmla="*/ 5009017 h 7931259"/>
              <a:gd name="connsiteX600" fmla="*/ 3637164 w 3650716"/>
              <a:gd name="connsiteY600" fmla="*/ 5007399 h 7931259"/>
              <a:gd name="connsiteX601" fmla="*/ 3640035 w 3650716"/>
              <a:gd name="connsiteY601" fmla="*/ 4997500 h 7931259"/>
              <a:gd name="connsiteX602" fmla="*/ 3642171 w 3650716"/>
              <a:gd name="connsiteY602" fmla="*/ 1065652 h 7931259"/>
              <a:gd name="connsiteX603" fmla="*/ 3641459 w 3650716"/>
              <a:gd name="connsiteY603" fmla="*/ 1222889 h 7931259"/>
              <a:gd name="connsiteX604" fmla="*/ 3635941 w 3650716"/>
              <a:gd name="connsiteY604" fmla="*/ 1212943 h 7931259"/>
              <a:gd name="connsiteX605" fmla="*/ 3635787 w 3650716"/>
              <a:gd name="connsiteY605" fmla="*/ 1168636 h 7931259"/>
              <a:gd name="connsiteX606" fmla="*/ 3637899 w 3650716"/>
              <a:gd name="connsiteY606" fmla="*/ 1162584 h 7931259"/>
              <a:gd name="connsiteX607" fmla="*/ 3639323 w 3650716"/>
              <a:gd name="connsiteY607" fmla="*/ 1116673 h 7931259"/>
              <a:gd name="connsiteX608" fmla="*/ 3640747 w 3650716"/>
              <a:gd name="connsiteY608" fmla="*/ 1006492 h 7931259"/>
              <a:gd name="connsiteX609" fmla="*/ 3640698 w 3650716"/>
              <a:gd name="connsiteY609" fmla="*/ 999198 h 7931259"/>
              <a:gd name="connsiteX610" fmla="*/ 3641459 w 3650716"/>
              <a:gd name="connsiteY610" fmla="*/ 1004679 h 7931259"/>
              <a:gd name="connsiteX611" fmla="*/ 3642171 w 3650716"/>
              <a:gd name="connsiteY611" fmla="*/ 1065652 h 7931259"/>
              <a:gd name="connsiteX612" fmla="*/ 3643595 w 3650716"/>
              <a:gd name="connsiteY612" fmla="*/ 4510868 h 7931259"/>
              <a:gd name="connsiteX613" fmla="*/ 3642531 w 3650716"/>
              <a:gd name="connsiteY613" fmla="*/ 4514579 h 7931259"/>
              <a:gd name="connsiteX614" fmla="*/ 3642607 w 3650716"/>
              <a:gd name="connsiteY614" fmla="*/ 4527712 h 7931259"/>
              <a:gd name="connsiteX615" fmla="*/ 3644307 w 3650716"/>
              <a:gd name="connsiteY615" fmla="*/ 1908461 h 7931259"/>
              <a:gd name="connsiteX616" fmla="*/ 3639323 w 3650716"/>
              <a:gd name="connsiteY616" fmla="*/ 1981915 h 7931259"/>
              <a:gd name="connsiteX617" fmla="*/ 3644307 w 3650716"/>
              <a:gd name="connsiteY617" fmla="*/ 1908461 h 7931259"/>
              <a:gd name="connsiteX618" fmla="*/ 3645020 w 3650716"/>
              <a:gd name="connsiteY618" fmla="*/ 6774797 h 7931259"/>
              <a:gd name="connsiteX619" fmla="*/ 3643595 w 3650716"/>
              <a:gd name="connsiteY619" fmla="*/ 6768675 h 7931259"/>
              <a:gd name="connsiteX620" fmla="*/ 3642171 w 3650716"/>
              <a:gd name="connsiteY620" fmla="*/ 6759495 h 7931259"/>
              <a:gd name="connsiteX621" fmla="*/ 3640747 w 3650716"/>
              <a:gd name="connsiteY621" fmla="*/ 6725827 h 7931259"/>
              <a:gd name="connsiteX622" fmla="*/ 3642171 w 3650716"/>
              <a:gd name="connsiteY622" fmla="*/ 6658494 h 7931259"/>
              <a:gd name="connsiteX623" fmla="*/ 3645020 w 3650716"/>
              <a:gd name="connsiteY623" fmla="*/ 6704405 h 7931259"/>
              <a:gd name="connsiteX624" fmla="*/ 3644307 w 3650716"/>
              <a:gd name="connsiteY624" fmla="*/ 6735011 h 7931259"/>
              <a:gd name="connsiteX625" fmla="*/ 3644307 w 3650716"/>
              <a:gd name="connsiteY625" fmla="*/ 6753374 h 7931259"/>
              <a:gd name="connsiteX626" fmla="*/ 3644307 w 3650716"/>
              <a:gd name="connsiteY626" fmla="*/ 6762554 h 7931259"/>
              <a:gd name="connsiteX627" fmla="*/ 3645020 w 3650716"/>
              <a:gd name="connsiteY627" fmla="*/ 6774797 h 7931259"/>
              <a:gd name="connsiteX628" fmla="*/ 3645020 w 3650716"/>
              <a:gd name="connsiteY628" fmla="*/ 6930888 h 7931259"/>
              <a:gd name="connsiteX629" fmla="*/ 3637899 w 3650716"/>
              <a:gd name="connsiteY629" fmla="*/ 7077796 h 7931259"/>
              <a:gd name="connsiteX630" fmla="*/ 3637899 w 3650716"/>
              <a:gd name="connsiteY630" fmla="*/ 7016585 h 7931259"/>
              <a:gd name="connsiteX631" fmla="*/ 3645020 w 3650716"/>
              <a:gd name="connsiteY631" fmla="*/ 6930888 h 7931259"/>
              <a:gd name="connsiteX632" fmla="*/ 3645465 w 3650716"/>
              <a:gd name="connsiteY632" fmla="*/ 6253732 h 7931259"/>
              <a:gd name="connsiteX633" fmla="*/ 3644307 w 3650716"/>
              <a:gd name="connsiteY633" fmla="*/ 6321830 h 7931259"/>
              <a:gd name="connsiteX634" fmla="*/ 3640747 w 3650716"/>
              <a:gd name="connsiteY634" fmla="*/ 6208589 h 7931259"/>
              <a:gd name="connsiteX635" fmla="*/ 3645465 w 3650716"/>
              <a:gd name="connsiteY635" fmla="*/ 6253732 h 7931259"/>
              <a:gd name="connsiteX636" fmla="*/ 3647155 w 3650716"/>
              <a:gd name="connsiteY636" fmla="*/ 7194099 h 7931259"/>
              <a:gd name="connsiteX637" fmla="*/ 3646444 w 3650716"/>
              <a:gd name="connsiteY637" fmla="*/ 7344066 h 7931259"/>
              <a:gd name="connsiteX638" fmla="*/ 3642883 w 3650716"/>
              <a:gd name="connsiteY638" fmla="*/ 7334886 h 7931259"/>
              <a:gd name="connsiteX639" fmla="*/ 3641459 w 3650716"/>
              <a:gd name="connsiteY639" fmla="*/ 7083918 h 7931259"/>
              <a:gd name="connsiteX640" fmla="*/ 3647155 w 3650716"/>
              <a:gd name="connsiteY640" fmla="*/ 7194099 h 7931259"/>
              <a:gd name="connsiteX641" fmla="*/ 3650716 w 3650716"/>
              <a:gd name="connsiteY641" fmla="*/ 6465679 h 7931259"/>
              <a:gd name="connsiteX642" fmla="*/ 3650004 w 3650716"/>
              <a:gd name="connsiteY642" fmla="*/ 6193285 h 7931259"/>
              <a:gd name="connsiteX643" fmla="*/ 3650004 w 3650716"/>
              <a:gd name="connsiteY643" fmla="*/ 6098408 h 7931259"/>
              <a:gd name="connsiteX644" fmla="*/ 3645020 w 3650716"/>
              <a:gd name="connsiteY644" fmla="*/ 5985165 h 7931259"/>
              <a:gd name="connsiteX645" fmla="*/ 3637899 w 3650716"/>
              <a:gd name="connsiteY645" fmla="*/ 5945379 h 7931259"/>
              <a:gd name="connsiteX646" fmla="*/ 3636475 w 3650716"/>
              <a:gd name="connsiteY646" fmla="*/ 5813772 h 7931259"/>
              <a:gd name="connsiteX647" fmla="*/ 3632914 w 3650716"/>
              <a:gd name="connsiteY647" fmla="*/ 5850499 h 7931259"/>
              <a:gd name="connsiteX648" fmla="*/ 3638611 w 3650716"/>
              <a:gd name="connsiteY648" fmla="*/ 5700531 h 7931259"/>
              <a:gd name="connsiteX649" fmla="*/ 3639323 w 3650716"/>
              <a:gd name="connsiteY649" fmla="*/ 5474048 h 7931259"/>
              <a:gd name="connsiteX650" fmla="*/ 3635762 w 3650716"/>
              <a:gd name="connsiteY650" fmla="*/ 5437321 h 7931259"/>
              <a:gd name="connsiteX651" fmla="*/ 3639323 w 3650716"/>
              <a:gd name="connsiteY651" fmla="*/ 5382230 h 7931259"/>
              <a:gd name="connsiteX652" fmla="*/ 3637899 w 3650716"/>
              <a:gd name="connsiteY652" fmla="*/ 5305714 h 7931259"/>
              <a:gd name="connsiteX653" fmla="*/ 3634338 w 3650716"/>
              <a:gd name="connsiteY653" fmla="*/ 5247565 h 7931259"/>
              <a:gd name="connsiteX654" fmla="*/ 3634338 w 3650716"/>
              <a:gd name="connsiteY654" fmla="*/ 5171048 h 7931259"/>
              <a:gd name="connsiteX655" fmla="*/ 3633970 w 3650716"/>
              <a:gd name="connsiteY655" fmla="*/ 5171048 h 7931259"/>
              <a:gd name="connsiteX656" fmla="*/ 3634338 w 3650716"/>
              <a:gd name="connsiteY656" fmla="*/ 5156650 h 7931259"/>
              <a:gd name="connsiteX657" fmla="*/ 3640747 w 3650716"/>
              <a:gd name="connsiteY657" fmla="*/ 5251530 h 7931259"/>
              <a:gd name="connsiteX658" fmla="*/ 3650716 w 3650716"/>
              <a:gd name="connsiteY658" fmla="*/ 5236226 h 7931259"/>
              <a:gd name="connsiteX659" fmla="*/ 3649292 w 3650716"/>
              <a:gd name="connsiteY659" fmla="*/ 5028106 h 7931259"/>
              <a:gd name="connsiteX660" fmla="*/ 3644307 w 3650716"/>
              <a:gd name="connsiteY660" fmla="*/ 4856713 h 7931259"/>
              <a:gd name="connsiteX661" fmla="*/ 3642883 w 3650716"/>
              <a:gd name="connsiteY661" fmla="*/ 4575138 h 7931259"/>
              <a:gd name="connsiteX662" fmla="*/ 3642607 w 3650716"/>
              <a:gd name="connsiteY662" fmla="*/ 4527712 h 7931259"/>
              <a:gd name="connsiteX663" fmla="*/ 3641014 w 3650716"/>
              <a:gd name="connsiteY663" fmla="*/ 4554863 h 7931259"/>
              <a:gd name="connsiteX664" fmla="*/ 3640035 w 3650716"/>
              <a:gd name="connsiteY664" fmla="*/ 4624108 h 7931259"/>
              <a:gd name="connsiteX665" fmla="*/ 3635941 w 3650716"/>
              <a:gd name="connsiteY665" fmla="*/ 4611101 h 7931259"/>
              <a:gd name="connsiteX666" fmla="*/ 3635284 w 3650716"/>
              <a:gd name="connsiteY666" fmla="*/ 4577798 h 7931259"/>
              <a:gd name="connsiteX667" fmla="*/ 3636158 w 3650716"/>
              <a:gd name="connsiteY667" fmla="*/ 4539630 h 7931259"/>
              <a:gd name="connsiteX668" fmla="*/ 3638611 w 3650716"/>
              <a:gd name="connsiteY668" fmla="*/ 4547595 h 7931259"/>
              <a:gd name="connsiteX669" fmla="*/ 3640302 w 3650716"/>
              <a:gd name="connsiteY669" fmla="*/ 4522346 h 7931259"/>
              <a:gd name="connsiteX670" fmla="*/ 3642531 w 3650716"/>
              <a:gd name="connsiteY670" fmla="*/ 4514579 h 7931259"/>
              <a:gd name="connsiteX671" fmla="*/ 3641459 w 3650716"/>
              <a:gd name="connsiteY671" fmla="*/ 4330292 h 7931259"/>
              <a:gd name="connsiteX672" fmla="*/ 3637899 w 3650716"/>
              <a:gd name="connsiteY672" fmla="*/ 4272142 h 7931259"/>
              <a:gd name="connsiteX673" fmla="*/ 3640035 w 3650716"/>
              <a:gd name="connsiteY673" fmla="*/ 4158899 h 7931259"/>
              <a:gd name="connsiteX674" fmla="*/ 3638522 w 3650716"/>
              <a:gd name="connsiteY674" fmla="*/ 4083915 h 7931259"/>
              <a:gd name="connsiteX675" fmla="*/ 3638544 w 3650716"/>
              <a:gd name="connsiteY675" fmla="*/ 4065600 h 7931259"/>
              <a:gd name="connsiteX676" fmla="*/ 3640213 w 3650716"/>
              <a:gd name="connsiteY676" fmla="*/ 4052786 h 7931259"/>
              <a:gd name="connsiteX677" fmla="*/ 3638611 w 3650716"/>
              <a:gd name="connsiteY677" fmla="*/ 4026388 h 7931259"/>
              <a:gd name="connsiteX678" fmla="*/ 3638590 w 3650716"/>
              <a:gd name="connsiteY678" fmla="*/ 4026726 h 7931259"/>
              <a:gd name="connsiteX679" fmla="*/ 3638611 w 3650716"/>
              <a:gd name="connsiteY679" fmla="*/ 4008932 h 7931259"/>
              <a:gd name="connsiteX680" fmla="*/ 3637418 w 3650716"/>
              <a:gd name="connsiteY680" fmla="*/ 4002099 h 7931259"/>
              <a:gd name="connsiteX681" fmla="*/ 3637988 w 3650716"/>
              <a:gd name="connsiteY681" fmla="*/ 3942223 h 7931259"/>
              <a:gd name="connsiteX682" fmla="*/ 3639323 w 3650716"/>
              <a:gd name="connsiteY682" fmla="*/ 3858057 h 7931259"/>
              <a:gd name="connsiteX683" fmla="*/ 3642883 w 3650716"/>
              <a:gd name="connsiteY683" fmla="*/ 3916207 h 7931259"/>
              <a:gd name="connsiteX684" fmla="*/ 3637899 w 3650716"/>
              <a:gd name="connsiteY684" fmla="*/ 3766240 h 7931259"/>
              <a:gd name="connsiteX685" fmla="*/ 3635051 w 3650716"/>
              <a:gd name="connsiteY685" fmla="*/ 3539756 h 7931259"/>
              <a:gd name="connsiteX686" fmla="*/ 3640035 w 3650716"/>
              <a:gd name="connsiteY686" fmla="*/ 3484665 h 7931259"/>
              <a:gd name="connsiteX687" fmla="*/ 3639323 w 3650716"/>
              <a:gd name="connsiteY687" fmla="*/ 3089848 h 7931259"/>
              <a:gd name="connsiteX688" fmla="*/ 3642883 w 3650716"/>
              <a:gd name="connsiteY688" fmla="*/ 3034757 h 7931259"/>
              <a:gd name="connsiteX689" fmla="*/ 3642239 w 3650716"/>
              <a:gd name="connsiteY689" fmla="*/ 3030419 h 7931259"/>
              <a:gd name="connsiteX690" fmla="*/ 3643773 w 3650716"/>
              <a:gd name="connsiteY690" fmla="*/ 2910945 h 7931259"/>
              <a:gd name="connsiteX691" fmla="*/ 3644307 w 3650716"/>
              <a:gd name="connsiteY691" fmla="*/ 2772454 h 7931259"/>
              <a:gd name="connsiteX692" fmla="*/ 3641448 w 3650716"/>
              <a:gd name="connsiteY692" fmla="*/ 2771688 h 7931259"/>
              <a:gd name="connsiteX693" fmla="*/ 3641155 w 3650716"/>
              <a:gd name="connsiteY693" fmla="*/ 2762888 h 7931259"/>
              <a:gd name="connsiteX694" fmla="*/ 3642883 w 3650716"/>
              <a:gd name="connsiteY694" fmla="*/ 2698093 h 7931259"/>
              <a:gd name="connsiteX695" fmla="*/ 3640125 w 3650716"/>
              <a:gd name="connsiteY695" fmla="*/ 2693262 h 7931259"/>
              <a:gd name="connsiteX696" fmla="*/ 3639499 w 3650716"/>
              <a:gd name="connsiteY696" fmla="*/ 2690571 h 7931259"/>
              <a:gd name="connsiteX697" fmla="*/ 3638344 w 3650716"/>
              <a:gd name="connsiteY697" fmla="*/ 2665574 h 7931259"/>
              <a:gd name="connsiteX698" fmla="*/ 3638002 w 3650716"/>
              <a:gd name="connsiteY698" fmla="*/ 2644952 h 7931259"/>
              <a:gd name="connsiteX699" fmla="*/ 3639056 w 3650716"/>
              <a:gd name="connsiteY699" fmla="*/ 2649265 h 7931259"/>
              <a:gd name="connsiteX700" fmla="*/ 3640747 w 3650716"/>
              <a:gd name="connsiteY700" fmla="*/ 2619424 h 7931259"/>
              <a:gd name="connsiteX701" fmla="*/ 3638255 w 3650716"/>
              <a:gd name="connsiteY701" fmla="*/ 2612537 h 7931259"/>
              <a:gd name="connsiteX702" fmla="*/ 3637187 w 3650716"/>
              <a:gd name="connsiteY702" fmla="*/ 2618624 h 7931259"/>
              <a:gd name="connsiteX703" fmla="*/ 3636475 w 3650716"/>
              <a:gd name="connsiteY703" fmla="*/ 2603216 h 7931259"/>
              <a:gd name="connsiteX704" fmla="*/ 3638611 w 3650716"/>
              <a:gd name="connsiteY704" fmla="*/ 2560415 h 7931259"/>
              <a:gd name="connsiteX705" fmla="*/ 3638998 w 3650716"/>
              <a:gd name="connsiteY705" fmla="*/ 2539156 h 7931259"/>
              <a:gd name="connsiteX706" fmla="*/ 3640747 w 3650716"/>
              <a:gd name="connsiteY706" fmla="*/ 2545970 h 7931259"/>
              <a:gd name="connsiteX707" fmla="*/ 3639323 w 3650716"/>
              <a:gd name="connsiteY707" fmla="*/ 2377636 h 7931259"/>
              <a:gd name="connsiteX708" fmla="*/ 3638923 w 3650716"/>
              <a:gd name="connsiteY708" fmla="*/ 2411168 h 7931259"/>
              <a:gd name="connsiteX709" fmla="*/ 3638611 w 3650716"/>
              <a:gd name="connsiteY709" fmla="*/ 2398155 h 7931259"/>
              <a:gd name="connsiteX710" fmla="*/ 3637187 w 3650716"/>
              <a:gd name="connsiteY710" fmla="*/ 2398155 h 7931259"/>
              <a:gd name="connsiteX711" fmla="*/ 3640747 w 3650716"/>
              <a:gd name="connsiteY711" fmla="*/ 2229824 h 7931259"/>
              <a:gd name="connsiteX712" fmla="*/ 3637187 w 3650716"/>
              <a:gd name="connsiteY712" fmla="*/ 2248188 h 7931259"/>
              <a:gd name="connsiteX713" fmla="*/ 3637788 w 3650716"/>
              <a:gd name="connsiteY713" fmla="*/ 1996835 h 7931259"/>
              <a:gd name="connsiteX714" fmla="*/ 3633082 w 3650716"/>
              <a:gd name="connsiteY714" fmla="*/ 1978266 h 7931259"/>
              <a:gd name="connsiteX715" fmla="*/ 3632903 w 3650716"/>
              <a:gd name="connsiteY715" fmla="*/ 1974308 h 7931259"/>
              <a:gd name="connsiteX716" fmla="*/ 3631363 w 3650716"/>
              <a:gd name="connsiteY716" fmla="*/ 1905503 h 7931259"/>
              <a:gd name="connsiteX717" fmla="*/ 3634338 w 3650716"/>
              <a:gd name="connsiteY717" fmla="*/ 1948250 h 7931259"/>
              <a:gd name="connsiteX718" fmla="*/ 3645020 w 3650716"/>
              <a:gd name="connsiteY718" fmla="*/ 1856432 h 7931259"/>
              <a:gd name="connsiteX719" fmla="*/ 3642171 w 3650716"/>
              <a:gd name="connsiteY719" fmla="*/ 1764615 h 7931259"/>
              <a:gd name="connsiteX720" fmla="*/ 3641459 w 3650716"/>
              <a:gd name="connsiteY720" fmla="*/ 1712583 h 7931259"/>
              <a:gd name="connsiteX721" fmla="*/ 3641459 w 3650716"/>
              <a:gd name="connsiteY721" fmla="*/ 1681977 h 7931259"/>
              <a:gd name="connsiteX722" fmla="*/ 3642171 w 3650716"/>
              <a:gd name="connsiteY722" fmla="*/ 1626886 h 7931259"/>
              <a:gd name="connsiteX723" fmla="*/ 3645731 w 3650716"/>
              <a:gd name="connsiteY723" fmla="*/ 1657492 h 7931259"/>
              <a:gd name="connsiteX724" fmla="*/ 3642171 w 3650716"/>
              <a:gd name="connsiteY724" fmla="*/ 1470798 h 7931259"/>
              <a:gd name="connsiteX725" fmla="*/ 3644307 w 3650716"/>
              <a:gd name="connsiteY725" fmla="*/ 843376 h 7931259"/>
              <a:gd name="connsiteX726" fmla="*/ 3640747 w 3650716"/>
              <a:gd name="connsiteY726" fmla="*/ 947054 h 7931259"/>
              <a:gd name="connsiteX727" fmla="*/ 3640316 w 3650716"/>
              <a:gd name="connsiteY727" fmla="*/ 947304 h 7931259"/>
              <a:gd name="connsiteX728" fmla="*/ 3639323 w 3650716"/>
              <a:gd name="connsiteY728" fmla="*/ 887130 h 7931259"/>
              <a:gd name="connsiteX729" fmla="*/ 3639100 w 3650716"/>
              <a:gd name="connsiteY729" fmla="*/ 879808 h 7931259"/>
              <a:gd name="connsiteX730" fmla="*/ 3641370 w 3650716"/>
              <a:gd name="connsiteY730" fmla="*/ 792494 h 7931259"/>
              <a:gd name="connsiteX731" fmla="*/ 3646444 w 3650716"/>
              <a:gd name="connsiteY731" fmla="*/ 711772 h 7931259"/>
              <a:gd name="connsiteX732" fmla="*/ 3645020 w 3650716"/>
              <a:gd name="connsiteY732" fmla="*/ 629134 h 7931259"/>
              <a:gd name="connsiteX733" fmla="*/ 3640035 w 3650716"/>
              <a:gd name="connsiteY733" fmla="*/ 650560 h 7931259"/>
              <a:gd name="connsiteX734" fmla="*/ 3639323 w 3650716"/>
              <a:gd name="connsiteY734" fmla="*/ 675045 h 7931259"/>
              <a:gd name="connsiteX735" fmla="*/ 3639323 w 3650716"/>
              <a:gd name="connsiteY735" fmla="*/ 653619 h 7931259"/>
              <a:gd name="connsiteX736" fmla="*/ 3625378 w 3650716"/>
              <a:gd name="connsiteY736" fmla="*/ 650316 h 7931259"/>
              <a:gd name="connsiteX737" fmla="*/ 3624514 w 3650716"/>
              <a:gd name="connsiteY737" fmla="*/ 644244 h 7931259"/>
              <a:gd name="connsiteX738" fmla="*/ 3623658 w 3650716"/>
              <a:gd name="connsiteY738" fmla="*/ 626979 h 7931259"/>
              <a:gd name="connsiteX739" fmla="*/ 3627218 w 3650716"/>
              <a:gd name="connsiteY739" fmla="*/ 525981 h 7931259"/>
              <a:gd name="connsiteX740" fmla="*/ 3624370 w 3650716"/>
              <a:gd name="connsiteY740" fmla="*/ 369890 h 7931259"/>
              <a:gd name="connsiteX741" fmla="*/ 3624370 w 3650716"/>
              <a:gd name="connsiteY741" fmla="*/ 158711 h 7931259"/>
              <a:gd name="connsiteX742" fmla="*/ 3631490 w 3650716"/>
              <a:gd name="connsiteY742" fmla="*/ 79136 h 7931259"/>
              <a:gd name="connsiteX743" fmla="*/ 3617249 w 3650716"/>
              <a:gd name="connsiteY743" fmla="*/ 63831 h 7931259"/>
              <a:gd name="connsiteX744" fmla="*/ 3597311 w 3650716"/>
              <a:gd name="connsiteY744" fmla="*/ 85257 h 7931259"/>
              <a:gd name="connsiteX745" fmla="*/ 3639323 w 3650716"/>
              <a:gd name="connsiteY745" fmla="*/ 5681 h 7931259"/>
              <a:gd name="connsiteX746" fmla="*/ 3539691 w 3650716"/>
              <a:gd name="connsiteY746" fmla="*/ 84 h 7931259"/>
              <a:gd name="connsiteX747" fmla="*/ 3503320 w 3650716"/>
              <a:gd name="connsiteY747" fmla="*/ 2619 h 7931259"/>
              <a:gd name="connsiteX748" fmla="*/ 3484095 w 3650716"/>
              <a:gd name="connsiteY748" fmla="*/ 33225 h 7931259"/>
              <a:gd name="connsiteX749" fmla="*/ 3446355 w 3650716"/>
              <a:gd name="connsiteY749" fmla="*/ 17924 h 7931259"/>
              <a:gd name="connsiteX750" fmla="*/ 3459172 w 3650716"/>
              <a:gd name="connsiteY750" fmla="*/ 54651 h 7931259"/>
              <a:gd name="connsiteX751" fmla="*/ 3438523 w 3650716"/>
              <a:gd name="connsiteY751" fmla="*/ 17924 h 7931259"/>
              <a:gd name="connsiteX752" fmla="*/ 3405769 w 3650716"/>
              <a:gd name="connsiteY752" fmla="*/ 39346 h 7931259"/>
              <a:gd name="connsiteX753" fmla="*/ 3363757 w 3650716"/>
              <a:gd name="connsiteY753" fmla="*/ 45468 h 7931259"/>
              <a:gd name="connsiteX754" fmla="*/ 3331715 w 3650716"/>
              <a:gd name="connsiteY754" fmla="*/ 51589 h 7931259"/>
              <a:gd name="connsiteX755" fmla="*/ 3268341 w 3650716"/>
              <a:gd name="connsiteY755" fmla="*/ 82195 h 7931259"/>
              <a:gd name="connsiteX756" fmla="*/ 3259797 w 3650716"/>
              <a:gd name="connsiteY756" fmla="*/ 60772 h 7931259"/>
              <a:gd name="connsiteX757" fmla="*/ 3076086 w 3650716"/>
              <a:gd name="connsiteY757" fmla="*/ 85257 h 7931259"/>
              <a:gd name="connsiteX758" fmla="*/ 3062557 w 3650716"/>
              <a:gd name="connsiteY758" fmla="*/ 106679 h 7931259"/>
              <a:gd name="connsiteX759" fmla="*/ 3040483 w 3650716"/>
              <a:gd name="connsiteY759" fmla="*/ 106679 h 7931259"/>
              <a:gd name="connsiteX760" fmla="*/ 3027666 w 3650716"/>
              <a:gd name="connsiteY760" fmla="*/ 91378 h 7931259"/>
              <a:gd name="connsiteX761" fmla="*/ 3009865 w 3650716"/>
              <a:gd name="connsiteY761" fmla="*/ 97499 h 7931259"/>
              <a:gd name="connsiteX762" fmla="*/ 2957173 w 3650716"/>
              <a:gd name="connsiteY762" fmla="*/ 103620 h 7931259"/>
              <a:gd name="connsiteX763" fmla="*/ 2922282 w 3650716"/>
              <a:gd name="connsiteY763" fmla="*/ 109741 h 7931259"/>
              <a:gd name="connsiteX764" fmla="*/ 2918009 w 3650716"/>
              <a:gd name="connsiteY764" fmla="*/ 125043 h 7931259"/>
              <a:gd name="connsiteX765" fmla="*/ 2900920 w 3650716"/>
              <a:gd name="connsiteY765" fmla="*/ 115863 h 7931259"/>
              <a:gd name="connsiteX766" fmla="*/ 2870302 w 3650716"/>
              <a:gd name="connsiteY766" fmla="*/ 115863 h 7931259"/>
              <a:gd name="connsiteX767" fmla="*/ 2839683 w 3650716"/>
              <a:gd name="connsiteY767" fmla="*/ 115863 h 7931259"/>
              <a:gd name="connsiteX768" fmla="*/ 2791976 w 3650716"/>
              <a:gd name="connsiteY768" fmla="*/ 115863 h 7931259"/>
              <a:gd name="connsiteX769" fmla="*/ 2783431 w 3650716"/>
              <a:gd name="connsiteY769" fmla="*/ 121984 h 7931259"/>
              <a:gd name="connsiteX770" fmla="*/ 2774886 w 3650716"/>
              <a:gd name="connsiteY770" fmla="*/ 112800 h 7931259"/>
              <a:gd name="connsiteX771" fmla="*/ 2730739 w 3650716"/>
              <a:gd name="connsiteY771" fmla="*/ 134226 h 7931259"/>
              <a:gd name="connsiteX772" fmla="*/ 2722194 w 3650716"/>
              <a:gd name="connsiteY772" fmla="*/ 112800 h 7931259"/>
              <a:gd name="connsiteX773" fmla="*/ 2708664 w 3650716"/>
              <a:gd name="connsiteY773" fmla="*/ 134226 h 7931259"/>
              <a:gd name="connsiteX774" fmla="*/ 2678046 w 3650716"/>
              <a:gd name="connsiteY774" fmla="*/ 125043 h 7931259"/>
              <a:gd name="connsiteX775" fmla="*/ 2690863 w 3650716"/>
              <a:gd name="connsiteY775" fmla="*/ 140347 h 7931259"/>
              <a:gd name="connsiteX776" fmla="*/ 2664517 w 3650716"/>
              <a:gd name="connsiteY776" fmla="*/ 125043 h 7931259"/>
              <a:gd name="connsiteX777" fmla="*/ 2616097 w 3650716"/>
              <a:gd name="connsiteY777" fmla="*/ 137285 h 7931259"/>
              <a:gd name="connsiteX778" fmla="*/ 2616097 w 3650716"/>
              <a:gd name="connsiteY778" fmla="*/ 143406 h 7931259"/>
              <a:gd name="connsiteX779" fmla="*/ 2611825 w 3650716"/>
              <a:gd name="connsiteY779" fmla="*/ 112800 h 7931259"/>
              <a:gd name="connsiteX780" fmla="*/ 2581207 w 3650716"/>
              <a:gd name="connsiteY780" fmla="*/ 118922 h 7931259"/>
              <a:gd name="connsiteX781" fmla="*/ 2563405 w 3650716"/>
              <a:gd name="connsiteY781" fmla="*/ 140347 h 7931259"/>
              <a:gd name="connsiteX782" fmla="*/ 2576934 w 3650716"/>
              <a:gd name="connsiteY782" fmla="*/ 125043 h 7931259"/>
              <a:gd name="connsiteX783" fmla="*/ 2511425 w 3650716"/>
              <a:gd name="connsiteY783" fmla="*/ 131164 h 7931259"/>
              <a:gd name="connsiteX784" fmla="*/ 2507153 w 3650716"/>
              <a:gd name="connsiteY784" fmla="*/ 152590 h 7931259"/>
              <a:gd name="connsiteX785" fmla="*/ 2476534 w 3650716"/>
              <a:gd name="connsiteY785" fmla="*/ 152590 h 7931259"/>
              <a:gd name="connsiteX786" fmla="*/ 2480806 w 3650716"/>
              <a:gd name="connsiteY786" fmla="*/ 131164 h 7931259"/>
              <a:gd name="connsiteX787" fmla="*/ 2445916 w 3650716"/>
              <a:gd name="connsiteY787" fmla="*/ 115863 h 7931259"/>
              <a:gd name="connsiteX788" fmla="*/ 2454461 w 3650716"/>
              <a:gd name="connsiteY788" fmla="*/ 146469 h 7931259"/>
              <a:gd name="connsiteX789" fmla="*/ 2445916 w 3650716"/>
              <a:gd name="connsiteY789" fmla="*/ 161770 h 7931259"/>
              <a:gd name="connsiteX790" fmla="*/ 2423842 w 3650716"/>
              <a:gd name="connsiteY790" fmla="*/ 161770 h 7931259"/>
              <a:gd name="connsiteX791" fmla="*/ 2423842 w 3650716"/>
              <a:gd name="connsiteY791" fmla="*/ 146469 h 7931259"/>
              <a:gd name="connsiteX792" fmla="*/ 2380407 w 3650716"/>
              <a:gd name="connsiteY792" fmla="*/ 146469 h 7931259"/>
              <a:gd name="connsiteX793" fmla="*/ 2376134 w 3650716"/>
              <a:gd name="connsiteY793" fmla="*/ 161770 h 7931259"/>
              <a:gd name="connsiteX794" fmla="*/ 2297808 w 3650716"/>
              <a:gd name="connsiteY794" fmla="*/ 152590 h 7931259"/>
              <a:gd name="connsiteX795" fmla="*/ 2293536 w 3650716"/>
              <a:gd name="connsiteY795" fmla="*/ 174012 h 7931259"/>
              <a:gd name="connsiteX796" fmla="*/ 2267189 w 3650716"/>
              <a:gd name="connsiteY796" fmla="*/ 195438 h 7931259"/>
              <a:gd name="connsiteX797" fmla="*/ 2262205 w 3650716"/>
              <a:gd name="connsiteY797" fmla="*/ 238286 h 7931259"/>
              <a:gd name="connsiteX798" fmla="*/ 2245116 w 3650716"/>
              <a:gd name="connsiteY798" fmla="*/ 229103 h 7931259"/>
              <a:gd name="connsiteX799" fmla="*/ 2258645 w 3650716"/>
              <a:gd name="connsiteY799" fmla="*/ 186255 h 7931259"/>
              <a:gd name="connsiteX800" fmla="*/ 2215209 w 3650716"/>
              <a:gd name="connsiteY800" fmla="*/ 192376 h 7931259"/>
              <a:gd name="connsiteX801" fmla="*/ 2220193 w 3650716"/>
              <a:gd name="connsiteY801" fmla="*/ 155649 h 7931259"/>
              <a:gd name="connsiteX802" fmla="*/ 2172486 w 3650716"/>
              <a:gd name="connsiteY802" fmla="*/ 155649 h 7931259"/>
              <a:gd name="connsiteX803" fmla="*/ 2158957 w 3650716"/>
              <a:gd name="connsiteY803" fmla="*/ 198497 h 7931259"/>
              <a:gd name="connsiteX804" fmla="*/ 2146140 w 3650716"/>
              <a:gd name="connsiteY804" fmla="*/ 177074 h 7931259"/>
              <a:gd name="connsiteX805" fmla="*/ 2141867 w 3650716"/>
              <a:gd name="connsiteY805" fmla="*/ 161770 h 7931259"/>
              <a:gd name="connsiteX806" fmla="*/ 2128339 w 3650716"/>
              <a:gd name="connsiteY806" fmla="*/ 183196 h 7931259"/>
              <a:gd name="connsiteX807" fmla="*/ 2080630 w 3650716"/>
              <a:gd name="connsiteY807" fmla="*/ 158711 h 7931259"/>
              <a:gd name="connsiteX808" fmla="*/ 2041468 w 3650716"/>
              <a:gd name="connsiteY808" fmla="*/ 170953 h 7931259"/>
              <a:gd name="connsiteX809" fmla="*/ 2041468 w 3650716"/>
              <a:gd name="connsiteY809" fmla="*/ 201559 h 7931259"/>
              <a:gd name="connsiteX810" fmla="*/ 2037907 w 3650716"/>
              <a:gd name="connsiteY810" fmla="*/ 149528 h 7931259"/>
              <a:gd name="connsiteX811" fmla="*/ 2033635 w 3650716"/>
              <a:gd name="connsiteY811" fmla="*/ 164832 h 7931259"/>
              <a:gd name="connsiteX812" fmla="*/ 2020106 w 3650716"/>
              <a:gd name="connsiteY812" fmla="*/ 192376 h 7931259"/>
              <a:gd name="connsiteX813" fmla="*/ 2006576 w 3650716"/>
              <a:gd name="connsiteY813" fmla="*/ 207680 h 7931259"/>
              <a:gd name="connsiteX814" fmla="*/ 1958869 w 3650716"/>
              <a:gd name="connsiteY814" fmla="*/ 183196 h 7931259"/>
              <a:gd name="connsiteX815" fmla="*/ 1941067 w 3650716"/>
              <a:gd name="connsiteY815" fmla="*/ 204618 h 7931259"/>
              <a:gd name="connsiteX816" fmla="*/ 1919706 w 3650716"/>
              <a:gd name="connsiteY816" fmla="*/ 189317 h 7931259"/>
              <a:gd name="connsiteX817" fmla="*/ 1845652 w 3650716"/>
              <a:gd name="connsiteY817" fmla="*/ 170953 h 7931259"/>
              <a:gd name="connsiteX818" fmla="*/ 1854196 w 3650716"/>
              <a:gd name="connsiteY818" fmla="*/ 207680 h 7931259"/>
              <a:gd name="connsiteX819" fmla="*/ 1802217 w 3650716"/>
              <a:gd name="connsiteY819" fmla="*/ 192376 h 7931259"/>
              <a:gd name="connsiteX820" fmla="*/ 1807201 w 3650716"/>
              <a:gd name="connsiteY820" fmla="*/ 161770 h 7931259"/>
              <a:gd name="connsiteX821" fmla="*/ 1772310 w 3650716"/>
              <a:gd name="connsiteY821" fmla="*/ 161770 h 7931259"/>
              <a:gd name="connsiteX822" fmla="*/ 1790111 w 3650716"/>
              <a:gd name="connsiteY822" fmla="*/ 155649 h 7931259"/>
              <a:gd name="connsiteX823" fmla="*/ 1794384 w 3650716"/>
              <a:gd name="connsiteY823" fmla="*/ 186255 h 7931259"/>
              <a:gd name="connsiteX824" fmla="*/ 1785839 w 3650716"/>
              <a:gd name="connsiteY824" fmla="*/ 192376 h 7931259"/>
              <a:gd name="connsiteX825" fmla="*/ 1764477 w 3650716"/>
              <a:gd name="connsiteY825" fmla="*/ 170953 h 7931259"/>
              <a:gd name="connsiteX826" fmla="*/ 1798656 w 3650716"/>
              <a:gd name="connsiteY826" fmla="*/ 216860 h 7931259"/>
              <a:gd name="connsiteX827" fmla="*/ 1755221 w 3650716"/>
              <a:gd name="connsiteY827" fmla="*/ 207680 h 7931259"/>
              <a:gd name="connsiteX828" fmla="*/ 1729587 w 3650716"/>
              <a:gd name="connsiteY828" fmla="*/ 186255 h 7931259"/>
              <a:gd name="connsiteX829" fmla="*/ 1742404 w 3650716"/>
              <a:gd name="connsiteY829" fmla="*/ 186255 h 7931259"/>
              <a:gd name="connsiteX830" fmla="*/ 1733147 w 3650716"/>
              <a:gd name="connsiteY830" fmla="*/ 222982 h 7931259"/>
              <a:gd name="connsiteX831" fmla="*/ 1716057 w 3650716"/>
              <a:gd name="connsiteY831" fmla="*/ 207680 h 7931259"/>
              <a:gd name="connsiteX832" fmla="*/ 1689712 w 3650716"/>
              <a:gd name="connsiteY832" fmla="*/ 213802 h 7931259"/>
              <a:gd name="connsiteX833" fmla="*/ 1681167 w 3650716"/>
              <a:gd name="connsiteY833" fmla="*/ 183196 h 7931259"/>
              <a:gd name="connsiteX834" fmla="*/ 1659093 w 3650716"/>
              <a:gd name="connsiteY834" fmla="*/ 204618 h 7931259"/>
              <a:gd name="connsiteX835" fmla="*/ 1642003 w 3650716"/>
              <a:gd name="connsiteY835" fmla="*/ 167891 h 7931259"/>
              <a:gd name="connsiteX836" fmla="*/ 1663365 w 3650716"/>
              <a:gd name="connsiteY836" fmla="*/ 235224 h 7931259"/>
              <a:gd name="connsiteX837" fmla="*/ 1654820 w 3650716"/>
              <a:gd name="connsiteY837" fmla="*/ 241345 h 7931259"/>
              <a:gd name="connsiteX838" fmla="*/ 1615658 w 3650716"/>
              <a:gd name="connsiteY838" fmla="*/ 204618 h 7931259"/>
              <a:gd name="connsiteX839" fmla="*/ 1624914 w 3650716"/>
              <a:gd name="connsiteY839" fmla="*/ 183196 h 7931259"/>
              <a:gd name="connsiteX840" fmla="*/ 1572222 w 3650716"/>
              <a:gd name="connsiteY840" fmla="*/ 195438 h 7931259"/>
              <a:gd name="connsiteX841" fmla="*/ 1602841 w 3650716"/>
              <a:gd name="connsiteY841" fmla="*/ 204618 h 7931259"/>
              <a:gd name="connsiteX842" fmla="*/ 1580766 w 3650716"/>
              <a:gd name="connsiteY842" fmla="*/ 219923 h 7931259"/>
              <a:gd name="connsiteX843" fmla="*/ 1593583 w 3650716"/>
              <a:gd name="connsiteY843" fmla="*/ 235224 h 7931259"/>
              <a:gd name="connsiteX844" fmla="*/ 1580055 w 3650716"/>
              <a:gd name="connsiteY844" fmla="*/ 250529 h 7931259"/>
              <a:gd name="connsiteX845" fmla="*/ 1571510 w 3650716"/>
              <a:gd name="connsiteY845" fmla="*/ 213802 h 7931259"/>
              <a:gd name="connsiteX846" fmla="*/ 1528074 w 3650716"/>
              <a:gd name="connsiteY846" fmla="*/ 204618 h 7931259"/>
              <a:gd name="connsiteX847" fmla="*/ 1528074 w 3650716"/>
              <a:gd name="connsiteY847" fmla="*/ 235224 h 7931259"/>
              <a:gd name="connsiteX848" fmla="*/ 1501729 w 3650716"/>
              <a:gd name="connsiteY848" fmla="*/ 235224 h 7931259"/>
              <a:gd name="connsiteX849" fmla="*/ 1501729 w 3650716"/>
              <a:gd name="connsiteY849" fmla="*/ 204618 h 7931259"/>
              <a:gd name="connsiteX850" fmla="*/ 1488199 w 3650716"/>
              <a:gd name="connsiteY850" fmla="*/ 247466 h 7931259"/>
              <a:gd name="connsiteX851" fmla="*/ 1509561 w 3650716"/>
              <a:gd name="connsiteY851" fmla="*/ 262771 h 7931259"/>
              <a:gd name="connsiteX852" fmla="*/ 1478943 w 3650716"/>
              <a:gd name="connsiteY852" fmla="*/ 262771 h 7931259"/>
              <a:gd name="connsiteX853" fmla="*/ 1478676 w 3650716"/>
              <a:gd name="connsiteY853" fmla="*/ 232547 h 7931259"/>
              <a:gd name="connsiteX854" fmla="*/ 1466422 w 3650716"/>
              <a:gd name="connsiteY854" fmla="*/ 205277 h 7931259"/>
              <a:gd name="connsiteX855" fmla="*/ 1462566 w 3650716"/>
              <a:gd name="connsiteY855" fmla="*/ 208445 h 7931259"/>
              <a:gd name="connsiteX856" fmla="*/ 1448324 w 3650716"/>
              <a:gd name="connsiteY856" fmla="*/ 213802 h 7931259"/>
              <a:gd name="connsiteX857" fmla="*/ 1409161 w 3650716"/>
              <a:gd name="connsiteY857" fmla="*/ 183196 h 7931259"/>
              <a:gd name="connsiteX858" fmla="*/ 1352197 w 3650716"/>
              <a:gd name="connsiteY858" fmla="*/ 204618 h 7931259"/>
              <a:gd name="connsiteX859" fmla="*/ 1374270 w 3650716"/>
              <a:gd name="connsiteY859" fmla="*/ 183196 h 7931259"/>
              <a:gd name="connsiteX860" fmla="*/ 1339380 w 3650716"/>
              <a:gd name="connsiteY860" fmla="*/ 189317 h 7931259"/>
              <a:gd name="connsiteX861" fmla="*/ 1347924 w 3650716"/>
              <a:gd name="connsiteY861" fmla="*/ 232165 h 7931259"/>
              <a:gd name="connsiteX862" fmla="*/ 1360741 w 3650716"/>
              <a:gd name="connsiteY862" fmla="*/ 232165 h 7931259"/>
              <a:gd name="connsiteX863" fmla="*/ 1330122 w 3650716"/>
              <a:gd name="connsiteY863" fmla="*/ 216860 h 7931259"/>
              <a:gd name="connsiteX864" fmla="*/ 1308049 w 3650716"/>
              <a:gd name="connsiteY864" fmla="*/ 222982 h 7931259"/>
              <a:gd name="connsiteX865" fmla="*/ 1303777 w 3650716"/>
              <a:gd name="connsiteY865" fmla="*/ 207680 h 7931259"/>
              <a:gd name="connsiteX866" fmla="*/ 1307337 w 3650716"/>
              <a:gd name="connsiteY866" fmla="*/ 250529 h 7931259"/>
              <a:gd name="connsiteX867" fmla="*/ 1293808 w 3650716"/>
              <a:gd name="connsiteY867" fmla="*/ 256650 h 7931259"/>
              <a:gd name="connsiteX868" fmla="*/ 1280991 w 3650716"/>
              <a:gd name="connsiteY868" fmla="*/ 226044 h 7931259"/>
              <a:gd name="connsiteX869" fmla="*/ 1254644 w 3650716"/>
              <a:gd name="connsiteY869" fmla="*/ 253588 h 7931259"/>
              <a:gd name="connsiteX870" fmla="*/ 1241116 w 3650716"/>
              <a:gd name="connsiteY870" fmla="*/ 259709 h 7931259"/>
              <a:gd name="connsiteX871" fmla="*/ 1189135 w 3650716"/>
              <a:gd name="connsiteY871" fmla="*/ 250529 h 7931259"/>
              <a:gd name="connsiteX872" fmla="*/ 1189135 w 3650716"/>
              <a:gd name="connsiteY872" fmla="*/ 256650 h 7931259"/>
              <a:gd name="connsiteX873" fmla="*/ 1149972 w 3650716"/>
              <a:gd name="connsiteY873" fmla="*/ 247466 h 7931259"/>
              <a:gd name="connsiteX874" fmla="*/ 1154245 w 3650716"/>
              <a:gd name="connsiteY874" fmla="*/ 226044 h 7931259"/>
              <a:gd name="connsiteX875" fmla="*/ 1123626 w 3650716"/>
              <a:gd name="connsiteY875" fmla="*/ 232165 h 7931259"/>
              <a:gd name="connsiteX876" fmla="*/ 1119354 w 3650716"/>
              <a:gd name="connsiteY876" fmla="*/ 201559 h 7931259"/>
              <a:gd name="connsiteX877" fmla="*/ 1093008 w 3650716"/>
              <a:gd name="connsiteY877" fmla="*/ 216860 h 7931259"/>
              <a:gd name="connsiteX878" fmla="*/ 1071646 w 3650716"/>
              <a:gd name="connsiteY878" fmla="*/ 186255 h 7931259"/>
              <a:gd name="connsiteX879" fmla="*/ 1066662 w 3650716"/>
              <a:gd name="connsiteY879" fmla="*/ 216860 h 7931259"/>
              <a:gd name="connsiteX880" fmla="*/ 1036043 w 3650716"/>
              <a:gd name="connsiteY880" fmla="*/ 216860 h 7931259"/>
              <a:gd name="connsiteX881" fmla="*/ 1049572 w 3650716"/>
              <a:gd name="connsiteY881" fmla="*/ 143406 h 7931259"/>
              <a:gd name="connsiteX882" fmla="*/ 1001865 w 3650716"/>
              <a:gd name="connsiteY882" fmla="*/ 106679 h 7931259"/>
              <a:gd name="connsiteX883" fmla="*/ 966974 w 3650716"/>
              <a:gd name="connsiteY883" fmla="*/ 97499 h 7931259"/>
              <a:gd name="connsiteX884" fmla="*/ 962701 w 3650716"/>
              <a:gd name="connsiteY884" fmla="*/ 112800 h 7931259"/>
              <a:gd name="connsiteX885" fmla="*/ 919266 w 3650716"/>
              <a:gd name="connsiteY885" fmla="*/ 118922 h 7931259"/>
              <a:gd name="connsiteX886" fmla="*/ 888647 w 3650716"/>
              <a:gd name="connsiteY886" fmla="*/ 109741 h 7931259"/>
              <a:gd name="connsiteX887" fmla="*/ 862302 w 3650716"/>
              <a:gd name="connsiteY887" fmla="*/ 125043 h 7931259"/>
              <a:gd name="connsiteX888" fmla="*/ 818866 w 3650716"/>
              <a:gd name="connsiteY888" fmla="*/ 115863 h 7931259"/>
              <a:gd name="connsiteX889" fmla="*/ 735555 w 3650716"/>
              <a:gd name="connsiteY889" fmla="*/ 128105 h 7931259"/>
              <a:gd name="connsiteX890" fmla="*/ 722738 w 3650716"/>
              <a:gd name="connsiteY890" fmla="*/ 118922 h 7931259"/>
              <a:gd name="connsiteX891" fmla="*/ 687847 w 3650716"/>
              <a:gd name="connsiteY891" fmla="*/ 118922 h 7931259"/>
              <a:gd name="connsiteX892" fmla="*/ 622338 w 3650716"/>
              <a:gd name="connsiteY892" fmla="*/ 125043 h 7931259"/>
              <a:gd name="connsiteX893" fmla="*/ 544012 w 3650716"/>
              <a:gd name="connsiteY893" fmla="*/ 121984 h 7931259"/>
              <a:gd name="connsiteX894" fmla="*/ 478502 w 3650716"/>
              <a:gd name="connsiteY894" fmla="*/ 134226 h 7931259"/>
              <a:gd name="connsiteX895" fmla="*/ 404449 w 3650716"/>
              <a:gd name="connsiteY895" fmla="*/ 140347 h 7931259"/>
              <a:gd name="connsiteX896" fmla="*/ 299777 w 3650716"/>
              <a:gd name="connsiteY896" fmla="*/ 137285 h 7931259"/>
              <a:gd name="connsiteX897" fmla="*/ 257053 w 3650716"/>
              <a:gd name="connsiteY897" fmla="*/ 121984 h 7931259"/>
              <a:gd name="connsiteX898" fmla="*/ 220026 w 3650716"/>
              <a:gd name="connsiteY898" fmla="*/ 121984 h 7931259"/>
              <a:gd name="connsiteX899" fmla="*/ 173742 w 3650716"/>
              <a:gd name="connsiteY899" fmla="*/ 118922 h 7931259"/>
              <a:gd name="connsiteX900" fmla="*/ 65509 w 3650716"/>
              <a:gd name="connsiteY900" fmla="*/ 125043 h 7931259"/>
              <a:gd name="connsiteX901" fmla="*/ 32043 w 3650716"/>
              <a:gd name="connsiteY901" fmla="*/ 140347 h 7931259"/>
              <a:gd name="connsiteX902" fmla="*/ 10681 w 3650716"/>
              <a:gd name="connsiteY902" fmla="*/ 134226 h 7931259"/>
              <a:gd name="connsiteX903" fmla="*/ 10681 w 3650716"/>
              <a:gd name="connsiteY903" fmla="*/ 140347 h 7931259"/>
              <a:gd name="connsiteX904" fmla="*/ 7121 w 3650716"/>
              <a:gd name="connsiteY904" fmla="*/ 311740 h 7931259"/>
              <a:gd name="connsiteX905" fmla="*/ 6409 w 3650716"/>
              <a:gd name="connsiteY905" fmla="*/ 115863 h 7931259"/>
              <a:gd name="connsiteX906" fmla="*/ 47708 w 3650716"/>
              <a:gd name="connsiteY906" fmla="*/ 109741 h 7931259"/>
              <a:gd name="connsiteX907" fmla="*/ 2137 w 3650716"/>
              <a:gd name="connsiteY907" fmla="*/ 97499 h 7931259"/>
              <a:gd name="connsiteX908" fmla="*/ 713 w 3650716"/>
              <a:gd name="connsiteY908" fmla="*/ 801434 h 7931259"/>
              <a:gd name="connsiteX909" fmla="*/ 4273 w 3650716"/>
              <a:gd name="connsiteY909" fmla="*/ 902432 h 7931259"/>
              <a:gd name="connsiteX910" fmla="*/ 2137 w 3650716"/>
              <a:gd name="connsiteY910" fmla="*/ 1122795 h 7931259"/>
              <a:gd name="connsiteX911" fmla="*/ 1424 w 3650716"/>
              <a:gd name="connsiteY911" fmla="*/ 1217674 h 7931259"/>
              <a:gd name="connsiteX912" fmla="*/ 713 w 3650716"/>
              <a:gd name="connsiteY912" fmla="*/ 1300309 h 7931259"/>
              <a:gd name="connsiteX913" fmla="*/ 0 w 3650716"/>
              <a:gd name="connsiteY913" fmla="*/ 1465581 h 7931259"/>
              <a:gd name="connsiteX914" fmla="*/ 713 w 3650716"/>
              <a:gd name="connsiteY914" fmla="*/ 1737975 h 7931259"/>
              <a:gd name="connsiteX915" fmla="*/ 713 w 3650716"/>
              <a:gd name="connsiteY915" fmla="*/ 1832851 h 7931259"/>
              <a:gd name="connsiteX916" fmla="*/ 5697 w 3650716"/>
              <a:gd name="connsiteY916" fmla="*/ 1946095 h 7931259"/>
              <a:gd name="connsiteX917" fmla="*/ 12817 w 3650716"/>
              <a:gd name="connsiteY917" fmla="*/ 1985881 h 7931259"/>
              <a:gd name="connsiteX918" fmla="*/ 14241 w 3650716"/>
              <a:gd name="connsiteY918" fmla="*/ 2117488 h 7931259"/>
              <a:gd name="connsiteX919" fmla="*/ 17802 w 3650716"/>
              <a:gd name="connsiteY919" fmla="*/ 2080761 h 7931259"/>
              <a:gd name="connsiteX920" fmla="*/ 12106 w 3650716"/>
              <a:gd name="connsiteY920" fmla="*/ 2230728 h 7931259"/>
              <a:gd name="connsiteX921" fmla="*/ 11393 w 3650716"/>
              <a:gd name="connsiteY921" fmla="*/ 2457211 h 7931259"/>
              <a:gd name="connsiteX922" fmla="*/ 14954 w 3650716"/>
              <a:gd name="connsiteY922" fmla="*/ 2493938 h 7931259"/>
              <a:gd name="connsiteX923" fmla="*/ 11393 w 3650716"/>
              <a:gd name="connsiteY923" fmla="*/ 2549029 h 7931259"/>
              <a:gd name="connsiteX924" fmla="*/ 12817 w 3650716"/>
              <a:gd name="connsiteY924" fmla="*/ 2625545 h 7931259"/>
              <a:gd name="connsiteX925" fmla="*/ 16378 w 3650716"/>
              <a:gd name="connsiteY925" fmla="*/ 2683695 h 7931259"/>
              <a:gd name="connsiteX926" fmla="*/ 16378 w 3650716"/>
              <a:gd name="connsiteY926" fmla="*/ 2760211 h 7931259"/>
              <a:gd name="connsiteX927" fmla="*/ 16746 w 3650716"/>
              <a:gd name="connsiteY927" fmla="*/ 2760211 h 7931259"/>
              <a:gd name="connsiteX928" fmla="*/ 16378 w 3650716"/>
              <a:gd name="connsiteY928" fmla="*/ 2774609 h 7931259"/>
              <a:gd name="connsiteX929" fmla="*/ 9969 w 3650716"/>
              <a:gd name="connsiteY929" fmla="*/ 2679729 h 7931259"/>
              <a:gd name="connsiteX930" fmla="*/ 0 w 3650716"/>
              <a:gd name="connsiteY930" fmla="*/ 2695034 h 7931259"/>
              <a:gd name="connsiteX931" fmla="*/ 1424 w 3650716"/>
              <a:gd name="connsiteY931" fmla="*/ 2903154 h 7931259"/>
              <a:gd name="connsiteX932" fmla="*/ 6409 w 3650716"/>
              <a:gd name="connsiteY932" fmla="*/ 3074547 h 7931259"/>
              <a:gd name="connsiteX933" fmla="*/ 7833 w 3650716"/>
              <a:gd name="connsiteY933" fmla="*/ 3356121 h 7931259"/>
              <a:gd name="connsiteX934" fmla="*/ 8109 w 3650716"/>
              <a:gd name="connsiteY934" fmla="*/ 3403548 h 7931259"/>
              <a:gd name="connsiteX935" fmla="*/ 9702 w 3650716"/>
              <a:gd name="connsiteY935" fmla="*/ 3376396 h 7931259"/>
              <a:gd name="connsiteX936" fmla="*/ 10682 w 3650716"/>
              <a:gd name="connsiteY936" fmla="*/ 3307151 h 7931259"/>
              <a:gd name="connsiteX937" fmla="*/ 14776 w 3650716"/>
              <a:gd name="connsiteY937" fmla="*/ 3320158 h 7931259"/>
              <a:gd name="connsiteX938" fmla="*/ 15432 w 3650716"/>
              <a:gd name="connsiteY938" fmla="*/ 3353457 h 7931259"/>
              <a:gd name="connsiteX939" fmla="*/ 14559 w 3650716"/>
              <a:gd name="connsiteY939" fmla="*/ 3391629 h 7931259"/>
              <a:gd name="connsiteX940" fmla="*/ 12106 w 3650716"/>
              <a:gd name="connsiteY940" fmla="*/ 3383664 h 7931259"/>
              <a:gd name="connsiteX941" fmla="*/ 10415 w 3650716"/>
              <a:gd name="connsiteY941" fmla="*/ 3408914 h 7931259"/>
              <a:gd name="connsiteX942" fmla="*/ 8185 w 3650716"/>
              <a:gd name="connsiteY942" fmla="*/ 3416680 h 7931259"/>
              <a:gd name="connsiteX943" fmla="*/ 9257 w 3650716"/>
              <a:gd name="connsiteY943" fmla="*/ 3600968 h 7931259"/>
              <a:gd name="connsiteX944" fmla="*/ 12817 w 3650716"/>
              <a:gd name="connsiteY944" fmla="*/ 3659117 h 7931259"/>
              <a:gd name="connsiteX945" fmla="*/ 10682 w 3650716"/>
              <a:gd name="connsiteY945" fmla="*/ 3772361 h 7931259"/>
              <a:gd name="connsiteX946" fmla="*/ 12195 w 3650716"/>
              <a:gd name="connsiteY946" fmla="*/ 3847344 h 7931259"/>
              <a:gd name="connsiteX947" fmla="*/ 12173 w 3650716"/>
              <a:gd name="connsiteY947" fmla="*/ 3865657 h 7931259"/>
              <a:gd name="connsiteX948" fmla="*/ 10503 w 3650716"/>
              <a:gd name="connsiteY948" fmla="*/ 3878473 h 7931259"/>
              <a:gd name="connsiteX949" fmla="*/ 12106 w 3650716"/>
              <a:gd name="connsiteY949" fmla="*/ 3904872 h 7931259"/>
              <a:gd name="connsiteX950" fmla="*/ 12127 w 3650716"/>
              <a:gd name="connsiteY950" fmla="*/ 3904531 h 7931259"/>
              <a:gd name="connsiteX951" fmla="*/ 12106 w 3650716"/>
              <a:gd name="connsiteY951" fmla="*/ 3922328 h 7931259"/>
              <a:gd name="connsiteX952" fmla="*/ 13299 w 3650716"/>
              <a:gd name="connsiteY952" fmla="*/ 3929160 h 7931259"/>
              <a:gd name="connsiteX953" fmla="*/ 12729 w 3650716"/>
              <a:gd name="connsiteY953" fmla="*/ 3989037 h 7931259"/>
              <a:gd name="connsiteX954" fmla="*/ 11393 w 3650716"/>
              <a:gd name="connsiteY954" fmla="*/ 4073202 h 7931259"/>
              <a:gd name="connsiteX955" fmla="*/ 7833 w 3650716"/>
              <a:gd name="connsiteY955" fmla="*/ 4015053 h 7931259"/>
              <a:gd name="connsiteX956" fmla="*/ 12817 w 3650716"/>
              <a:gd name="connsiteY956" fmla="*/ 4165020 h 7931259"/>
              <a:gd name="connsiteX957" fmla="*/ 15666 w 3650716"/>
              <a:gd name="connsiteY957" fmla="*/ 4391503 h 7931259"/>
              <a:gd name="connsiteX958" fmla="*/ 10681 w 3650716"/>
              <a:gd name="connsiteY958" fmla="*/ 4446594 h 7931259"/>
              <a:gd name="connsiteX959" fmla="*/ 11393 w 3650716"/>
              <a:gd name="connsiteY959" fmla="*/ 4841412 h 7931259"/>
              <a:gd name="connsiteX960" fmla="*/ 7833 w 3650716"/>
              <a:gd name="connsiteY960" fmla="*/ 4896502 h 7931259"/>
              <a:gd name="connsiteX961" fmla="*/ 8477 w 3650716"/>
              <a:gd name="connsiteY961" fmla="*/ 4900839 h 7931259"/>
              <a:gd name="connsiteX962" fmla="*/ 6943 w 3650716"/>
              <a:gd name="connsiteY962" fmla="*/ 5020314 h 7931259"/>
              <a:gd name="connsiteX963" fmla="*/ 6409 w 3650716"/>
              <a:gd name="connsiteY963" fmla="*/ 5158806 h 7931259"/>
              <a:gd name="connsiteX964" fmla="*/ 9269 w 3650716"/>
              <a:gd name="connsiteY964" fmla="*/ 5159572 h 7931259"/>
              <a:gd name="connsiteX965" fmla="*/ 9561 w 3650716"/>
              <a:gd name="connsiteY965" fmla="*/ 5168369 h 7931259"/>
              <a:gd name="connsiteX966" fmla="*/ 7833 w 3650716"/>
              <a:gd name="connsiteY966" fmla="*/ 5233167 h 7931259"/>
              <a:gd name="connsiteX967" fmla="*/ 10591 w 3650716"/>
              <a:gd name="connsiteY967" fmla="*/ 5237996 h 7931259"/>
              <a:gd name="connsiteX968" fmla="*/ 11218 w 3650716"/>
              <a:gd name="connsiteY968" fmla="*/ 5240688 h 7931259"/>
              <a:gd name="connsiteX969" fmla="*/ 12372 w 3650716"/>
              <a:gd name="connsiteY969" fmla="*/ 5265685 h 7931259"/>
              <a:gd name="connsiteX970" fmla="*/ 12714 w 3650716"/>
              <a:gd name="connsiteY970" fmla="*/ 5286307 h 7931259"/>
              <a:gd name="connsiteX971" fmla="*/ 11660 w 3650716"/>
              <a:gd name="connsiteY971" fmla="*/ 5281994 h 7931259"/>
              <a:gd name="connsiteX972" fmla="*/ 9969 w 3650716"/>
              <a:gd name="connsiteY972" fmla="*/ 5311835 h 7931259"/>
              <a:gd name="connsiteX973" fmla="*/ 12462 w 3650716"/>
              <a:gd name="connsiteY973" fmla="*/ 5318723 h 7931259"/>
              <a:gd name="connsiteX974" fmla="*/ 13529 w 3650716"/>
              <a:gd name="connsiteY974" fmla="*/ 5312636 h 7931259"/>
              <a:gd name="connsiteX975" fmla="*/ 14241 w 3650716"/>
              <a:gd name="connsiteY975" fmla="*/ 5328044 h 7931259"/>
              <a:gd name="connsiteX976" fmla="*/ 12105 w 3650716"/>
              <a:gd name="connsiteY976" fmla="*/ 5370845 h 7931259"/>
              <a:gd name="connsiteX977" fmla="*/ 11718 w 3650716"/>
              <a:gd name="connsiteY977" fmla="*/ 5392103 h 7931259"/>
              <a:gd name="connsiteX978" fmla="*/ 9969 w 3650716"/>
              <a:gd name="connsiteY978" fmla="*/ 5385289 h 7931259"/>
              <a:gd name="connsiteX979" fmla="*/ 11393 w 3650716"/>
              <a:gd name="connsiteY979" fmla="*/ 5553623 h 7931259"/>
              <a:gd name="connsiteX980" fmla="*/ 11793 w 3650716"/>
              <a:gd name="connsiteY980" fmla="*/ 5520091 h 7931259"/>
              <a:gd name="connsiteX981" fmla="*/ 12106 w 3650716"/>
              <a:gd name="connsiteY981" fmla="*/ 5533105 h 7931259"/>
              <a:gd name="connsiteX982" fmla="*/ 13530 w 3650716"/>
              <a:gd name="connsiteY982" fmla="*/ 5533105 h 7931259"/>
              <a:gd name="connsiteX983" fmla="*/ 9969 w 3650716"/>
              <a:gd name="connsiteY983" fmla="*/ 5701435 h 7931259"/>
              <a:gd name="connsiteX984" fmla="*/ 13530 w 3650716"/>
              <a:gd name="connsiteY984" fmla="*/ 5683072 h 7931259"/>
              <a:gd name="connsiteX985" fmla="*/ 12929 w 3650716"/>
              <a:gd name="connsiteY985" fmla="*/ 5934424 h 7931259"/>
              <a:gd name="connsiteX986" fmla="*/ 17634 w 3650716"/>
              <a:gd name="connsiteY986" fmla="*/ 5952995 h 7931259"/>
              <a:gd name="connsiteX987" fmla="*/ 17813 w 3650716"/>
              <a:gd name="connsiteY987" fmla="*/ 5956951 h 7931259"/>
              <a:gd name="connsiteX988" fmla="*/ 19353 w 3650716"/>
              <a:gd name="connsiteY988" fmla="*/ 6025760 h 7931259"/>
              <a:gd name="connsiteX989" fmla="*/ 16378 w 3650716"/>
              <a:gd name="connsiteY989" fmla="*/ 5983010 h 7931259"/>
              <a:gd name="connsiteX990" fmla="*/ 5697 w 3650716"/>
              <a:gd name="connsiteY990" fmla="*/ 6074827 h 7931259"/>
              <a:gd name="connsiteX991" fmla="*/ 8545 w 3650716"/>
              <a:gd name="connsiteY991" fmla="*/ 6166644 h 7931259"/>
              <a:gd name="connsiteX992" fmla="*/ 9257 w 3650716"/>
              <a:gd name="connsiteY992" fmla="*/ 6218676 h 7931259"/>
              <a:gd name="connsiteX993" fmla="*/ 9257 w 3650716"/>
              <a:gd name="connsiteY993" fmla="*/ 6249282 h 7931259"/>
              <a:gd name="connsiteX994" fmla="*/ 8545 w 3650716"/>
              <a:gd name="connsiteY994" fmla="*/ 6304373 h 7931259"/>
              <a:gd name="connsiteX995" fmla="*/ 4985 w 3650716"/>
              <a:gd name="connsiteY995" fmla="*/ 6273767 h 7931259"/>
              <a:gd name="connsiteX996" fmla="*/ 8545 w 3650716"/>
              <a:gd name="connsiteY996" fmla="*/ 6460461 h 7931259"/>
              <a:gd name="connsiteX997" fmla="*/ 6409 w 3650716"/>
              <a:gd name="connsiteY997" fmla="*/ 7087883 h 7931259"/>
              <a:gd name="connsiteX998" fmla="*/ 9969 w 3650716"/>
              <a:gd name="connsiteY998" fmla="*/ 6984205 h 7931259"/>
              <a:gd name="connsiteX999" fmla="*/ 10400 w 3650716"/>
              <a:gd name="connsiteY999" fmla="*/ 6983955 h 7931259"/>
              <a:gd name="connsiteX1000" fmla="*/ 11393 w 3650716"/>
              <a:gd name="connsiteY1000" fmla="*/ 7044129 h 7931259"/>
              <a:gd name="connsiteX1001" fmla="*/ 11616 w 3650716"/>
              <a:gd name="connsiteY1001" fmla="*/ 7051455 h 7931259"/>
              <a:gd name="connsiteX1002" fmla="*/ 9346 w 3650716"/>
              <a:gd name="connsiteY1002" fmla="*/ 7138765 h 7931259"/>
              <a:gd name="connsiteX1003" fmla="*/ 4273 w 3650716"/>
              <a:gd name="connsiteY1003" fmla="*/ 7219487 h 7931259"/>
              <a:gd name="connsiteX1004" fmla="*/ 5697 w 3650716"/>
              <a:gd name="connsiteY1004" fmla="*/ 7302125 h 7931259"/>
              <a:gd name="connsiteX1005" fmla="*/ 10681 w 3650716"/>
              <a:gd name="connsiteY1005" fmla="*/ 7280699 h 7931259"/>
              <a:gd name="connsiteX1006" fmla="*/ 11393 w 3650716"/>
              <a:gd name="connsiteY1006" fmla="*/ 7256214 h 7931259"/>
              <a:gd name="connsiteX1007" fmla="*/ 11393 w 3650716"/>
              <a:gd name="connsiteY1007" fmla="*/ 7277640 h 7931259"/>
              <a:gd name="connsiteX1008" fmla="*/ 25338 w 3650716"/>
              <a:gd name="connsiteY1008" fmla="*/ 7280943 h 7931259"/>
              <a:gd name="connsiteX1009" fmla="*/ 26202 w 3650716"/>
              <a:gd name="connsiteY1009" fmla="*/ 7287015 h 7931259"/>
              <a:gd name="connsiteX1010" fmla="*/ 27058 w 3650716"/>
              <a:gd name="connsiteY1010" fmla="*/ 7304280 h 7931259"/>
              <a:gd name="connsiteX1011" fmla="*/ 23498 w 3650716"/>
              <a:gd name="connsiteY1011" fmla="*/ 7405278 h 7931259"/>
              <a:gd name="connsiteX1012" fmla="*/ 26347 w 3650716"/>
              <a:gd name="connsiteY1012" fmla="*/ 7561369 h 7931259"/>
              <a:gd name="connsiteX1013" fmla="*/ 26347 w 3650716"/>
              <a:gd name="connsiteY1013" fmla="*/ 7772548 h 7931259"/>
              <a:gd name="connsiteX1014" fmla="*/ 19226 w 3650716"/>
              <a:gd name="connsiteY1014" fmla="*/ 7852124 h 7931259"/>
              <a:gd name="connsiteX1015" fmla="*/ 33467 w 3650716"/>
              <a:gd name="connsiteY1015" fmla="*/ 7867428 h 7931259"/>
              <a:gd name="connsiteX1016" fmla="*/ 53405 w 3650716"/>
              <a:gd name="connsiteY1016" fmla="*/ 7846003 h 7931259"/>
              <a:gd name="connsiteX1017" fmla="*/ 11393 w 3650716"/>
              <a:gd name="connsiteY1017" fmla="*/ 7925578 h 7931259"/>
              <a:gd name="connsiteX1018" fmla="*/ 111026 w 3650716"/>
              <a:gd name="connsiteY1018" fmla="*/ 7931175 h 7931259"/>
              <a:gd name="connsiteX1019" fmla="*/ 147396 w 3650716"/>
              <a:gd name="connsiteY1019" fmla="*/ 7928640 h 7931259"/>
              <a:gd name="connsiteX1020" fmla="*/ 166621 w 3650716"/>
              <a:gd name="connsiteY1020" fmla="*/ 7898034 h 7931259"/>
              <a:gd name="connsiteX1021" fmla="*/ 204361 w 3650716"/>
              <a:gd name="connsiteY1021" fmla="*/ 7913336 h 7931259"/>
              <a:gd name="connsiteX1022" fmla="*/ 191544 w 3650716"/>
              <a:gd name="connsiteY1022" fmla="*/ 7876609 h 7931259"/>
              <a:gd name="connsiteX1023" fmla="*/ 212193 w 3650716"/>
              <a:gd name="connsiteY1023" fmla="*/ 7913336 h 7931259"/>
              <a:gd name="connsiteX1024" fmla="*/ 244948 w 3650716"/>
              <a:gd name="connsiteY1024" fmla="*/ 7891913 h 7931259"/>
              <a:gd name="connsiteX1025" fmla="*/ 286959 w 3650716"/>
              <a:gd name="connsiteY1025" fmla="*/ 7885792 h 7931259"/>
              <a:gd name="connsiteX1026" fmla="*/ 319002 w 3650716"/>
              <a:gd name="connsiteY1026" fmla="*/ 7879671 h 7931259"/>
              <a:gd name="connsiteX1027" fmla="*/ 382375 w 3650716"/>
              <a:gd name="connsiteY1027" fmla="*/ 7849065 h 7931259"/>
              <a:gd name="connsiteX1028" fmla="*/ 390920 w 3650716"/>
              <a:gd name="connsiteY1028" fmla="*/ 7870487 h 7931259"/>
              <a:gd name="connsiteX1029" fmla="*/ 574630 w 3650716"/>
              <a:gd name="connsiteY1029" fmla="*/ 7846003 h 7931259"/>
              <a:gd name="connsiteX1030" fmla="*/ 588159 w 3650716"/>
              <a:gd name="connsiteY1030" fmla="*/ 7824580 h 7931259"/>
              <a:gd name="connsiteX1031" fmla="*/ 610233 w 3650716"/>
              <a:gd name="connsiteY1031" fmla="*/ 7824580 h 7931259"/>
              <a:gd name="connsiteX1032" fmla="*/ 623050 w 3650716"/>
              <a:gd name="connsiteY1032" fmla="*/ 7839882 h 7931259"/>
              <a:gd name="connsiteX1033" fmla="*/ 640851 w 3650716"/>
              <a:gd name="connsiteY1033" fmla="*/ 7833760 h 7931259"/>
              <a:gd name="connsiteX1034" fmla="*/ 693544 w 3650716"/>
              <a:gd name="connsiteY1034" fmla="*/ 7827639 h 7931259"/>
              <a:gd name="connsiteX1035" fmla="*/ 728435 w 3650716"/>
              <a:gd name="connsiteY1035" fmla="*/ 7821518 h 7931259"/>
              <a:gd name="connsiteX1036" fmla="*/ 732707 w 3650716"/>
              <a:gd name="connsiteY1036" fmla="*/ 7806217 h 7931259"/>
              <a:gd name="connsiteX1037" fmla="*/ 749796 w 3650716"/>
              <a:gd name="connsiteY1037" fmla="*/ 7815397 h 7931259"/>
              <a:gd name="connsiteX1038" fmla="*/ 780414 w 3650716"/>
              <a:gd name="connsiteY1038" fmla="*/ 7815397 h 7931259"/>
              <a:gd name="connsiteX1039" fmla="*/ 811033 w 3650716"/>
              <a:gd name="connsiteY1039" fmla="*/ 7815397 h 7931259"/>
              <a:gd name="connsiteX1040" fmla="*/ 858741 w 3650716"/>
              <a:gd name="connsiteY1040" fmla="*/ 7815397 h 7931259"/>
              <a:gd name="connsiteX1041" fmla="*/ 867285 w 3650716"/>
              <a:gd name="connsiteY1041" fmla="*/ 7809276 h 7931259"/>
              <a:gd name="connsiteX1042" fmla="*/ 875830 w 3650716"/>
              <a:gd name="connsiteY1042" fmla="*/ 7818459 h 7931259"/>
              <a:gd name="connsiteX1043" fmla="*/ 919978 w 3650716"/>
              <a:gd name="connsiteY1043" fmla="*/ 7797033 h 7931259"/>
              <a:gd name="connsiteX1044" fmla="*/ 928522 w 3650716"/>
              <a:gd name="connsiteY1044" fmla="*/ 7818459 h 7931259"/>
              <a:gd name="connsiteX1045" fmla="*/ 942052 w 3650716"/>
              <a:gd name="connsiteY1045" fmla="*/ 7797033 h 7931259"/>
              <a:gd name="connsiteX1046" fmla="*/ 972670 w 3650716"/>
              <a:gd name="connsiteY1046" fmla="*/ 7806217 h 7931259"/>
              <a:gd name="connsiteX1047" fmla="*/ 959853 w 3650716"/>
              <a:gd name="connsiteY1047" fmla="*/ 7790912 h 7931259"/>
              <a:gd name="connsiteX1048" fmla="*/ 986199 w 3650716"/>
              <a:gd name="connsiteY1048" fmla="*/ 7806217 h 7931259"/>
              <a:gd name="connsiteX1049" fmla="*/ 1034619 w 3650716"/>
              <a:gd name="connsiteY1049" fmla="*/ 7793974 h 7931259"/>
              <a:gd name="connsiteX1050" fmla="*/ 1034619 w 3650716"/>
              <a:gd name="connsiteY1050" fmla="*/ 7787853 h 7931259"/>
              <a:gd name="connsiteX1051" fmla="*/ 1038891 w 3650716"/>
              <a:gd name="connsiteY1051" fmla="*/ 7818459 h 7931259"/>
              <a:gd name="connsiteX1052" fmla="*/ 1069510 w 3650716"/>
              <a:gd name="connsiteY1052" fmla="*/ 7812338 h 7931259"/>
              <a:gd name="connsiteX1053" fmla="*/ 1087311 w 3650716"/>
              <a:gd name="connsiteY1053" fmla="*/ 7790912 h 7931259"/>
              <a:gd name="connsiteX1054" fmla="*/ 1073782 w 3650716"/>
              <a:gd name="connsiteY1054" fmla="*/ 7806217 h 7931259"/>
              <a:gd name="connsiteX1055" fmla="*/ 1139291 w 3650716"/>
              <a:gd name="connsiteY1055" fmla="*/ 7800095 h 7931259"/>
              <a:gd name="connsiteX1056" fmla="*/ 1143563 w 3650716"/>
              <a:gd name="connsiteY1056" fmla="*/ 7778670 h 7931259"/>
              <a:gd name="connsiteX1057" fmla="*/ 1174182 w 3650716"/>
              <a:gd name="connsiteY1057" fmla="*/ 7778670 h 7931259"/>
              <a:gd name="connsiteX1058" fmla="*/ 1169910 w 3650716"/>
              <a:gd name="connsiteY1058" fmla="*/ 7800095 h 7931259"/>
              <a:gd name="connsiteX1059" fmla="*/ 1204800 w 3650716"/>
              <a:gd name="connsiteY1059" fmla="*/ 7815397 h 7931259"/>
              <a:gd name="connsiteX1060" fmla="*/ 1196256 w 3650716"/>
              <a:gd name="connsiteY1060" fmla="*/ 7784791 h 7931259"/>
              <a:gd name="connsiteX1061" fmla="*/ 1204800 w 3650716"/>
              <a:gd name="connsiteY1061" fmla="*/ 7769489 h 7931259"/>
              <a:gd name="connsiteX1062" fmla="*/ 1226875 w 3650716"/>
              <a:gd name="connsiteY1062" fmla="*/ 7769489 h 7931259"/>
              <a:gd name="connsiteX1063" fmla="*/ 1226875 w 3650716"/>
              <a:gd name="connsiteY1063" fmla="*/ 7784791 h 7931259"/>
              <a:gd name="connsiteX1064" fmla="*/ 1270310 w 3650716"/>
              <a:gd name="connsiteY1064" fmla="*/ 7784791 h 7931259"/>
              <a:gd name="connsiteX1065" fmla="*/ 1274582 w 3650716"/>
              <a:gd name="connsiteY1065" fmla="*/ 7769489 h 7931259"/>
              <a:gd name="connsiteX1066" fmla="*/ 1352908 w 3650716"/>
              <a:gd name="connsiteY1066" fmla="*/ 7778670 h 7931259"/>
              <a:gd name="connsiteX1067" fmla="*/ 1357181 w 3650716"/>
              <a:gd name="connsiteY1067" fmla="*/ 7757247 h 7931259"/>
              <a:gd name="connsiteX1068" fmla="*/ 1383527 w 3650716"/>
              <a:gd name="connsiteY1068" fmla="*/ 7735821 h 7931259"/>
              <a:gd name="connsiteX1069" fmla="*/ 1388511 w 3650716"/>
              <a:gd name="connsiteY1069" fmla="*/ 7692973 h 7931259"/>
              <a:gd name="connsiteX1070" fmla="*/ 1405600 w 3650716"/>
              <a:gd name="connsiteY1070" fmla="*/ 7702157 h 7931259"/>
              <a:gd name="connsiteX1071" fmla="*/ 1392072 w 3650716"/>
              <a:gd name="connsiteY1071" fmla="*/ 7745005 h 7931259"/>
              <a:gd name="connsiteX1072" fmla="*/ 1435507 w 3650716"/>
              <a:gd name="connsiteY1072" fmla="*/ 7738884 h 7931259"/>
              <a:gd name="connsiteX1073" fmla="*/ 1430523 w 3650716"/>
              <a:gd name="connsiteY1073" fmla="*/ 7775611 h 7931259"/>
              <a:gd name="connsiteX1074" fmla="*/ 1478230 w 3650716"/>
              <a:gd name="connsiteY1074" fmla="*/ 7775611 h 7931259"/>
              <a:gd name="connsiteX1075" fmla="*/ 1491760 w 3650716"/>
              <a:gd name="connsiteY1075" fmla="*/ 7732762 h 7931259"/>
              <a:gd name="connsiteX1076" fmla="*/ 1504577 w 3650716"/>
              <a:gd name="connsiteY1076" fmla="*/ 7754185 h 7931259"/>
              <a:gd name="connsiteX1077" fmla="*/ 1508849 w 3650716"/>
              <a:gd name="connsiteY1077" fmla="*/ 7769489 h 7931259"/>
              <a:gd name="connsiteX1078" fmla="*/ 1522378 w 3650716"/>
              <a:gd name="connsiteY1078" fmla="*/ 7748064 h 7931259"/>
              <a:gd name="connsiteX1079" fmla="*/ 1570086 w 3650716"/>
              <a:gd name="connsiteY1079" fmla="*/ 7772549 h 7931259"/>
              <a:gd name="connsiteX1080" fmla="*/ 1609249 w 3650716"/>
              <a:gd name="connsiteY1080" fmla="*/ 7760306 h 7931259"/>
              <a:gd name="connsiteX1081" fmla="*/ 1609249 w 3650716"/>
              <a:gd name="connsiteY1081" fmla="*/ 7729700 h 7931259"/>
              <a:gd name="connsiteX1082" fmla="*/ 1612809 w 3650716"/>
              <a:gd name="connsiteY1082" fmla="*/ 7781732 h 7931259"/>
              <a:gd name="connsiteX1083" fmla="*/ 1617082 w 3650716"/>
              <a:gd name="connsiteY1083" fmla="*/ 7766427 h 7931259"/>
              <a:gd name="connsiteX1084" fmla="*/ 1630610 w 3650716"/>
              <a:gd name="connsiteY1084" fmla="*/ 7738884 h 7931259"/>
              <a:gd name="connsiteX1085" fmla="*/ 1644140 w 3650716"/>
              <a:gd name="connsiteY1085" fmla="*/ 7723579 h 7931259"/>
              <a:gd name="connsiteX1086" fmla="*/ 1691847 w 3650716"/>
              <a:gd name="connsiteY1086" fmla="*/ 7748064 h 7931259"/>
              <a:gd name="connsiteX1087" fmla="*/ 1709649 w 3650716"/>
              <a:gd name="connsiteY1087" fmla="*/ 7726641 h 7931259"/>
              <a:gd name="connsiteX1088" fmla="*/ 1731011 w 3650716"/>
              <a:gd name="connsiteY1088" fmla="*/ 7741943 h 7931259"/>
              <a:gd name="connsiteX1089" fmla="*/ 1805065 w 3650716"/>
              <a:gd name="connsiteY1089" fmla="*/ 7760306 h 7931259"/>
              <a:gd name="connsiteX1090" fmla="*/ 1796520 w 3650716"/>
              <a:gd name="connsiteY1090" fmla="*/ 7723579 h 7931259"/>
              <a:gd name="connsiteX1091" fmla="*/ 1848500 w 3650716"/>
              <a:gd name="connsiteY1091" fmla="*/ 7738884 h 7931259"/>
              <a:gd name="connsiteX1092" fmla="*/ 1843516 w 3650716"/>
              <a:gd name="connsiteY1092" fmla="*/ 7769489 h 7931259"/>
              <a:gd name="connsiteX1093" fmla="*/ 1878406 w 3650716"/>
              <a:gd name="connsiteY1093" fmla="*/ 7769489 h 7931259"/>
              <a:gd name="connsiteX1094" fmla="*/ 1860605 w 3650716"/>
              <a:gd name="connsiteY1094" fmla="*/ 7775611 h 7931259"/>
              <a:gd name="connsiteX1095" fmla="*/ 1856333 w 3650716"/>
              <a:gd name="connsiteY1095" fmla="*/ 7745005 h 7931259"/>
              <a:gd name="connsiteX1096" fmla="*/ 1864877 w 3650716"/>
              <a:gd name="connsiteY1096" fmla="*/ 7738884 h 7931259"/>
              <a:gd name="connsiteX1097" fmla="*/ 1886239 w 3650716"/>
              <a:gd name="connsiteY1097" fmla="*/ 7760306 h 7931259"/>
              <a:gd name="connsiteX1098" fmla="*/ 1852060 w 3650716"/>
              <a:gd name="connsiteY1098" fmla="*/ 7714399 h 7931259"/>
              <a:gd name="connsiteX1099" fmla="*/ 1895495 w 3650716"/>
              <a:gd name="connsiteY1099" fmla="*/ 7723579 h 7931259"/>
              <a:gd name="connsiteX1100" fmla="*/ 1921130 w 3650716"/>
              <a:gd name="connsiteY1100" fmla="*/ 7745005 h 7931259"/>
              <a:gd name="connsiteX1101" fmla="*/ 1908313 w 3650716"/>
              <a:gd name="connsiteY1101" fmla="*/ 7745005 h 7931259"/>
              <a:gd name="connsiteX1102" fmla="*/ 1917570 w 3650716"/>
              <a:gd name="connsiteY1102" fmla="*/ 7708278 h 7931259"/>
              <a:gd name="connsiteX1103" fmla="*/ 1934659 w 3650716"/>
              <a:gd name="connsiteY1103" fmla="*/ 7723579 h 7931259"/>
              <a:gd name="connsiteX1104" fmla="*/ 1961005 w 3650716"/>
              <a:gd name="connsiteY1104" fmla="*/ 7717458 h 7931259"/>
              <a:gd name="connsiteX1105" fmla="*/ 1969549 w 3650716"/>
              <a:gd name="connsiteY1105" fmla="*/ 7748064 h 7931259"/>
              <a:gd name="connsiteX1106" fmla="*/ 1991624 w 3650716"/>
              <a:gd name="connsiteY1106" fmla="*/ 7726641 h 7931259"/>
              <a:gd name="connsiteX1107" fmla="*/ 2008713 w 3650716"/>
              <a:gd name="connsiteY1107" fmla="*/ 7763368 h 7931259"/>
              <a:gd name="connsiteX1108" fmla="*/ 1987351 w 3650716"/>
              <a:gd name="connsiteY1108" fmla="*/ 7696035 h 7931259"/>
              <a:gd name="connsiteX1109" fmla="*/ 1995896 w 3650716"/>
              <a:gd name="connsiteY1109" fmla="*/ 7689914 h 7931259"/>
              <a:gd name="connsiteX1110" fmla="*/ 2035059 w 3650716"/>
              <a:gd name="connsiteY1110" fmla="*/ 7726641 h 7931259"/>
              <a:gd name="connsiteX1111" fmla="*/ 2025802 w 3650716"/>
              <a:gd name="connsiteY1111" fmla="*/ 7748064 h 7931259"/>
              <a:gd name="connsiteX1112" fmla="*/ 2078494 w 3650716"/>
              <a:gd name="connsiteY1112" fmla="*/ 7735821 h 7931259"/>
              <a:gd name="connsiteX1113" fmla="*/ 2047876 w 3650716"/>
              <a:gd name="connsiteY1113" fmla="*/ 7726641 h 7931259"/>
              <a:gd name="connsiteX1114" fmla="*/ 2069950 w 3650716"/>
              <a:gd name="connsiteY1114" fmla="*/ 7711337 h 7931259"/>
              <a:gd name="connsiteX1115" fmla="*/ 2057133 w 3650716"/>
              <a:gd name="connsiteY1115" fmla="*/ 7696035 h 7931259"/>
              <a:gd name="connsiteX1116" fmla="*/ 2070661 w 3650716"/>
              <a:gd name="connsiteY1116" fmla="*/ 7680731 h 7931259"/>
              <a:gd name="connsiteX1117" fmla="*/ 2079206 w 3650716"/>
              <a:gd name="connsiteY1117" fmla="*/ 7717458 h 7931259"/>
              <a:gd name="connsiteX1118" fmla="*/ 2122642 w 3650716"/>
              <a:gd name="connsiteY1118" fmla="*/ 7726641 h 7931259"/>
              <a:gd name="connsiteX1119" fmla="*/ 2122642 w 3650716"/>
              <a:gd name="connsiteY1119" fmla="*/ 7696035 h 7931259"/>
              <a:gd name="connsiteX1120" fmla="*/ 2148988 w 3650716"/>
              <a:gd name="connsiteY1120" fmla="*/ 7696035 h 7931259"/>
              <a:gd name="connsiteX1121" fmla="*/ 2148988 w 3650716"/>
              <a:gd name="connsiteY1121" fmla="*/ 7726641 h 7931259"/>
              <a:gd name="connsiteX1122" fmla="*/ 2162517 w 3650716"/>
              <a:gd name="connsiteY1122" fmla="*/ 7683793 h 7931259"/>
              <a:gd name="connsiteX1123" fmla="*/ 2141155 w 3650716"/>
              <a:gd name="connsiteY1123" fmla="*/ 7668489 h 7931259"/>
              <a:gd name="connsiteX1124" fmla="*/ 2171774 w 3650716"/>
              <a:gd name="connsiteY1124" fmla="*/ 7668489 h 7931259"/>
              <a:gd name="connsiteX1125" fmla="*/ 2172040 w 3650716"/>
              <a:gd name="connsiteY1125" fmla="*/ 7698712 h 7931259"/>
              <a:gd name="connsiteX1126" fmla="*/ 2184295 w 3650716"/>
              <a:gd name="connsiteY1126" fmla="*/ 7725983 h 7931259"/>
              <a:gd name="connsiteX1127" fmla="*/ 2188150 w 3650716"/>
              <a:gd name="connsiteY1127" fmla="*/ 7722814 h 7931259"/>
              <a:gd name="connsiteX1128" fmla="*/ 2202392 w 3650716"/>
              <a:gd name="connsiteY1128" fmla="*/ 7717458 h 7931259"/>
              <a:gd name="connsiteX1129" fmla="*/ 2241555 w 3650716"/>
              <a:gd name="connsiteY1129" fmla="*/ 7748064 h 7931259"/>
              <a:gd name="connsiteX1130" fmla="*/ 2298520 w 3650716"/>
              <a:gd name="connsiteY1130" fmla="*/ 7726641 h 7931259"/>
              <a:gd name="connsiteX1131" fmla="*/ 2276446 w 3650716"/>
              <a:gd name="connsiteY1131" fmla="*/ 7748064 h 7931259"/>
              <a:gd name="connsiteX1132" fmla="*/ 2311337 w 3650716"/>
              <a:gd name="connsiteY1132" fmla="*/ 7741943 h 7931259"/>
              <a:gd name="connsiteX1133" fmla="*/ 2302792 w 3650716"/>
              <a:gd name="connsiteY1133" fmla="*/ 7699094 h 7931259"/>
              <a:gd name="connsiteX1134" fmla="*/ 2289975 w 3650716"/>
              <a:gd name="connsiteY1134" fmla="*/ 7699094 h 7931259"/>
              <a:gd name="connsiteX1135" fmla="*/ 2320594 w 3650716"/>
              <a:gd name="connsiteY1135" fmla="*/ 7714399 h 7931259"/>
              <a:gd name="connsiteX1136" fmla="*/ 2342667 w 3650716"/>
              <a:gd name="connsiteY1136" fmla="*/ 7708278 h 7931259"/>
              <a:gd name="connsiteX1137" fmla="*/ 2346940 w 3650716"/>
              <a:gd name="connsiteY1137" fmla="*/ 7723579 h 7931259"/>
              <a:gd name="connsiteX1138" fmla="*/ 2343380 w 3650716"/>
              <a:gd name="connsiteY1138" fmla="*/ 7680731 h 7931259"/>
              <a:gd name="connsiteX1139" fmla="*/ 2356908 w 3650716"/>
              <a:gd name="connsiteY1139" fmla="*/ 7674610 h 7931259"/>
              <a:gd name="connsiteX1140" fmla="*/ 2369725 w 3650716"/>
              <a:gd name="connsiteY1140" fmla="*/ 7705216 h 7931259"/>
              <a:gd name="connsiteX1141" fmla="*/ 2396072 w 3650716"/>
              <a:gd name="connsiteY1141" fmla="*/ 7677672 h 7931259"/>
              <a:gd name="connsiteX1142" fmla="*/ 2409601 w 3650716"/>
              <a:gd name="connsiteY1142" fmla="*/ 7671551 h 7931259"/>
              <a:gd name="connsiteX1143" fmla="*/ 2461581 w 3650716"/>
              <a:gd name="connsiteY1143" fmla="*/ 7680731 h 7931259"/>
              <a:gd name="connsiteX1144" fmla="*/ 2461581 w 3650716"/>
              <a:gd name="connsiteY1144" fmla="*/ 7674610 h 7931259"/>
              <a:gd name="connsiteX1145" fmla="*/ 2500744 w 3650716"/>
              <a:gd name="connsiteY1145" fmla="*/ 7683793 h 7931259"/>
              <a:gd name="connsiteX1146" fmla="*/ 2496471 w 3650716"/>
              <a:gd name="connsiteY1146" fmla="*/ 7705216 h 7931259"/>
              <a:gd name="connsiteX1147" fmla="*/ 2527090 w 3650716"/>
              <a:gd name="connsiteY1147" fmla="*/ 7699094 h 7931259"/>
              <a:gd name="connsiteX1148" fmla="*/ 2531363 w 3650716"/>
              <a:gd name="connsiteY1148" fmla="*/ 7729700 h 7931259"/>
              <a:gd name="connsiteX1149" fmla="*/ 2557708 w 3650716"/>
              <a:gd name="connsiteY1149" fmla="*/ 7714399 h 7931259"/>
              <a:gd name="connsiteX1150" fmla="*/ 2579070 w 3650716"/>
              <a:gd name="connsiteY1150" fmla="*/ 7745005 h 7931259"/>
              <a:gd name="connsiteX1151" fmla="*/ 2584055 w 3650716"/>
              <a:gd name="connsiteY1151" fmla="*/ 7714399 h 7931259"/>
              <a:gd name="connsiteX1152" fmla="*/ 2614673 w 3650716"/>
              <a:gd name="connsiteY1152" fmla="*/ 7714399 h 7931259"/>
              <a:gd name="connsiteX1153" fmla="*/ 2601144 w 3650716"/>
              <a:gd name="connsiteY1153" fmla="*/ 7787853 h 7931259"/>
              <a:gd name="connsiteX1154" fmla="*/ 2648852 w 3650716"/>
              <a:gd name="connsiteY1154" fmla="*/ 7824580 h 7931259"/>
              <a:gd name="connsiteX1155" fmla="*/ 2683743 w 3650716"/>
              <a:gd name="connsiteY1155" fmla="*/ 7833760 h 7931259"/>
              <a:gd name="connsiteX1156" fmla="*/ 2688015 w 3650716"/>
              <a:gd name="connsiteY1156" fmla="*/ 7818459 h 7931259"/>
              <a:gd name="connsiteX1157" fmla="*/ 2731450 w 3650716"/>
              <a:gd name="connsiteY1157" fmla="*/ 7812338 h 7931259"/>
              <a:gd name="connsiteX1158" fmla="*/ 2762069 w 3650716"/>
              <a:gd name="connsiteY1158" fmla="*/ 7821518 h 7931259"/>
              <a:gd name="connsiteX1159" fmla="*/ 2788415 w 3650716"/>
              <a:gd name="connsiteY1159" fmla="*/ 7806217 h 7931259"/>
              <a:gd name="connsiteX1160" fmla="*/ 2831851 w 3650716"/>
              <a:gd name="connsiteY1160" fmla="*/ 7815397 h 7931259"/>
              <a:gd name="connsiteX1161" fmla="*/ 2915161 w 3650716"/>
              <a:gd name="connsiteY1161" fmla="*/ 7803154 h 7931259"/>
              <a:gd name="connsiteX1162" fmla="*/ 2927978 w 3650716"/>
              <a:gd name="connsiteY1162" fmla="*/ 7812338 h 7931259"/>
              <a:gd name="connsiteX1163" fmla="*/ 2962869 w 3650716"/>
              <a:gd name="connsiteY1163" fmla="*/ 7812338 h 7931259"/>
              <a:gd name="connsiteX1164" fmla="*/ 3028378 w 3650716"/>
              <a:gd name="connsiteY1164" fmla="*/ 7806217 h 7931259"/>
              <a:gd name="connsiteX1165" fmla="*/ 3106705 w 3650716"/>
              <a:gd name="connsiteY1165" fmla="*/ 7809276 h 7931259"/>
              <a:gd name="connsiteX1166" fmla="*/ 3172214 w 3650716"/>
              <a:gd name="connsiteY1166" fmla="*/ 7797033 h 7931259"/>
              <a:gd name="connsiteX1167" fmla="*/ 3246268 w 3650716"/>
              <a:gd name="connsiteY1167" fmla="*/ 7790912 h 7931259"/>
              <a:gd name="connsiteX1168" fmla="*/ 3350940 w 3650716"/>
              <a:gd name="connsiteY1168" fmla="*/ 7793974 h 7931259"/>
              <a:gd name="connsiteX1169" fmla="*/ 3393663 w 3650716"/>
              <a:gd name="connsiteY1169" fmla="*/ 7809276 h 7931259"/>
              <a:gd name="connsiteX1170" fmla="*/ 3430690 w 3650716"/>
              <a:gd name="connsiteY1170" fmla="*/ 7809276 h 7931259"/>
              <a:gd name="connsiteX1171" fmla="*/ 3476974 w 3650716"/>
              <a:gd name="connsiteY1171" fmla="*/ 7812338 h 7931259"/>
              <a:gd name="connsiteX1172" fmla="*/ 3585207 w 3650716"/>
              <a:gd name="connsiteY1172" fmla="*/ 7806217 h 7931259"/>
              <a:gd name="connsiteX1173" fmla="*/ 3618673 w 3650716"/>
              <a:gd name="connsiteY1173" fmla="*/ 7790912 h 7931259"/>
              <a:gd name="connsiteX1174" fmla="*/ 3640035 w 3650716"/>
              <a:gd name="connsiteY1174" fmla="*/ 7797033 h 7931259"/>
              <a:gd name="connsiteX1175" fmla="*/ 3640035 w 3650716"/>
              <a:gd name="connsiteY1175" fmla="*/ 7790912 h 7931259"/>
              <a:gd name="connsiteX1176" fmla="*/ 3643595 w 3650716"/>
              <a:gd name="connsiteY1176" fmla="*/ 7619519 h 7931259"/>
              <a:gd name="connsiteX1177" fmla="*/ 3644307 w 3650716"/>
              <a:gd name="connsiteY1177" fmla="*/ 7815397 h 7931259"/>
              <a:gd name="connsiteX1178" fmla="*/ 3603008 w 3650716"/>
              <a:gd name="connsiteY1178" fmla="*/ 7821518 h 7931259"/>
              <a:gd name="connsiteX1179" fmla="*/ 3648579 w 3650716"/>
              <a:gd name="connsiteY1179" fmla="*/ 7833760 h 7931259"/>
              <a:gd name="connsiteX1180" fmla="*/ 3650004 w 3650716"/>
              <a:gd name="connsiteY1180" fmla="*/ 7129825 h 7931259"/>
              <a:gd name="connsiteX1181" fmla="*/ 3646444 w 3650716"/>
              <a:gd name="connsiteY1181" fmla="*/ 7028827 h 7931259"/>
              <a:gd name="connsiteX1182" fmla="*/ 3648579 w 3650716"/>
              <a:gd name="connsiteY1182" fmla="*/ 6808465 h 7931259"/>
              <a:gd name="connsiteX1183" fmla="*/ 3649292 w 3650716"/>
              <a:gd name="connsiteY1183" fmla="*/ 6713585 h 7931259"/>
              <a:gd name="connsiteX1184" fmla="*/ 3650004 w 3650716"/>
              <a:gd name="connsiteY1184" fmla="*/ 6630951 h 7931259"/>
              <a:gd name="connsiteX1185" fmla="*/ 3650716 w 3650716"/>
              <a:gd name="connsiteY1185" fmla="*/ 6465679 h 793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Lst>
            <a:rect l="l" t="t" r="r" b="b"/>
            <a:pathLst>
              <a:path w="3650716" h="7931259">
                <a:moveTo>
                  <a:pt x="8185" y="3416680"/>
                </a:moveTo>
                <a:lnTo>
                  <a:pt x="8109" y="3403548"/>
                </a:lnTo>
                <a:lnTo>
                  <a:pt x="7121" y="3420392"/>
                </a:lnTo>
                <a:close/>
                <a:moveTo>
                  <a:pt x="9969" y="1205432"/>
                </a:moveTo>
                <a:cubicBezTo>
                  <a:pt x="9969" y="1232976"/>
                  <a:pt x="9969" y="1260523"/>
                  <a:pt x="8545" y="1272765"/>
                </a:cubicBezTo>
                <a:cubicBezTo>
                  <a:pt x="5697" y="1260523"/>
                  <a:pt x="5697" y="1245218"/>
                  <a:pt x="5697" y="1226855"/>
                </a:cubicBezTo>
                <a:cubicBezTo>
                  <a:pt x="6409" y="1217674"/>
                  <a:pt x="6409" y="1208491"/>
                  <a:pt x="6409" y="1196249"/>
                </a:cubicBezTo>
                <a:cubicBezTo>
                  <a:pt x="6409" y="1190128"/>
                  <a:pt x="6409" y="1184006"/>
                  <a:pt x="6409" y="1177885"/>
                </a:cubicBezTo>
                <a:cubicBezTo>
                  <a:pt x="6409" y="1174826"/>
                  <a:pt x="6409" y="1171764"/>
                  <a:pt x="6409" y="1168705"/>
                </a:cubicBezTo>
                <a:cubicBezTo>
                  <a:pt x="5697" y="1165643"/>
                  <a:pt x="5697" y="1162584"/>
                  <a:pt x="5697" y="1156463"/>
                </a:cubicBezTo>
                <a:cubicBezTo>
                  <a:pt x="6409" y="1156463"/>
                  <a:pt x="6409" y="1159522"/>
                  <a:pt x="7121" y="1162584"/>
                </a:cubicBezTo>
                <a:cubicBezTo>
                  <a:pt x="7833" y="1162584"/>
                  <a:pt x="7833" y="1168705"/>
                  <a:pt x="8545" y="1171764"/>
                </a:cubicBezTo>
                <a:cubicBezTo>
                  <a:pt x="9257" y="1180947"/>
                  <a:pt x="9969" y="1193190"/>
                  <a:pt x="9969" y="1205432"/>
                </a:cubicBezTo>
                <a:close/>
                <a:moveTo>
                  <a:pt x="10147" y="706938"/>
                </a:moveTo>
                <a:cubicBezTo>
                  <a:pt x="9969" y="742517"/>
                  <a:pt x="9257" y="783069"/>
                  <a:pt x="9257" y="847342"/>
                </a:cubicBezTo>
                <a:cubicBezTo>
                  <a:pt x="4273" y="819798"/>
                  <a:pt x="3561" y="780009"/>
                  <a:pt x="3561" y="737160"/>
                </a:cubicBezTo>
                <a:cubicBezTo>
                  <a:pt x="4273" y="694312"/>
                  <a:pt x="5697" y="645343"/>
                  <a:pt x="4273" y="587193"/>
                </a:cubicBezTo>
                <a:cubicBezTo>
                  <a:pt x="5697" y="611678"/>
                  <a:pt x="7121" y="633100"/>
                  <a:pt x="7833" y="596373"/>
                </a:cubicBezTo>
                <a:cubicBezTo>
                  <a:pt x="9969" y="640753"/>
                  <a:pt x="10325" y="671358"/>
                  <a:pt x="10147" y="706938"/>
                </a:cubicBezTo>
                <a:close/>
                <a:moveTo>
                  <a:pt x="10592" y="1649982"/>
                </a:moveTo>
                <a:cubicBezTo>
                  <a:pt x="10859" y="1666050"/>
                  <a:pt x="10325" y="1687474"/>
                  <a:pt x="9969" y="1722670"/>
                </a:cubicBezTo>
                <a:cubicBezTo>
                  <a:pt x="5697" y="1713490"/>
                  <a:pt x="2848" y="1649216"/>
                  <a:pt x="6409" y="1609430"/>
                </a:cubicBezTo>
                <a:cubicBezTo>
                  <a:pt x="9257" y="1623202"/>
                  <a:pt x="10325" y="1633914"/>
                  <a:pt x="10592" y="1649982"/>
                </a:cubicBezTo>
                <a:close/>
                <a:moveTo>
                  <a:pt x="11393" y="5949345"/>
                </a:moveTo>
                <a:cubicBezTo>
                  <a:pt x="7121" y="5943224"/>
                  <a:pt x="5697" y="5973829"/>
                  <a:pt x="6409" y="6022799"/>
                </a:cubicBezTo>
                <a:cubicBezTo>
                  <a:pt x="10681" y="6028920"/>
                  <a:pt x="12106" y="5995252"/>
                  <a:pt x="11393" y="5949345"/>
                </a:cubicBezTo>
                <a:close/>
                <a:moveTo>
                  <a:pt x="13723" y="3495539"/>
                </a:moveTo>
                <a:lnTo>
                  <a:pt x="13619" y="3497430"/>
                </a:lnTo>
                <a:lnTo>
                  <a:pt x="12903" y="3525103"/>
                </a:lnTo>
                <a:lnTo>
                  <a:pt x="11393" y="3496908"/>
                </a:lnTo>
                <a:close/>
                <a:moveTo>
                  <a:pt x="14152" y="889808"/>
                </a:moveTo>
                <a:cubicBezTo>
                  <a:pt x="14063" y="903963"/>
                  <a:pt x="13529" y="916206"/>
                  <a:pt x="12817" y="914675"/>
                </a:cubicBezTo>
                <a:cubicBezTo>
                  <a:pt x="9257" y="923858"/>
                  <a:pt x="11393" y="1030977"/>
                  <a:pt x="5697" y="1000371"/>
                </a:cubicBezTo>
                <a:cubicBezTo>
                  <a:pt x="5697" y="905494"/>
                  <a:pt x="11393" y="914675"/>
                  <a:pt x="12817" y="853463"/>
                </a:cubicBezTo>
                <a:cubicBezTo>
                  <a:pt x="13885" y="859584"/>
                  <a:pt x="14241" y="875653"/>
                  <a:pt x="14152" y="889808"/>
                </a:cubicBezTo>
                <a:close/>
                <a:moveTo>
                  <a:pt x="14930" y="6762623"/>
                </a:moveTo>
                <a:lnTo>
                  <a:pt x="12817" y="6768675"/>
                </a:lnTo>
                <a:cubicBezTo>
                  <a:pt x="12105" y="6780918"/>
                  <a:pt x="12105" y="6796222"/>
                  <a:pt x="11393" y="6814586"/>
                </a:cubicBezTo>
                <a:cubicBezTo>
                  <a:pt x="10681" y="6854372"/>
                  <a:pt x="9969" y="6900282"/>
                  <a:pt x="9969" y="6924767"/>
                </a:cubicBezTo>
                <a:lnTo>
                  <a:pt x="10018" y="6932059"/>
                </a:lnTo>
                <a:lnTo>
                  <a:pt x="9257" y="6926580"/>
                </a:lnTo>
                <a:cubicBezTo>
                  <a:pt x="7655" y="6882249"/>
                  <a:pt x="9257" y="6777234"/>
                  <a:pt x="9257" y="6708370"/>
                </a:cubicBezTo>
                <a:cubicBezTo>
                  <a:pt x="12461" y="6703779"/>
                  <a:pt x="14064" y="6707604"/>
                  <a:pt x="14776" y="6718316"/>
                </a:cubicBezTo>
                <a:close/>
                <a:moveTo>
                  <a:pt x="16378" y="2891815"/>
                </a:moveTo>
                <a:lnTo>
                  <a:pt x="15652" y="2922242"/>
                </a:lnTo>
                <a:lnTo>
                  <a:pt x="13552" y="2923860"/>
                </a:lnTo>
                <a:cubicBezTo>
                  <a:pt x="12417" y="2925151"/>
                  <a:pt x="11394" y="2927638"/>
                  <a:pt x="10682" y="2933759"/>
                </a:cubicBezTo>
                <a:cubicBezTo>
                  <a:pt x="10682" y="2916925"/>
                  <a:pt x="11216" y="2906978"/>
                  <a:pt x="11749" y="2896648"/>
                </a:cubicBezTo>
                <a:lnTo>
                  <a:pt x="12759" y="2859387"/>
                </a:lnTo>
                <a:lnTo>
                  <a:pt x="12817" y="2873451"/>
                </a:lnTo>
                <a:cubicBezTo>
                  <a:pt x="13530" y="2888756"/>
                  <a:pt x="16378" y="2864271"/>
                  <a:pt x="16378" y="2891815"/>
                </a:cubicBezTo>
                <a:close/>
                <a:moveTo>
                  <a:pt x="17802" y="3604934"/>
                </a:moveTo>
                <a:lnTo>
                  <a:pt x="16321" y="3624028"/>
                </a:lnTo>
                <a:lnTo>
                  <a:pt x="16289" y="3588342"/>
                </a:lnTo>
                <a:lnTo>
                  <a:pt x="14295" y="3551094"/>
                </a:lnTo>
                <a:close/>
                <a:moveTo>
                  <a:pt x="18514" y="4859775"/>
                </a:moveTo>
                <a:lnTo>
                  <a:pt x="17682" y="4892299"/>
                </a:lnTo>
                <a:lnTo>
                  <a:pt x="16255" y="4881394"/>
                </a:lnTo>
                <a:lnTo>
                  <a:pt x="14639" y="4884004"/>
                </a:lnTo>
                <a:lnTo>
                  <a:pt x="16344" y="4855614"/>
                </a:lnTo>
                <a:cubicBezTo>
                  <a:pt x="16956" y="4849062"/>
                  <a:pt x="17624" y="4848297"/>
                  <a:pt x="18514" y="4859775"/>
                </a:cubicBezTo>
                <a:close/>
                <a:moveTo>
                  <a:pt x="20514" y="4665368"/>
                </a:moveTo>
                <a:lnTo>
                  <a:pt x="17090" y="4673078"/>
                </a:lnTo>
                <a:cubicBezTo>
                  <a:pt x="17802" y="4633292"/>
                  <a:pt x="16378" y="4611866"/>
                  <a:pt x="13530" y="4614928"/>
                </a:cubicBezTo>
                <a:cubicBezTo>
                  <a:pt x="14242" y="4598094"/>
                  <a:pt x="14954" y="4582025"/>
                  <a:pt x="16200" y="4571313"/>
                </a:cubicBezTo>
                <a:lnTo>
                  <a:pt x="19279" y="4565298"/>
                </a:lnTo>
                <a:lnTo>
                  <a:pt x="20416" y="4636546"/>
                </a:lnTo>
                <a:close/>
                <a:moveTo>
                  <a:pt x="20739" y="4731472"/>
                </a:moveTo>
                <a:lnTo>
                  <a:pt x="20493" y="4769326"/>
                </a:lnTo>
                <a:lnTo>
                  <a:pt x="17090" y="4783258"/>
                </a:lnTo>
                <a:cubicBezTo>
                  <a:pt x="15666" y="4741943"/>
                  <a:pt x="17090" y="4729700"/>
                  <a:pt x="19493" y="4727021"/>
                </a:cubicBezTo>
                <a:lnTo>
                  <a:pt x="20724" y="4727192"/>
                </a:lnTo>
                <a:close/>
                <a:moveTo>
                  <a:pt x="26289" y="7015637"/>
                </a:moveTo>
                <a:lnTo>
                  <a:pt x="25634" y="7022706"/>
                </a:lnTo>
                <a:cubicBezTo>
                  <a:pt x="26347" y="7120645"/>
                  <a:pt x="22074" y="7139008"/>
                  <a:pt x="23498" y="7246127"/>
                </a:cubicBezTo>
                <a:lnTo>
                  <a:pt x="23890" y="7265397"/>
                </a:lnTo>
                <a:lnTo>
                  <a:pt x="14241" y="7265397"/>
                </a:lnTo>
                <a:lnTo>
                  <a:pt x="14241" y="7152154"/>
                </a:lnTo>
                <a:cubicBezTo>
                  <a:pt x="12817" y="7149095"/>
                  <a:pt x="10681" y="7164396"/>
                  <a:pt x="10681" y="7133791"/>
                </a:cubicBezTo>
                <a:cubicBezTo>
                  <a:pt x="17802" y="7069520"/>
                  <a:pt x="14954" y="7216428"/>
                  <a:pt x="19226" y="7222549"/>
                </a:cubicBezTo>
                <a:cubicBezTo>
                  <a:pt x="19226" y="7133791"/>
                  <a:pt x="24210" y="6999125"/>
                  <a:pt x="17802" y="6989944"/>
                </a:cubicBezTo>
                <a:cubicBezTo>
                  <a:pt x="17802" y="7052686"/>
                  <a:pt x="16912" y="7061102"/>
                  <a:pt x="15844" y="7051537"/>
                </a:cubicBezTo>
                <a:lnTo>
                  <a:pt x="14758" y="7036179"/>
                </a:lnTo>
                <a:lnTo>
                  <a:pt x="14687" y="7006637"/>
                </a:lnTo>
                <a:lnTo>
                  <a:pt x="14808" y="6970962"/>
                </a:lnTo>
                <a:lnTo>
                  <a:pt x="15666" y="6965460"/>
                </a:lnTo>
                <a:cubicBezTo>
                  <a:pt x="16378" y="6950155"/>
                  <a:pt x="16378" y="6916490"/>
                  <a:pt x="17090" y="6901186"/>
                </a:cubicBezTo>
                <a:cubicBezTo>
                  <a:pt x="20650" y="6818551"/>
                  <a:pt x="17090" y="6794067"/>
                  <a:pt x="17090" y="6751219"/>
                </a:cubicBezTo>
                <a:cubicBezTo>
                  <a:pt x="17802" y="6732855"/>
                  <a:pt x="19938" y="6732855"/>
                  <a:pt x="19226" y="6686945"/>
                </a:cubicBezTo>
                <a:cubicBezTo>
                  <a:pt x="18514" y="6634916"/>
                  <a:pt x="15666" y="6610431"/>
                  <a:pt x="15666" y="6570642"/>
                </a:cubicBezTo>
                <a:cubicBezTo>
                  <a:pt x="15666" y="6567584"/>
                  <a:pt x="19226" y="6570642"/>
                  <a:pt x="19226" y="6567584"/>
                </a:cubicBezTo>
                <a:cubicBezTo>
                  <a:pt x="21362" y="6527794"/>
                  <a:pt x="17802" y="6420675"/>
                  <a:pt x="19226" y="6390070"/>
                </a:cubicBezTo>
                <a:cubicBezTo>
                  <a:pt x="18514" y="6371706"/>
                  <a:pt x="12817" y="6298251"/>
                  <a:pt x="17802" y="6270704"/>
                </a:cubicBezTo>
                <a:cubicBezTo>
                  <a:pt x="21362" y="6279888"/>
                  <a:pt x="17802" y="6405370"/>
                  <a:pt x="22786" y="6390070"/>
                </a:cubicBezTo>
                <a:cubicBezTo>
                  <a:pt x="24210" y="6347221"/>
                  <a:pt x="23499" y="6295190"/>
                  <a:pt x="21362" y="6249282"/>
                </a:cubicBezTo>
                <a:cubicBezTo>
                  <a:pt x="19226" y="6218676"/>
                  <a:pt x="16378" y="6194191"/>
                  <a:pt x="12817" y="6188071"/>
                </a:cubicBezTo>
                <a:cubicBezTo>
                  <a:pt x="14598" y="6171237"/>
                  <a:pt x="17446" y="6131449"/>
                  <a:pt x="18870" y="6090131"/>
                </a:cubicBezTo>
                <a:lnTo>
                  <a:pt x="19560" y="6034993"/>
                </a:lnTo>
                <a:lnTo>
                  <a:pt x="19849" y="6047908"/>
                </a:lnTo>
                <a:cubicBezTo>
                  <a:pt x="20650" y="6109884"/>
                  <a:pt x="20294" y="6171861"/>
                  <a:pt x="18514" y="6217770"/>
                </a:cubicBezTo>
                <a:cubicBezTo>
                  <a:pt x="20650" y="6220832"/>
                  <a:pt x="23499" y="6214711"/>
                  <a:pt x="23499" y="6236133"/>
                </a:cubicBezTo>
                <a:cubicBezTo>
                  <a:pt x="22430" y="6278981"/>
                  <a:pt x="22608" y="6345550"/>
                  <a:pt x="23053" y="6419769"/>
                </a:cubicBezTo>
                <a:lnTo>
                  <a:pt x="23502" y="6508897"/>
                </a:lnTo>
                <a:lnTo>
                  <a:pt x="23499" y="6509430"/>
                </a:lnTo>
                <a:lnTo>
                  <a:pt x="23505" y="6509423"/>
                </a:lnTo>
                <a:lnTo>
                  <a:pt x="24210" y="6649314"/>
                </a:lnTo>
                <a:cubicBezTo>
                  <a:pt x="24210" y="6682979"/>
                  <a:pt x="22074" y="6689100"/>
                  <a:pt x="22074" y="6722768"/>
                </a:cubicBezTo>
                <a:lnTo>
                  <a:pt x="22446" y="6729954"/>
                </a:lnTo>
                <a:lnTo>
                  <a:pt x="21362" y="6800188"/>
                </a:lnTo>
                <a:cubicBezTo>
                  <a:pt x="24032" y="6830027"/>
                  <a:pt x="23899" y="6911516"/>
                  <a:pt x="24867" y="6969763"/>
                </a:cubicBezTo>
                <a:close/>
                <a:moveTo>
                  <a:pt x="26881" y="3829886"/>
                </a:moveTo>
                <a:lnTo>
                  <a:pt x="26699" y="3843761"/>
                </a:lnTo>
                <a:lnTo>
                  <a:pt x="25423" y="3850359"/>
                </a:lnTo>
                <a:lnTo>
                  <a:pt x="23981" y="3845993"/>
                </a:lnTo>
                <a:lnTo>
                  <a:pt x="23943" y="3843659"/>
                </a:lnTo>
                <a:cubicBezTo>
                  <a:pt x="24566" y="3821469"/>
                  <a:pt x="25279" y="3797749"/>
                  <a:pt x="23499" y="3773265"/>
                </a:cubicBezTo>
                <a:cubicBezTo>
                  <a:pt x="25991" y="3773265"/>
                  <a:pt x="26881" y="3800045"/>
                  <a:pt x="26881" y="3829886"/>
                </a:cubicBezTo>
                <a:close/>
                <a:moveTo>
                  <a:pt x="30924" y="6932719"/>
                </a:moveTo>
                <a:lnTo>
                  <a:pt x="29996" y="6975648"/>
                </a:lnTo>
                <a:lnTo>
                  <a:pt x="26386" y="7014598"/>
                </a:lnTo>
                <a:lnTo>
                  <a:pt x="26735" y="6988672"/>
                </a:lnTo>
                <a:lnTo>
                  <a:pt x="26814" y="6991000"/>
                </a:lnTo>
                <a:cubicBezTo>
                  <a:pt x="26891" y="6989685"/>
                  <a:pt x="26930" y="6983887"/>
                  <a:pt x="26961" y="6975380"/>
                </a:cubicBezTo>
                <a:lnTo>
                  <a:pt x="26975" y="6970861"/>
                </a:lnTo>
                <a:lnTo>
                  <a:pt x="27326" y="6944799"/>
                </a:lnTo>
                <a:cubicBezTo>
                  <a:pt x="27949" y="6924140"/>
                  <a:pt x="28839" y="6907307"/>
                  <a:pt x="29907" y="6895065"/>
                </a:cubicBezTo>
                <a:close/>
                <a:moveTo>
                  <a:pt x="135291" y="516798"/>
                </a:moveTo>
                <a:cubicBezTo>
                  <a:pt x="136359" y="522919"/>
                  <a:pt x="133155" y="523684"/>
                  <a:pt x="130307" y="525217"/>
                </a:cubicBezTo>
                <a:lnTo>
                  <a:pt x="128129" y="535162"/>
                </a:lnTo>
                <a:lnTo>
                  <a:pt x="118914" y="535162"/>
                </a:lnTo>
                <a:lnTo>
                  <a:pt x="118914" y="529040"/>
                </a:lnTo>
                <a:cubicBezTo>
                  <a:pt x="124611" y="525981"/>
                  <a:pt x="121050" y="510677"/>
                  <a:pt x="135291" y="516798"/>
                </a:cubicBezTo>
                <a:close/>
                <a:moveTo>
                  <a:pt x="150245" y="532103"/>
                </a:moveTo>
                <a:lnTo>
                  <a:pt x="149988" y="535162"/>
                </a:lnTo>
                <a:lnTo>
                  <a:pt x="146191" y="535162"/>
                </a:lnTo>
                <a:close/>
                <a:moveTo>
                  <a:pt x="259727" y="535162"/>
                </a:moveTo>
                <a:lnTo>
                  <a:pt x="256088" y="535162"/>
                </a:lnTo>
                <a:lnTo>
                  <a:pt x="252781" y="529040"/>
                </a:lnTo>
                <a:cubicBezTo>
                  <a:pt x="248508" y="522919"/>
                  <a:pt x="244236" y="516798"/>
                  <a:pt x="251357" y="507618"/>
                </a:cubicBezTo>
                <a:cubicBezTo>
                  <a:pt x="257053" y="507618"/>
                  <a:pt x="258477" y="512974"/>
                  <a:pt x="258833" y="519478"/>
                </a:cubicBezTo>
                <a:close/>
                <a:moveTo>
                  <a:pt x="267017" y="7421688"/>
                </a:moveTo>
                <a:lnTo>
                  <a:pt x="264885" y="7433728"/>
                </a:lnTo>
                <a:lnTo>
                  <a:pt x="265700" y="7434977"/>
                </a:lnTo>
                <a:lnTo>
                  <a:pt x="260391" y="7437224"/>
                </a:lnTo>
                <a:cubicBezTo>
                  <a:pt x="257810" y="7436076"/>
                  <a:pt x="255629" y="7432058"/>
                  <a:pt x="254205" y="7423641"/>
                </a:cubicBezTo>
                <a:cubicBezTo>
                  <a:pt x="257409" y="7423641"/>
                  <a:pt x="261325" y="7424407"/>
                  <a:pt x="264618" y="7424025"/>
                </a:cubicBezTo>
                <a:close/>
                <a:moveTo>
                  <a:pt x="280907" y="7399298"/>
                </a:moveTo>
                <a:cubicBezTo>
                  <a:pt x="280061" y="7403123"/>
                  <a:pt x="277881" y="7405419"/>
                  <a:pt x="275388" y="7407714"/>
                </a:cubicBezTo>
                <a:lnTo>
                  <a:pt x="268291" y="7415799"/>
                </a:lnTo>
                <a:lnTo>
                  <a:pt x="259278" y="7410635"/>
                </a:lnTo>
                <a:cubicBezTo>
                  <a:pt x="255807" y="7407574"/>
                  <a:pt x="252069" y="7405279"/>
                  <a:pt x="245660" y="7408340"/>
                </a:cubicBezTo>
                <a:cubicBezTo>
                  <a:pt x="244236" y="7420582"/>
                  <a:pt x="244948" y="7432825"/>
                  <a:pt x="235691" y="7429763"/>
                </a:cubicBezTo>
                <a:cubicBezTo>
                  <a:pt x="230707" y="7445067"/>
                  <a:pt x="254916" y="7454247"/>
                  <a:pt x="237827" y="7466490"/>
                </a:cubicBezTo>
                <a:cubicBezTo>
                  <a:pt x="231419" y="7463431"/>
                  <a:pt x="227147" y="7454247"/>
                  <a:pt x="225723" y="7445067"/>
                </a:cubicBezTo>
                <a:cubicBezTo>
                  <a:pt x="232131" y="7438946"/>
                  <a:pt x="234979" y="7426704"/>
                  <a:pt x="236403" y="7414461"/>
                </a:cubicBezTo>
                <a:cubicBezTo>
                  <a:pt x="227858" y="7399157"/>
                  <a:pt x="215754" y="7417520"/>
                  <a:pt x="202224" y="7414461"/>
                </a:cubicBezTo>
                <a:lnTo>
                  <a:pt x="205468" y="7396098"/>
                </a:lnTo>
                <a:lnTo>
                  <a:pt x="280454" y="7396098"/>
                </a:lnTo>
                <a:close/>
                <a:moveTo>
                  <a:pt x="348090" y="7444328"/>
                </a:moveTo>
                <a:lnTo>
                  <a:pt x="345348" y="7451188"/>
                </a:lnTo>
                <a:lnTo>
                  <a:pt x="343972" y="7445584"/>
                </a:lnTo>
                <a:lnTo>
                  <a:pt x="346416" y="7445206"/>
                </a:lnTo>
                <a:close/>
                <a:moveTo>
                  <a:pt x="385427" y="535162"/>
                </a:moveTo>
                <a:lnTo>
                  <a:pt x="370234" y="535162"/>
                </a:lnTo>
                <a:lnTo>
                  <a:pt x="370148" y="531910"/>
                </a:lnTo>
                <a:cubicBezTo>
                  <a:pt x="371026" y="527700"/>
                  <a:pt x="373297" y="524449"/>
                  <a:pt x="378103" y="522919"/>
                </a:cubicBezTo>
                <a:close/>
                <a:moveTo>
                  <a:pt x="403681" y="7403028"/>
                </a:moveTo>
                <a:cubicBezTo>
                  <a:pt x="402980" y="7404271"/>
                  <a:pt x="399642" y="7405419"/>
                  <a:pt x="392344" y="7406185"/>
                </a:cubicBezTo>
                <a:cubicBezTo>
                  <a:pt x="381663" y="7403888"/>
                  <a:pt x="368178" y="7408480"/>
                  <a:pt x="363305" y="7398007"/>
                </a:cubicBezTo>
                <a:lnTo>
                  <a:pt x="363120" y="7396098"/>
                </a:lnTo>
                <a:lnTo>
                  <a:pt x="373994" y="7396098"/>
                </a:lnTo>
                <a:lnTo>
                  <a:pt x="374542" y="7397001"/>
                </a:lnTo>
                <a:cubicBezTo>
                  <a:pt x="384155" y="7394707"/>
                  <a:pt x="405784" y="7399297"/>
                  <a:pt x="403681" y="7403028"/>
                </a:cubicBezTo>
                <a:close/>
                <a:moveTo>
                  <a:pt x="477791" y="525981"/>
                </a:moveTo>
                <a:lnTo>
                  <a:pt x="473732" y="535162"/>
                </a:lnTo>
                <a:lnTo>
                  <a:pt x="463753" y="535162"/>
                </a:lnTo>
                <a:lnTo>
                  <a:pt x="460701" y="527511"/>
                </a:lnTo>
                <a:cubicBezTo>
                  <a:pt x="460701" y="522154"/>
                  <a:pt x="462126" y="516798"/>
                  <a:pt x="464974" y="516798"/>
                </a:cubicBezTo>
                <a:cubicBezTo>
                  <a:pt x="470670" y="519860"/>
                  <a:pt x="470670" y="529040"/>
                  <a:pt x="477791" y="525981"/>
                </a:cubicBezTo>
                <a:close/>
                <a:moveTo>
                  <a:pt x="489895" y="7457309"/>
                </a:moveTo>
                <a:cubicBezTo>
                  <a:pt x="485979" y="7466493"/>
                  <a:pt x="479393" y="7464960"/>
                  <a:pt x="473874" y="7459221"/>
                </a:cubicBezTo>
                <a:cubicBezTo>
                  <a:pt x="468356" y="7453483"/>
                  <a:pt x="463905" y="7443538"/>
                  <a:pt x="464261" y="7435884"/>
                </a:cubicBezTo>
                <a:cubicBezTo>
                  <a:pt x="480639" y="7429763"/>
                  <a:pt x="479215" y="7454247"/>
                  <a:pt x="489895" y="7457309"/>
                </a:cubicBezTo>
                <a:close/>
                <a:moveTo>
                  <a:pt x="520514" y="7405278"/>
                </a:moveTo>
                <a:cubicBezTo>
                  <a:pt x="511969" y="7405278"/>
                  <a:pt x="516953" y="7429763"/>
                  <a:pt x="506985" y="7426704"/>
                </a:cubicBezTo>
                <a:cubicBezTo>
                  <a:pt x="480995" y="7428233"/>
                  <a:pt x="454293" y="7426703"/>
                  <a:pt x="428926" y="7425173"/>
                </a:cubicBezTo>
                <a:lnTo>
                  <a:pt x="386377" y="7424243"/>
                </a:lnTo>
                <a:lnTo>
                  <a:pt x="391632" y="7421486"/>
                </a:lnTo>
                <a:cubicBezTo>
                  <a:pt x="403737" y="7409244"/>
                  <a:pt x="398040" y="7427607"/>
                  <a:pt x="409433" y="7421486"/>
                </a:cubicBezTo>
                <a:lnTo>
                  <a:pt x="420245" y="7411945"/>
                </a:lnTo>
                <a:lnTo>
                  <a:pt x="422072" y="7411783"/>
                </a:lnTo>
                <a:cubicBezTo>
                  <a:pt x="430795" y="7410635"/>
                  <a:pt x="437559" y="7408340"/>
                  <a:pt x="433643" y="7402219"/>
                </a:cubicBezTo>
                <a:lnTo>
                  <a:pt x="430937" y="7402510"/>
                </a:lnTo>
                <a:lnTo>
                  <a:pt x="432842" y="7400828"/>
                </a:lnTo>
                <a:lnTo>
                  <a:pt x="440205" y="7396098"/>
                </a:lnTo>
                <a:lnTo>
                  <a:pt x="510261" y="7396098"/>
                </a:lnTo>
                <a:close/>
                <a:moveTo>
                  <a:pt x="671470" y="97499"/>
                </a:moveTo>
                <a:cubicBezTo>
                  <a:pt x="663281" y="100558"/>
                  <a:pt x="652423" y="98264"/>
                  <a:pt x="642454" y="97117"/>
                </a:cubicBezTo>
                <a:cubicBezTo>
                  <a:pt x="632485" y="95966"/>
                  <a:pt x="623406" y="95966"/>
                  <a:pt x="618778" y="103620"/>
                </a:cubicBezTo>
                <a:cubicBezTo>
                  <a:pt x="635155" y="100558"/>
                  <a:pt x="662213" y="115863"/>
                  <a:pt x="671470" y="97499"/>
                </a:cubicBezTo>
                <a:close/>
                <a:moveTo>
                  <a:pt x="690695" y="7432825"/>
                </a:moveTo>
                <a:cubicBezTo>
                  <a:pt x="689984" y="7463431"/>
                  <a:pt x="658653" y="7457309"/>
                  <a:pt x="647972" y="7457309"/>
                </a:cubicBezTo>
                <a:cubicBezTo>
                  <a:pt x="640140" y="7454247"/>
                  <a:pt x="640140" y="7463431"/>
                  <a:pt x="634443" y="7463431"/>
                </a:cubicBezTo>
                <a:cubicBezTo>
                  <a:pt x="624474" y="7463431"/>
                  <a:pt x="610233" y="7448126"/>
                  <a:pt x="599552" y="7448126"/>
                </a:cubicBezTo>
                <a:cubicBezTo>
                  <a:pt x="588872" y="7448126"/>
                  <a:pt x="585311" y="7457309"/>
                  <a:pt x="577479" y="7454247"/>
                </a:cubicBezTo>
                <a:cubicBezTo>
                  <a:pt x="568934" y="7451188"/>
                  <a:pt x="553269" y="7442005"/>
                  <a:pt x="551845" y="7423641"/>
                </a:cubicBezTo>
                <a:cubicBezTo>
                  <a:pt x="544012" y="7420582"/>
                  <a:pt x="542587" y="7432825"/>
                  <a:pt x="534043" y="7429763"/>
                </a:cubicBezTo>
                <a:cubicBezTo>
                  <a:pt x="517666" y="7417520"/>
                  <a:pt x="546860" y="7426704"/>
                  <a:pt x="542587" y="7414461"/>
                </a:cubicBezTo>
                <a:cubicBezTo>
                  <a:pt x="568222" y="7420582"/>
                  <a:pt x="602400" y="7432825"/>
                  <a:pt x="625898" y="7408340"/>
                </a:cubicBezTo>
                <a:cubicBezTo>
                  <a:pt x="629458" y="7414461"/>
                  <a:pt x="638003" y="7414461"/>
                  <a:pt x="638716" y="7423641"/>
                </a:cubicBezTo>
                <a:cubicBezTo>
                  <a:pt x="645836" y="7411399"/>
                  <a:pt x="660789" y="7408340"/>
                  <a:pt x="677878" y="7411399"/>
                </a:cubicBezTo>
                <a:cubicBezTo>
                  <a:pt x="682151" y="7417520"/>
                  <a:pt x="678591" y="7438946"/>
                  <a:pt x="690695" y="7432825"/>
                </a:cubicBezTo>
                <a:close/>
                <a:moveTo>
                  <a:pt x="1046724" y="94437"/>
                </a:moveTo>
                <a:lnTo>
                  <a:pt x="1016106" y="94437"/>
                </a:lnTo>
                <a:cubicBezTo>
                  <a:pt x="1013969" y="125043"/>
                  <a:pt x="1046012" y="106679"/>
                  <a:pt x="1046724" y="94437"/>
                </a:cubicBezTo>
                <a:close/>
                <a:moveTo>
                  <a:pt x="1098704" y="180133"/>
                </a:moveTo>
                <a:cubicBezTo>
                  <a:pt x="1083751" y="174012"/>
                  <a:pt x="1079479" y="152590"/>
                  <a:pt x="1059541" y="155649"/>
                </a:cubicBezTo>
                <a:cubicBezTo>
                  <a:pt x="1053844" y="186255"/>
                  <a:pt x="1097280" y="177074"/>
                  <a:pt x="1098704" y="180133"/>
                </a:cubicBezTo>
                <a:close/>
                <a:moveTo>
                  <a:pt x="1219042" y="7420582"/>
                </a:moveTo>
                <a:cubicBezTo>
                  <a:pt x="1214769" y="7451188"/>
                  <a:pt x="1196968" y="7423641"/>
                  <a:pt x="1183439" y="7426704"/>
                </a:cubicBezTo>
                <a:cubicBezTo>
                  <a:pt x="1159229" y="7429763"/>
                  <a:pt x="1134307" y="7445067"/>
                  <a:pt x="1117929" y="7438946"/>
                </a:cubicBezTo>
                <a:cubicBezTo>
                  <a:pt x="1123626" y="7417520"/>
                  <a:pt x="1135731" y="7414461"/>
                  <a:pt x="1157805" y="7411399"/>
                </a:cubicBezTo>
                <a:cubicBezTo>
                  <a:pt x="1157805" y="7411399"/>
                  <a:pt x="1158517" y="7405278"/>
                  <a:pt x="1162077" y="7405278"/>
                </a:cubicBezTo>
                <a:cubicBezTo>
                  <a:pt x="1162789" y="7405278"/>
                  <a:pt x="1162077" y="7411399"/>
                  <a:pt x="1166349" y="7411399"/>
                </a:cubicBezTo>
                <a:cubicBezTo>
                  <a:pt x="1174894" y="7408340"/>
                  <a:pt x="1177031" y="7393035"/>
                  <a:pt x="1188423" y="7396098"/>
                </a:cubicBezTo>
                <a:cubicBezTo>
                  <a:pt x="1199104" y="7399157"/>
                  <a:pt x="1209073" y="7417520"/>
                  <a:pt x="1219042" y="7420582"/>
                </a:cubicBezTo>
                <a:close/>
                <a:moveTo>
                  <a:pt x="1242540" y="210739"/>
                </a:moveTo>
                <a:cubicBezTo>
                  <a:pt x="1242540" y="186255"/>
                  <a:pt x="1226162" y="189317"/>
                  <a:pt x="1211921" y="189317"/>
                </a:cubicBezTo>
                <a:cubicBezTo>
                  <a:pt x="1210497" y="213802"/>
                  <a:pt x="1234707" y="198497"/>
                  <a:pt x="1242540" y="210739"/>
                </a:cubicBezTo>
                <a:close/>
                <a:moveTo>
                  <a:pt x="1247257" y="7415608"/>
                </a:moveTo>
                <a:lnTo>
                  <a:pt x="1236139" y="7429293"/>
                </a:lnTo>
                <a:lnTo>
                  <a:pt x="1236843" y="7432825"/>
                </a:lnTo>
                <a:cubicBezTo>
                  <a:pt x="1233283" y="7435884"/>
                  <a:pt x="1228299" y="7432825"/>
                  <a:pt x="1228299" y="7438946"/>
                </a:cubicBezTo>
                <a:lnTo>
                  <a:pt x="1236139" y="7429293"/>
                </a:lnTo>
                <a:lnTo>
                  <a:pt x="1232571" y="7411399"/>
                </a:lnTo>
                <a:lnTo>
                  <a:pt x="1229519" y="7396098"/>
                </a:lnTo>
                <a:lnTo>
                  <a:pt x="1232826" y="7396098"/>
                </a:lnTo>
                <a:close/>
                <a:moveTo>
                  <a:pt x="1251796" y="167891"/>
                </a:moveTo>
                <a:cubicBezTo>
                  <a:pt x="1255357" y="137285"/>
                  <a:pt x="1224738" y="161770"/>
                  <a:pt x="1221178" y="143406"/>
                </a:cubicBezTo>
                <a:cubicBezTo>
                  <a:pt x="1222602" y="164832"/>
                  <a:pt x="1197680" y="137285"/>
                  <a:pt x="1199104" y="158711"/>
                </a:cubicBezTo>
                <a:cubicBezTo>
                  <a:pt x="1221178" y="152590"/>
                  <a:pt x="1232571" y="164832"/>
                  <a:pt x="1251796" y="167891"/>
                </a:cubicBezTo>
                <a:close/>
                <a:moveTo>
                  <a:pt x="1285975" y="198497"/>
                </a:moveTo>
                <a:cubicBezTo>
                  <a:pt x="1270310" y="198497"/>
                  <a:pt x="1269598" y="174012"/>
                  <a:pt x="1255357" y="174012"/>
                </a:cubicBezTo>
                <a:cubicBezTo>
                  <a:pt x="1250372" y="201559"/>
                  <a:pt x="1271734" y="186255"/>
                  <a:pt x="1268174" y="210739"/>
                </a:cubicBezTo>
                <a:cubicBezTo>
                  <a:pt x="1278143" y="213802"/>
                  <a:pt x="1284551" y="210739"/>
                  <a:pt x="1285975" y="198497"/>
                </a:cubicBezTo>
                <a:close/>
                <a:moveTo>
                  <a:pt x="1321578" y="118922"/>
                </a:moveTo>
                <a:cubicBezTo>
                  <a:pt x="1319442" y="91378"/>
                  <a:pt x="1295944" y="106679"/>
                  <a:pt x="1278143" y="103620"/>
                </a:cubicBezTo>
                <a:cubicBezTo>
                  <a:pt x="1261053" y="100558"/>
                  <a:pt x="1239692" y="106679"/>
                  <a:pt x="1230434" y="94437"/>
                </a:cubicBezTo>
                <a:cubicBezTo>
                  <a:pt x="1237555" y="140347"/>
                  <a:pt x="1293095" y="106679"/>
                  <a:pt x="1321578" y="118922"/>
                </a:cubicBezTo>
                <a:close/>
                <a:moveTo>
                  <a:pt x="1329477" y="7808558"/>
                </a:moveTo>
                <a:cubicBezTo>
                  <a:pt x="1331992" y="7806598"/>
                  <a:pt x="1332259" y="7803154"/>
                  <a:pt x="1328698" y="7797033"/>
                </a:cubicBezTo>
                <a:cubicBezTo>
                  <a:pt x="1322290" y="7809276"/>
                  <a:pt x="1283127" y="7778670"/>
                  <a:pt x="1276006" y="7809276"/>
                </a:cubicBezTo>
                <a:cubicBezTo>
                  <a:pt x="1280991" y="7812338"/>
                  <a:pt x="1288111" y="7809276"/>
                  <a:pt x="1288823" y="7818459"/>
                </a:cubicBezTo>
                <a:cubicBezTo>
                  <a:pt x="1294163" y="7806981"/>
                  <a:pt x="1321934" y="7814440"/>
                  <a:pt x="1329477" y="7808558"/>
                </a:cubicBezTo>
                <a:close/>
                <a:moveTo>
                  <a:pt x="1333683" y="259709"/>
                </a:moveTo>
                <a:cubicBezTo>
                  <a:pt x="1323002" y="259709"/>
                  <a:pt x="1323714" y="244407"/>
                  <a:pt x="1311609" y="250529"/>
                </a:cubicBezTo>
                <a:cubicBezTo>
                  <a:pt x="1315881" y="238286"/>
                  <a:pt x="1318730" y="226044"/>
                  <a:pt x="1329411" y="229103"/>
                </a:cubicBezTo>
                <a:cubicBezTo>
                  <a:pt x="1332971" y="238286"/>
                  <a:pt x="1334395" y="247466"/>
                  <a:pt x="1333683" y="259709"/>
                </a:cubicBezTo>
                <a:close/>
                <a:moveTo>
                  <a:pt x="1390648" y="235224"/>
                </a:moveTo>
                <a:cubicBezTo>
                  <a:pt x="1389935" y="253588"/>
                  <a:pt x="1379255" y="250529"/>
                  <a:pt x="1368574" y="250529"/>
                </a:cubicBezTo>
                <a:cubicBezTo>
                  <a:pt x="1367149" y="238286"/>
                  <a:pt x="1371066" y="232165"/>
                  <a:pt x="1376140" y="230253"/>
                </a:cubicBezTo>
                <a:cubicBezTo>
                  <a:pt x="1381213" y="228338"/>
                  <a:pt x="1387444" y="230632"/>
                  <a:pt x="1390648" y="235224"/>
                </a:cubicBezTo>
                <a:close/>
                <a:moveTo>
                  <a:pt x="1429810" y="210739"/>
                </a:moveTo>
                <a:cubicBezTo>
                  <a:pt x="1417706" y="210739"/>
                  <a:pt x="1406313" y="210739"/>
                  <a:pt x="1408449" y="189317"/>
                </a:cubicBezTo>
                <a:cubicBezTo>
                  <a:pt x="1420554" y="186255"/>
                  <a:pt x="1431947" y="189317"/>
                  <a:pt x="1429810" y="210739"/>
                </a:cubicBezTo>
                <a:close/>
                <a:moveTo>
                  <a:pt x="1467170" y="204660"/>
                </a:moveTo>
                <a:lnTo>
                  <a:pt x="1466126" y="204618"/>
                </a:lnTo>
                <a:lnTo>
                  <a:pt x="1466422" y="205277"/>
                </a:lnTo>
                <a:close/>
                <a:moveTo>
                  <a:pt x="1468974" y="232165"/>
                </a:moveTo>
                <a:cubicBezTo>
                  <a:pt x="1459717" y="241345"/>
                  <a:pt x="1451172" y="271951"/>
                  <a:pt x="1438355" y="253588"/>
                </a:cubicBezTo>
                <a:cubicBezTo>
                  <a:pt x="1442627" y="238286"/>
                  <a:pt x="1453309" y="229103"/>
                  <a:pt x="1468974" y="232165"/>
                </a:cubicBezTo>
                <a:close/>
                <a:moveTo>
                  <a:pt x="1473246" y="7741943"/>
                </a:moveTo>
                <a:cubicBezTo>
                  <a:pt x="1469330" y="7754185"/>
                  <a:pt x="1465057" y="7755714"/>
                  <a:pt x="1459539" y="7754185"/>
                </a:cubicBezTo>
                <a:cubicBezTo>
                  <a:pt x="1454020" y="7752655"/>
                  <a:pt x="1447256" y="7748064"/>
                  <a:pt x="1438355" y="7748064"/>
                </a:cubicBezTo>
                <a:cubicBezTo>
                  <a:pt x="1446188" y="7738884"/>
                  <a:pt x="1464702" y="7726641"/>
                  <a:pt x="1473246" y="7741943"/>
                </a:cubicBezTo>
                <a:close/>
                <a:moveTo>
                  <a:pt x="1475472" y="205001"/>
                </a:moveTo>
                <a:cubicBezTo>
                  <a:pt x="1477874" y="203853"/>
                  <a:pt x="1478587" y="201556"/>
                  <a:pt x="1474670" y="198497"/>
                </a:cubicBezTo>
                <a:lnTo>
                  <a:pt x="1467170" y="204660"/>
                </a:lnTo>
                <a:close/>
                <a:moveTo>
                  <a:pt x="1498959" y="7396098"/>
                </a:moveTo>
                <a:lnTo>
                  <a:pt x="1481791" y="7417520"/>
                </a:lnTo>
                <a:cubicBezTo>
                  <a:pt x="1464702" y="7420582"/>
                  <a:pt x="1480367" y="7411399"/>
                  <a:pt x="1477519" y="7396098"/>
                </a:cubicBezTo>
                <a:cubicBezTo>
                  <a:pt x="1443340" y="7405278"/>
                  <a:pt x="1423402" y="7423641"/>
                  <a:pt x="1385663" y="7408340"/>
                </a:cubicBezTo>
                <a:cubicBezTo>
                  <a:pt x="1379966" y="7411399"/>
                  <a:pt x="1376406" y="7417520"/>
                  <a:pt x="1376406" y="7429763"/>
                </a:cubicBezTo>
                <a:cubicBezTo>
                  <a:pt x="1353621" y="7426704"/>
                  <a:pt x="1329411" y="7411399"/>
                  <a:pt x="1302353" y="7411399"/>
                </a:cubicBezTo>
                <a:cubicBezTo>
                  <a:pt x="1286687" y="7411399"/>
                  <a:pt x="1251084" y="7448126"/>
                  <a:pt x="1254644" y="7396098"/>
                </a:cubicBezTo>
                <a:lnTo>
                  <a:pt x="1477519" y="7396098"/>
                </a:lnTo>
                <a:close/>
                <a:moveTo>
                  <a:pt x="1521666" y="195438"/>
                </a:moveTo>
                <a:cubicBezTo>
                  <a:pt x="1523090" y="177074"/>
                  <a:pt x="1511697" y="174012"/>
                  <a:pt x="1500304" y="174012"/>
                </a:cubicBezTo>
                <a:cubicBezTo>
                  <a:pt x="1498168" y="198497"/>
                  <a:pt x="1509561" y="198497"/>
                  <a:pt x="1521666" y="195438"/>
                </a:cubicBezTo>
                <a:close/>
                <a:moveTo>
                  <a:pt x="1591448" y="7732762"/>
                </a:moveTo>
                <a:cubicBezTo>
                  <a:pt x="1592872" y="7760306"/>
                  <a:pt x="1567949" y="7741943"/>
                  <a:pt x="1560117" y="7754185"/>
                </a:cubicBezTo>
                <a:cubicBezTo>
                  <a:pt x="1552284" y="7738884"/>
                  <a:pt x="1560117" y="7735821"/>
                  <a:pt x="1560829" y="7717458"/>
                </a:cubicBezTo>
                <a:cubicBezTo>
                  <a:pt x="1575782" y="7723579"/>
                  <a:pt x="1575070" y="7748064"/>
                  <a:pt x="1591448" y="7732762"/>
                </a:cubicBezTo>
                <a:close/>
                <a:moveTo>
                  <a:pt x="1630149" y="7396098"/>
                </a:moveTo>
                <a:lnTo>
                  <a:pt x="1629899" y="7399157"/>
                </a:lnTo>
                <a:lnTo>
                  <a:pt x="1622574" y="7396098"/>
                </a:lnTo>
                <a:lnTo>
                  <a:pt x="1590760" y="7396098"/>
                </a:lnTo>
                <a:lnTo>
                  <a:pt x="1582190" y="7399157"/>
                </a:lnTo>
                <a:lnTo>
                  <a:pt x="1571188" y="7396098"/>
                </a:lnTo>
                <a:lnTo>
                  <a:pt x="1590760" y="7396098"/>
                </a:lnTo>
                <a:lnTo>
                  <a:pt x="1607914" y="7389975"/>
                </a:lnTo>
                <a:lnTo>
                  <a:pt x="1622574" y="7396098"/>
                </a:lnTo>
                <a:close/>
                <a:moveTo>
                  <a:pt x="1663201" y="7396098"/>
                </a:moveTo>
                <a:lnTo>
                  <a:pt x="1646988" y="7399157"/>
                </a:lnTo>
                <a:lnTo>
                  <a:pt x="1648627" y="7396098"/>
                </a:lnTo>
                <a:close/>
                <a:moveTo>
                  <a:pt x="1686184" y="7396098"/>
                </a:moveTo>
                <a:lnTo>
                  <a:pt x="1686151" y="7399157"/>
                </a:lnTo>
                <a:lnTo>
                  <a:pt x="1667565" y="7396098"/>
                </a:lnTo>
                <a:close/>
                <a:moveTo>
                  <a:pt x="1806133" y="532485"/>
                </a:moveTo>
                <a:lnTo>
                  <a:pt x="1805409" y="535162"/>
                </a:lnTo>
                <a:lnTo>
                  <a:pt x="1798419" y="535162"/>
                </a:lnTo>
                <a:lnTo>
                  <a:pt x="1802928" y="522919"/>
                </a:lnTo>
                <a:cubicBezTo>
                  <a:pt x="1806845" y="525978"/>
                  <a:pt x="1807023" y="529040"/>
                  <a:pt x="1806133" y="532485"/>
                </a:cubicBezTo>
                <a:close/>
                <a:moveTo>
                  <a:pt x="1832123" y="207680"/>
                </a:moveTo>
                <a:cubicBezTo>
                  <a:pt x="1831410" y="226044"/>
                  <a:pt x="1815745" y="222982"/>
                  <a:pt x="1810049" y="213802"/>
                </a:cubicBezTo>
                <a:cubicBezTo>
                  <a:pt x="1810405" y="204618"/>
                  <a:pt x="1814500" y="200030"/>
                  <a:pt x="1819217" y="199265"/>
                </a:cubicBezTo>
                <a:cubicBezTo>
                  <a:pt x="1823935" y="198497"/>
                  <a:pt x="1829275" y="201559"/>
                  <a:pt x="1832123" y="207680"/>
                </a:cubicBezTo>
                <a:close/>
                <a:moveTo>
                  <a:pt x="1840667" y="7717458"/>
                </a:moveTo>
                <a:cubicBezTo>
                  <a:pt x="1840311" y="7726641"/>
                  <a:pt x="1836216" y="7731230"/>
                  <a:pt x="1831499" y="7731994"/>
                </a:cubicBezTo>
                <a:cubicBezTo>
                  <a:pt x="1826781" y="7732762"/>
                  <a:pt x="1821442" y="7729700"/>
                  <a:pt x="1818593" y="7723579"/>
                </a:cubicBezTo>
                <a:cubicBezTo>
                  <a:pt x="1819306" y="7705216"/>
                  <a:pt x="1834971" y="7708278"/>
                  <a:pt x="1840667" y="7717458"/>
                </a:cubicBezTo>
                <a:close/>
                <a:moveTo>
                  <a:pt x="1852297" y="7396098"/>
                </a:moveTo>
                <a:lnTo>
                  <a:pt x="1847788" y="7408340"/>
                </a:lnTo>
                <a:cubicBezTo>
                  <a:pt x="1843872" y="7405281"/>
                  <a:pt x="1843693" y="7402219"/>
                  <a:pt x="1844583" y="7398774"/>
                </a:cubicBezTo>
                <a:lnTo>
                  <a:pt x="1845307" y="7396098"/>
                </a:lnTo>
                <a:close/>
                <a:moveTo>
                  <a:pt x="1983151" y="535162"/>
                </a:moveTo>
                <a:lnTo>
                  <a:pt x="1964533" y="535162"/>
                </a:lnTo>
                <a:lnTo>
                  <a:pt x="1964565" y="532103"/>
                </a:lnTo>
                <a:close/>
                <a:moveTo>
                  <a:pt x="2003728" y="532103"/>
                </a:moveTo>
                <a:lnTo>
                  <a:pt x="2002090" y="535162"/>
                </a:lnTo>
                <a:lnTo>
                  <a:pt x="1987515" y="535162"/>
                </a:lnTo>
                <a:close/>
                <a:moveTo>
                  <a:pt x="2079528" y="535162"/>
                </a:moveTo>
                <a:lnTo>
                  <a:pt x="2059955" y="535162"/>
                </a:lnTo>
                <a:lnTo>
                  <a:pt x="2042803" y="541284"/>
                </a:lnTo>
                <a:lnTo>
                  <a:pt x="2028142" y="535162"/>
                </a:lnTo>
                <a:lnTo>
                  <a:pt x="2020567" y="535162"/>
                </a:lnTo>
                <a:lnTo>
                  <a:pt x="2020818" y="532103"/>
                </a:lnTo>
                <a:lnTo>
                  <a:pt x="2028142" y="535162"/>
                </a:lnTo>
                <a:lnTo>
                  <a:pt x="2059955" y="535162"/>
                </a:lnTo>
                <a:lnTo>
                  <a:pt x="2068526" y="532103"/>
                </a:lnTo>
                <a:close/>
                <a:moveTo>
                  <a:pt x="2093447" y="194290"/>
                </a:moveTo>
                <a:cubicBezTo>
                  <a:pt x="2092379" y="199263"/>
                  <a:pt x="2090243" y="204620"/>
                  <a:pt x="2089888" y="213802"/>
                </a:cubicBezTo>
                <a:cubicBezTo>
                  <a:pt x="2074934" y="207680"/>
                  <a:pt x="2075646" y="183196"/>
                  <a:pt x="2059269" y="198497"/>
                </a:cubicBezTo>
                <a:cubicBezTo>
                  <a:pt x="2057845" y="170953"/>
                  <a:pt x="2082767" y="189317"/>
                  <a:pt x="2090599" y="177074"/>
                </a:cubicBezTo>
                <a:cubicBezTo>
                  <a:pt x="2094516" y="184725"/>
                  <a:pt x="2094516" y="189316"/>
                  <a:pt x="2093447" y="194290"/>
                </a:cubicBezTo>
                <a:close/>
                <a:moveTo>
                  <a:pt x="2150412" y="7757247"/>
                </a:moveTo>
                <a:cubicBezTo>
                  <a:pt x="2152548" y="7732762"/>
                  <a:pt x="2141155" y="7732762"/>
                  <a:pt x="2129050" y="7735821"/>
                </a:cubicBezTo>
                <a:cubicBezTo>
                  <a:pt x="2127626" y="7754185"/>
                  <a:pt x="2139019" y="7757247"/>
                  <a:pt x="2150412" y="7757247"/>
                </a:cubicBezTo>
                <a:close/>
                <a:moveTo>
                  <a:pt x="2183546" y="7726600"/>
                </a:moveTo>
                <a:lnTo>
                  <a:pt x="2175244" y="7726259"/>
                </a:lnTo>
                <a:cubicBezTo>
                  <a:pt x="2172842" y="7727406"/>
                  <a:pt x="2172129" y="7729703"/>
                  <a:pt x="2176046" y="7732762"/>
                </a:cubicBezTo>
                <a:close/>
                <a:moveTo>
                  <a:pt x="2184591" y="7726641"/>
                </a:moveTo>
                <a:lnTo>
                  <a:pt x="2184295" y="7725983"/>
                </a:lnTo>
                <a:lnTo>
                  <a:pt x="2183546" y="7726600"/>
                </a:lnTo>
                <a:close/>
                <a:moveTo>
                  <a:pt x="2212361" y="183196"/>
                </a:moveTo>
                <a:cubicBezTo>
                  <a:pt x="2204528" y="192376"/>
                  <a:pt x="2186015" y="204618"/>
                  <a:pt x="2177470" y="189317"/>
                </a:cubicBezTo>
                <a:cubicBezTo>
                  <a:pt x="2181387" y="177074"/>
                  <a:pt x="2185659" y="175545"/>
                  <a:pt x="2191177" y="177074"/>
                </a:cubicBezTo>
                <a:cubicBezTo>
                  <a:pt x="2196696" y="178604"/>
                  <a:pt x="2203461" y="183196"/>
                  <a:pt x="2212361" y="183196"/>
                </a:cubicBezTo>
                <a:close/>
                <a:moveTo>
                  <a:pt x="2212361" y="7677672"/>
                </a:moveTo>
                <a:cubicBezTo>
                  <a:pt x="2208089" y="7692973"/>
                  <a:pt x="2197408" y="7702157"/>
                  <a:pt x="2181742" y="7699094"/>
                </a:cubicBezTo>
                <a:cubicBezTo>
                  <a:pt x="2190999" y="7689914"/>
                  <a:pt x="2199544" y="7659308"/>
                  <a:pt x="2212361" y="7677672"/>
                </a:cubicBezTo>
                <a:close/>
                <a:moveTo>
                  <a:pt x="2242268" y="7741943"/>
                </a:moveTo>
                <a:cubicBezTo>
                  <a:pt x="2230162" y="7745005"/>
                  <a:pt x="2218769" y="7741943"/>
                  <a:pt x="2220906" y="7720520"/>
                </a:cubicBezTo>
                <a:cubicBezTo>
                  <a:pt x="2233010" y="7720520"/>
                  <a:pt x="2244403" y="7720520"/>
                  <a:pt x="2242268" y="7741943"/>
                </a:cubicBezTo>
                <a:close/>
                <a:moveTo>
                  <a:pt x="2282143" y="7680731"/>
                </a:moveTo>
                <a:cubicBezTo>
                  <a:pt x="2283567" y="7692973"/>
                  <a:pt x="2279650" y="7699094"/>
                  <a:pt x="2274577" y="7701006"/>
                </a:cubicBezTo>
                <a:cubicBezTo>
                  <a:pt x="2269504" y="7702921"/>
                  <a:pt x="2263273" y="7700627"/>
                  <a:pt x="2260069" y="7696035"/>
                </a:cubicBezTo>
                <a:cubicBezTo>
                  <a:pt x="2260781" y="7677672"/>
                  <a:pt x="2271462" y="7680731"/>
                  <a:pt x="2282143" y="7680731"/>
                </a:cubicBezTo>
                <a:close/>
                <a:moveTo>
                  <a:pt x="2339107" y="7680731"/>
                </a:moveTo>
                <a:cubicBezTo>
                  <a:pt x="2334835" y="7692973"/>
                  <a:pt x="2331987" y="7705216"/>
                  <a:pt x="2321305" y="7702157"/>
                </a:cubicBezTo>
                <a:cubicBezTo>
                  <a:pt x="2317746" y="7692973"/>
                  <a:pt x="2316321" y="7683793"/>
                  <a:pt x="2317033" y="7671551"/>
                </a:cubicBezTo>
                <a:cubicBezTo>
                  <a:pt x="2327714" y="7671551"/>
                  <a:pt x="2327002" y="7686852"/>
                  <a:pt x="2339107" y="7680731"/>
                </a:cubicBezTo>
                <a:close/>
                <a:moveTo>
                  <a:pt x="2374710" y="121984"/>
                </a:moveTo>
                <a:cubicBezTo>
                  <a:pt x="2369725" y="118922"/>
                  <a:pt x="2362605" y="121984"/>
                  <a:pt x="2361893" y="112800"/>
                </a:cubicBezTo>
                <a:cubicBezTo>
                  <a:pt x="2354773" y="128105"/>
                  <a:pt x="2307777" y="109741"/>
                  <a:pt x="2322018" y="134226"/>
                </a:cubicBezTo>
                <a:cubicBezTo>
                  <a:pt x="2328426" y="121984"/>
                  <a:pt x="2367590" y="152590"/>
                  <a:pt x="2374710" y="121984"/>
                </a:cubicBezTo>
                <a:close/>
                <a:moveTo>
                  <a:pt x="2395359" y="7757247"/>
                </a:moveTo>
                <a:cubicBezTo>
                  <a:pt x="2400344" y="7729700"/>
                  <a:pt x="2378982" y="7745005"/>
                  <a:pt x="2382542" y="7720520"/>
                </a:cubicBezTo>
                <a:cubicBezTo>
                  <a:pt x="2372574" y="7717458"/>
                  <a:pt x="2366165" y="7720520"/>
                  <a:pt x="2364741" y="7732762"/>
                </a:cubicBezTo>
                <a:cubicBezTo>
                  <a:pt x="2380407" y="7732762"/>
                  <a:pt x="2381118" y="7757247"/>
                  <a:pt x="2395359" y="7757247"/>
                </a:cubicBezTo>
                <a:close/>
                <a:moveTo>
                  <a:pt x="2396072" y="535162"/>
                </a:moveTo>
                <a:lnTo>
                  <a:pt x="2173198" y="535162"/>
                </a:lnTo>
                <a:lnTo>
                  <a:pt x="2151758" y="535162"/>
                </a:lnTo>
                <a:lnTo>
                  <a:pt x="2168925" y="513739"/>
                </a:lnTo>
                <a:cubicBezTo>
                  <a:pt x="2186015" y="510677"/>
                  <a:pt x="2170349" y="519860"/>
                  <a:pt x="2173198" y="535162"/>
                </a:cubicBezTo>
                <a:cubicBezTo>
                  <a:pt x="2207376" y="525981"/>
                  <a:pt x="2227314" y="507618"/>
                  <a:pt x="2265053" y="522919"/>
                </a:cubicBezTo>
                <a:cubicBezTo>
                  <a:pt x="2270750" y="519860"/>
                  <a:pt x="2274310" y="513739"/>
                  <a:pt x="2274310" y="501497"/>
                </a:cubicBezTo>
                <a:cubicBezTo>
                  <a:pt x="2297096" y="504556"/>
                  <a:pt x="2321306" y="519860"/>
                  <a:pt x="2348364" y="519860"/>
                </a:cubicBezTo>
                <a:cubicBezTo>
                  <a:pt x="2364029" y="519860"/>
                  <a:pt x="2399632" y="483133"/>
                  <a:pt x="2396072" y="535162"/>
                </a:cubicBezTo>
                <a:close/>
                <a:moveTo>
                  <a:pt x="2420282" y="7836822"/>
                </a:moveTo>
                <a:cubicBezTo>
                  <a:pt x="2413161" y="7790912"/>
                  <a:pt x="2357621" y="7824580"/>
                  <a:pt x="2329138" y="7812338"/>
                </a:cubicBezTo>
                <a:cubicBezTo>
                  <a:pt x="2331274" y="7839882"/>
                  <a:pt x="2354773" y="7824580"/>
                  <a:pt x="2372574" y="7827639"/>
                </a:cubicBezTo>
                <a:cubicBezTo>
                  <a:pt x="2389663" y="7830701"/>
                  <a:pt x="2411025" y="7824580"/>
                  <a:pt x="2420282" y="7836822"/>
                </a:cubicBezTo>
                <a:close/>
                <a:moveTo>
                  <a:pt x="2422418" y="492313"/>
                </a:moveTo>
                <a:lnTo>
                  <a:pt x="2414577" y="501966"/>
                </a:lnTo>
                <a:lnTo>
                  <a:pt x="2418145" y="519860"/>
                </a:lnTo>
                <a:lnTo>
                  <a:pt x="2421197" y="535162"/>
                </a:lnTo>
                <a:lnTo>
                  <a:pt x="2417890" y="535162"/>
                </a:lnTo>
                <a:lnTo>
                  <a:pt x="2403459" y="515651"/>
                </a:lnTo>
                <a:lnTo>
                  <a:pt x="2414577" y="501966"/>
                </a:lnTo>
                <a:lnTo>
                  <a:pt x="2413873" y="498434"/>
                </a:lnTo>
                <a:cubicBezTo>
                  <a:pt x="2417434" y="495375"/>
                  <a:pt x="2422418" y="498434"/>
                  <a:pt x="2422418" y="492313"/>
                </a:cubicBezTo>
                <a:close/>
                <a:moveTo>
                  <a:pt x="2438795" y="7741943"/>
                </a:moveTo>
                <a:cubicBezTo>
                  <a:pt x="2440219" y="7717458"/>
                  <a:pt x="2416009" y="7732762"/>
                  <a:pt x="2408176" y="7720520"/>
                </a:cubicBezTo>
                <a:cubicBezTo>
                  <a:pt x="2408176" y="7745005"/>
                  <a:pt x="2424554" y="7741943"/>
                  <a:pt x="2438795" y="7741943"/>
                </a:cubicBezTo>
                <a:close/>
                <a:moveTo>
                  <a:pt x="2451612" y="7772549"/>
                </a:moveTo>
                <a:cubicBezTo>
                  <a:pt x="2429538" y="7778670"/>
                  <a:pt x="2418145" y="7766427"/>
                  <a:pt x="2398920" y="7763368"/>
                </a:cubicBezTo>
                <a:cubicBezTo>
                  <a:pt x="2395359" y="7793974"/>
                  <a:pt x="2425978" y="7769489"/>
                  <a:pt x="2429538" y="7787853"/>
                </a:cubicBezTo>
                <a:cubicBezTo>
                  <a:pt x="2428114" y="7766427"/>
                  <a:pt x="2453036" y="7793974"/>
                  <a:pt x="2451612" y="7772549"/>
                </a:cubicBezTo>
                <a:close/>
                <a:moveTo>
                  <a:pt x="2532787" y="492313"/>
                </a:moveTo>
                <a:cubicBezTo>
                  <a:pt x="2527090" y="513739"/>
                  <a:pt x="2514985" y="516798"/>
                  <a:pt x="2492912" y="519860"/>
                </a:cubicBezTo>
                <a:cubicBezTo>
                  <a:pt x="2492912" y="519860"/>
                  <a:pt x="2492199" y="525981"/>
                  <a:pt x="2488639" y="525981"/>
                </a:cubicBezTo>
                <a:cubicBezTo>
                  <a:pt x="2487927" y="525981"/>
                  <a:pt x="2488639" y="519860"/>
                  <a:pt x="2484367" y="519860"/>
                </a:cubicBezTo>
                <a:cubicBezTo>
                  <a:pt x="2475822" y="522919"/>
                  <a:pt x="2473686" y="538224"/>
                  <a:pt x="2462293" y="535162"/>
                </a:cubicBezTo>
                <a:cubicBezTo>
                  <a:pt x="2451612" y="532103"/>
                  <a:pt x="2441644" y="513739"/>
                  <a:pt x="2431675" y="510677"/>
                </a:cubicBezTo>
                <a:cubicBezTo>
                  <a:pt x="2435947" y="480071"/>
                  <a:pt x="2453748" y="507618"/>
                  <a:pt x="2467278" y="504556"/>
                </a:cubicBezTo>
                <a:cubicBezTo>
                  <a:pt x="2491488" y="501497"/>
                  <a:pt x="2516409" y="486192"/>
                  <a:pt x="2532787" y="492313"/>
                </a:cubicBezTo>
                <a:close/>
                <a:moveTo>
                  <a:pt x="2591175" y="7775611"/>
                </a:moveTo>
                <a:cubicBezTo>
                  <a:pt x="2596872" y="7745005"/>
                  <a:pt x="2553436" y="7754185"/>
                  <a:pt x="2552012" y="7751126"/>
                </a:cubicBezTo>
                <a:cubicBezTo>
                  <a:pt x="2566965" y="7757247"/>
                  <a:pt x="2571238" y="7778670"/>
                  <a:pt x="2591175" y="7775611"/>
                </a:cubicBezTo>
                <a:close/>
                <a:moveTo>
                  <a:pt x="2634611" y="7836822"/>
                </a:moveTo>
                <a:cubicBezTo>
                  <a:pt x="2636747" y="7806217"/>
                  <a:pt x="2604704" y="7824580"/>
                  <a:pt x="2603992" y="7836822"/>
                </a:cubicBezTo>
                <a:close/>
                <a:moveTo>
                  <a:pt x="3031938" y="7827639"/>
                </a:moveTo>
                <a:cubicBezTo>
                  <a:pt x="3015561" y="7830701"/>
                  <a:pt x="2988503" y="7815397"/>
                  <a:pt x="2979246" y="7833760"/>
                </a:cubicBezTo>
                <a:cubicBezTo>
                  <a:pt x="2987435" y="7830701"/>
                  <a:pt x="2998293" y="7832995"/>
                  <a:pt x="3008262" y="7834143"/>
                </a:cubicBezTo>
                <a:cubicBezTo>
                  <a:pt x="3018231" y="7835293"/>
                  <a:pt x="3027310" y="7835293"/>
                  <a:pt x="3031938" y="7827639"/>
                </a:cubicBezTo>
                <a:close/>
                <a:moveTo>
                  <a:pt x="3121646" y="507331"/>
                </a:moveTo>
                <a:cubicBezTo>
                  <a:pt x="3120545" y="510486"/>
                  <a:pt x="3104924" y="507616"/>
                  <a:pt x="3108129" y="516798"/>
                </a:cubicBezTo>
                <a:cubicBezTo>
                  <a:pt x="3082495" y="510677"/>
                  <a:pt x="3048316" y="498434"/>
                  <a:pt x="3024818" y="522919"/>
                </a:cubicBezTo>
                <a:cubicBezTo>
                  <a:pt x="3021258" y="516798"/>
                  <a:pt x="3012713" y="516798"/>
                  <a:pt x="3012001" y="507618"/>
                </a:cubicBezTo>
                <a:cubicBezTo>
                  <a:pt x="3004880" y="519860"/>
                  <a:pt x="2989927" y="522919"/>
                  <a:pt x="2972838" y="519860"/>
                </a:cubicBezTo>
                <a:cubicBezTo>
                  <a:pt x="2968566" y="513739"/>
                  <a:pt x="2972126" y="492313"/>
                  <a:pt x="2960021" y="498434"/>
                </a:cubicBezTo>
                <a:cubicBezTo>
                  <a:pt x="2960733" y="467829"/>
                  <a:pt x="2992063" y="473950"/>
                  <a:pt x="3002744" y="473950"/>
                </a:cubicBezTo>
                <a:cubicBezTo>
                  <a:pt x="3010577" y="477012"/>
                  <a:pt x="3010577" y="467829"/>
                  <a:pt x="3016273" y="467829"/>
                </a:cubicBezTo>
                <a:cubicBezTo>
                  <a:pt x="3026242" y="467829"/>
                  <a:pt x="3040483" y="483133"/>
                  <a:pt x="3051164" y="483133"/>
                </a:cubicBezTo>
                <a:cubicBezTo>
                  <a:pt x="3061845" y="483133"/>
                  <a:pt x="3065405" y="473950"/>
                  <a:pt x="3073238" y="477012"/>
                </a:cubicBezTo>
                <a:cubicBezTo>
                  <a:pt x="3081782" y="480071"/>
                  <a:pt x="3097448" y="489254"/>
                  <a:pt x="3098872" y="507618"/>
                </a:cubicBezTo>
                <a:cubicBezTo>
                  <a:pt x="3106705" y="510677"/>
                  <a:pt x="3108129" y="498434"/>
                  <a:pt x="3116673" y="501497"/>
                </a:cubicBezTo>
                <a:cubicBezTo>
                  <a:pt x="3120768" y="504557"/>
                  <a:pt x="3122014" y="506279"/>
                  <a:pt x="3121646" y="507331"/>
                </a:cubicBezTo>
                <a:close/>
                <a:moveTo>
                  <a:pt x="3186455" y="495375"/>
                </a:moveTo>
                <a:cubicBezTo>
                  <a:pt x="3170077" y="501497"/>
                  <a:pt x="3171501" y="477012"/>
                  <a:pt x="3160821" y="473950"/>
                </a:cubicBezTo>
                <a:cubicBezTo>
                  <a:pt x="3164737" y="464766"/>
                  <a:pt x="3171324" y="466299"/>
                  <a:pt x="3176842" y="472038"/>
                </a:cubicBezTo>
                <a:cubicBezTo>
                  <a:pt x="3182360" y="477777"/>
                  <a:pt x="3186811" y="487722"/>
                  <a:pt x="3186455" y="495375"/>
                </a:cubicBezTo>
                <a:close/>
                <a:moveTo>
                  <a:pt x="3190015" y="7403748"/>
                </a:moveTo>
                <a:cubicBezTo>
                  <a:pt x="3190015" y="7409105"/>
                  <a:pt x="3188591" y="7414461"/>
                  <a:pt x="3185743" y="7414461"/>
                </a:cubicBezTo>
                <a:cubicBezTo>
                  <a:pt x="3180046" y="7411399"/>
                  <a:pt x="3180046" y="7402219"/>
                  <a:pt x="3172926" y="7405278"/>
                </a:cubicBezTo>
                <a:lnTo>
                  <a:pt x="3176984" y="7396098"/>
                </a:lnTo>
                <a:lnTo>
                  <a:pt x="3186963" y="7396098"/>
                </a:lnTo>
                <a:close/>
                <a:moveTo>
                  <a:pt x="3264339" y="507017"/>
                </a:moveTo>
                <a:lnTo>
                  <a:pt x="3259085" y="509773"/>
                </a:lnTo>
                <a:cubicBezTo>
                  <a:pt x="3246979" y="522015"/>
                  <a:pt x="3252676" y="503652"/>
                  <a:pt x="3241283" y="509773"/>
                </a:cubicBezTo>
                <a:lnTo>
                  <a:pt x="3230471" y="519314"/>
                </a:lnTo>
                <a:lnTo>
                  <a:pt x="3228644" y="519477"/>
                </a:lnTo>
                <a:cubicBezTo>
                  <a:pt x="3219921" y="520624"/>
                  <a:pt x="3213157" y="522919"/>
                  <a:pt x="3217073" y="529040"/>
                </a:cubicBezTo>
                <a:lnTo>
                  <a:pt x="3219780" y="528750"/>
                </a:lnTo>
                <a:lnTo>
                  <a:pt x="3217874" y="530431"/>
                </a:lnTo>
                <a:lnTo>
                  <a:pt x="3210511" y="535162"/>
                </a:lnTo>
                <a:lnTo>
                  <a:pt x="3140455" y="535162"/>
                </a:lnTo>
                <a:lnTo>
                  <a:pt x="3130202" y="525981"/>
                </a:lnTo>
                <a:cubicBezTo>
                  <a:pt x="3138747" y="525981"/>
                  <a:pt x="3133763" y="501497"/>
                  <a:pt x="3143732" y="504556"/>
                </a:cubicBezTo>
                <a:cubicBezTo>
                  <a:pt x="3169721" y="503026"/>
                  <a:pt x="3196423" y="504557"/>
                  <a:pt x="3221791" y="506087"/>
                </a:cubicBezTo>
                <a:close/>
                <a:moveTo>
                  <a:pt x="3280568" y="7399350"/>
                </a:moveTo>
                <a:cubicBezTo>
                  <a:pt x="3279690" y="7403559"/>
                  <a:pt x="3277420" y="7406811"/>
                  <a:pt x="3272613" y="7408340"/>
                </a:cubicBezTo>
                <a:lnTo>
                  <a:pt x="3265289" y="7396098"/>
                </a:lnTo>
                <a:lnTo>
                  <a:pt x="3280482" y="7396098"/>
                </a:lnTo>
                <a:close/>
                <a:moveTo>
                  <a:pt x="3287596" y="535162"/>
                </a:moveTo>
                <a:lnTo>
                  <a:pt x="3276723" y="535162"/>
                </a:lnTo>
                <a:lnTo>
                  <a:pt x="3276174" y="534258"/>
                </a:lnTo>
                <a:cubicBezTo>
                  <a:pt x="3263357" y="537317"/>
                  <a:pt x="3229178" y="528137"/>
                  <a:pt x="3258372" y="525074"/>
                </a:cubicBezTo>
                <a:cubicBezTo>
                  <a:pt x="3269053" y="527371"/>
                  <a:pt x="3282538" y="522780"/>
                  <a:pt x="3287411" y="533252"/>
                </a:cubicBezTo>
                <a:close/>
                <a:moveTo>
                  <a:pt x="3306744" y="485675"/>
                </a:moveTo>
                <a:lnTo>
                  <a:pt x="3304300" y="486053"/>
                </a:lnTo>
                <a:lnTo>
                  <a:pt x="3302626" y="486931"/>
                </a:lnTo>
                <a:lnTo>
                  <a:pt x="3305368" y="480071"/>
                </a:lnTo>
                <a:close/>
                <a:moveTo>
                  <a:pt x="3396511" y="507618"/>
                </a:moveTo>
                <a:cubicBezTo>
                  <a:pt x="3393307" y="507618"/>
                  <a:pt x="3389391" y="506852"/>
                  <a:pt x="3386098" y="507235"/>
                </a:cubicBezTo>
                <a:lnTo>
                  <a:pt x="3383699" y="509571"/>
                </a:lnTo>
                <a:lnTo>
                  <a:pt x="3385831" y="497531"/>
                </a:lnTo>
                <a:lnTo>
                  <a:pt x="3385016" y="496282"/>
                </a:lnTo>
                <a:lnTo>
                  <a:pt x="3390325" y="494036"/>
                </a:lnTo>
                <a:cubicBezTo>
                  <a:pt x="3392906" y="495183"/>
                  <a:pt x="3395087" y="499201"/>
                  <a:pt x="3396511" y="507618"/>
                </a:cubicBezTo>
                <a:close/>
                <a:moveTo>
                  <a:pt x="3402920" y="7411783"/>
                </a:moveTo>
                <a:cubicBezTo>
                  <a:pt x="3403632" y="7415226"/>
                  <a:pt x="3402920" y="7419051"/>
                  <a:pt x="3399359" y="7423641"/>
                </a:cubicBezTo>
                <a:cubicBezTo>
                  <a:pt x="3393663" y="7423641"/>
                  <a:pt x="3392239" y="7418285"/>
                  <a:pt x="3391883" y="7411781"/>
                </a:cubicBezTo>
                <a:lnTo>
                  <a:pt x="3390989" y="7396098"/>
                </a:lnTo>
                <a:lnTo>
                  <a:pt x="3394628" y="7396098"/>
                </a:lnTo>
                <a:lnTo>
                  <a:pt x="3397935" y="7402219"/>
                </a:lnTo>
                <a:cubicBezTo>
                  <a:pt x="3400072" y="7405279"/>
                  <a:pt x="3402208" y="7408340"/>
                  <a:pt x="3402920" y="7411783"/>
                </a:cubicBezTo>
                <a:close/>
                <a:moveTo>
                  <a:pt x="3448492" y="516798"/>
                </a:moveTo>
                <a:lnTo>
                  <a:pt x="3445248" y="535162"/>
                </a:lnTo>
                <a:lnTo>
                  <a:pt x="3370262" y="535162"/>
                </a:lnTo>
                <a:lnTo>
                  <a:pt x="3369809" y="531962"/>
                </a:lnTo>
                <a:cubicBezTo>
                  <a:pt x="3370655" y="528136"/>
                  <a:pt x="3372836" y="525840"/>
                  <a:pt x="3375328" y="523545"/>
                </a:cubicBezTo>
                <a:lnTo>
                  <a:pt x="3382425" y="515460"/>
                </a:lnTo>
                <a:lnTo>
                  <a:pt x="3391438" y="520624"/>
                </a:lnTo>
                <a:cubicBezTo>
                  <a:pt x="3394909" y="523685"/>
                  <a:pt x="3398648" y="525980"/>
                  <a:pt x="3405056" y="522919"/>
                </a:cubicBezTo>
                <a:cubicBezTo>
                  <a:pt x="3406480" y="510677"/>
                  <a:pt x="3405769" y="498434"/>
                  <a:pt x="3415025" y="501497"/>
                </a:cubicBezTo>
                <a:cubicBezTo>
                  <a:pt x="3420010" y="486192"/>
                  <a:pt x="3395800" y="477012"/>
                  <a:pt x="3412889" y="464770"/>
                </a:cubicBezTo>
                <a:cubicBezTo>
                  <a:pt x="3419297" y="467829"/>
                  <a:pt x="3423570" y="477012"/>
                  <a:pt x="3424993" y="486192"/>
                </a:cubicBezTo>
                <a:cubicBezTo>
                  <a:pt x="3418585" y="492313"/>
                  <a:pt x="3415737" y="504556"/>
                  <a:pt x="3414313" y="516798"/>
                </a:cubicBezTo>
                <a:cubicBezTo>
                  <a:pt x="3422858" y="532103"/>
                  <a:pt x="3434962" y="513739"/>
                  <a:pt x="3448492" y="516798"/>
                </a:cubicBezTo>
                <a:close/>
                <a:moveTo>
                  <a:pt x="3504526" y="7396098"/>
                </a:moveTo>
                <a:lnTo>
                  <a:pt x="3500472" y="7399157"/>
                </a:lnTo>
                <a:lnTo>
                  <a:pt x="3500728" y="7396098"/>
                </a:lnTo>
                <a:close/>
                <a:moveTo>
                  <a:pt x="3531802" y="7402219"/>
                </a:moveTo>
                <a:cubicBezTo>
                  <a:pt x="3526106" y="7405278"/>
                  <a:pt x="3529666" y="7420582"/>
                  <a:pt x="3515425" y="7414461"/>
                </a:cubicBezTo>
                <a:cubicBezTo>
                  <a:pt x="3514357" y="7408340"/>
                  <a:pt x="3517561" y="7407575"/>
                  <a:pt x="3520409" y="7406043"/>
                </a:cubicBezTo>
                <a:lnTo>
                  <a:pt x="3522587" y="7396098"/>
                </a:lnTo>
                <a:lnTo>
                  <a:pt x="3531802" y="7396098"/>
                </a:lnTo>
                <a:close/>
                <a:moveTo>
                  <a:pt x="3624331" y="916660"/>
                </a:moveTo>
                <a:lnTo>
                  <a:pt x="3623981" y="942590"/>
                </a:lnTo>
                <a:lnTo>
                  <a:pt x="3623903" y="940259"/>
                </a:lnTo>
                <a:cubicBezTo>
                  <a:pt x="3623825" y="941574"/>
                  <a:pt x="3623786" y="947373"/>
                  <a:pt x="3623755" y="955879"/>
                </a:cubicBezTo>
                <a:lnTo>
                  <a:pt x="3623741" y="960416"/>
                </a:lnTo>
                <a:lnTo>
                  <a:pt x="3623390" y="986460"/>
                </a:lnTo>
                <a:cubicBezTo>
                  <a:pt x="3622767" y="1007119"/>
                  <a:pt x="3621878" y="1023952"/>
                  <a:pt x="3620810" y="1036194"/>
                </a:cubicBezTo>
                <a:lnTo>
                  <a:pt x="3619793" y="998535"/>
                </a:lnTo>
                <a:lnTo>
                  <a:pt x="3620720" y="955611"/>
                </a:lnTo>
                <a:close/>
                <a:moveTo>
                  <a:pt x="3627218" y="4157995"/>
                </a:moveTo>
                <a:cubicBezTo>
                  <a:pt x="3624726" y="4157995"/>
                  <a:pt x="3623836" y="4131214"/>
                  <a:pt x="3623836" y="4101373"/>
                </a:cubicBezTo>
                <a:lnTo>
                  <a:pt x="3624018" y="4087498"/>
                </a:lnTo>
                <a:lnTo>
                  <a:pt x="3625294" y="4080901"/>
                </a:lnTo>
                <a:lnTo>
                  <a:pt x="3626736" y="4085267"/>
                </a:lnTo>
                <a:lnTo>
                  <a:pt x="3626773" y="4087601"/>
                </a:lnTo>
                <a:cubicBezTo>
                  <a:pt x="3626150" y="4109790"/>
                  <a:pt x="3625438" y="4133510"/>
                  <a:pt x="3627218" y="4157995"/>
                </a:cubicBezTo>
                <a:close/>
                <a:moveTo>
                  <a:pt x="3633860" y="3190608"/>
                </a:moveTo>
                <a:cubicBezTo>
                  <a:pt x="3633382" y="3199168"/>
                  <a:pt x="3632425" y="3202899"/>
                  <a:pt x="3631223" y="3204238"/>
                </a:cubicBezTo>
                <a:lnTo>
                  <a:pt x="3629992" y="3204068"/>
                </a:lnTo>
                <a:lnTo>
                  <a:pt x="3629977" y="3199787"/>
                </a:lnTo>
                <a:lnTo>
                  <a:pt x="3630223" y="3161934"/>
                </a:lnTo>
                <a:lnTo>
                  <a:pt x="3633627" y="3148001"/>
                </a:lnTo>
                <a:cubicBezTo>
                  <a:pt x="3634339" y="3168658"/>
                  <a:pt x="3634339" y="3182048"/>
                  <a:pt x="3633860" y="3190608"/>
                </a:cubicBezTo>
                <a:close/>
                <a:moveTo>
                  <a:pt x="3635762" y="1161708"/>
                </a:moveTo>
                <a:lnTo>
                  <a:pt x="3635762" y="1161677"/>
                </a:lnTo>
                <a:lnTo>
                  <a:pt x="3635762" y="1161673"/>
                </a:lnTo>
                <a:close/>
                <a:moveTo>
                  <a:pt x="3636077" y="3047255"/>
                </a:moveTo>
                <a:lnTo>
                  <a:pt x="3634372" y="3075645"/>
                </a:lnTo>
                <a:cubicBezTo>
                  <a:pt x="3633760" y="3082197"/>
                  <a:pt x="3633092" y="3082962"/>
                  <a:pt x="3632203" y="3071484"/>
                </a:cubicBezTo>
                <a:lnTo>
                  <a:pt x="3633034" y="3038960"/>
                </a:lnTo>
                <a:lnTo>
                  <a:pt x="3634461" y="3049866"/>
                </a:lnTo>
                <a:close/>
                <a:moveTo>
                  <a:pt x="3636422" y="4380168"/>
                </a:moveTo>
                <a:lnTo>
                  <a:pt x="3632914" y="4326326"/>
                </a:lnTo>
                <a:lnTo>
                  <a:pt x="3634395" y="4307233"/>
                </a:lnTo>
                <a:lnTo>
                  <a:pt x="3634427" y="4342917"/>
                </a:lnTo>
                <a:close/>
                <a:moveTo>
                  <a:pt x="3637187" y="3316331"/>
                </a:moveTo>
                <a:cubicBezTo>
                  <a:pt x="3636474" y="3333166"/>
                  <a:pt x="3635762" y="3349234"/>
                  <a:pt x="3634516" y="3359946"/>
                </a:cubicBezTo>
                <a:lnTo>
                  <a:pt x="3631437" y="3365961"/>
                </a:lnTo>
                <a:lnTo>
                  <a:pt x="3630300" y="3294713"/>
                </a:lnTo>
                <a:lnTo>
                  <a:pt x="3630202" y="3265892"/>
                </a:lnTo>
                <a:lnTo>
                  <a:pt x="3633627" y="3258182"/>
                </a:lnTo>
                <a:cubicBezTo>
                  <a:pt x="3632914" y="3297968"/>
                  <a:pt x="3634338" y="3319394"/>
                  <a:pt x="3637187" y="3316331"/>
                </a:cubicBezTo>
                <a:close/>
                <a:moveTo>
                  <a:pt x="3639323" y="4434352"/>
                </a:moveTo>
                <a:lnTo>
                  <a:pt x="3636993" y="4435720"/>
                </a:lnTo>
                <a:lnTo>
                  <a:pt x="3637098" y="4433830"/>
                </a:lnTo>
                <a:lnTo>
                  <a:pt x="3637813" y="4406155"/>
                </a:lnTo>
                <a:close/>
                <a:moveTo>
                  <a:pt x="3640035" y="797468"/>
                </a:moveTo>
                <a:cubicBezTo>
                  <a:pt x="3632914" y="861739"/>
                  <a:pt x="3635762" y="714831"/>
                  <a:pt x="3631490" y="708710"/>
                </a:cubicBezTo>
                <a:cubicBezTo>
                  <a:pt x="3631490" y="797468"/>
                  <a:pt x="3626506" y="932134"/>
                  <a:pt x="3632914" y="941315"/>
                </a:cubicBezTo>
                <a:cubicBezTo>
                  <a:pt x="3632914" y="878574"/>
                  <a:pt x="3633804" y="870157"/>
                  <a:pt x="3634873" y="879722"/>
                </a:cubicBezTo>
                <a:lnTo>
                  <a:pt x="3635958" y="895079"/>
                </a:lnTo>
                <a:lnTo>
                  <a:pt x="3636030" y="924622"/>
                </a:lnTo>
                <a:lnTo>
                  <a:pt x="3635909" y="960299"/>
                </a:lnTo>
                <a:lnTo>
                  <a:pt x="3635051" y="965799"/>
                </a:lnTo>
                <a:cubicBezTo>
                  <a:pt x="3634338" y="981104"/>
                  <a:pt x="3634338" y="1014769"/>
                  <a:pt x="3633627" y="1030073"/>
                </a:cubicBezTo>
                <a:cubicBezTo>
                  <a:pt x="3630066" y="1112708"/>
                  <a:pt x="3633627" y="1137192"/>
                  <a:pt x="3633627" y="1180040"/>
                </a:cubicBezTo>
                <a:cubicBezTo>
                  <a:pt x="3632914" y="1198404"/>
                  <a:pt x="3630778" y="1198404"/>
                  <a:pt x="3631490" y="1244314"/>
                </a:cubicBezTo>
                <a:cubicBezTo>
                  <a:pt x="3632203" y="1296343"/>
                  <a:pt x="3635051" y="1320828"/>
                  <a:pt x="3635051" y="1360617"/>
                </a:cubicBezTo>
                <a:cubicBezTo>
                  <a:pt x="3635051" y="1363676"/>
                  <a:pt x="3631490" y="1360617"/>
                  <a:pt x="3631490" y="1363676"/>
                </a:cubicBezTo>
                <a:cubicBezTo>
                  <a:pt x="3629354" y="1403465"/>
                  <a:pt x="3632914" y="1510584"/>
                  <a:pt x="3631490" y="1541190"/>
                </a:cubicBezTo>
                <a:cubicBezTo>
                  <a:pt x="3632203" y="1559553"/>
                  <a:pt x="3637899" y="1633008"/>
                  <a:pt x="3632914" y="1660555"/>
                </a:cubicBezTo>
                <a:cubicBezTo>
                  <a:pt x="3629354" y="1651371"/>
                  <a:pt x="3632914" y="1525889"/>
                  <a:pt x="3627930" y="1541190"/>
                </a:cubicBezTo>
                <a:cubicBezTo>
                  <a:pt x="3626506" y="1584038"/>
                  <a:pt x="3627218" y="1636070"/>
                  <a:pt x="3629354" y="1681977"/>
                </a:cubicBezTo>
                <a:cubicBezTo>
                  <a:pt x="3631490" y="1712583"/>
                  <a:pt x="3634338" y="1737068"/>
                  <a:pt x="3637899" y="1743189"/>
                </a:cubicBezTo>
                <a:cubicBezTo>
                  <a:pt x="3636119" y="1760023"/>
                  <a:pt x="3633270" y="1799810"/>
                  <a:pt x="3631846" y="1841128"/>
                </a:cubicBezTo>
                <a:lnTo>
                  <a:pt x="3631156" y="1896262"/>
                </a:lnTo>
                <a:lnTo>
                  <a:pt x="3630867" y="1883352"/>
                </a:lnTo>
                <a:cubicBezTo>
                  <a:pt x="3630066" y="1821375"/>
                  <a:pt x="3630422" y="1759399"/>
                  <a:pt x="3632203" y="1713490"/>
                </a:cubicBezTo>
                <a:cubicBezTo>
                  <a:pt x="3630066" y="1710428"/>
                  <a:pt x="3627218" y="1716549"/>
                  <a:pt x="3627218" y="1695126"/>
                </a:cubicBezTo>
                <a:cubicBezTo>
                  <a:pt x="3628286" y="1652278"/>
                  <a:pt x="3628108" y="1585710"/>
                  <a:pt x="3627663" y="1511490"/>
                </a:cubicBezTo>
                <a:lnTo>
                  <a:pt x="3627214" y="1422386"/>
                </a:lnTo>
                <a:lnTo>
                  <a:pt x="3627218" y="1421829"/>
                </a:lnTo>
                <a:lnTo>
                  <a:pt x="3627211" y="1421836"/>
                </a:lnTo>
                <a:lnTo>
                  <a:pt x="3626506" y="1281945"/>
                </a:lnTo>
                <a:cubicBezTo>
                  <a:pt x="3626506" y="1248280"/>
                  <a:pt x="3628642" y="1242159"/>
                  <a:pt x="3628642" y="1208491"/>
                </a:cubicBezTo>
                <a:lnTo>
                  <a:pt x="3628270" y="1201305"/>
                </a:lnTo>
                <a:lnTo>
                  <a:pt x="3629354" y="1131071"/>
                </a:lnTo>
                <a:cubicBezTo>
                  <a:pt x="3626684" y="1101232"/>
                  <a:pt x="3626817" y="1019743"/>
                  <a:pt x="3625849" y="961496"/>
                </a:cubicBezTo>
                <a:lnTo>
                  <a:pt x="3624427" y="915621"/>
                </a:lnTo>
                <a:lnTo>
                  <a:pt x="3625082" y="908553"/>
                </a:lnTo>
                <a:cubicBezTo>
                  <a:pt x="3624370" y="810615"/>
                  <a:pt x="3628642" y="792251"/>
                  <a:pt x="3627218" y="685132"/>
                </a:cubicBezTo>
                <a:lnTo>
                  <a:pt x="3626826" y="665862"/>
                </a:lnTo>
                <a:lnTo>
                  <a:pt x="3636475" y="665862"/>
                </a:lnTo>
                <a:lnTo>
                  <a:pt x="3636475" y="779105"/>
                </a:lnTo>
                <a:cubicBezTo>
                  <a:pt x="3637899" y="782164"/>
                  <a:pt x="3640035" y="766863"/>
                  <a:pt x="3640035" y="797468"/>
                </a:cubicBezTo>
                <a:close/>
                <a:moveTo>
                  <a:pt x="3640035" y="4997500"/>
                </a:moveTo>
                <a:cubicBezTo>
                  <a:pt x="3640035" y="5014334"/>
                  <a:pt x="3639501" y="5024281"/>
                  <a:pt x="3638967" y="5034611"/>
                </a:cubicBezTo>
                <a:lnTo>
                  <a:pt x="3637957" y="5071874"/>
                </a:lnTo>
                <a:lnTo>
                  <a:pt x="3637899" y="5057808"/>
                </a:lnTo>
                <a:cubicBezTo>
                  <a:pt x="3637187" y="5042503"/>
                  <a:pt x="3634338" y="5066988"/>
                  <a:pt x="3634338" y="5039444"/>
                </a:cubicBezTo>
                <a:lnTo>
                  <a:pt x="3635065" y="5009017"/>
                </a:lnTo>
                <a:lnTo>
                  <a:pt x="3637164" y="5007399"/>
                </a:lnTo>
                <a:cubicBezTo>
                  <a:pt x="3638299" y="5006108"/>
                  <a:pt x="3639323" y="5003621"/>
                  <a:pt x="3640035" y="4997500"/>
                </a:cubicBezTo>
                <a:close/>
                <a:moveTo>
                  <a:pt x="3642171" y="1065652"/>
                </a:moveTo>
                <a:cubicBezTo>
                  <a:pt x="3642171" y="1115003"/>
                  <a:pt x="3641459" y="1176980"/>
                  <a:pt x="3641459" y="1222889"/>
                </a:cubicBezTo>
                <a:cubicBezTo>
                  <a:pt x="3638255" y="1227481"/>
                  <a:pt x="3636653" y="1223655"/>
                  <a:pt x="3635941" y="1212943"/>
                </a:cubicBezTo>
                <a:lnTo>
                  <a:pt x="3635787" y="1168636"/>
                </a:lnTo>
                <a:lnTo>
                  <a:pt x="3637899" y="1162584"/>
                </a:lnTo>
                <a:cubicBezTo>
                  <a:pt x="3638611" y="1150342"/>
                  <a:pt x="3638611" y="1135037"/>
                  <a:pt x="3639323" y="1116673"/>
                </a:cubicBezTo>
                <a:cubicBezTo>
                  <a:pt x="3640035" y="1076887"/>
                  <a:pt x="3640747" y="1030977"/>
                  <a:pt x="3640747" y="1006492"/>
                </a:cubicBezTo>
                <a:lnTo>
                  <a:pt x="3640698" y="999198"/>
                </a:lnTo>
                <a:lnTo>
                  <a:pt x="3641459" y="1004679"/>
                </a:lnTo>
                <a:cubicBezTo>
                  <a:pt x="3641993" y="1019456"/>
                  <a:pt x="3642171" y="1040976"/>
                  <a:pt x="3642171" y="1065652"/>
                </a:cubicBezTo>
                <a:close/>
                <a:moveTo>
                  <a:pt x="3643595" y="4510868"/>
                </a:moveTo>
                <a:lnTo>
                  <a:pt x="3642531" y="4514579"/>
                </a:lnTo>
                <a:lnTo>
                  <a:pt x="3642607" y="4527712"/>
                </a:lnTo>
                <a:close/>
                <a:moveTo>
                  <a:pt x="3644307" y="1908461"/>
                </a:moveTo>
                <a:cubicBezTo>
                  <a:pt x="3640035" y="1902339"/>
                  <a:pt x="3638611" y="1936008"/>
                  <a:pt x="3639323" y="1981915"/>
                </a:cubicBezTo>
                <a:cubicBezTo>
                  <a:pt x="3643595" y="1988036"/>
                  <a:pt x="3645020" y="1957430"/>
                  <a:pt x="3644307" y="1908461"/>
                </a:cubicBezTo>
                <a:close/>
                <a:moveTo>
                  <a:pt x="3645020" y="6774797"/>
                </a:moveTo>
                <a:cubicBezTo>
                  <a:pt x="3644307" y="6774797"/>
                  <a:pt x="3644307" y="6771738"/>
                  <a:pt x="3643595" y="6768675"/>
                </a:cubicBezTo>
                <a:cubicBezTo>
                  <a:pt x="3642883" y="6768675"/>
                  <a:pt x="3642883" y="6762554"/>
                  <a:pt x="3642171" y="6759495"/>
                </a:cubicBezTo>
                <a:cubicBezTo>
                  <a:pt x="3641459" y="6750312"/>
                  <a:pt x="3640747" y="6738070"/>
                  <a:pt x="3640747" y="6725827"/>
                </a:cubicBezTo>
                <a:cubicBezTo>
                  <a:pt x="3640747" y="6698283"/>
                  <a:pt x="3640747" y="6670737"/>
                  <a:pt x="3642171" y="6658494"/>
                </a:cubicBezTo>
                <a:cubicBezTo>
                  <a:pt x="3645020" y="6670737"/>
                  <a:pt x="3645020" y="6686041"/>
                  <a:pt x="3645020" y="6704405"/>
                </a:cubicBezTo>
                <a:cubicBezTo>
                  <a:pt x="3644307" y="6713585"/>
                  <a:pt x="3644307" y="6722768"/>
                  <a:pt x="3644307" y="6735011"/>
                </a:cubicBezTo>
                <a:cubicBezTo>
                  <a:pt x="3644307" y="6741132"/>
                  <a:pt x="3644307" y="6747253"/>
                  <a:pt x="3644307" y="6753374"/>
                </a:cubicBezTo>
                <a:cubicBezTo>
                  <a:pt x="3644307" y="6756433"/>
                  <a:pt x="3644307" y="6759495"/>
                  <a:pt x="3644307" y="6762554"/>
                </a:cubicBezTo>
                <a:cubicBezTo>
                  <a:pt x="3645020" y="6765616"/>
                  <a:pt x="3645020" y="6768675"/>
                  <a:pt x="3645020" y="6774797"/>
                </a:cubicBezTo>
                <a:close/>
                <a:moveTo>
                  <a:pt x="3645020" y="6930888"/>
                </a:moveTo>
                <a:cubicBezTo>
                  <a:pt x="3645020" y="7025765"/>
                  <a:pt x="3639323" y="7016585"/>
                  <a:pt x="3637899" y="7077796"/>
                </a:cubicBezTo>
                <a:cubicBezTo>
                  <a:pt x="3635762" y="7065554"/>
                  <a:pt x="3636475" y="7013523"/>
                  <a:pt x="3637899" y="7016585"/>
                </a:cubicBezTo>
                <a:cubicBezTo>
                  <a:pt x="3641459" y="7007401"/>
                  <a:pt x="3639323" y="6900282"/>
                  <a:pt x="3645020" y="6930888"/>
                </a:cubicBezTo>
                <a:close/>
                <a:moveTo>
                  <a:pt x="3645465" y="6253732"/>
                </a:moveTo>
                <a:cubicBezTo>
                  <a:pt x="3646266" y="6275921"/>
                  <a:pt x="3646087" y="6301936"/>
                  <a:pt x="3644307" y="6321830"/>
                </a:cubicBezTo>
                <a:cubicBezTo>
                  <a:pt x="3638611" y="6294286"/>
                  <a:pt x="3640035" y="6278981"/>
                  <a:pt x="3640747" y="6208589"/>
                </a:cubicBezTo>
                <a:cubicBezTo>
                  <a:pt x="3642883" y="6213179"/>
                  <a:pt x="3644664" y="6231543"/>
                  <a:pt x="3645465" y="6253732"/>
                </a:cubicBezTo>
                <a:close/>
                <a:moveTo>
                  <a:pt x="3647155" y="7194099"/>
                </a:moveTo>
                <a:cubicBezTo>
                  <a:pt x="3646444" y="7236947"/>
                  <a:pt x="3645020" y="7285917"/>
                  <a:pt x="3646444" y="7344066"/>
                </a:cubicBezTo>
                <a:cubicBezTo>
                  <a:pt x="3645020" y="7319581"/>
                  <a:pt x="3643595" y="7298159"/>
                  <a:pt x="3642883" y="7334886"/>
                </a:cubicBezTo>
                <a:cubicBezTo>
                  <a:pt x="3638611" y="7246127"/>
                  <a:pt x="3641459" y="7212462"/>
                  <a:pt x="3641459" y="7083918"/>
                </a:cubicBezTo>
                <a:cubicBezTo>
                  <a:pt x="3646444" y="7111461"/>
                  <a:pt x="3647155" y="7151251"/>
                  <a:pt x="3647155" y="7194099"/>
                </a:cubicBezTo>
                <a:close/>
                <a:moveTo>
                  <a:pt x="3650716" y="6465679"/>
                </a:moveTo>
                <a:cubicBezTo>
                  <a:pt x="3650716" y="6355498"/>
                  <a:pt x="3650716" y="6257559"/>
                  <a:pt x="3650004" y="6193285"/>
                </a:cubicBezTo>
                <a:cubicBezTo>
                  <a:pt x="3649292" y="6159620"/>
                  <a:pt x="3650716" y="6116772"/>
                  <a:pt x="3650004" y="6098408"/>
                </a:cubicBezTo>
                <a:cubicBezTo>
                  <a:pt x="3649292" y="6067802"/>
                  <a:pt x="3642171" y="6043317"/>
                  <a:pt x="3645020" y="5985165"/>
                </a:cubicBezTo>
                <a:cubicBezTo>
                  <a:pt x="3643595" y="5957621"/>
                  <a:pt x="3637899" y="5979043"/>
                  <a:pt x="3637899" y="5945379"/>
                </a:cubicBezTo>
                <a:cubicBezTo>
                  <a:pt x="3635762" y="5881105"/>
                  <a:pt x="3639323" y="5847440"/>
                  <a:pt x="3636475" y="5813772"/>
                </a:cubicBezTo>
                <a:cubicBezTo>
                  <a:pt x="3636475" y="5835197"/>
                  <a:pt x="3635762" y="5856620"/>
                  <a:pt x="3632914" y="5850499"/>
                </a:cubicBezTo>
                <a:cubicBezTo>
                  <a:pt x="3633627" y="5786228"/>
                  <a:pt x="3636475" y="5746439"/>
                  <a:pt x="3638611" y="5700531"/>
                </a:cubicBezTo>
                <a:cubicBezTo>
                  <a:pt x="3634338" y="5614835"/>
                  <a:pt x="3635762" y="5553623"/>
                  <a:pt x="3639323" y="5474048"/>
                </a:cubicBezTo>
                <a:cubicBezTo>
                  <a:pt x="3637187" y="5474048"/>
                  <a:pt x="3635051" y="5467927"/>
                  <a:pt x="3635762" y="5437321"/>
                </a:cubicBezTo>
                <a:cubicBezTo>
                  <a:pt x="3635762" y="5409774"/>
                  <a:pt x="3640035" y="5425079"/>
                  <a:pt x="3639323" y="5382230"/>
                </a:cubicBezTo>
                <a:cubicBezTo>
                  <a:pt x="3632203" y="5391411"/>
                  <a:pt x="3637899" y="5314897"/>
                  <a:pt x="3637899" y="5305714"/>
                </a:cubicBezTo>
                <a:cubicBezTo>
                  <a:pt x="3637899" y="5302655"/>
                  <a:pt x="3634338" y="5253685"/>
                  <a:pt x="3634338" y="5247565"/>
                </a:cubicBezTo>
                <a:cubicBezTo>
                  <a:pt x="3633627" y="5210837"/>
                  <a:pt x="3637187" y="5186353"/>
                  <a:pt x="3634338" y="5171048"/>
                </a:cubicBezTo>
                <a:lnTo>
                  <a:pt x="3633970" y="5171048"/>
                </a:lnTo>
                <a:lnTo>
                  <a:pt x="3634338" y="5156650"/>
                </a:lnTo>
                <a:cubicBezTo>
                  <a:pt x="3634338" y="5208682"/>
                  <a:pt x="3642171" y="5181135"/>
                  <a:pt x="3640747" y="5251530"/>
                </a:cubicBezTo>
                <a:cubicBezTo>
                  <a:pt x="3644307" y="5254589"/>
                  <a:pt x="3645731" y="5220924"/>
                  <a:pt x="3650716" y="5236226"/>
                </a:cubicBezTo>
                <a:cubicBezTo>
                  <a:pt x="3647868" y="5165834"/>
                  <a:pt x="3650004" y="5098501"/>
                  <a:pt x="3649292" y="5028106"/>
                </a:cubicBezTo>
                <a:cubicBezTo>
                  <a:pt x="3648579" y="4966894"/>
                  <a:pt x="3645731" y="4920987"/>
                  <a:pt x="3644307" y="4856713"/>
                </a:cubicBezTo>
                <a:cubicBezTo>
                  <a:pt x="3642171" y="4755715"/>
                  <a:pt x="3643595" y="4639413"/>
                  <a:pt x="3642883" y="4575138"/>
                </a:cubicBezTo>
                <a:lnTo>
                  <a:pt x="3642607" y="4527712"/>
                </a:lnTo>
                <a:lnTo>
                  <a:pt x="3641014" y="4554863"/>
                </a:lnTo>
                <a:cubicBezTo>
                  <a:pt x="3640213" y="4570547"/>
                  <a:pt x="3639679" y="4590443"/>
                  <a:pt x="3640035" y="4624108"/>
                </a:cubicBezTo>
                <a:cubicBezTo>
                  <a:pt x="3638255" y="4625639"/>
                  <a:pt x="3636831" y="4621048"/>
                  <a:pt x="3635941" y="4611101"/>
                </a:cubicBezTo>
                <a:lnTo>
                  <a:pt x="3635284" y="4577798"/>
                </a:lnTo>
                <a:lnTo>
                  <a:pt x="3636158" y="4539630"/>
                </a:lnTo>
                <a:lnTo>
                  <a:pt x="3638611" y="4547595"/>
                </a:lnTo>
                <a:cubicBezTo>
                  <a:pt x="3639323" y="4541474"/>
                  <a:pt x="3639679" y="4530761"/>
                  <a:pt x="3640302" y="4522346"/>
                </a:cubicBezTo>
                <a:lnTo>
                  <a:pt x="3642531" y="4514579"/>
                </a:lnTo>
                <a:lnTo>
                  <a:pt x="3641459" y="4330292"/>
                </a:lnTo>
                <a:cubicBezTo>
                  <a:pt x="3640747" y="4314990"/>
                  <a:pt x="3637899" y="4293565"/>
                  <a:pt x="3637899" y="4272142"/>
                </a:cubicBezTo>
                <a:cubicBezTo>
                  <a:pt x="3637899" y="4241536"/>
                  <a:pt x="3640035" y="4195626"/>
                  <a:pt x="3640035" y="4158899"/>
                </a:cubicBezTo>
                <a:cubicBezTo>
                  <a:pt x="3640035" y="4132884"/>
                  <a:pt x="3639145" y="4108400"/>
                  <a:pt x="3638522" y="4083915"/>
                </a:cubicBezTo>
                <a:lnTo>
                  <a:pt x="3638544" y="4065600"/>
                </a:lnTo>
                <a:lnTo>
                  <a:pt x="3640213" y="4052786"/>
                </a:lnTo>
                <a:cubicBezTo>
                  <a:pt x="3641459" y="4044752"/>
                  <a:pt x="3641815" y="4037101"/>
                  <a:pt x="3638611" y="4026388"/>
                </a:cubicBezTo>
                <a:lnTo>
                  <a:pt x="3638590" y="4026726"/>
                </a:lnTo>
                <a:lnTo>
                  <a:pt x="3638611" y="4008932"/>
                </a:lnTo>
                <a:lnTo>
                  <a:pt x="3637418" y="4002099"/>
                </a:lnTo>
                <a:lnTo>
                  <a:pt x="3637988" y="3942223"/>
                </a:lnTo>
                <a:cubicBezTo>
                  <a:pt x="3637365" y="3912382"/>
                  <a:pt x="3636831" y="3882542"/>
                  <a:pt x="3639323" y="3858057"/>
                </a:cubicBezTo>
                <a:cubicBezTo>
                  <a:pt x="3639323" y="3888663"/>
                  <a:pt x="3639323" y="3925390"/>
                  <a:pt x="3642883" y="3916207"/>
                </a:cubicBezTo>
                <a:cubicBezTo>
                  <a:pt x="3640747" y="3870300"/>
                  <a:pt x="3642171" y="3787662"/>
                  <a:pt x="3637899" y="3766240"/>
                </a:cubicBezTo>
                <a:cubicBezTo>
                  <a:pt x="3641459" y="3674422"/>
                  <a:pt x="3641459" y="3567300"/>
                  <a:pt x="3635051" y="3539756"/>
                </a:cubicBezTo>
                <a:cubicBezTo>
                  <a:pt x="3638611" y="3542815"/>
                  <a:pt x="3640035" y="3524452"/>
                  <a:pt x="3640035" y="3484665"/>
                </a:cubicBezTo>
                <a:cubicBezTo>
                  <a:pt x="3636475" y="3386727"/>
                  <a:pt x="3640035" y="3218393"/>
                  <a:pt x="3639323" y="3089848"/>
                </a:cubicBezTo>
                <a:cubicBezTo>
                  <a:pt x="3642171" y="3092910"/>
                  <a:pt x="3643595" y="3071484"/>
                  <a:pt x="3642883" y="3034757"/>
                </a:cubicBezTo>
                <a:lnTo>
                  <a:pt x="3642239" y="3030419"/>
                </a:lnTo>
                <a:lnTo>
                  <a:pt x="3643773" y="2910945"/>
                </a:lnTo>
                <a:cubicBezTo>
                  <a:pt x="3644307" y="2868862"/>
                  <a:pt x="3644663" y="2824484"/>
                  <a:pt x="3644307" y="2772454"/>
                </a:cubicBezTo>
                <a:cubicBezTo>
                  <a:pt x="3642883" y="2777809"/>
                  <a:pt x="3641993" y="2776661"/>
                  <a:pt x="3641448" y="2771688"/>
                </a:cubicBezTo>
                <a:lnTo>
                  <a:pt x="3641155" y="2762888"/>
                </a:lnTo>
                <a:lnTo>
                  <a:pt x="3642883" y="2698093"/>
                </a:lnTo>
                <a:lnTo>
                  <a:pt x="3640125" y="2693262"/>
                </a:lnTo>
                <a:lnTo>
                  <a:pt x="3639499" y="2690571"/>
                </a:lnTo>
                <a:lnTo>
                  <a:pt x="3638344" y="2665574"/>
                </a:lnTo>
                <a:lnTo>
                  <a:pt x="3638002" y="2644952"/>
                </a:lnTo>
                <a:lnTo>
                  <a:pt x="3639056" y="2649265"/>
                </a:lnTo>
                <a:cubicBezTo>
                  <a:pt x="3640035" y="2654621"/>
                  <a:pt x="3640747" y="2656151"/>
                  <a:pt x="3640747" y="2619424"/>
                </a:cubicBezTo>
                <a:cubicBezTo>
                  <a:pt x="3640391" y="2596469"/>
                  <a:pt x="3639501" y="2603355"/>
                  <a:pt x="3638255" y="2612537"/>
                </a:cubicBezTo>
                <a:lnTo>
                  <a:pt x="3637187" y="2618624"/>
                </a:lnTo>
                <a:lnTo>
                  <a:pt x="3636475" y="2603216"/>
                </a:lnTo>
                <a:cubicBezTo>
                  <a:pt x="3637365" y="2593269"/>
                  <a:pt x="3638077" y="2578157"/>
                  <a:pt x="3638611" y="2560415"/>
                </a:cubicBezTo>
                <a:lnTo>
                  <a:pt x="3638998" y="2539156"/>
                </a:lnTo>
                <a:lnTo>
                  <a:pt x="3640747" y="2545970"/>
                </a:lnTo>
                <a:cubicBezTo>
                  <a:pt x="3640035" y="2503122"/>
                  <a:pt x="3642883" y="2331729"/>
                  <a:pt x="3639323" y="2377636"/>
                </a:cubicBezTo>
                <a:lnTo>
                  <a:pt x="3638923" y="2411168"/>
                </a:lnTo>
                <a:lnTo>
                  <a:pt x="3638611" y="2398155"/>
                </a:lnTo>
                <a:cubicBezTo>
                  <a:pt x="3639323" y="2407338"/>
                  <a:pt x="3637187" y="2422640"/>
                  <a:pt x="3637187" y="2398155"/>
                </a:cubicBezTo>
                <a:cubicBezTo>
                  <a:pt x="3637899" y="2352248"/>
                  <a:pt x="3645731" y="2284915"/>
                  <a:pt x="3640747" y="2229824"/>
                </a:cubicBezTo>
                <a:cubicBezTo>
                  <a:pt x="3640035" y="2251247"/>
                  <a:pt x="3637899" y="2275731"/>
                  <a:pt x="3637187" y="2248188"/>
                </a:cubicBezTo>
                <a:cubicBezTo>
                  <a:pt x="3641993" y="2160961"/>
                  <a:pt x="3643595" y="2051353"/>
                  <a:pt x="3637788" y="1996835"/>
                </a:cubicBezTo>
                <a:lnTo>
                  <a:pt x="3633082" y="1978266"/>
                </a:lnTo>
                <a:lnTo>
                  <a:pt x="3632903" y="1974308"/>
                </a:lnTo>
                <a:lnTo>
                  <a:pt x="3631363" y="1905503"/>
                </a:lnTo>
                <a:lnTo>
                  <a:pt x="3634338" y="1948250"/>
                </a:lnTo>
                <a:cubicBezTo>
                  <a:pt x="3636475" y="1902339"/>
                  <a:pt x="3636475" y="1831948"/>
                  <a:pt x="3645020" y="1856432"/>
                </a:cubicBezTo>
                <a:cubicBezTo>
                  <a:pt x="3644307" y="1822764"/>
                  <a:pt x="3642883" y="1795220"/>
                  <a:pt x="3642171" y="1764615"/>
                </a:cubicBezTo>
                <a:cubicBezTo>
                  <a:pt x="3642171" y="1749310"/>
                  <a:pt x="3641459" y="1730946"/>
                  <a:pt x="3641459" y="1712583"/>
                </a:cubicBezTo>
                <a:cubicBezTo>
                  <a:pt x="3641459" y="1703403"/>
                  <a:pt x="3641459" y="1694219"/>
                  <a:pt x="3641459" y="1681977"/>
                </a:cubicBezTo>
                <a:cubicBezTo>
                  <a:pt x="3642171" y="1663614"/>
                  <a:pt x="3642171" y="1645250"/>
                  <a:pt x="3642171" y="1626886"/>
                </a:cubicBezTo>
                <a:cubicBezTo>
                  <a:pt x="3644307" y="1626886"/>
                  <a:pt x="3644307" y="1651371"/>
                  <a:pt x="3645731" y="1657492"/>
                </a:cubicBezTo>
                <a:cubicBezTo>
                  <a:pt x="3647155" y="1541190"/>
                  <a:pt x="3641459" y="1568737"/>
                  <a:pt x="3642171" y="1470798"/>
                </a:cubicBezTo>
                <a:cubicBezTo>
                  <a:pt x="3645731" y="1265737"/>
                  <a:pt x="3647155" y="1017831"/>
                  <a:pt x="3644307" y="843376"/>
                </a:cubicBezTo>
                <a:cubicBezTo>
                  <a:pt x="3644307" y="924482"/>
                  <a:pt x="3642705" y="942846"/>
                  <a:pt x="3640747" y="947054"/>
                </a:cubicBezTo>
                <a:lnTo>
                  <a:pt x="3640316" y="947304"/>
                </a:lnTo>
                <a:lnTo>
                  <a:pt x="3639323" y="887130"/>
                </a:lnTo>
                <a:lnTo>
                  <a:pt x="3639100" y="879808"/>
                </a:lnTo>
                <a:lnTo>
                  <a:pt x="3641370" y="792494"/>
                </a:lnTo>
                <a:cubicBezTo>
                  <a:pt x="3641815" y="750794"/>
                  <a:pt x="3642527" y="717893"/>
                  <a:pt x="3646444" y="711772"/>
                </a:cubicBezTo>
                <a:cubicBezTo>
                  <a:pt x="3645731" y="678104"/>
                  <a:pt x="3645731" y="650560"/>
                  <a:pt x="3645020" y="629134"/>
                </a:cubicBezTo>
                <a:cubicBezTo>
                  <a:pt x="3630066" y="635256"/>
                  <a:pt x="3624370" y="644439"/>
                  <a:pt x="3640035" y="650560"/>
                </a:cubicBezTo>
                <a:cubicBezTo>
                  <a:pt x="3639323" y="656681"/>
                  <a:pt x="3639323" y="665862"/>
                  <a:pt x="3639323" y="675045"/>
                </a:cubicBezTo>
                <a:cubicBezTo>
                  <a:pt x="3639323" y="668924"/>
                  <a:pt x="3639323" y="659740"/>
                  <a:pt x="3639323" y="653619"/>
                </a:cubicBezTo>
                <a:lnTo>
                  <a:pt x="3625378" y="650316"/>
                </a:lnTo>
                <a:lnTo>
                  <a:pt x="3624514" y="644244"/>
                </a:lnTo>
                <a:cubicBezTo>
                  <a:pt x="3624147" y="640561"/>
                  <a:pt x="3623836" y="635396"/>
                  <a:pt x="3623658" y="626979"/>
                </a:cubicBezTo>
                <a:cubicBezTo>
                  <a:pt x="3623658" y="578010"/>
                  <a:pt x="3627930" y="593314"/>
                  <a:pt x="3627218" y="525981"/>
                </a:cubicBezTo>
                <a:cubicBezTo>
                  <a:pt x="3623658" y="489254"/>
                  <a:pt x="3623658" y="434164"/>
                  <a:pt x="3624370" y="369890"/>
                </a:cubicBezTo>
                <a:cubicBezTo>
                  <a:pt x="3625082" y="305619"/>
                  <a:pt x="3625794" y="229103"/>
                  <a:pt x="3624370" y="158711"/>
                </a:cubicBezTo>
                <a:cubicBezTo>
                  <a:pt x="3626506" y="128105"/>
                  <a:pt x="3629354" y="109741"/>
                  <a:pt x="3631490" y="79136"/>
                </a:cubicBezTo>
                <a:cubicBezTo>
                  <a:pt x="3630066" y="69952"/>
                  <a:pt x="3625794" y="66893"/>
                  <a:pt x="3617249" y="63831"/>
                </a:cubicBezTo>
                <a:cubicBezTo>
                  <a:pt x="3613689" y="76073"/>
                  <a:pt x="3612265" y="88316"/>
                  <a:pt x="3597311" y="85257"/>
                </a:cubicBezTo>
                <a:cubicBezTo>
                  <a:pt x="3610128" y="45468"/>
                  <a:pt x="3610128" y="39346"/>
                  <a:pt x="3639323" y="5681"/>
                </a:cubicBezTo>
                <a:cubicBezTo>
                  <a:pt x="3593396" y="3384"/>
                  <a:pt x="3571500" y="-634"/>
                  <a:pt x="3539691" y="84"/>
                </a:cubicBezTo>
                <a:cubicBezTo>
                  <a:pt x="3529088" y="325"/>
                  <a:pt x="3517383" y="1090"/>
                  <a:pt x="3503320" y="2619"/>
                </a:cubicBezTo>
                <a:cubicBezTo>
                  <a:pt x="3500472" y="17924"/>
                  <a:pt x="3494775" y="27104"/>
                  <a:pt x="3484095" y="33225"/>
                </a:cubicBezTo>
                <a:cubicBezTo>
                  <a:pt x="3484806" y="17924"/>
                  <a:pt x="3466293" y="17924"/>
                  <a:pt x="3446355" y="17924"/>
                </a:cubicBezTo>
                <a:cubicBezTo>
                  <a:pt x="3439235" y="39346"/>
                  <a:pt x="3467005" y="33225"/>
                  <a:pt x="3459172" y="54651"/>
                </a:cubicBezTo>
                <a:cubicBezTo>
                  <a:pt x="3446355" y="48530"/>
                  <a:pt x="3433538" y="42409"/>
                  <a:pt x="3438523" y="17924"/>
                </a:cubicBezTo>
                <a:cubicBezTo>
                  <a:pt x="3413601" y="11803"/>
                  <a:pt x="3426418" y="42409"/>
                  <a:pt x="3405769" y="39346"/>
                </a:cubicBezTo>
                <a:cubicBezTo>
                  <a:pt x="3392239" y="42409"/>
                  <a:pt x="3377998" y="42409"/>
                  <a:pt x="3363757" y="45468"/>
                </a:cubicBezTo>
                <a:cubicBezTo>
                  <a:pt x="3353076" y="48530"/>
                  <a:pt x="3342395" y="48530"/>
                  <a:pt x="3331715" y="51589"/>
                </a:cubicBezTo>
                <a:cubicBezTo>
                  <a:pt x="3310353" y="57710"/>
                  <a:pt x="3289703" y="63831"/>
                  <a:pt x="3268341" y="82195"/>
                </a:cubicBezTo>
                <a:cubicBezTo>
                  <a:pt x="3266205" y="73014"/>
                  <a:pt x="3264069" y="66893"/>
                  <a:pt x="3259797" y="60772"/>
                </a:cubicBezTo>
                <a:cubicBezTo>
                  <a:pt x="3203544" y="79136"/>
                  <a:pt x="3140883" y="82195"/>
                  <a:pt x="3076086" y="85257"/>
                </a:cubicBezTo>
                <a:cubicBezTo>
                  <a:pt x="3071814" y="91378"/>
                  <a:pt x="3066829" y="100558"/>
                  <a:pt x="3062557" y="106679"/>
                </a:cubicBezTo>
                <a:cubicBezTo>
                  <a:pt x="3052588" y="82195"/>
                  <a:pt x="3054724" y="106679"/>
                  <a:pt x="3040483" y="106679"/>
                </a:cubicBezTo>
                <a:cubicBezTo>
                  <a:pt x="3034075" y="106679"/>
                  <a:pt x="3033362" y="91378"/>
                  <a:pt x="3027666" y="91378"/>
                </a:cubicBezTo>
                <a:cubicBezTo>
                  <a:pt x="3028378" y="91378"/>
                  <a:pt x="3014849" y="97499"/>
                  <a:pt x="3009865" y="97499"/>
                </a:cubicBezTo>
                <a:cubicBezTo>
                  <a:pt x="2984231" y="100558"/>
                  <a:pt x="2974262" y="103620"/>
                  <a:pt x="2957173" y="103620"/>
                </a:cubicBezTo>
                <a:cubicBezTo>
                  <a:pt x="2952900" y="143406"/>
                  <a:pt x="2923706" y="109741"/>
                  <a:pt x="2922282" y="109741"/>
                </a:cubicBezTo>
                <a:cubicBezTo>
                  <a:pt x="2922282" y="109741"/>
                  <a:pt x="2918722" y="125043"/>
                  <a:pt x="2918009" y="125043"/>
                </a:cubicBezTo>
                <a:cubicBezTo>
                  <a:pt x="2911601" y="128105"/>
                  <a:pt x="2903056" y="118922"/>
                  <a:pt x="2900920" y="115863"/>
                </a:cubicBezTo>
                <a:cubicBezTo>
                  <a:pt x="2891663" y="97499"/>
                  <a:pt x="2881695" y="115863"/>
                  <a:pt x="2870302" y="115863"/>
                </a:cubicBezTo>
                <a:cubicBezTo>
                  <a:pt x="2861757" y="115863"/>
                  <a:pt x="2847516" y="115863"/>
                  <a:pt x="2839683" y="115863"/>
                </a:cubicBezTo>
                <a:cubicBezTo>
                  <a:pt x="2821882" y="118922"/>
                  <a:pt x="2802656" y="115863"/>
                  <a:pt x="2791976" y="115863"/>
                </a:cubicBezTo>
                <a:cubicBezTo>
                  <a:pt x="2790551" y="115863"/>
                  <a:pt x="2789127" y="121984"/>
                  <a:pt x="2783431" y="121984"/>
                </a:cubicBezTo>
                <a:cubicBezTo>
                  <a:pt x="2779870" y="118922"/>
                  <a:pt x="2777734" y="112800"/>
                  <a:pt x="2774886" y="112800"/>
                </a:cubicBezTo>
                <a:cubicBezTo>
                  <a:pt x="2758508" y="115863"/>
                  <a:pt x="2744980" y="140347"/>
                  <a:pt x="2730739" y="134226"/>
                </a:cubicBezTo>
                <a:cubicBezTo>
                  <a:pt x="2730739" y="125043"/>
                  <a:pt x="2731450" y="109741"/>
                  <a:pt x="2722194" y="112800"/>
                </a:cubicBezTo>
                <a:cubicBezTo>
                  <a:pt x="2702968" y="109741"/>
                  <a:pt x="2716497" y="131164"/>
                  <a:pt x="2708664" y="134226"/>
                </a:cubicBezTo>
                <a:cubicBezTo>
                  <a:pt x="2702968" y="128105"/>
                  <a:pt x="2682319" y="109741"/>
                  <a:pt x="2678046" y="125043"/>
                </a:cubicBezTo>
                <a:cubicBezTo>
                  <a:pt x="2684455" y="125043"/>
                  <a:pt x="2692999" y="125043"/>
                  <a:pt x="2690863" y="140347"/>
                </a:cubicBezTo>
                <a:cubicBezTo>
                  <a:pt x="2674486" y="146469"/>
                  <a:pt x="2678046" y="121984"/>
                  <a:pt x="2664517" y="125043"/>
                </a:cubicBezTo>
                <a:cubicBezTo>
                  <a:pt x="2658109" y="161770"/>
                  <a:pt x="2626778" y="112800"/>
                  <a:pt x="2616097" y="137285"/>
                </a:cubicBezTo>
                <a:cubicBezTo>
                  <a:pt x="2618945" y="137285"/>
                  <a:pt x="2621082" y="143406"/>
                  <a:pt x="2616097" y="143406"/>
                </a:cubicBezTo>
                <a:cubicBezTo>
                  <a:pt x="2614673" y="131164"/>
                  <a:pt x="2609689" y="128105"/>
                  <a:pt x="2611825" y="112800"/>
                </a:cubicBezTo>
                <a:cubicBezTo>
                  <a:pt x="2602568" y="115863"/>
                  <a:pt x="2583342" y="103620"/>
                  <a:pt x="2581207" y="118922"/>
                </a:cubicBezTo>
                <a:cubicBezTo>
                  <a:pt x="2611825" y="112800"/>
                  <a:pt x="2568390" y="164832"/>
                  <a:pt x="2563405" y="140347"/>
                </a:cubicBezTo>
                <a:cubicBezTo>
                  <a:pt x="2564117" y="128105"/>
                  <a:pt x="2575510" y="134226"/>
                  <a:pt x="2576934" y="125043"/>
                </a:cubicBezTo>
                <a:cubicBezTo>
                  <a:pt x="2553436" y="134226"/>
                  <a:pt x="2537059" y="143406"/>
                  <a:pt x="2511425" y="131164"/>
                </a:cubicBezTo>
                <a:cubicBezTo>
                  <a:pt x="2510713" y="140347"/>
                  <a:pt x="2512137" y="152590"/>
                  <a:pt x="2507153" y="152590"/>
                </a:cubicBezTo>
                <a:cubicBezTo>
                  <a:pt x="2500744" y="131164"/>
                  <a:pt x="2490063" y="161770"/>
                  <a:pt x="2476534" y="152590"/>
                </a:cubicBezTo>
                <a:cubicBezTo>
                  <a:pt x="2476534" y="143406"/>
                  <a:pt x="2482230" y="143406"/>
                  <a:pt x="2480806" y="131164"/>
                </a:cubicBezTo>
                <a:cubicBezTo>
                  <a:pt x="2456596" y="158711"/>
                  <a:pt x="2465853" y="94437"/>
                  <a:pt x="2445916" y="115863"/>
                </a:cubicBezTo>
                <a:cubicBezTo>
                  <a:pt x="2440219" y="140347"/>
                  <a:pt x="2460157" y="121984"/>
                  <a:pt x="2454461" y="146469"/>
                </a:cubicBezTo>
                <a:cubicBezTo>
                  <a:pt x="2448764" y="146469"/>
                  <a:pt x="2450900" y="158711"/>
                  <a:pt x="2445916" y="161770"/>
                </a:cubicBezTo>
                <a:cubicBezTo>
                  <a:pt x="2440931" y="158711"/>
                  <a:pt x="2427402" y="167891"/>
                  <a:pt x="2423842" y="161770"/>
                </a:cubicBezTo>
                <a:cubicBezTo>
                  <a:pt x="2423130" y="158711"/>
                  <a:pt x="2424554" y="146469"/>
                  <a:pt x="2423842" y="146469"/>
                </a:cubicBezTo>
                <a:cubicBezTo>
                  <a:pt x="2412449" y="143406"/>
                  <a:pt x="2398920" y="149528"/>
                  <a:pt x="2380407" y="146469"/>
                </a:cubicBezTo>
                <a:cubicBezTo>
                  <a:pt x="2379694" y="152590"/>
                  <a:pt x="2380407" y="161770"/>
                  <a:pt x="2376134" y="161770"/>
                </a:cubicBezTo>
                <a:cubicBezTo>
                  <a:pt x="2352636" y="155649"/>
                  <a:pt x="2326290" y="164832"/>
                  <a:pt x="2297808" y="152590"/>
                </a:cubicBezTo>
                <a:cubicBezTo>
                  <a:pt x="2297096" y="161770"/>
                  <a:pt x="2298520" y="174012"/>
                  <a:pt x="2293536" y="174012"/>
                </a:cubicBezTo>
                <a:cubicBezTo>
                  <a:pt x="2277870" y="167891"/>
                  <a:pt x="2280719" y="195438"/>
                  <a:pt x="2267189" y="195438"/>
                </a:cubicBezTo>
                <a:cubicBezTo>
                  <a:pt x="2264341" y="207680"/>
                  <a:pt x="2272174" y="238286"/>
                  <a:pt x="2262205" y="238286"/>
                </a:cubicBezTo>
                <a:cubicBezTo>
                  <a:pt x="2255796" y="235224"/>
                  <a:pt x="2246540" y="238286"/>
                  <a:pt x="2245116" y="229103"/>
                </a:cubicBezTo>
                <a:cubicBezTo>
                  <a:pt x="2261493" y="219923"/>
                  <a:pt x="2254372" y="210739"/>
                  <a:pt x="2258645" y="186255"/>
                </a:cubicBezTo>
                <a:cubicBezTo>
                  <a:pt x="2242268" y="192376"/>
                  <a:pt x="2222330" y="207680"/>
                  <a:pt x="2215209" y="192376"/>
                </a:cubicBezTo>
                <a:cubicBezTo>
                  <a:pt x="2219482" y="180133"/>
                  <a:pt x="2229451" y="170953"/>
                  <a:pt x="2220193" y="155649"/>
                </a:cubicBezTo>
                <a:cubicBezTo>
                  <a:pt x="2207376" y="167891"/>
                  <a:pt x="2185303" y="164832"/>
                  <a:pt x="2172486" y="155649"/>
                </a:cubicBezTo>
                <a:cubicBezTo>
                  <a:pt x="2164653" y="174012"/>
                  <a:pt x="2176758" y="189317"/>
                  <a:pt x="2158957" y="198497"/>
                </a:cubicBezTo>
                <a:cubicBezTo>
                  <a:pt x="2160381" y="180133"/>
                  <a:pt x="2148988" y="183196"/>
                  <a:pt x="2146140" y="177074"/>
                </a:cubicBezTo>
                <a:cubicBezTo>
                  <a:pt x="2144004" y="170953"/>
                  <a:pt x="2155397" y="158711"/>
                  <a:pt x="2141867" y="161770"/>
                </a:cubicBezTo>
                <a:cubicBezTo>
                  <a:pt x="2126202" y="149528"/>
                  <a:pt x="2139019" y="186255"/>
                  <a:pt x="2128339" y="183196"/>
                </a:cubicBezTo>
                <a:cubicBezTo>
                  <a:pt x="2108401" y="186255"/>
                  <a:pt x="2097008" y="158711"/>
                  <a:pt x="2080630" y="158711"/>
                </a:cubicBezTo>
                <a:cubicBezTo>
                  <a:pt x="2068526" y="155649"/>
                  <a:pt x="2058557" y="177074"/>
                  <a:pt x="2041468" y="170953"/>
                </a:cubicBezTo>
                <a:cubicBezTo>
                  <a:pt x="2035771" y="189317"/>
                  <a:pt x="2052861" y="201559"/>
                  <a:pt x="2041468" y="201559"/>
                </a:cubicBezTo>
                <a:cubicBezTo>
                  <a:pt x="2025090" y="192376"/>
                  <a:pt x="2038619" y="170953"/>
                  <a:pt x="2037907" y="149528"/>
                </a:cubicBezTo>
                <a:cubicBezTo>
                  <a:pt x="2030075" y="149528"/>
                  <a:pt x="2028651" y="155649"/>
                  <a:pt x="2033635" y="164832"/>
                </a:cubicBezTo>
                <a:cubicBezTo>
                  <a:pt x="2025802" y="167891"/>
                  <a:pt x="2025802" y="186255"/>
                  <a:pt x="2020106" y="192376"/>
                </a:cubicBezTo>
                <a:cubicBezTo>
                  <a:pt x="2011561" y="192376"/>
                  <a:pt x="2010849" y="201559"/>
                  <a:pt x="2006576" y="207680"/>
                </a:cubicBezTo>
                <a:cubicBezTo>
                  <a:pt x="1993048" y="186255"/>
                  <a:pt x="1979518" y="198497"/>
                  <a:pt x="1958869" y="183196"/>
                </a:cubicBezTo>
                <a:cubicBezTo>
                  <a:pt x="1950324" y="186255"/>
                  <a:pt x="1955308" y="210739"/>
                  <a:pt x="1941067" y="204618"/>
                </a:cubicBezTo>
                <a:cubicBezTo>
                  <a:pt x="1924690" y="213802"/>
                  <a:pt x="1933235" y="183196"/>
                  <a:pt x="1919706" y="189317"/>
                </a:cubicBezTo>
                <a:cubicBezTo>
                  <a:pt x="1890512" y="213802"/>
                  <a:pt x="1869862" y="149528"/>
                  <a:pt x="1845652" y="170953"/>
                </a:cubicBezTo>
                <a:cubicBezTo>
                  <a:pt x="1850636" y="183196"/>
                  <a:pt x="1862741" y="195438"/>
                  <a:pt x="1854196" y="207680"/>
                </a:cubicBezTo>
                <a:cubicBezTo>
                  <a:pt x="1848500" y="183196"/>
                  <a:pt x="1819306" y="180133"/>
                  <a:pt x="1802217" y="192376"/>
                </a:cubicBezTo>
                <a:cubicBezTo>
                  <a:pt x="1801504" y="177074"/>
                  <a:pt x="1807913" y="174012"/>
                  <a:pt x="1807201" y="161770"/>
                </a:cubicBezTo>
                <a:cubicBezTo>
                  <a:pt x="1799368" y="149528"/>
                  <a:pt x="1764477" y="143406"/>
                  <a:pt x="1772310" y="161770"/>
                </a:cubicBezTo>
                <a:cubicBezTo>
                  <a:pt x="1778718" y="161770"/>
                  <a:pt x="1780855" y="152590"/>
                  <a:pt x="1790111" y="155649"/>
                </a:cubicBezTo>
                <a:cubicBezTo>
                  <a:pt x="1789400" y="170953"/>
                  <a:pt x="1795096" y="174012"/>
                  <a:pt x="1794384" y="186255"/>
                </a:cubicBezTo>
                <a:cubicBezTo>
                  <a:pt x="1790111" y="186255"/>
                  <a:pt x="1789400" y="192376"/>
                  <a:pt x="1785839" y="192376"/>
                </a:cubicBezTo>
                <a:cubicBezTo>
                  <a:pt x="1774446" y="192376"/>
                  <a:pt x="1776582" y="170953"/>
                  <a:pt x="1764477" y="170953"/>
                </a:cubicBezTo>
                <a:cubicBezTo>
                  <a:pt x="1752373" y="198497"/>
                  <a:pt x="1788687" y="201559"/>
                  <a:pt x="1798656" y="216860"/>
                </a:cubicBezTo>
                <a:cubicBezTo>
                  <a:pt x="1781567" y="216860"/>
                  <a:pt x="1774446" y="201559"/>
                  <a:pt x="1755221" y="207680"/>
                </a:cubicBezTo>
                <a:cubicBezTo>
                  <a:pt x="1761629" y="183196"/>
                  <a:pt x="1733859" y="170953"/>
                  <a:pt x="1729587" y="186255"/>
                </a:cubicBezTo>
                <a:lnTo>
                  <a:pt x="1742404" y="186255"/>
                </a:lnTo>
                <a:cubicBezTo>
                  <a:pt x="1731723" y="201559"/>
                  <a:pt x="1749524" y="216860"/>
                  <a:pt x="1733147" y="222982"/>
                </a:cubicBezTo>
                <a:cubicBezTo>
                  <a:pt x="1733859" y="213802"/>
                  <a:pt x="1723178" y="210739"/>
                  <a:pt x="1716057" y="207680"/>
                </a:cubicBezTo>
                <a:cubicBezTo>
                  <a:pt x="1695408" y="198497"/>
                  <a:pt x="1703953" y="210739"/>
                  <a:pt x="1689712" y="213802"/>
                </a:cubicBezTo>
                <a:cubicBezTo>
                  <a:pt x="1688999" y="198497"/>
                  <a:pt x="1686863" y="189317"/>
                  <a:pt x="1681167" y="183196"/>
                </a:cubicBezTo>
                <a:cubicBezTo>
                  <a:pt x="1676895" y="195438"/>
                  <a:pt x="1672622" y="207680"/>
                  <a:pt x="1659093" y="204618"/>
                </a:cubicBezTo>
                <a:cubicBezTo>
                  <a:pt x="1659093" y="183196"/>
                  <a:pt x="1651260" y="174012"/>
                  <a:pt x="1642003" y="167891"/>
                </a:cubicBezTo>
                <a:cubicBezTo>
                  <a:pt x="1644852" y="198497"/>
                  <a:pt x="1656957" y="210739"/>
                  <a:pt x="1663365" y="235224"/>
                </a:cubicBezTo>
                <a:cubicBezTo>
                  <a:pt x="1659093" y="235224"/>
                  <a:pt x="1658381" y="241345"/>
                  <a:pt x="1654820" y="241345"/>
                </a:cubicBezTo>
                <a:cubicBezTo>
                  <a:pt x="1643427" y="226044"/>
                  <a:pt x="1644140" y="192376"/>
                  <a:pt x="1615658" y="204618"/>
                </a:cubicBezTo>
                <a:cubicBezTo>
                  <a:pt x="1617082" y="195438"/>
                  <a:pt x="1623490" y="192376"/>
                  <a:pt x="1624914" y="183196"/>
                </a:cubicBezTo>
                <a:cubicBezTo>
                  <a:pt x="1602128" y="186255"/>
                  <a:pt x="1580055" y="158711"/>
                  <a:pt x="1572222" y="195438"/>
                </a:cubicBezTo>
                <a:cubicBezTo>
                  <a:pt x="1585039" y="198497"/>
                  <a:pt x="1599280" y="177074"/>
                  <a:pt x="1602841" y="204618"/>
                </a:cubicBezTo>
                <a:cubicBezTo>
                  <a:pt x="1594296" y="207680"/>
                  <a:pt x="1576494" y="195438"/>
                  <a:pt x="1580766" y="219923"/>
                </a:cubicBezTo>
                <a:cubicBezTo>
                  <a:pt x="1580766" y="232165"/>
                  <a:pt x="1592872" y="226044"/>
                  <a:pt x="1593583" y="235224"/>
                </a:cubicBezTo>
                <a:cubicBezTo>
                  <a:pt x="1591448" y="244407"/>
                  <a:pt x="1587175" y="250529"/>
                  <a:pt x="1580055" y="250529"/>
                </a:cubicBezTo>
                <a:cubicBezTo>
                  <a:pt x="1563677" y="244407"/>
                  <a:pt x="1580055" y="226044"/>
                  <a:pt x="1571510" y="213802"/>
                </a:cubicBezTo>
                <a:cubicBezTo>
                  <a:pt x="1556557" y="210739"/>
                  <a:pt x="1535907" y="216860"/>
                  <a:pt x="1528074" y="204618"/>
                </a:cubicBezTo>
                <a:cubicBezTo>
                  <a:pt x="1523802" y="219923"/>
                  <a:pt x="1540891" y="232165"/>
                  <a:pt x="1528074" y="235224"/>
                </a:cubicBezTo>
                <a:cubicBezTo>
                  <a:pt x="1520954" y="210739"/>
                  <a:pt x="1516681" y="235224"/>
                  <a:pt x="1501729" y="235224"/>
                </a:cubicBezTo>
                <a:cubicBezTo>
                  <a:pt x="1496744" y="213802"/>
                  <a:pt x="1522378" y="204618"/>
                  <a:pt x="1501729" y="204618"/>
                </a:cubicBezTo>
                <a:cubicBezTo>
                  <a:pt x="1481791" y="204618"/>
                  <a:pt x="1495320" y="235224"/>
                  <a:pt x="1488199" y="247466"/>
                </a:cubicBezTo>
                <a:cubicBezTo>
                  <a:pt x="1495320" y="250529"/>
                  <a:pt x="1506001" y="250529"/>
                  <a:pt x="1509561" y="262771"/>
                </a:cubicBezTo>
                <a:cubicBezTo>
                  <a:pt x="1503864" y="275013"/>
                  <a:pt x="1484639" y="271951"/>
                  <a:pt x="1478943" y="262771"/>
                </a:cubicBezTo>
                <a:cubicBezTo>
                  <a:pt x="1486419" y="248996"/>
                  <a:pt x="1483571" y="240580"/>
                  <a:pt x="1478676" y="232547"/>
                </a:cubicBezTo>
                <a:lnTo>
                  <a:pt x="1466422" y="205277"/>
                </a:lnTo>
                <a:lnTo>
                  <a:pt x="1462566" y="208445"/>
                </a:lnTo>
                <a:cubicBezTo>
                  <a:pt x="1459718" y="213802"/>
                  <a:pt x="1456513" y="218390"/>
                  <a:pt x="1448324" y="213802"/>
                </a:cubicBezTo>
                <a:cubicBezTo>
                  <a:pt x="1451172" y="177074"/>
                  <a:pt x="1423402" y="192376"/>
                  <a:pt x="1409161" y="183196"/>
                </a:cubicBezTo>
                <a:cubicBezTo>
                  <a:pt x="1402041" y="207680"/>
                  <a:pt x="1368574" y="222982"/>
                  <a:pt x="1352197" y="204618"/>
                </a:cubicBezTo>
                <a:cubicBezTo>
                  <a:pt x="1350060" y="180133"/>
                  <a:pt x="1372134" y="198497"/>
                  <a:pt x="1374270" y="183196"/>
                </a:cubicBezTo>
                <a:cubicBezTo>
                  <a:pt x="1359317" y="180133"/>
                  <a:pt x="1350060" y="186255"/>
                  <a:pt x="1339380" y="189317"/>
                </a:cubicBezTo>
                <a:cubicBezTo>
                  <a:pt x="1343652" y="201559"/>
                  <a:pt x="1340804" y="222982"/>
                  <a:pt x="1347924" y="232165"/>
                </a:cubicBezTo>
                <a:cubicBezTo>
                  <a:pt x="1347924" y="222982"/>
                  <a:pt x="1360029" y="222982"/>
                  <a:pt x="1360741" y="232165"/>
                </a:cubicBezTo>
                <a:cubicBezTo>
                  <a:pt x="1351484" y="278072"/>
                  <a:pt x="1340804" y="222982"/>
                  <a:pt x="1330122" y="216860"/>
                </a:cubicBezTo>
                <a:cubicBezTo>
                  <a:pt x="1319442" y="210739"/>
                  <a:pt x="1320154" y="232165"/>
                  <a:pt x="1308049" y="222982"/>
                </a:cubicBezTo>
                <a:cubicBezTo>
                  <a:pt x="1308761" y="213802"/>
                  <a:pt x="1315170" y="207680"/>
                  <a:pt x="1303777" y="207680"/>
                </a:cubicBezTo>
                <a:cubicBezTo>
                  <a:pt x="1300216" y="229103"/>
                  <a:pt x="1307337" y="232165"/>
                  <a:pt x="1307337" y="250529"/>
                </a:cubicBezTo>
                <a:cubicBezTo>
                  <a:pt x="1300928" y="250529"/>
                  <a:pt x="1297368" y="253588"/>
                  <a:pt x="1293808" y="256650"/>
                </a:cubicBezTo>
                <a:cubicBezTo>
                  <a:pt x="1286687" y="250529"/>
                  <a:pt x="1286687" y="232165"/>
                  <a:pt x="1280991" y="226044"/>
                </a:cubicBezTo>
                <a:cubicBezTo>
                  <a:pt x="1275294" y="238286"/>
                  <a:pt x="1266750" y="250529"/>
                  <a:pt x="1254644" y="253588"/>
                </a:cubicBezTo>
                <a:cubicBezTo>
                  <a:pt x="1244676" y="238286"/>
                  <a:pt x="1249660" y="253588"/>
                  <a:pt x="1241116" y="259709"/>
                </a:cubicBezTo>
                <a:cubicBezTo>
                  <a:pt x="1230434" y="244407"/>
                  <a:pt x="1201952" y="241345"/>
                  <a:pt x="1189135" y="250529"/>
                </a:cubicBezTo>
                <a:cubicBezTo>
                  <a:pt x="1191272" y="247466"/>
                  <a:pt x="1194120" y="256650"/>
                  <a:pt x="1189135" y="256650"/>
                </a:cubicBezTo>
                <a:cubicBezTo>
                  <a:pt x="1179879" y="235224"/>
                  <a:pt x="1166349" y="244407"/>
                  <a:pt x="1149972" y="247466"/>
                </a:cubicBezTo>
                <a:cubicBezTo>
                  <a:pt x="1149972" y="238286"/>
                  <a:pt x="1155669" y="238286"/>
                  <a:pt x="1154245" y="226044"/>
                </a:cubicBezTo>
                <a:cubicBezTo>
                  <a:pt x="1140715" y="222982"/>
                  <a:pt x="1138580" y="238286"/>
                  <a:pt x="1123626" y="232165"/>
                </a:cubicBezTo>
                <a:cubicBezTo>
                  <a:pt x="1124338" y="216860"/>
                  <a:pt x="1118642" y="213802"/>
                  <a:pt x="1119354" y="201559"/>
                </a:cubicBezTo>
                <a:cubicBezTo>
                  <a:pt x="1105825" y="198497"/>
                  <a:pt x="1109385" y="226044"/>
                  <a:pt x="1093008" y="216860"/>
                </a:cubicBezTo>
                <a:cubicBezTo>
                  <a:pt x="1080903" y="213802"/>
                  <a:pt x="1088023" y="180133"/>
                  <a:pt x="1071646" y="186255"/>
                </a:cubicBezTo>
                <a:cubicBezTo>
                  <a:pt x="1065237" y="204618"/>
                  <a:pt x="1073070" y="210739"/>
                  <a:pt x="1066662" y="216860"/>
                </a:cubicBezTo>
                <a:cubicBezTo>
                  <a:pt x="1058829" y="216860"/>
                  <a:pt x="1041027" y="238286"/>
                  <a:pt x="1036043" y="216860"/>
                </a:cubicBezTo>
                <a:cubicBezTo>
                  <a:pt x="1031059" y="177074"/>
                  <a:pt x="1058117" y="164832"/>
                  <a:pt x="1049572" y="143406"/>
                </a:cubicBezTo>
                <a:cubicBezTo>
                  <a:pt x="1022514" y="149528"/>
                  <a:pt x="1015393" y="125043"/>
                  <a:pt x="1001865" y="106679"/>
                </a:cubicBezTo>
                <a:cubicBezTo>
                  <a:pt x="986911" y="109741"/>
                  <a:pt x="977655" y="103620"/>
                  <a:pt x="966974" y="97499"/>
                </a:cubicBezTo>
                <a:cubicBezTo>
                  <a:pt x="966262" y="103620"/>
                  <a:pt x="966974" y="112800"/>
                  <a:pt x="962701" y="112800"/>
                </a:cubicBezTo>
                <a:cubicBezTo>
                  <a:pt x="949172" y="100558"/>
                  <a:pt x="934219" y="118922"/>
                  <a:pt x="919266" y="118922"/>
                </a:cubicBezTo>
                <a:cubicBezTo>
                  <a:pt x="908585" y="118922"/>
                  <a:pt x="898616" y="106679"/>
                  <a:pt x="888647" y="109741"/>
                </a:cubicBezTo>
                <a:cubicBezTo>
                  <a:pt x="879391" y="112800"/>
                  <a:pt x="871558" y="125043"/>
                  <a:pt x="862302" y="125043"/>
                </a:cubicBezTo>
                <a:cubicBezTo>
                  <a:pt x="848060" y="125043"/>
                  <a:pt x="834531" y="115863"/>
                  <a:pt x="818866" y="115863"/>
                </a:cubicBezTo>
                <a:cubicBezTo>
                  <a:pt x="789672" y="115863"/>
                  <a:pt x="759765" y="131164"/>
                  <a:pt x="735555" y="128105"/>
                </a:cubicBezTo>
                <a:cubicBezTo>
                  <a:pt x="729859" y="125043"/>
                  <a:pt x="729859" y="118922"/>
                  <a:pt x="722738" y="118922"/>
                </a:cubicBezTo>
                <a:cubicBezTo>
                  <a:pt x="708497" y="118922"/>
                  <a:pt x="699240" y="143406"/>
                  <a:pt x="687847" y="118922"/>
                </a:cubicBezTo>
                <a:cubicBezTo>
                  <a:pt x="670758" y="143406"/>
                  <a:pt x="645836" y="125043"/>
                  <a:pt x="622338" y="125043"/>
                </a:cubicBezTo>
                <a:cubicBezTo>
                  <a:pt x="599552" y="125043"/>
                  <a:pt x="571782" y="121984"/>
                  <a:pt x="544012" y="121984"/>
                </a:cubicBezTo>
                <a:cubicBezTo>
                  <a:pt x="524074" y="121984"/>
                  <a:pt x="502001" y="134226"/>
                  <a:pt x="478502" y="134226"/>
                </a:cubicBezTo>
                <a:cubicBezTo>
                  <a:pt x="447884" y="134226"/>
                  <a:pt x="414417" y="109741"/>
                  <a:pt x="404449" y="140347"/>
                </a:cubicBezTo>
                <a:cubicBezTo>
                  <a:pt x="373118" y="134226"/>
                  <a:pt x="324698" y="112800"/>
                  <a:pt x="299777" y="137285"/>
                </a:cubicBezTo>
                <a:cubicBezTo>
                  <a:pt x="286960" y="121984"/>
                  <a:pt x="272718" y="121984"/>
                  <a:pt x="257053" y="121984"/>
                </a:cubicBezTo>
                <a:cubicBezTo>
                  <a:pt x="245660" y="121984"/>
                  <a:pt x="232843" y="121984"/>
                  <a:pt x="220026" y="121984"/>
                </a:cubicBezTo>
                <a:cubicBezTo>
                  <a:pt x="205073" y="121984"/>
                  <a:pt x="190120" y="121984"/>
                  <a:pt x="173742" y="118922"/>
                </a:cubicBezTo>
                <a:cubicBezTo>
                  <a:pt x="153093" y="146469"/>
                  <a:pt x="106809" y="143406"/>
                  <a:pt x="65509" y="125043"/>
                </a:cubicBezTo>
                <a:cubicBezTo>
                  <a:pt x="53405" y="121984"/>
                  <a:pt x="48420" y="137285"/>
                  <a:pt x="32043" y="140347"/>
                </a:cubicBezTo>
                <a:cubicBezTo>
                  <a:pt x="33467" y="140347"/>
                  <a:pt x="19226" y="134226"/>
                  <a:pt x="10681" y="134226"/>
                </a:cubicBezTo>
                <a:cubicBezTo>
                  <a:pt x="10681" y="137285"/>
                  <a:pt x="10681" y="137285"/>
                  <a:pt x="10681" y="140347"/>
                </a:cubicBezTo>
                <a:cubicBezTo>
                  <a:pt x="10681" y="216860"/>
                  <a:pt x="13530" y="376011"/>
                  <a:pt x="7121" y="311740"/>
                </a:cubicBezTo>
                <a:cubicBezTo>
                  <a:pt x="4985" y="241345"/>
                  <a:pt x="5697" y="177074"/>
                  <a:pt x="6409" y="115863"/>
                </a:cubicBezTo>
                <a:cubicBezTo>
                  <a:pt x="21362" y="118922"/>
                  <a:pt x="36316" y="121984"/>
                  <a:pt x="47708" y="109741"/>
                </a:cubicBezTo>
                <a:cubicBezTo>
                  <a:pt x="32755" y="106679"/>
                  <a:pt x="17802" y="103620"/>
                  <a:pt x="2137" y="97499"/>
                </a:cubicBezTo>
                <a:cubicBezTo>
                  <a:pt x="713" y="296436"/>
                  <a:pt x="2137" y="522919"/>
                  <a:pt x="713" y="801434"/>
                </a:cubicBezTo>
                <a:cubicBezTo>
                  <a:pt x="713" y="853463"/>
                  <a:pt x="4985" y="835099"/>
                  <a:pt x="4273" y="902432"/>
                </a:cubicBezTo>
                <a:cubicBezTo>
                  <a:pt x="-2137" y="939159"/>
                  <a:pt x="2137" y="1055462"/>
                  <a:pt x="2137" y="1122795"/>
                </a:cubicBezTo>
                <a:cubicBezTo>
                  <a:pt x="1424" y="1153400"/>
                  <a:pt x="1424" y="1184006"/>
                  <a:pt x="1424" y="1217674"/>
                </a:cubicBezTo>
                <a:cubicBezTo>
                  <a:pt x="713" y="1245218"/>
                  <a:pt x="713" y="1272765"/>
                  <a:pt x="713" y="1300309"/>
                </a:cubicBezTo>
                <a:cubicBezTo>
                  <a:pt x="713" y="1355399"/>
                  <a:pt x="0" y="1410490"/>
                  <a:pt x="0" y="1465581"/>
                </a:cubicBezTo>
                <a:cubicBezTo>
                  <a:pt x="0" y="1575762"/>
                  <a:pt x="0" y="1673701"/>
                  <a:pt x="713" y="1737975"/>
                </a:cubicBezTo>
                <a:cubicBezTo>
                  <a:pt x="1424" y="1771639"/>
                  <a:pt x="0" y="1814488"/>
                  <a:pt x="713" y="1832851"/>
                </a:cubicBezTo>
                <a:cubicBezTo>
                  <a:pt x="1424" y="1863457"/>
                  <a:pt x="8545" y="1887942"/>
                  <a:pt x="5697" y="1946095"/>
                </a:cubicBezTo>
                <a:cubicBezTo>
                  <a:pt x="7121" y="1973638"/>
                  <a:pt x="12817" y="1952216"/>
                  <a:pt x="12817" y="1985881"/>
                </a:cubicBezTo>
                <a:cubicBezTo>
                  <a:pt x="14954" y="2050155"/>
                  <a:pt x="11393" y="2083819"/>
                  <a:pt x="14241" y="2117488"/>
                </a:cubicBezTo>
                <a:cubicBezTo>
                  <a:pt x="14241" y="2096062"/>
                  <a:pt x="14954" y="2074639"/>
                  <a:pt x="17802" y="2080761"/>
                </a:cubicBezTo>
                <a:cubicBezTo>
                  <a:pt x="17090" y="2145031"/>
                  <a:pt x="14241" y="2184821"/>
                  <a:pt x="12106" y="2230728"/>
                </a:cubicBezTo>
                <a:cubicBezTo>
                  <a:pt x="16378" y="2316424"/>
                  <a:pt x="14954" y="2377636"/>
                  <a:pt x="11393" y="2457211"/>
                </a:cubicBezTo>
                <a:cubicBezTo>
                  <a:pt x="13530" y="2457211"/>
                  <a:pt x="15666" y="2463333"/>
                  <a:pt x="14954" y="2493938"/>
                </a:cubicBezTo>
                <a:cubicBezTo>
                  <a:pt x="14954" y="2521485"/>
                  <a:pt x="10681" y="2506181"/>
                  <a:pt x="11393" y="2549029"/>
                </a:cubicBezTo>
                <a:cubicBezTo>
                  <a:pt x="18514" y="2539849"/>
                  <a:pt x="12817" y="2616362"/>
                  <a:pt x="12817" y="2625545"/>
                </a:cubicBezTo>
                <a:cubicBezTo>
                  <a:pt x="12817" y="2628604"/>
                  <a:pt x="16378" y="2677574"/>
                  <a:pt x="16378" y="2683695"/>
                </a:cubicBezTo>
                <a:cubicBezTo>
                  <a:pt x="17090" y="2720422"/>
                  <a:pt x="13530" y="2744907"/>
                  <a:pt x="16378" y="2760211"/>
                </a:cubicBezTo>
                <a:lnTo>
                  <a:pt x="16746" y="2760211"/>
                </a:lnTo>
                <a:lnTo>
                  <a:pt x="16378" y="2774609"/>
                </a:lnTo>
                <a:cubicBezTo>
                  <a:pt x="16378" y="2722577"/>
                  <a:pt x="8545" y="2750124"/>
                  <a:pt x="9969" y="2679729"/>
                </a:cubicBezTo>
                <a:cubicBezTo>
                  <a:pt x="6409" y="2676670"/>
                  <a:pt x="4985" y="2710335"/>
                  <a:pt x="0" y="2695034"/>
                </a:cubicBezTo>
                <a:cubicBezTo>
                  <a:pt x="2849" y="2765425"/>
                  <a:pt x="713" y="2832758"/>
                  <a:pt x="1424" y="2903154"/>
                </a:cubicBezTo>
                <a:cubicBezTo>
                  <a:pt x="2137" y="2964365"/>
                  <a:pt x="4985" y="3010273"/>
                  <a:pt x="6409" y="3074547"/>
                </a:cubicBezTo>
                <a:cubicBezTo>
                  <a:pt x="8545" y="3175544"/>
                  <a:pt x="7121" y="3291847"/>
                  <a:pt x="7833" y="3356121"/>
                </a:cubicBezTo>
                <a:lnTo>
                  <a:pt x="8109" y="3403548"/>
                </a:lnTo>
                <a:lnTo>
                  <a:pt x="9702" y="3376396"/>
                </a:lnTo>
                <a:cubicBezTo>
                  <a:pt x="10503" y="3360712"/>
                  <a:pt x="11037" y="3340816"/>
                  <a:pt x="10682" y="3307151"/>
                </a:cubicBezTo>
                <a:cubicBezTo>
                  <a:pt x="12462" y="3305620"/>
                  <a:pt x="13886" y="3310211"/>
                  <a:pt x="14776" y="3320158"/>
                </a:cubicBezTo>
                <a:lnTo>
                  <a:pt x="15432" y="3353457"/>
                </a:lnTo>
                <a:lnTo>
                  <a:pt x="14559" y="3391629"/>
                </a:lnTo>
                <a:lnTo>
                  <a:pt x="12106" y="3383664"/>
                </a:lnTo>
                <a:cubicBezTo>
                  <a:pt x="11393" y="3389786"/>
                  <a:pt x="11037" y="3400498"/>
                  <a:pt x="10415" y="3408914"/>
                </a:cubicBezTo>
                <a:lnTo>
                  <a:pt x="8185" y="3416680"/>
                </a:lnTo>
                <a:lnTo>
                  <a:pt x="9257" y="3600968"/>
                </a:lnTo>
                <a:cubicBezTo>
                  <a:pt x="9969" y="3616269"/>
                  <a:pt x="12817" y="3637695"/>
                  <a:pt x="12817" y="3659117"/>
                </a:cubicBezTo>
                <a:cubicBezTo>
                  <a:pt x="12817" y="3689723"/>
                  <a:pt x="10682" y="3735634"/>
                  <a:pt x="10682" y="3772361"/>
                </a:cubicBezTo>
                <a:cubicBezTo>
                  <a:pt x="10682" y="3798375"/>
                  <a:pt x="11572" y="3822860"/>
                  <a:pt x="12195" y="3847344"/>
                </a:cubicBezTo>
                <a:lnTo>
                  <a:pt x="12173" y="3865657"/>
                </a:lnTo>
                <a:lnTo>
                  <a:pt x="10503" y="3878473"/>
                </a:lnTo>
                <a:cubicBezTo>
                  <a:pt x="9257" y="3886507"/>
                  <a:pt x="8901" y="3894159"/>
                  <a:pt x="12106" y="3904872"/>
                </a:cubicBezTo>
                <a:lnTo>
                  <a:pt x="12127" y="3904531"/>
                </a:lnTo>
                <a:lnTo>
                  <a:pt x="12106" y="3922328"/>
                </a:lnTo>
                <a:lnTo>
                  <a:pt x="13299" y="3929160"/>
                </a:lnTo>
                <a:lnTo>
                  <a:pt x="12729" y="3989037"/>
                </a:lnTo>
                <a:cubicBezTo>
                  <a:pt x="13352" y="4018877"/>
                  <a:pt x="13886" y="4048717"/>
                  <a:pt x="11393" y="4073202"/>
                </a:cubicBezTo>
                <a:cubicBezTo>
                  <a:pt x="11393" y="4042596"/>
                  <a:pt x="11393" y="4005869"/>
                  <a:pt x="7833" y="4015053"/>
                </a:cubicBezTo>
                <a:cubicBezTo>
                  <a:pt x="9969" y="4060960"/>
                  <a:pt x="8545" y="4143597"/>
                  <a:pt x="12817" y="4165020"/>
                </a:cubicBezTo>
                <a:cubicBezTo>
                  <a:pt x="9257" y="4256838"/>
                  <a:pt x="9257" y="4363960"/>
                  <a:pt x="15666" y="4391503"/>
                </a:cubicBezTo>
                <a:cubicBezTo>
                  <a:pt x="12106" y="4388444"/>
                  <a:pt x="10681" y="4406808"/>
                  <a:pt x="10681" y="4446594"/>
                </a:cubicBezTo>
                <a:cubicBezTo>
                  <a:pt x="14241" y="4544533"/>
                  <a:pt x="10681" y="4712867"/>
                  <a:pt x="11393" y="4841412"/>
                </a:cubicBezTo>
                <a:cubicBezTo>
                  <a:pt x="8545" y="4838349"/>
                  <a:pt x="7121" y="4859775"/>
                  <a:pt x="7833" y="4896502"/>
                </a:cubicBezTo>
                <a:lnTo>
                  <a:pt x="8477" y="4900839"/>
                </a:lnTo>
                <a:lnTo>
                  <a:pt x="6943" y="5020314"/>
                </a:lnTo>
                <a:cubicBezTo>
                  <a:pt x="6409" y="5062397"/>
                  <a:pt x="6053" y="5106776"/>
                  <a:pt x="6409" y="5158806"/>
                </a:cubicBezTo>
                <a:cubicBezTo>
                  <a:pt x="7833" y="5153450"/>
                  <a:pt x="8723" y="5154598"/>
                  <a:pt x="9269" y="5159572"/>
                </a:cubicBezTo>
                <a:lnTo>
                  <a:pt x="9561" y="5168369"/>
                </a:lnTo>
                <a:lnTo>
                  <a:pt x="7833" y="5233167"/>
                </a:lnTo>
                <a:lnTo>
                  <a:pt x="10591" y="5237996"/>
                </a:lnTo>
                <a:lnTo>
                  <a:pt x="11218" y="5240688"/>
                </a:lnTo>
                <a:lnTo>
                  <a:pt x="12372" y="5265685"/>
                </a:lnTo>
                <a:lnTo>
                  <a:pt x="12714" y="5286307"/>
                </a:lnTo>
                <a:lnTo>
                  <a:pt x="11660" y="5281994"/>
                </a:lnTo>
                <a:cubicBezTo>
                  <a:pt x="10681" y="5276638"/>
                  <a:pt x="9969" y="5275108"/>
                  <a:pt x="9969" y="5311835"/>
                </a:cubicBezTo>
                <a:cubicBezTo>
                  <a:pt x="10325" y="5334790"/>
                  <a:pt x="11216" y="5327904"/>
                  <a:pt x="12462" y="5318723"/>
                </a:cubicBezTo>
                <a:lnTo>
                  <a:pt x="13529" y="5312636"/>
                </a:lnTo>
                <a:lnTo>
                  <a:pt x="14241" y="5328044"/>
                </a:lnTo>
                <a:cubicBezTo>
                  <a:pt x="13351" y="5337991"/>
                  <a:pt x="12639" y="5353103"/>
                  <a:pt x="12105" y="5370845"/>
                </a:cubicBezTo>
                <a:lnTo>
                  <a:pt x="11718" y="5392103"/>
                </a:lnTo>
                <a:lnTo>
                  <a:pt x="9969" y="5385289"/>
                </a:lnTo>
                <a:cubicBezTo>
                  <a:pt x="10682" y="5428137"/>
                  <a:pt x="7833" y="5599531"/>
                  <a:pt x="11393" y="5553623"/>
                </a:cubicBezTo>
                <a:lnTo>
                  <a:pt x="11793" y="5520091"/>
                </a:lnTo>
                <a:lnTo>
                  <a:pt x="12106" y="5533105"/>
                </a:lnTo>
                <a:cubicBezTo>
                  <a:pt x="11393" y="5523921"/>
                  <a:pt x="13530" y="5508619"/>
                  <a:pt x="13530" y="5533105"/>
                </a:cubicBezTo>
                <a:cubicBezTo>
                  <a:pt x="12817" y="5579012"/>
                  <a:pt x="4985" y="5646344"/>
                  <a:pt x="9969" y="5701435"/>
                </a:cubicBezTo>
                <a:cubicBezTo>
                  <a:pt x="10681" y="5680013"/>
                  <a:pt x="12817" y="5655528"/>
                  <a:pt x="13530" y="5683072"/>
                </a:cubicBezTo>
                <a:cubicBezTo>
                  <a:pt x="8723" y="5770298"/>
                  <a:pt x="7121" y="5879907"/>
                  <a:pt x="12929" y="5934424"/>
                </a:cubicBezTo>
                <a:lnTo>
                  <a:pt x="17634" y="5952995"/>
                </a:lnTo>
                <a:lnTo>
                  <a:pt x="17813" y="5956951"/>
                </a:lnTo>
                <a:lnTo>
                  <a:pt x="19353" y="6025760"/>
                </a:lnTo>
                <a:lnTo>
                  <a:pt x="16378" y="5983010"/>
                </a:lnTo>
                <a:cubicBezTo>
                  <a:pt x="14241" y="6028920"/>
                  <a:pt x="14241" y="6099312"/>
                  <a:pt x="5697" y="6074827"/>
                </a:cubicBezTo>
                <a:cubicBezTo>
                  <a:pt x="6409" y="6108495"/>
                  <a:pt x="7833" y="6136039"/>
                  <a:pt x="8545" y="6166644"/>
                </a:cubicBezTo>
                <a:cubicBezTo>
                  <a:pt x="8545" y="6181949"/>
                  <a:pt x="9257" y="6200313"/>
                  <a:pt x="9257" y="6218676"/>
                </a:cubicBezTo>
                <a:cubicBezTo>
                  <a:pt x="9257" y="6227856"/>
                  <a:pt x="9257" y="6237040"/>
                  <a:pt x="9257" y="6249282"/>
                </a:cubicBezTo>
                <a:cubicBezTo>
                  <a:pt x="8545" y="6267645"/>
                  <a:pt x="8545" y="6286010"/>
                  <a:pt x="8545" y="6304373"/>
                </a:cubicBezTo>
                <a:cubicBezTo>
                  <a:pt x="6409" y="6304373"/>
                  <a:pt x="6409" y="6279888"/>
                  <a:pt x="4985" y="6273767"/>
                </a:cubicBezTo>
                <a:cubicBezTo>
                  <a:pt x="3561" y="6390070"/>
                  <a:pt x="9257" y="6362522"/>
                  <a:pt x="8545" y="6460461"/>
                </a:cubicBezTo>
                <a:cubicBezTo>
                  <a:pt x="4985" y="6665522"/>
                  <a:pt x="3561" y="6913428"/>
                  <a:pt x="6409" y="7087883"/>
                </a:cubicBezTo>
                <a:cubicBezTo>
                  <a:pt x="6409" y="7006777"/>
                  <a:pt x="8011" y="6988413"/>
                  <a:pt x="9969" y="6984205"/>
                </a:cubicBezTo>
                <a:lnTo>
                  <a:pt x="10400" y="6983955"/>
                </a:lnTo>
                <a:lnTo>
                  <a:pt x="11393" y="7044129"/>
                </a:lnTo>
                <a:lnTo>
                  <a:pt x="11616" y="7051455"/>
                </a:lnTo>
                <a:lnTo>
                  <a:pt x="9346" y="7138765"/>
                </a:lnTo>
                <a:cubicBezTo>
                  <a:pt x="8901" y="7180465"/>
                  <a:pt x="8189" y="7213366"/>
                  <a:pt x="4273" y="7219487"/>
                </a:cubicBezTo>
                <a:cubicBezTo>
                  <a:pt x="4985" y="7253155"/>
                  <a:pt x="4985" y="7280699"/>
                  <a:pt x="5697" y="7302125"/>
                </a:cubicBezTo>
                <a:cubicBezTo>
                  <a:pt x="20650" y="7296003"/>
                  <a:pt x="26347" y="7286820"/>
                  <a:pt x="10681" y="7280699"/>
                </a:cubicBezTo>
                <a:cubicBezTo>
                  <a:pt x="11393" y="7274578"/>
                  <a:pt x="11393" y="7265397"/>
                  <a:pt x="11393" y="7256214"/>
                </a:cubicBezTo>
                <a:cubicBezTo>
                  <a:pt x="11393" y="7262335"/>
                  <a:pt x="11393" y="7271519"/>
                  <a:pt x="11393" y="7277640"/>
                </a:cubicBezTo>
                <a:lnTo>
                  <a:pt x="25338" y="7280943"/>
                </a:lnTo>
                <a:lnTo>
                  <a:pt x="26202" y="7287015"/>
                </a:lnTo>
                <a:cubicBezTo>
                  <a:pt x="26569" y="7290698"/>
                  <a:pt x="26880" y="7295863"/>
                  <a:pt x="27058" y="7304280"/>
                </a:cubicBezTo>
                <a:cubicBezTo>
                  <a:pt x="27058" y="7353249"/>
                  <a:pt x="22786" y="7337945"/>
                  <a:pt x="23498" y="7405278"/>
                </a:cubicBezTo>
                <a:cubicBezTo>
                  <a:pt x="27058" y="7442005"/>
                  <a:pt x="27058" y="7497096"/>
                  <a:pt x="26347" y="7561369"/>
                </a:cubicBezTo>
                <a:cubicBezTo>
                  <a:pt x="25634" y="7625640"/>
                  <a:pt x="24922" y="7702157"/>
                  <a:pt x="26347" y="7772548"/>
                </a:cubicBezTo>
                <a:cubicBezTo>
                  <a:pt x="24210" y="7803154"/>
                  <a:pt x="21362" y="7821518"/>
                  <a:pt x="19226" y="7852124"/>
                </a:cubicBezTo>
                <a:cubicBezTo>
                  <a:pt x="20650" y="7861307"/>
                  <a:pt x="24922" y="7864366"/>
                  <a:pt x="33467" y="7867428"/>
                </a:cubicBezTo>
                <a:cubicBezTo>
                  <a:pt x="37027" y="7855186"/>
                  <a:pt x="38451" y="7842944"/>
                  <a:pt x="53405" y="7846003"/>
                </a:cubicBezTo>
                <a:cubicBezTo>
                  <a:pt x="40588" y="7885792"/>
                  <a:pt x="40588" y="7891913"/>
                  <a:pt x="11393" y="7925578"/>
                </a:cubicBezTo>
                <a:cubicBezTo>
                  <a:pt x="57321" y="7927875"/>
                  <a:pt x="79217" y="7931892"/>
                  <a:pt x="111026" y="7931175"/>
                </a:cubicBezTo>
                <a:cubicBezTo>
                  <a:pt x="121628" y="7930934"/>
                  <a:pt x="133333" y="7930170"/>
                  <a:pt x="147396" y="7928640"/>
                </a:cubicBezTo>
                <a:cubicBezTo>
                  <a:pt x="150245" y="7913336"/>
                  <a:pt x="155941" y="7904155"/>
                  <a:pt x="166621" y="7898034"/>
                </a:cubicBezTo>
                <a:cubicBezTo>
                  <a:pt x="165910" y="7913336"/>
                  <a:pt x="184423" y="7913336"/>
                  <a:pt x="204361" y="7913336"/>
                </a:cubicBezTo>
                <a:cubicBezTo>
                  <a:pt x="211481" y="7891913"/>
                  <a:pt x="183711" y="7898034"/>
                  <a:pt x="191544" y="7876609"/>
                </a:cubicBezTo>
                <a:cubicBezTo>
                  <a:pt x="204361" y="7882730"/>
                  <a:pt x="217178" y="7888851"/>
                  <a:pt x="212193" y="7913336"/>
                </a:cubicBezTo>
                <a:cubicBezTo>
                  <a:pt x="237115" y="7919457"/>
                  <a:pt x="224298" y="7888851"/>
                  <a:pt x="244948" y="7891913"/>
                </a:cubicBezTo>
                <a:cubicBezTo>
                  <a:pt x="258477" y="7888851"/>
                  <a:pt x="272718" y="7888851"/>
                  <a:pt x="286959" y="7885792"/>
                </a:cubicBezTo>
                <a:cubicBezTo>
                  <a:pt x="297640" y="7882730"/>
                  <a:pt x="308321" y="7882730"/>
                  <a:pt x="319002" y="7879671"/>
                </a:cubicBezTo>
                <a:cubicBezTo>
                  <a:pt x="340363" y="7873549"/>
                  <a:pt x="361013" y="7867428"/>
                  <a:pt x="382375" y="7849065"/>
                </a:cubicBezTo>
                <a:cubicBezTo>
                  <a:pt x="384511" y="7858245"/>
                  <a:pt x="386647" y="7864366"/>
                  <a:pt x="390920" y="7870487"/>
                </a:cubicBezTo>
                <a:cubicBezTo>
                  <a:pt x="447172" y="7852124"/>
                  <a:pt x="509833" y="7849065"/>
                  <a:pt x="574630" y="7846003"/>
                </a:cubicBezTo>
                <a:cubicBezTo>
                  <a:pt x="578903" y="7839882"/>
                  <a:pt x="583887" y="7830701"/>
                  <a:pt x="588159" y="7824580"/>
                </a:cubicBezTo>
                <a:cubicBezTo>
                  <a:pt x="598128" y="7849065"/>
                  <a:pt x="595992" y="7824580"/>
                  <a:pt x="610233" y="7824580"/>
                </a:cubicBezTo>
                <a:cubicBezTo>
                  <a:pt x="616641" y="7824580"/>
                  <a:pt x="617354" y="7839882"/>
                  <a:pt x="623050" y="7839882"/>
                </a:cubicBezTo>
                <a:cubicBezTo>
                  <a:pt x="622338" y="7839882"/>
                  <a:pt x="635867" y="7833760"/>
                  <a:pt x="640851" y="7833760"/>
                </a:cubicBezTo>
                <a:cubicBezTo>
                  <a:pt x="666485" y="7830701"/>
                  <a:pt x="676454" y="7827639"/>
                  <a:pt x="693544" y="7827639"/>
                </a:cubicBezTo>
                <a:cubicBezTo>
                  <a:pt x="697816" y="7787853"/>
                  <a:pt x="727011" y="7821518"/>
                  <a:pt x="728435" y="7821518"/>
                </a:cubicBezTo>
                <a:cubicBezTo>
                  <a:pt x="728435" y="7821518"/>
                  <a:pt x="731995" y="7806217"/>
                  <a:pt x="732707" y="7806217"/>
                </a:cubicBezTo>
                <a:cubicBezTo>
                  <a:pt x="739115" y="7803154"/>
                  <a:pt x="747660" y="7812338"/>
                  <a:pt x="749796" y="7815397"/>
                </a:cubicBezTo>
                <a:cubicBezTo>
                  <a:pt x="759053" y="7833760"/>
                  <a:pt x="769022" y="7815397"/>
                  <a:pt x="780414" y="7815397"/>
                </a:cubicBezTo>
                <a:cubicBezTo>
                  <a:pt x="788959" y="7815397"/>
                  <a:pt x="803200" y="7815397"/>
                  <a:pt x="811033" y="7815397"/>
                </a:cubicBezTo>
                <a:cubicBezTo>
                  <a:pt x="828834" y="7812338"/>
                  <a:pt x="848060" y="7815397"/>
                  <a:pt x="858741" y="7815397"/>
                </a:cubicBezTo>
                <a:cubicBezTo>
                  <a:pt x="860165" y="7815397"/>
                  <a:pt x="861589" y="7809276"/>
                  <a:pt x="867285" y="7809276"/>
                </a:cubicBezTo>
                <a:cubicBezTo>
                  <a:pt x="870846" y="7812338"/>
                  <a:pt x="872982" y="7818459"/>
                  <a:pt x="875830" y="7818459"/>
                </a:cubicBezTo>
                <a:cubicBezTo>
                  <a:pt x="892208" y="7815397"/>
                  <a:pt x="905736" y="7790912"/>
                  <a:pt x="919978" y="7797033"/>
                </a:cubicBezTo>
                <a:cubicBezTo>
                  <a:pt x="919978" y="7806217"/>
                  <a:pt x="919266" y="7821518"/>
                  <a:pt x="928522" y="7818459"/>
                </a:cubicBezTo>
                <a:cubicBezTo>
                  <a:pt x="947748" y="7821518"/>
                  <a:pt x="934219" y="7800095"/>
                  <a:pt x="942052" y="7797033"/>
                </a:cubicBezTo>
                <a:cubicBezTo>
                  <a:pt x="947748" y="7803154"/>
                  <a:pt x="968397" y="7821518"/>
                  <a:pt x="972670" y="7806217"/>
                </a:cubicBezTo>
                <a:cubicBezTo>
                  <a:pt x="966262" y="7806217"/>
                  <a:pt x="957717" y="7806217"/>
                  <a:pt x="959853" y="7790912"/>
                </a:cubicBezTo>
                <a:cubicBezTo>
                  <a:pt x="976230" y="7784791"/>
                  <a:pt x="972670" y="7809276"/>
                  <a:pt x="986199" y="7806217"/>
                </a:cubicBezTo>
                <a:cubicBezTo>
                  <a:pt x="992607" y="7769489"/>
                  <a:pt x="1023938" y="7818459"/>
                  <a:pt x="1034619" y="7793974"/>
                </a:cubicBezTo>
                <a:cubicBezTo>
                  <a:pt x="1031771" y="7793974"/>
                  <a:pt x="1029634" y="7787853"/>
                  <a:pt x="1034619" y="7787853"/>
                </a:cubicBezTo>
                <a:cubicBezTo>
                  <a:pt x="1036043" y="7800095"/>
                  <a:pt x="1041027" y="7803154"/>
                  <a:pt x="1038891" y="7818459"/>
                </a:cubicBezTo>
                <a:cubicBezTo>
                  <a:pt x="1048148" y="7815397"/>
                  <a:pt x="1067374" y="7827639"/>
                  <a:pt x="1069510" y="7812338"/>
                </a:cubicBezTo>
                <a:cubicBezTo>
                  <a:pt x="1038891" y="7818459"/>
                  <a:pt x="1082327" y="7766427"/>
                  <a:pt x="1087311" y="7790912"/>
                </a:cubicBezTo>
                <a:cubicBezTo>
                  <a:pt x="1086599" y="7803154"/>
                  <a:pt x="1075206" y="7797033"/>
                  <a:pt x="1073782" y="7806217"/>
                </a:cubicBezTo>
                <a:cubicBezTo>
                  <a:pt x="1097280" y="7797033"/>
                  <a:pt x="1113657" y="7787853"/>
                  <a:pt x="1139291" y="7800095"/>
                </a:cubicBezTo>
                <a:cubicBezTo>
                  <a:pt x="1140004" y="7790912"/>
                  <a:pt x="1138579" y="7778670"/>
                  <a:pt x="1143563" y="7778670"/>
                </a:cubicBezTo>
                <a:cubicBezTo>
                  <a:pt x="1149972" y="7800095"/>
                  <a:pt x="1160653" y="7769489"/>
                  <a:pt x="1174182" y="7778670"/>
                </a:cubicBezTo>
                <a:cubicBezTo>
                  <a:pt x="1174182" y="7787853"/>
                  <a:pt x="1168486" y="7787853"/>
                  <a:pt x="1169910" y="7800095"/>
                </a:cubicBezTo>
                <a:cubicBezTo>
                  <a:pt x="1194120" y="7772549"/>
                  <a:pt x="1184863" y="7836822"/>
                  <a:pt x="1204800" y="7815397"/>
                </a:cubicBezTo>
                <a:cubicBezTo>
                  <a:pt x="1210497" y="7790912"/>
                  <a:pt x="1190559" y="7809276"/>
                  <a:pt x="1196256" y="7784791"/>
                </a:cubicBezTo>
                <a:cubicBezTo>
                  <a:pt x="1201952" y="7784791"/>
                  <a:pt x="1199816" y="7772549"/>
                  <a:pt x="1204800" y="7769489"/>
                </a:cubicBezTo>
                <a:cubicBezTo>
                  <a:pt x="1209785" y="7772549"/>
                  <a:pt x="1223314" y="7763368"/>
                  <a:pt x="1226875" y="7769489"/>
                </a:cubicBezTo>
                <a:cubicBezTo>
                  <a:pt x="1227586" y="7772549"/>
                  <a:pt x="1226162" y="7784791"/>
                  <a:pt x="1226875" y="7784791"/>
                </a:cubicBezTo>
                <a:cubicBezTo>
                  <a:pt x="1238267" y="7787853"/>
                  <a:pt x="1251796" y="7781732"/>
                  <a:pt x="1270310" y="7784791"/>
                </a:cubicBezTo>
                <a:cubicBezTo>
                  <a:pt x="1271022" y="7778670"/>
                  <a:pt x="1270310" y="7769489"/>
                  <a:pt x="1274582" y="7769489"/>
                </a:cubicBezTo>
                <a:cubicBezTo>
                  <a:pt x="1298080" y="7775611"/>
                  <a:pt x="1324426" y="7766427"/>
                  <a:pt x="1352908" y="7778670"/>
                </a:cubicBezTo>
                <a:cubicBezTo>
                  <a:pt x="1353621" y="7769489"/>
                  <a:pt x="1352197" y="7757247"/>
                  <a:pt x="1357181" y="7757247"/>
                </a:cubicBezTo>
                <a:cubicBezTo>
                  <a:pt x="1372846" y="7763368"/>
                  <a:pt x="1369998" y="7735821"/>
                  <a:pt x="1383527" y="7735821"/>
                </a:cubicBezTo>
                <a:cubicBezTo>
                  <a:pt x="1386375" y="7723579"/>
                  <a:pt x="1378542" y="7692973"/>
                  <a:pt x="1388511" y="7692973"/>
                </a:cubicBezTo>
                <a:cubicBezTo>
                  <a:pt x="1394920" y="7696035"/>
                  <a:pt x="1404176" y="7692973"/>
                  <a:pt x="1405600" y="7702157"/>
                </a:cubicBezTo>
                <a:cubicBezTo>
                  <a:pt x="1389223" y="7711337"/>
                  <a:pt x="1396344" y="7720520"/>
                  <a:pt x="1392072" y="7745005"/>
                </a:cubicBezTo>
                <a:cubicBezTo>
                  <a:pt x="1408449" y="7738884"/>
                  <a:pt x="1428386" y="7723579"/>
                  <a:pt x="1435507" y="7738884"/>
                </a:cubicBezTo>
                <a:cubicBezTo>
                  <a:pt x="1431234" y="7751126"/>
                  <a:pt x="1421266" y="7760306"/>
                  <a:pt x="1430523" y="7775611"/>
                </a:cubicBezTo>
                <a:cubicBezTo>
                  <a:pt x="1443340" y="7763368"/>
                  <a:pt x="1465413" y="7766427"/>
                  <a:pt x="1478230" y="7775611"/>
                </a:cubicBezTo>
                <a:cubicBezTo>
                  <a:pt x="1486063" y="7757247"/>
                  <a:pt x="1473958" y="7741943"/>
                  <a:pt x="1491760" y="7732762"/>
                </a:cubicBezTo>
                <a:cubicBezTo>
                  <a:pt x="1490336" y="7751126"/>
                  <a:pt x="1501728" y="7748064"/>
                  <a:pt x="1504577" y="7754185"/>
                </a:cubicBezTo>
                <a:cubicBezTo>
                  <a:pt x="1506712" y="7760306"/>
                  <a:pt x="1495320" y="7772549"/>
                  <a:pt x="1508849" y="7769489"/>
                </a:cubicBezTo>
                <a:cubicBezTo>
                  <a:pt x="1524514" y="7781732"/>
                  <a:pt x="1511697" y="7745005"/>
                  <a:pt x="1522378" y="7748064"/>
                </a:cubicBezTo>
                <a:cubicBezTo>
                  <a:pt x="1542315" y="7745005"/>
                  <a:pt x="1553708" y="7772549"/>
                  <a:pt x="1570086" y="7772549"/>
                </a:cubicBezTo>
                <a:cubicBezTo>
                  <a:pt x="1582190" y="7775611"/>
                  <a:pt x="1592159" y="7754185"/>
                  <a:pt x="1609249" y="7760306"/>
                </a:cubicBezTo>
                <a:cubicBezTo>
                  <a:pt x="1614945" y="7741943"/>
                  <a:pt x="1597856" y="7729700"/>
                  <a:pt x="1609249" y="7729700"/>
                </a:cubicBezTo>
                <a:cubicBezTo>
                  <a:pt x="1625626" y="7738884"/>
                  <a:pt x="1612097" y="7760306"/>
                  <a:pt x="1612809" y="7781732"/>
                </a:cubicBezTo>
                <a:cubicBezTo>
                  <a:pt x="1620642" y="7781732"/>
                  <a:pt x="1622066" y="7775611"/>
                  <a:pt x="1617082" y="7766427"/>
                </a:cubicBezTo>
                <a:cubicBezTo>
                  <a:pt x="1624914" y="7763368"/>
                  <a:pt x="1624914" y="7745005"/>
                  <a:pt x="1630610" y="7738884"/>
                </a:cubicBezTo>
                <a:cubicBezTo>
                  <a:pt x="1639155" y="7738884"/>
                  <a:pt x="1639867" y="7729700"/>
                  <a:pt x="1644140" y="7723579"/>
                </a:cubicBezTo>
                <a:cubicBezTo>
                  <a:pt x="1657668" y="7745005"/>
                  <a:pt x="1671198" y="7732762"/>
                  <a:pt x="1691847" y="7748064"/>
                </a:cubicBezTo>
                <a:cubicBezTo>
                  <a:pt x="1700392" y="7745005"/>
                  <a:pt x="1695408" y="7720520"/>
                  <a:pt x="1709649" y="7726641"/>
                </a:cubicBezTo>
                <a:cubicBezTo>
                  <a:pt x="1726026" y="7717458"/>
                  <a:pt x="1717481" y="7748064"/>
                  <a:pt x="1731011" y="7741943"/>
                </a:cubicBezTo>
                <a:cubicBezTo>
                  <a:pt x="1760205" y="7717458"/>
                  <a:pt x="1780855" y="7781732"/>
                  <a:pt x="1805065" y="7760306"/>
                </a:cubicBezTo>
                <a:cubicBezTo>
                  <a:pt x="1800080" y="7748064"/>
                  <a:pt x="1787975" y="7735821"/>
                  <a:pt x="1796520" y="7723579"/>
                </a:cubicBezTo>
                <a:cubicBezTo>
                  <a:pt x="1802216" y="7748064"/>
                  <a:pt x="1831410" y="7751126"/>
                  <a:pt x="1848500" y="7738884"/>
                </a:cubicBezTo>
                <a:cubicBezTo>
                  <a:pt x="1849212" y="7754185"/>
                  <a:pt x="1842803" y="7757247"/>
                  <a:pt x="1843516" y="7769489"/>
                </a:cubicBezTo>
                <a:cubicBezTo>
                  <a:pt x="1851348" y="7781732"/>
                  <a:pt x="1886239" y="7787853"/>
                  <a:pt x="1878406" y="7769489"/>
                </a:cubicBezTo>
                <a:cubicBezTo>
                  <a:pt x="1871998" y="7769489"/>
                  <a:pt x="1869861" y="7778670"/>
                  <a:pt x="1860605" y="7775611"/>
                </a:cubicBezTo>
                <a:cubicBezTo>
                  <a:pt x="1861317" y="7760306"/>
                  <a:pt x="1855620" y="7757247"/>
                  <a:pt x="1856333" y="7745005"/>
                </a:cubicBezTo>
                <a:cubicBezTo>
                  <a:pt x="1860605" y="7745005"/>
                  <a:pt x="1861317" y="7738884"/>
                  <a:pt x="1864877" y="7738884"/>
                </a:cubicBezTo>
                <a:cubicBezTo>
                  <a:pt x="1876270" y="7738884"/>
                  <a:pt x="1874134" y="7760306"/>
                  <a:pt x="1886239" y="7760306"/>
                </a:cubicBezTo>
                <a:cubicBezTo>
                  <a:pt x="1898344" y="7732762"/>
                  <a:pt x="1862029" y="7729700"/>
                  <a:pt x="1852060" y="7714399"/>
                </a:cubicBezTo>
                <a:cubicBezTo>
                  <a:pt x="1869150" y="7714399"/>
                  <a:pt x="1876270" y="7729700"/>
                  <a:pt x="1895495" y="7723579"/>
                </a:cubicBezTo>
                <a:cubicBezTo>
                  <a:pt x="1889087" y="7748064"/>
                  <a:pt x="1916857" y="7760306"/>
                  <a:pt x="1921130" y="7745005"/>
                </a:cubicBezTo>
                <a:lnTo>
                  <a:pt x="1908313" y="7745005"/>
                </a:lnTo>
                <a:cubicBezTo>
                  <a:pt x="1918994" y="7729700"/>
                  <a:pt x="1901192" y="7714399"/>
                  <a:pt x="1917570" y="7708278"/>
                </a:cubicBezTo>
                <a:cubicBezTo>
                  <a:pt x="1916857" y="7717458"/>
                  <a:pt x="1927538" y="7720520"/>
                  <a:pt x="1934659" y="7723579"/>
                </a:cubicBezTo>
                <a:cubicBezTo>
                  <a:pt x="1955308" y="7732762"/>
                  <a:pt x="1946764" y="7720520"/>
                  <a:pt x="1961005" y="7717458"/>
                </a:cubicBezTo>
                <a:cubicBezTo>
                  <a:pt x="1961717" y="7732762"/>
                  <a:pt x="1963853" y="7741943"/>
                  <a:pt x="1969549" y="7748064"/>
                </a:cubicBezTo>
                <a:cubicBezTo>
                  <a:pt x="1973822" y="7735821"/>
                  <a:pt x="1978094" y="7723579"/>
                  <a:pt x="1991624" y="7726641"/>
                </a:cubicBezTo>
                <a:cubicBezTo>
                  <a:pt x="1991624" y="7748064"/>
                  <a:pt x="1999456" y="7757247"/>
                  <a:pt x="2008713" y="7763368"/>
                </a:cubicBezTo>
                <a:cubicBezTo>
                  <a:pt x="2005865" y="7732762"/>
                  <a:pt x="1993759" y="7720520"/>
                  <a:pt x="1987351" y="7696035"/>
                </a:cubicBezTo>
                <a:cubicBezTo>
                  <a:pt x="1991624" y="7696035"/>
                  <a:pt x="1992335" y="7689914"/>
                  <a:pt x="1995896" y="7689914"/>
                </a:cubicBezTo>
                <a:cubicBezTo>
                  <a:pt x="2007289" y="7705216"/>
                  <a:pt x="2006576" y="7738884"/>
                  <a:pt x="2035059" y="7726641"/>
                </a:cubicBezTo>
                <a:cubicBezTo>
                  <a:pt x="2033635" y="7735821"/>
                  <a:pt x="2027226" y="7738884"/>
                  <a:pt x="2025802" y="7748064"/>
                </a:cubicBezTo>
                <a:cubicBezTo>
                  <a:pt x="2048588" y="7745005"/>
                  <a:pt x="2070661" y="7772549"/>
                  <a:pt x="2078494" y="7735821"/>
                </a:cubicBezTo>
                <a:cubicBezTo>
                  <a:pt x="2065677" y="7732762"/>
                  <a:pt x="2051436" y="7754185"/>
                  <a:pt x="2047876" y="7726641"/>
                </a:cubicBezTo>
                <a:cubicBezTo>
                  <a:pt x="2056420" y="7723579"/>
                  <a:pt x="2074222" y="7735821"/>
                  <a:pt x="2069950" y="7711337"/>
                </a:cubicBezTo>
                <a:cubicBezTo>
                  <a:pt x="2069950" y="7699094"/>
                  <a:pt x="2057844" y="7705216"/>
                  <a:pt x="2057133" y="7696035"/>
                </a:cubicBezTo>
                <a:cubicBezTo>
                  <a:pt x="2059269" y="7686852"/>
                  <a:pt x="2063541" y="7680731"/>
                  <a:pt x="2070661" y="7680731"/>
                </a:cubicBezTo>
                <a:cubicBezTo>
                  <a:pt x="2087039" y="7686852"/>
                  <a:pt x="2070661" y="7705216"/>
                  <a:pt x="2079206" y="7717458"/>
                </a:cubicBezTo>
                <a:cubicBezTo>
                  <a:pt x="2094160" y="7720520"/>
                  <a:pt x="2114809" y="7714399"/>
                  <a:pt x="2122642" y="7726641"/>
                </a:cubicBezTo>
                <a:cubicBezTo>
                  <a:pt x="2126914" y="7711337"/>
                  <a:pt x="2109825" y="7699094"/>
                  <a:pt x="2122642" y="7696035"/>
                </a:cubicBezTo>
                <a:cubicBezTo>
                  <a:pt x="2129763" y="7720520"/>
                  <a:pt x="2134035" y="7696035"/>
                  <a:pt x="2148988" y="7696035"/>
                </a:cubicBezTo>
                <a:cubicBezTo>
                  <a:pt x="2153972" y="7717458"/>
                  <a:pt x="2128338" y="7726641"/>
                  <a:pt x="2148988" y="7726641"/>
                </a:cubicBezTo>
                <a:cubicBezTo>
                  <a:pt x="2168925" y="7726641"/>
                  <a:pt x="2155397" y="7696035"/>
                  <a:pt x="2162517" y="7683793"/>
                </a:cubicBezTo>
                <a:cubicBezTo>
                  <a:pt x="2155397" y="7680731"/>
                  <a:pt x="2144715" y="7680731"/>
                  <a:pt x="2141155" y="7668489"/>
                </a:cubicBezTo>
                <a:cubicBezTo>
                  <a:pt x="2146852" y="7656246"/>
                  <a:pt x="2166077" y="7659308"/>
                  <a:pt x="2171774" y="7668489"/>
                </a:cubicBezTo>
                <a:cubicBezTo>
                  <a:pt x="2164297" y="7682264"/>
                  <a:pt x="2167145" y="7690679"/>
                  <a:pt x="2172040" y="7698712"/>
                </a:cubicBezTo>
                <a:lnTo>
                  <a:pt x="2184295" y="7725983"/>
                </a:lnTo>
                <a:lnTo>
                  <a:pt x="2188150" y="7722814"/>
                </a:lnTo>
                <a:cubicBezTo>
                  <a:pt x="2190999" y="7717458"/>
                  <a:pt x="2194204" y="7712869"/>
                  <a:pt x="2202392" y="7717458"/>
                </a:cubicBezTo>
                <a:cubicBezTo>
                  <a:pt x="2199544" y="7754185"/>
                  <a:pt x="2227314" y="7738884"/>
                  <a:pt x="2241555" y="7748064"/>
                </a:cubicBezTo>
                <a:cubicBezTo>
                  <a:pt x="2248676" y="7723579"/>
                  <a:pt x="2282143" y="7708278"/>
                  <a:pt x="2298520" y="7726641"/>
                </a:cubicBezTo>
                <a:cubicBezTo>
                  <a:pt x="2300656" y="7751126"/>
                  <a:pt x="2278582" y="7732762"/>
                  <a:pt x="2276446" y="7748064"/>
                </a:cubicBezTo>
                <a:cubicBezTo>
                  <a:pt x="2291399" y="7751126"/>
                  <a:pt x="2300656" y="7745005"/>
                  <a:pt x="2311337" y="7741943"/>
                </a:cubicBezTo>
                <a:cubicBezTo>
                  <a:pt x="2307064" y="7729700"/>
                  <a:pt x="2309913" y="7708278"/>
                  <a:pt x="2302792" y="7699094"/>
                </a:cubicBezTo>
                <a:cubicBezTo>
                  <a:pt x="2302792" y="7708278"/>
                  <a:pt x="2290687" y="7708278"/>
                  <a:pt x="2289975" y="7699094"/>
                </a:cubicBezTo>
                <a:cubicBezTo>
                  <a:pt x="2299232" y="7653187"/>
                  <a:pt x="2309913" y="7708278"/>
                  <a:pt x="2320594" y="7714399"/>
                </a:cubicBezTo>
                <a:cubicBezTo>
                  <a:pt x="2331274" y="7720520"/>
                  <a:pt x="2330563" y="7699094"/>
                  <a:pt x="2342667" y="7708278"/>
                </a:cubicBezTo>
                <a:cubicBezTo>
                  <a:pt x="2341956" y="7717458"/>
                  <a:pt x="2335547" y="7723579"/>
                  <a:pt x="2346940" y="7723579"/>
                </a:cubicBezTo>
                <a:cubicBezTo>
                  <a:pt x="2350500" y="7702157"/>
                  <a:pt x="2343380" y="7699094"/>
                  <a:pt x="2343380" y="7680731"/>
                </a:cubicBezTo>
                <a:cubicBezTo>
                  <a:pt x="2349788" y="7680731"/>
                  <a:pt x="2353348" y="7677672"/>
                  <a:pt x="2356908" y="7674610"/>
                </a:cubicBezTo>
                <a:cubicBezTo>
                  <a:pt x="2364029" y="7680731"/>
                  <a:pt x="2364029" y="7699094"/>
                  <a:pt x="2369725" y="7705216"/>
                </a:cubicBezTo>
                <a:cubicBezTo>
                  <a:pt x="2375422" y="7692973"/>
                  <a:pt x="2383966" y="7680731"/>
                  <a:pt x="2396072" y="7677672"/>
                </a:cubicBezTo>
                <a:cubicBezTo>
                  <a:pt x="2406041" y="7692973"/>
                  <a:pt x="2401056" y="7677672"/>
                  <a:pt x="2409601" y="7671551"/>
                </a:cubicBezTo>
                <a:cubicBezTo>
                  <a:pt x="2420282" y="7686852"/>
                  <a:pt x="2448764" y="7689914"/>
                  <a:pt x="2461581" y="7680731"/>
                </a:cubicBezTo>
                <a:cubicBezTo>
                  <a:pt x="2459445" y="7683793"/>
                  <a:pt x="2456596" y="7674610"/>
                  <a:pt x="2461581" y="7674610"/>
                </a:cubicBezTo>
                <a:cubicBezTo>
                  <a:pt x="2470837" y="7696035"/>
                  <a:pt x="2484367" y="7686852"/>
                  <a:pt x="2500744" y="7683793"/>
                </a:cubicBezTo>
                <a:cubicBezTo>
                  <a:pt x="2500744" y="7692973"/>
                  <a:pt x="2495047" y="7692973"/>
                  <a:pt x="2496471" y="7705216"/>
                </a:cubicBezTo>
                <a:cubicBezTo>
                  <a:pt x="2510001" y="7708278"/>
                  <a:pt x="2512137" y="7692973"/>
                  <a:pt x="2527090" y="7699094"/>
                </a:cubicBezTo>
                <a:cubicBezTo>
                  <a:pt x="2526378" y="7714399"/>
                  <a:pt x="2532074" y="7717458"/>
                  <a:pt x="2531363" y="7729700"/>
                </a:cubicBezTo>
                <a:cubicBezTo>
                  <a:pt x="2544891" y="7732762"/>
                  <a:pt x="2541331" y="7705216"/>
                  <a:pt x="2557708" y="7714399"/>
                </a:cubicBezTo>
                <a:cubicBezTo>
                  <a:pt x="2569814" y="7717458"/>
                  <a:pt x="2562693" y="7751126"/>
                  <a:pt x="2579070" y="7745005"/>
                </a:cubicBezTo>
                <a:cubicBezTo>
                  <a:pt x="2585479" y="7726641"/>
                  <a:pt x="2577646" y="7720520"/>
                  <a:pt x="2584055" y="7714399"/>
                </a:cubicBezTo>
                <a:cubicBezTo>
                  <a:pt x="2591887" y="7714399"/>
                  <a:pt x="2609689" y="7692973"/>
                  <a:pt x="2614673" y="7714399"/>
                </a:cubicBezTo>
                <a:cubicBezTo>
                  <a:pt x="2619658" y="7754185"/>
                  <a:pt x="2592600" y="7766427"/>
                  <a:pt x="2601144" y="7787853"/>
                </a:cubicBezTo>
                <a:cubicBezTo>
                  <a:pt x="2628202" y="7781732"/>
                  <a:pt x="2635323" y="7806217"/>
                  <a:pt x="2648852" y="7824580"/>
                </a:cubicBezTo>
                <a:cubicBezTo>
                  <a:pt x="2663805" y="7821518"/>
                  <a:pt x="2673062" y="7827639"/>
                  <a:pt x="2683743" y="7833760"/>
                </a:cubicBezTo>
                <a:cubicBezTo>
                  <a:pt x="2684455" y="7827639"/>
                  <a:pt x="2683743" y="7818459"/>
                  <a:pt x="2688015" y="7818459"/>
                </a:cubicBezTo>
                <a:cubicBezTo>
                  <a:pt x="2701544" y="7830701"/>
                  <a:pt x="2716497" y="7812338"/>
                  <a:pt x="2731450" y="7812338"/>
                </a:cubicBezTo>
                <a:cubicBezTo>
                  <a:pt x="2742132" y="7812338"/>
                  <a:pt x="2752100" y="7824580"/>
                  <a:pt x="2762069" y="7821518"/>
                </a:cubicBezTo>
                <a:cubicBezTo>
                  <a:pt x="2771325" y="7818459"/>
                  <a:pt x="2779158" y="7806217"/>
                  <a:pt x="2788415" y="7806217"/>
                </a:cubicBezTo>
                <a:cubicBezTo>
                  <a:pt x="2802656" y="7806217"/>
                  <a:pt x="2816185" y="7815397"/>
                  <a:pt x="2831851" y="7815397"/>
                </a:cubicBezTo>
                <a:cubicBezTo>
                  <a:pt x="2861045" y="7815397"/>
                  <a:pt x="2890951" y="7800095"/>
                  <a:pt x="2915161" y="7803154"/>
                </a:cubicBezTo>
                <a:cubicBezTo>
                  <a:pt x="2920857" y="7806217"/>
                  <a:pt x="2920857" y="7812338"/>
                  <a:pt x="2927978" y="7812338"/>
                </a:cubicBezTo>
                <a:cubicBezTo>
                  <a:pt x="2942219" y="7812338"/>
                  <a:pt x="2951476" y="7787853"/>
                  <a:pt x="2962869" y="7812338"/>
                </a:cubicBezTo>
                <a:cubicBezTo>
                  <a:pt x="2979959" y="7787853"/>
                  <a:pt x="3004880" y="7806217"/>
                  <a:pt x="3028378" y="7806217"/>
                </a:cubicBezTo>
                <a:cubicBezTo>
                  <a:pt x="3051164" y="7806217"/>
                  <a:pt x="3078934" y="7809276"/>
                  <a:pt x="3106705" y="7809276"/>
                </a:cubicBezTo>
                <a:cubicBezTo>
                  <a:pt x="3126642" y="7809276"/>
                  <a:pt x="3148716" y="7797033"/>
                  <a:pt x="3172214" y="7797033"/>
                </a:cubicBezTo>
                <a:cubicBezTo>
                  <a:pt x="3202832" y="7797033"/>
                  <a:pt x="3236299" y="7821518"/>
                  <a:pt x="3246268" y="7790912"/>
                </a:cubicBezTo>
                <a:cubicBezTo>
                  <a:pt x="3277598" y="7797033"/>
                  <a:pt x="3326018" y="7818459"/>
                  <a:pt x="3350940" y="7793974"/>
                </a:cubicBezTo>
                <a:cubicBezTo>
                  <a:pt x="3363757" y="7809276"/>
                  <a:pt x="3377998" y="7809276"/>
                  <a:pt x="3393663" y="7809276"/>
                </a:cubicBezTo>
                <a:cubicBezTo>
                  <a:pt x="3405056" y="7809276"/>
                  <a:pt x="3417873" y="7809276"/>
                  <a:pt x="3430690" y="7809276"/>
                </a:cubicBezTo>
                <a:cubicBezTo>
                  <a:pt x="3445644" y="7809276"/>
                  <a:pt x="3460596" y="7809276"/>
                  <a:pt x="3476974" y="7812338"/>
                </a:cubicBezTo>
                <a:cubicBezTo>
                  <a:pt x="3497623" y="7784791"/>
                  <a:pt x="3543907" y="7787853"/>
                  <a:pt x="3585207" y="7806217"/>
                </a:cubicBezTo>
                <a:cubicBezTo>
                  <a:pt x="3597311" y="7809276"/>
                  <a:pt x="3602296" y="7793974"/>
                  <a:pt x="3618673" y="7790912"/>
                </a:cubicBezTo>
                <a:cubicBezTo>
                  <a:pt x="3617249" y="7790912"/>
                  <a:pt x="3631490" y="7797033"/>
                  <a:pt x="3640035" y="7797033"/>
                </a:cubicBezTo>
                <a:cubicBezTo>
                  <a:pt x="3640035" y="7793974"/>
                  <a:pt x="3640035" y="7793974"/>
                  <a:pt x="3640035" y="7790912"/>
                </a:cubicBezTo>
                <a:cubicBezTo>
                  <a:pt x="3640035" y="7714399"/>
                  <a:pt x="3637187" y="7555248"/>
                  <a:pt x="3643595" y="7619519"/>
                </a:cubicBezTo>
                <a:cubicBezTo>
                  <a:pt x="3645731" y="7689914"/>
                  <a:pt x="3645020" y="7754185"/>
                  <a:pt x="3644307" y="7815397"/>
                </a:cubicBezTo>
                <a:cubicBezTo>
                  <a:pt x="3629354" y="7812338"/>
                  <a:pt x="3614401" y="7809276"/>
                  <a:pt x="3603008" y="7821518"/>
                </a:cubicBezTo>
                <a:cubicBezTo>
                  <a:pt x="3617961" y="7824580"/>
                  <a:pt x="3632914" y="7827639"/>
                  <a:pt x="3648579" y="7833760"/>
                </a:cubicBezTo>
                <a:cubicBezTo>
                  <a:pt x="3650004" y="7634824"/>
                  <a:pt x="3648579" y="7408340"/>
                  <a:pt x="3650004" y="7129825"/>
                </a:cubicBezTo>
                <a:cubicBezTo>
                  <a:pt x="3650004" y="7077796"/>
                  <a:pt x="3645731" y="7096160"/>
                  <a:pt x="3646444" y="7028827"/>
                </a:cubicBezTo>
                <a:cubicBezTo>
                  <a:pt x="3652853" y="6992100"/>
                  <a:pt x="3648579" y="6875798"/>
                  <a:pt x="3648579" y="6808465"/>
                </a:cubicBezTo>
                <a:cubicBezTo>
                  <a:pt x="3649292" y="6777859"/>
                  <a:pt x="3649292" y="6747253"/>
                  <a:pt x="3649292" y="6713585"/>
                </a:cubicBezTo>
                <a:cubicBezTo>
                  <a:pt x="3650004" y="6686041"/>
                  <a:pt x="3650004" y="6658494"/>
                  <a:pt x="3650004" y="6630951"/>
                </a:cubicBezTo>
                <a:cubicBezTo>
                  <a:pt x="3650004" y="6575860"/>
                  <a:pt x="3650716" y="6520769"/>
                  <a:pt x="3650716" y="6465679"/>
                </a:cubicBezTo>
                <a:close/>
              </a:path>
            </a:pathLst>
          </a:custGeom>
          <a:solidFill>
            <a:schemeClr val="bg1"/>
          </a:solidFill>
          <a:ln>
            <a:noFill/>
          </a:ln>
          <a:effectLst>
            <a:outerShdw blurRad="2286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nvGrpSpPr>
          <p:cNvPr id="132" name="Group 131">
            <a:extLst>
              <a:ext uri="{FF2B5EF4-FFF2-40B4-BE49-F238E27FC236}">
                <a16:creationId xmlns:a16="http://schemas.microsoft.com/office/drawing/2014/main" id="{7D446B5C-E9FD-470A-93CC-515DBC47DF1A}"/>
              </a:ext>
            </a:extLst>
          </p:cNvPr>
          <p:cNvGrpSpPr/>
          <p:nvPr/>
        </p:nvGrpSpPr>
        <p:grpSpPr>
          <a:xfrm>
            <a:off x="11515965" y="3060840"/>
            <a:ext cx="110080" cy="736321"/>
            <a:chOff x="9200693" y="1477512"/>
            <a:chExt cx="110080" cy="736321"/>
          </a:xfrm>
        </p:grpSpPr>
        <p:sp>
          <p:nvSpPr>
            <p:cNvPr id="133" name="Oval 132">
              <a:extLst>
                <a:ext uri="{FF2B5EF4-FFF2-40B4-BE49-F238E27FC236}">
                  <a16:creationId xmlns:a16="http://schemas.microsoft.com/office/drawing/2014/main" id="{656F9630-A3A1-489E-8B83-233176127E00}"/>
                </a:ext>
              </a:extLst>
            </p:cNvPr>
            <p:cNvSpPr/>
            <p:nvPr/>
          </p:nvSpPr>
          <p:spPr>
            <a:xfrm>
              <a:off x="9216921" y="1626456"/>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B44B318-1E35-4B70-B285-DA747483BA1C}"/>
                </a:ext>
              </a:extLst>
            </p:cNvPr>
            <p:cNvSpPr/>
            <p:nvPr/>
          </p:nvSpPr>
          <p:spPr>
            <a:xfrm>
              <a:off x="9200693" y="1790634"/>
              <a:ext cx="110080" cy="110078"/>
            </a:xfrm>
            <a:prstGeom prst="ellipse">
              <a:avLst/>
            </a:prstGeom>
            <a:gradFill flip="none" rotWithShape="1">
              <a:gsLst>
                <a:gs pos="0">
                  <a:srgbClr val="FF7425"/>
                </a:gs>
                <a:gs pos="100000">
                  <a:schemeClr val="accent2">
                    <a:lumMod val="60000"/>
                    <a:lumOff val="40000"/>
                  </a:schemeClr>
                </a:gs>
              </a:gsLst>
              <a:path path="circle">
                <a:fillToRect l="100000" t="100000"/>
              </a:path>
              <a:tileRect r="-100000" b="-100000"/>
            </a:gra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15E778C3-9D67-4316-B26E-3246B10A89B9}"/>
                </a:ext>
              </a:extLst>
            </p:cNvPr>
            <p:cNvSpPr/>
            <p:nvPr/>
          </p:nvSpPr>
          <p:spPr>
            <a:xfrm>
              <a:off x="9216921" y="1987267"/>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233DBA5-3D05-47C3-A66B-F77169A4AC75}"/>
                </a:ext>
              </a:extLst>
            </p:cNvPr>
            <p:cNvSpPr/>
            <p:nvPr/>
          </p:nvSpPr>
          <p:spPr>
            <a:xfrm>
              <a:off x="9216921" y="2136211"/>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2200F6F-3302-4C12-A73B-3853CB8E405D}"/>
                </a:ext>
              </a:extLst>
            </p:cNvPr>
            <p:cNvSpPr/>
            <p:nvPr/>
          </p:nvSpPr>
          <p:spPr>
            <a:xfrm>
              <a:off x="9216921" y="1477512"/>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E6F1DBB-1AFA-7255-6D51-6C42F9492398}"/>
              </a:ext>
            </a:extLst>
          </p:cNvPr>
          <p:cNvSpPr txBox="1"/>
          <p:nvPr/>
        </p:nvSpPr>
        <p:spPr>
          <a:xfrm>
            <a:off x="1806295" y="1940656"/>
            <a:ext cx="4529137" cy="584775"/>
          </a:xfrm>
          <a:prstGeom prst="rect">
            <a:avLst/>
          </a:prstGeom>
          <a:noFill/>
        </p:spPr>
        <p:txBody>
          <a:bodyPr wrap="square" rtlCol="0">
            <a:spAutoFit/>
          </a:bodyPr>
          <a:lstStyle/>
          <a:p>
            <a:pPr algn="ctr"/>
            <a:r>
              <a:rPr lang="en-US" sz="3200" b="1">
                <a:solidFill>
                  <a:srgbClr val="FF7425"/>
                </a:solidFill>
                <a:latin typeface="Montserrat" panose="00000500000000000000" pitchFamily="2" charset="0"/>
              </a:rPr>
              <a:t>AVISHKA NUWAN</a:t>
            </a:r>
            <a:endParaRPr lang="en-ID" sz="3200" b="1">
              <a:latin typeface="Montserrat" panose="00000500000000000000" pitchFamily="2" charset="0"/>
            </a:endParaRPr>
          </a:p>
        </p:txBody>
      </p:sp>
      <p:sp>
        <p:nvSpPr>
          <p:cNvPr id="8" name="TextBox 7">
            <a:extLst>
              <a:ext uri="{FF2B5EF4-FFF2-40B4-BE49-F238E27FC236}">
                <a16:creationId xmlns:a16="http://schemas.microsoft.com/office/drawing/2014/main" id="{FDB5B0F9-EBE9-7B08-33A1-1245D9EAA3AD}"/>
              </a:ext>
            </a:extLst>
          </p:cNvPr>
          <p:cNvSpPr txBox="1"/>
          <p:nvPr/>
        </p:nvSpPr>
        <p:spPr>
          <a:xfrm>
            <a:off x="1713263" y="2514876"/>
            <a:ext cx="3811793" cy="584775"/>
          </a:xfrm>
          <a:prstGeom prst="rect">
            <a:avLst/>
          </a:prstGeom>
          <a:noFill/>
        </p:spPr>
        <p:txBody>
          <a:bodyPr wrap="square">
            <a:spAutoFit/>
          </a:bodyPr>
          <a:lstStyle/>
          <a:p>
            <a:pPr algn="ctr"/>
            <a:r>
              <a:rPr lang="en-US" sz="3200">
                <a:latin typeface="Montserrat" panose="00000500000000000000" pitchFamily="2" charset="0"/>
              </a:rPr>
              <a:t>Kumara B.D.A.N</a:t>
            </a:r>
            <a:endParaRPr lang="en-LK" sz="3200"/>
          </a:p>
        </p:txBody>
      </p:sp>
      <p:sp>
        <p:nvSpPr>
          <p:cNvPr id="9" name="TextBox 8">
            <a:extLst>
              <a:ext uri="{FF2B5EF4-FFF2-40B4-BE49-F238E27FC236}">
                <a16:creationId xmlns:a16="http://schemas.microsoft.com/office/drawing/2014/main" id="{18C2AFD6-EBF9-C2D8-88F0-580E4F51AC2A}"/>
              </a:ext>
            </a:extLst>
          </p:cNvPr>
          <p:cNvSpPr txBox="1"/>
          <p:nvPr/>
        </p:nvSpPr>
        <p:spPr>
          <a:xfrm>
            <a:off x="2101166" y="3011829"/>
            <a:ext cx="3261731" cy="461665"/>
          </a:xfrm>
          <a:prstGeom prst="rect">
            <a:avLst/>
          </a:prstGeom>
          <a:noFill/>
        </p:spPr>
        <p:txBody>
          <a:bodyPr wrap="square">
            <a:spAutoFit/>
          </a:bodyPr>
          <a:lstStyle/>
          <a:p>
            <a:pPr algn="ctr"/>
            <a:r>
              <a:rPr lang="en-US" sz="2400">
                <a:latin typeface="Montserrat" panose="00000500000000000000" pitchFamily="2" charset="0"/>
              </a:rPr>
              <a:t>IT21256264</a:t>
            </a:r>
            <a:endParaRPr lang="en-LK" sz="3200"/>
          </a:p>
        </p:txBody>
      </p:sp>
      <p:sp>
        <p:nvSpPr>
          <p:cNvPr id="11" name="TextBox 10">
            <a:extLst>
              <a:ext uri="{FF2B5EF4-FFF2-40B4-BE49-F238E27FC236}">
                <a16:creationId xmlns:a16="http://schemas.microsoft.com/office/drawing/2014/main" id="{C1792142-8C51-3BA6-6123-35F73C9E9B38}"/>
              </a:ext>
            </a:extLst>
          </p:cNvPr>
          <p:cNvSpPr txBox="1"/>
          <p:nvPr/>
        </p:nvSpPr>
        <p:spPr>
          <a:xfrm>
            <a:off x="445304" y="3603726"/>
            <a:ext cx="6573454" cy="830997"/>
          </a:xfrm>
          <a:prstGeom prst="rect">
            <a:avLst/>
          </a:prstGeom>
          <a:noFill/>
        </p:spPr>
        <p:txBody>
          <a:bodyPr wrap="square">
            <a:spAutoFit/>
          </a:bodyPr>
          <a:lstStyle/>
          <a:p>
            <a:pPr algn="ctr"/>
            <a:r>
              <a:rPr lang="en-GB" sz="1600">
                <a:latin typeface="Montserrat" pitchFamily="2" charset="77"/>
              </a:rPr>
              <a:t>BSc (Hons) in Information Technology</a:t>
            </a:r>
          </a:p>
          <a:p>
            <a:pPr algn="ctr"/>
            <a:r>
              <a:rPr lang="en-GB" sz="1600">
                <a:latin typeface="Montserrat" pitchFamily="2" charset="77"/>
              </a:rPr>
              <a:t>Specializing in </a:t>
            </a:r>
          </a:p>
          <a:p>
            <a:pPr algn="ctr"/>
            <a:r>
              <a:rPr lang="en-GB" sz="1600">
                <a:latin typeface="Montserrat" pitchFamily="2" charset="77"/>
              </a:rPr>
              <a:t>Software Engineering</a:t>
            </a:r>
          </a:p>
        </p:txBody>
      </p:sp>
      <p:sp>
        <p:nvSpPr>
          <p:cNvPr id="2" name="Slide Number Placeholder 16">
            <a:extLst>
              <a:ext uri="{FF2B5EF4-FFF2-40B4-BE49-F238E27FC236}">
                <a16:creationId xmlns:a16="http://schemas.microsoft.com/office/drawing/2014/main" id="{AD262B41-7A38-C01A-E2FD-D25E16A9443A}"/>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9</a:t>
            </a:fld>
            <a:endParaRPr lang="en-ID">
              <a:solidFill>
                <a:srgbClr val="FF7425"/>
              </a:solidFill>
            </a:endParaRPr>
          </a:p>
        </p:txBody>
      </p:sp>
      <p:pic>
        <p:nvPicPr>
          <p:cNvPr id="10" name="Picture Placeholder 9" descr="A person in a white shirt&#10;&#10;AI-generated content may be incorrect.">
            <a:extLst>
              <a:ext uri="{FF2B5EF4-FFF2-40B4-BE49-F238E27FC236}">
                <a16:creationId xmlns:a16="http://schemas.microsoft.com/office/drawing/2014/main" id="{876CDA5A-87BF-2106-CBC4-22C4F3A2BB7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41" b="9941"/>
          <a:stretch>
            <a:fillRect/>
          </a:stretch>
        </p:blipFill>
        <p:spPr>
          <a:xfrm>
            <a:off x="5928852" y="0"/>
            <a:ext cx="6263148" cy="6858000"/>
          </a:xfrm>
        </p:spPr>
      </p:pic>
    </p:spTree>
    <p:extLst>
      <p:ext uri="{BB962C8B-B14F-4D97-AF65-F5344CB8AC3E}">
        <p14:creationId xmlns:p14="http://schemas.microsoft.com/office/powerpoint/2010/main" val="34767395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70BBD6EA15E94491AE8D0F4A4E9895" ma:contentTypeVersion="17" ma:contentTypeDescription="Create a new document." ma:contentTypeScope="" ma:versionID="808e406059b9beb255808f845f0095dc">
  <xsd:schema xmlns:xsd="http://www.w3.org/2001/XMLSchema" xmlns:xs="http://www.w3.org/2001/XMLSchema" xmlns:p="http://schemas.microsoft.com/office/2006/metadata/properties" xmlns:ns3="f80da1b9-f4d9-4514-b23d-300513a523b1" xmlns:ns4="e0e3d82c-99db-4cec-a82e-dba217d9a3f5" targetNamespace="http://schemas.microsoft.com/office/2006/metadata/properties" ma:root="true" ma:fieldsID="06fe1bfe4ae6b89653a70f9d29b1e67b" ns3:_="" ns4:_="">
    <xsd:import namespace="f80da1b9-f4d9-4514-b23d-300513a523b1"/>
    <xsd:import namespace="e0e3d82c-99db-4cec-a82e-dba217d9a3f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LengthInSeconds"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0da1b9-f4d9-4514-b23d-300513a523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e3d82c-99db-4cec-a82e-dba217d9a3f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80da1b9-f4d9-4514-b23d-300513a523b1" xsi:nil="true"/>
  </documentManagement>
</p:properties>
</file>

<file path=customXml/itemProps1.xml><?xml version="1.0" encoding="utf-8"?>
<ds:datastoreItem xmlns:ds="http://schemas.openxmlformats.org/officeDocument/2006/customXml" ds:itemID="{F955466B-748C-4023-B622-A4F8BCE3A43A}">
  <ds:schemaRefs>
    <ds:schemaRef ds:uri="e0e3d82c-99db-4cec-a82e-dba217d9a3f5"/>
    <ds:schemaRef ds:uri="f80da1b9-f4d9-4514-b23d-300513a523b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0327625-E8AD-4925-8795-3E29A3708676}">
  <ds:schemaRefs>
    <ds:schemaRef ds:uri="http://schemas.microsoft.com/sharepoint/v3/contenttype/forms"/>
  </ds:schemaRefs>
</ds:datastoreItem>
</file>

<file path=customXml/itemProps3.xml><?xml version="1.0" encoding="utf-8"?>
<ds:datastoreItem xmlns:ds="http://schemas.openxmlformats.org/officeDocument/2006/customXml" ds:itemID="{92A1A80F-61B7-4D7B-AA07-93B86BF9E90C}">
  <ds:schemaRefs>
    <ds:schemaRef ds:uri="http://schemas.openxmlformats.org/package/2006/metadata/core-properties"/>
    <ds:schemaRef ds:uri="http://purl.org/dc/terms/"/>
    <ds:schemaRef ds:uri="http://purl.org/dc/elements/1.1/"/>
    <ds:schemaRef ds:uri="http://schemas.microsoft.com/office/2006/documentManagement/types"/>
    <ds:schemaRef ds:uri="http://schemas.microsoft.com/office/2006/metadata/properties"/>
    <ds:schemaRef ds:uri="http://purl.org/dc/dcmitype/"/>
    <ds:schemaRef ds:uri="http://schemas.microsoft.com/office/infopath/2007/PartnerControls"/>
    <ds:schemaRef ds:uri="e0e3d82c-99db-4cec-a82e-dba217d9a3f5"/>
    <ds:schemaRef ds:uri="f80da1b9-f4d9-4514-b23d-300513a523b1"/>
    <ds:schemaRef ds:uri="http://www.w3.org/XML/1998/namespace"/>
  </ds:schemaRefs>
</ds:datastoreItem>
</file>

<file path=docMetadata/LabelInfo.xml><?xml version="1.0" encoding="utf-8"?>
<clbl:labelList xmlns:clbl="http://schemas.microsoft.com/office/2020/mipLabelMetadata">
  <clbl:label id="{44e3cf94-19c9-4e32-96c3-14f5bf01391a}" enabled="0" method="" siteId="{44e3cf94-19c9-4e32-96c3-14f5bf01391a}" removed="1"/>
</clbl:labelList>
</file>

<file path=docProps/app.xml><?xml version="1.0" encoding="utf-8"?>
<Properties xmlns="http://schemas.openxmlformats.org/officeDocument/2006/extended-properties" xmlns:vt="http://schemas.openxmlformats.org/officeDocument/2006/docPropsVTypes">
  <Template>Office Theme 2013 - 2022</Template>
  <TotalTime>15</TotalTime>
  <Words>2252</Words>
  <Application>Microsoft Office PowerPoint</Application>
  <PresentationFormat>Widescreen</PresentationFormat>
  <Paragraphs>352</Paragraphs>
  <Slides>53</Slides>
  <Notes>14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Aptos</vt:lpstr>
      <vt:lpstr>Arial</vt:lpstr>
      <vt:lpstr>Calibri</vt:lpstr>
      <vt:lpstr>Heebo</vt:lpstr>
      <vt:lpstr>Heebo Light</vt:lpstr>
      <vt:lpstr>Montserrat</vt:lpstr>
      <vt:lpstr>Montserrat Medium</vt:lpstr>
      <vt:lpstr>Roboto</vt:lpstr>
      <vt:lpstr>Roboto Light</vt:lpstr>
      <vt:lpstr>Satisfy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Yossy Made</dc:creator>
  <cp:lastModifiedBy>Ayeshmantha S.K.S it21219320</cp:lastModifiedBy>
  <cp:revision>5</cp:revision>
  <dcterms:created xsi:type="dcterms:W3CDTF">2019-12-31T11:22:57Z</dcterms:created>
  <dcterms:modified xsi:type="dcterms:W3CDTF">2025-10-25T03:27:14Z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0x0101001470BBD6EA15E94491AE8D0F4A4E9895</vt:lpwstr>
  </property>
</Properties>
</file>